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7" r:id="rId2"/>
    <p:sldId id="258" r:id="rId3"/>
    <p:sldId id="259" r:id="rId4"/>
    <p:sldId id="263" r:id="rId5"/>
    <p:sldId id="264" r:id="rId6"/>
    <p:sldId id="265" r:id="rId7"/>
    <p:sldId id="266" r:id="rId8"/>
    <p:sldId id="260" r:id="rId9"/>
    <p:sldId id="267" r:id="rId10"/>
    <p:sldId id="268" r:id="rId11"/>
    <p:sldId id="269" r:id="rId12"/>
    <p:sldId id="270" r:id="rId13"/>
    <p:sldId id="261" r:id="rId14"/>
    <p:sldId id="271" r:id="rId15"/>
    <p:sldId id="272" r:id="rId16"/>
    <p:sldId id="273" r:id="rId17"/>
    <p:sldId id="262" r:id="rId18"/>
    <p:sldId id="274" r:id="rId19"/>
    <p:sldId id="276" r:id="rId20"/>
    <p:sldId id="277" r:id="rId21"/>
  </p:sldIdLst>
  <p:sldSz cx="12192000" cy="6858000"/>
  <p:notesSz cx="6858000" cy="9144000"/>
  <p:embeddedFontLst>
    <p:embeddedFont>
      <p:font typeface="字魂58号-创中黑" panose="02010600030101010101" charset="-122"/>
      <p:regular r:id="rId23"/>
    </p:embeddedFont>
    <p:embeddedFont>
      <p:font typeface="等线" panose="02010600030101010101" pitchFamily="2" charset="-122"/>
      <p:regular r:id="rId24"/>
      <p:bold r:id="rId25"/>
    </p:embeddedFont>
    <p:embeddedFont>
      <p:font typeface="等线 Light" panose="02010600030101010101" pitchFamily="2" charset="-122"/>
      <p:regular r:id="rId26"/>
    </p:embeddedFont>
  </p:embeddedFontLst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003" userDrawn="1">
          <p15:clr>
            <a:srgbClr val="A4A3A4"/>
          </p15:clr>
        </p15:guide>
        <p15:guide id="4" pos="5677" userDrawn="1">
          <p15:clr>
            <a:srgbClr val="A4A3A4"/>
          </p15:clr>
        </p15:guide>
        <p15:guide id="5" pos="5520" userDrawn="1">
          <p15:clr>
            <a:srgbClr val="A4A3A4"/>
          </p15:clr>
        </p15:guide>
        <p15:guide id="6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C0457"/>
    <a:srgbClr val="B90E83"/>
    <a:srgbClr val="864ADE"/>
    <a:srgbClr val="6023BE"/>
    <a:srgbClr val="C28CBE"/>
    <a:srgbClr val="9F4797"/>
    <a:srgbClr val="EE1EAE"/>
    <a:srgbClr val="6054D0"/>
    <a:srgbClr val="3F32B3"/>
    <a:srgbClr val="DA81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05" autoAdjust="0"/>
    <p:restoredTop sz="94660"/>
  </p:normalViewPr>
  <p:slideViewPr>
    <p:cSldViewPr snapToGrid="0">
      <p:cViewPr varScale="1">
        <p:scale>
          <a:sx n="58" d="100"/>
          <a:sy n="58" d="100"/>
        </p:scale>
        <p:origin x="792" y="66"/>
      </p:cViewPr>
      <p:guideLst>
        <p:guide orient="horz" pos="2160"/>
        <p:guide pos="3840"/>
        <p:guide pos="2003"/>
        <p:guide pos="5677"/>
        <p:guide pos="55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Category A</c:v>
                </c:pt>
              </c:strCache>
            </c:strRef>
          </c:tx>
          <c:spPr>
            <a:gradFill>
              <a:gsLst>
                <a:gs pos="0">
                  <a:srgbClr val="B90E83"/>
                </a:gs>
                <a:gs pos="100000">
                  <a:srgbClr val="B90E83">
                    <a:alpha val="0"/>
                  </a:srgbClr>
                </a:gs>
              </a:gsLst>
              <a:lin ang="5400000" scaled="1"/>
            </a:gradFill>
            <a:ln>
              <a:solidFill>
                <a:srgbClr val="B90E83"/>
              </a:solidFill>
            </a:ln>
          </c:spPr>
          <c:cat>
            <c:numRef>
              <c:f>Sheet1!$A$2:$A$30</c:f>
              <c:numCache>
                <c:formatCode>yyyy/m/d</c:formatCode>
                <c:ptCount val="29"/>
                <c:pt idx="0">
                  <c:v>42268</c:v>
                </c:pt>
                <c:pt idx="1">
                  <c:v>42269</c:v>
                </c:pt>
                <c:pt idx="2">
                  <c:v>42270</c:v>
                </c:pt>
                <c:pt idx="3">
                  <c:v>42271</c:v>
                </c:pt>
                <c:pt idx="4">
                  <c:v>42272</c:v>
                </c:pt>
                <c:pt idx="5">
                  <c:v>42273</c:v>
                </c:pt>
                <c:pt idx="6">
                  <c:v>42274</c:v>
                </c:pt>
                <c:pt idx="7">
                  <c:v>42275</c:v>
                </c:pt>
                <c:pt idx="8">
                  <c:v>42276</c:v>
                </c:pt>
                <c:pt idx="9">
                  <c:v>42277</c:v>
                </c:pt>
                <c:pt idx="10">
                  <c:v>42278</c:v>
                </c:pt>
                <c:pt idx="11">
                  <c:v>42279</c:v>
                </c:pt>
                <c:pt idx="12">
                  <c:v>42280</c:v>
                </c:pt>
                <c:pt idx="13">
                  <c:v>42281</c:v>
                </c:pt>
                <c:pt idx="14">
                  <c:v>42282</c:v>
                </c:pt>
                <c:pt idx="15">
                  <c:v>42283</c:v>
                </c:pt>
                <c:pt idx="16">
                  <c:v>42284</c:v>
                </c:pt>
                <c:pt idx="17">
                  <c:v>42285</c:v>
                </c:pt>
                <c:pt idx="18">
                  <c:v>42286</c:v>
                </c:pt>
                <c:pt idx="19">
                  <c:v>42287</c:v>
                </c:pt>
                <c:pt idx="20">
                  <c:v>42288</c:v>
                </c:pt>
                <c:pt idx="21">
                  <c:v>42289</c:v>
                </c:pt>
                <c:pt idx="22">
                  <c:v>42290</c:v>
                </c:pt>
                <c:pt idx="23">
                  <c:v>42291</c:v>
                </c:pt>
                <c:pt idx="24">
                  <c:v>42292</c:v>
                </c:pt>
                <c:pt idx="25">
                  <c:v>42293</c:v>
                </c:pt>
                <c:pt idx="26">
                  <c:v>42294</c:v>
                </c:pt>
                <c:pt idx="27">
                  <c:v>42295</c:v>
                </c:pt>
                <c:pt idx="28">
                  <c:v>42296</c:v>
                </c:pt>
              </c:numCache>
            </c:numRef>
          </c:cat>
          <c:val>
            <c:numRef>
              <c:f>Sheet1!$B$2:$B$30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EA-4BD4-BC79-D01125E2FF0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Category B Fill</c:v>
                </c:pt>
              </c:strCache>
            </c:strRef>
          </c:tx>
          <c:spPr>
            <a:gradFill flip="none" rotWithShape="1">
              <a:gsLst>
                <a:gs pos="0">
                  <a:srgbClr val="6023BE"/>
                </a:gs>
                <a:gs pos="100000">
                  <a:srgbClr val="6023BE">
                    <a:alpha val="0"/>
                  </a:srgbClr>
                </a:gs>
              </a:gsLst>
              <a:lin ang="5400000" scaled="1"/>
              <a:tileRect/>
            </a:gradFill>
            <a:ln>
              <a:solidFill>
                <a:srgbClr val="6023BE"/>
              </a:solidFill>
            </a:ln>
          </c:spPr>
          <c:cat>
            <c:numRef>
              <c:f>Sheet1!$A$2:$A$30</c:f>
              <c:numCache>
                <c:formatCode>yyyy/m/d</c:formatCode>
                <c:ptCount val="29"/>
                <c:pt idx="0">
                  <c:v>42268</c:v>
                </c:pt>
                <c:pt idx="1">
                  <c:v>42269</c:v>
                </c:pt>
                <c:pt idx="2">
                  <c:v>42270</c:v>
                </c:pt>
                <c:pt idx="3">
                  <c:v>42271</c:v>
                </c:pt>
                <c:pt idx="4">
                  <c:v>42272</c:v>
                </c:pt>
                <c:pt idx="5">
                  <c:v>42273</c:v>
                </c:pt>
                <c:pt idx="6">
                  <c:v>42274</c:v>
                </c:pt>
                <c:pt idx="7">
                  <c:v>42275</c:v>
                </c:pt>
                <c:pt idx="8">
                  <c:v>42276</c:v>
                </c:pt>
                <c:pt idx="9">
                  <c:v>42277</c:v>
                </c:pt>
                <c:pt idx="10">
                  <c:v>42278</c:v>
                </c:pt>
                <c:pt idx="11">
                  <c:v>42279</c:v>
                </c:pt>
                <c:pt idx="12">
                  <c:v>42280</c:v>
                </c:pt>
                <c:pt idx="13">
                  <c:v>42281</c:v>
                </c:pt>
                <c:pt idx="14">
                  <c:v>42282</c:v>
                </c:pt>
                <c:pt idx="15">
                  <c:v>42283</c:v>
                </c:pt>
                <c:pt idx="16">
                  <c:v>42284</c:v>
                </c:pt>
                <c:pt idx="17">
                  <c:v>42285</c:v>
                </c:pt>
                <c:pt idx="18">
                  <c:v>42286</c:v>
                </c:pt>
                <c:pt idx="19">
                  <c:v>42287</c:v>
                </c:pt>
                <c:pt idx="20">
                  <c:v>42288</c:v>
                </c:pt>
                <c:pt idx="21">
                  <c:v>42289</c:v>
                </c:pt>
                <c:pt idx="22">
                  <c:v>42290</c:v>
                </c:pt>
                <c:pt idx="23">
                  <c:v>42291</c:v>
                </c:pt>
                <c:pt idx="24">
                  <c:v>42292</c:v>
                </c:pt>
                <c:pt idx="25">
                  <c:v>42293</c:v>
                </c:pt>
                <c:pt idx="26">
                  <c:v>42294</c:v>
                </c:pt>
                <c:pt idx="27">
                  <c:v>42295</c:v>
                </c:pt>
                <c:pt idx="28">
                  <c:v>42296</c:v>
                </c:pt>
              </c:numCache>
            </c:numRef>
          </c:cat>
          <c:val>
            <c:numRef>
              <c:f>Sheet1!$E$2:$E$30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EA-4BD4-BC79-D01125E2FF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266638224"/>
        <c:axId val="-266644752"/>
      </c:area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Category A Fill</c:v>
                </c:pt>
              </c:strCache>
            </c:strRef>
          </c:tx>
          <c:spPr>
            <a:ln w="6350" cap="rnd" cmpd="sng" algn="ctr">
              <a:solidFill>
                <a:srgbClr val="B90E83"/>
              </a:solidFill>
              <a:prstDash val="solid"/>
              <a:round/>
            </a:ln>
          </c:spPr>
          <c:marker>
            <c:symbol val="circle"/>
            <c:size val="5"/>
            <c:spPr>
              <a:solidFill>
                <a:srgbClr val="B90E83"/>
              </a:solidFill>
              <a:ln w="3175" cap="flat" cmpd="sng" algn="ctr">
                <a:noFill/>
                <a:prstDash val="solid"/>
                <a:round/>
              </a:ln>
            </c:spPr>
          </c:marker>
          <c:cat>
            <c:numRef>
              <c:f>Sheet1!$A$2:$A$30</c:f>
              <c:numCache>
                <c:formatCode>yyyy/m/d</c:formatCode>
                <c:ptCount val="29"/>
                <c:pt idx="0">
                  <c:v>42268</c:v>
                </c:pt>
                <c:pt idx="1">
                  <c:v>42269</c:v>
                </c:pt>
                <c:pt idx="2">
                  <c:v>42270</c:v>
                </c:pt>
                <c:pt idx="3">
                  <c:v>42271</c:v>
                </c:pt>
                <c:pt idx="4">
                  <c:v>42272</c:v>
                </c:pt>
                <c:pt idx="5">
                  <c:v>42273</c:v>
                </c:pt>
                <c:pt idx="6">
                  <c:v>42274</c:v>
                </c:pt>
                <c:pt idx="7">
                  <c:v>42275</c:v>
                </c:pt>
                <c:pt idx="8">
                  <c:v>42276</c:v>
                </c:pt>
                <c:pt idx="9">
                  <c:v>42277</c:v>
                </c:pt>
                <c:pt idx="10">
                  <c:v>42278</c:v>
                </c:pt>
                <c:pt idx="11">
                  <c:v>42279</c:v>
                </c:pt>
                <c:pt idx="12">
                  <c:v>42280</c:v>
                </c:pt>
                <c:pt idx="13">
                  <c:v>42281</c:v>
                </c:pt>
                <c:pt idx="14">
                  <c:v>42282</c:v>
                </c:pt>
                <c:pt idx="15">
                  <c:v>42283</c:v>
                </c:pt>
                <c:pt idx="16">
                  <c:v>42284</c:v>
                </c:pt>
                <c:pt idx="17">
                  <c:v>42285</c:v>
                </c:pt>
                <c:pt idx="18">
                  <c:v>42286</c:v>
                </c:pt>
                <c:pt idx="19">
                  <c:v>42287</c:v>
                </c:pt>
                <c:pt idx="20">
                  <c:v>42288</c:v>
                </c:pt>
                <c:pt idx="21">
                  <c:v>42289</c:v>
                </c:pt>
                <c:pt idx="22">
                  <c:v>42290</c:v>
                </c:pt>
                <c:pt idx="23">
                  <c:v>42291</c:v>
                </c:pt>
                <c:pt idx="24">
                  <c:v>42292</c:v>
                </c:pt>
                <c:pt idx="25">
                  <c:v>42293</c:v>
                </c:pt>
                <c:pt idx="26">
                  <c:v>42294</c:v>
                </c:pt>
                <c:pt idx="27">
                  <c:v>42295</c:v>
                </c:pt>
                <c:pt idx="28">
                  <c:v>42296</c:v>
                </c:pt>
              </c:numCache>
            </c:numRef>
          </c:cat>
          <c:val>
            <c:numRef>
              <c:f>Sheet1!$C$2:$C$30</c:f>
              <c:numCache>
                <c:formatCode>General</c:formatCode>
                <c:ptCount val="29"/>
                <c:pt idx="0">
                  <c:v>5</c:v>
                </c:pt>
                <c:pt idx="1">
                  <c:v>5</c:v>
                </c:pt>
                <c:pt idx="2">
                  <c:v>8</c:v>
                </c:pt>
                <c:pt idx="3">
                  <c:v>5</c:v>
                </c:pt>
                <c:pt idx="4">
                  <c:v>9</c:v>
                </c:pt>
                <c:pt idx="5">
                  <c:v>14</c:v>
                </c:pt>
                <c:pt idx="6">
                  <c:v>11</c:v>
                </c:pt>
                <c:pt idx="7">
                  <c:v>16</c:v>
                </c:pt>
                <c:pt idx="8">
                  <c:v>14</c:v>
                </c:pt>
                <c:pt idx="9">
                  <c:v>11</c:v>
                </c:pt>
                <c:pt idx="10">
                  <c:v>7</c:v>
                </c:pt>
                <c:pt idx="11">
                  <c:v>14</c:v>
                </c:pt>
                <c:pt idx="12">
                  <c:v>20</c:v>
                </c:pt>
                <c:pt idx="13">
                  <c:v>22</c:v>
                </c:pt>
                <c:pt idx="14">
                  <c:v>28</c:v>
                </c:pt>
                <c:pt idx="15">
                  <c:v>33</c:v>
                </c:pt>
                <c:pt idx="16">
                  <c:v>56</c:v>
                </c:pt>
                <c:pt idx="17">
                  <c:v>144</c:v>
                </c:pt>
                <c:pt idx="18">
                  <c:v>134</c:v>
                </c:pt>
                <c:pt idx="19">
                  <c:v>104</c:v>
                </c:pt>
                <c:pt idx="20">
                  <c:v>110</c:v>
                </c:pt>
                <c:pt idx="21">
                  <c:v>60</c:v>
                </c:pt>
                <c:pt idx="22">
                  <c:v>45</c:v>
                </c:pt>
                <c:pt idx="23">
                  <c:v>50</c:v>
                </c:pt>
                <c:pt idx="24">
                  <c:v>40</c:v>
                </c:pt>
                <c:pt idx="25">
                  <c:v>22</c:v>
                </c:pt>
                <c:pt idx="26">
                  <c:v>12</c:v>
                </c:pt>
                <c:pt idx="27">
                  <c:v>8</c:v>
                </c:pt>
                <c:pt idx="28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0EA-4BD4-BC79-D01125E2FF0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Category B</c:v>
                </c:pt>
              </c:strCache>
            </c:strRef>
          </c:tx>
          <c:spPr>
            <a:ln w="6350" cap="rnd" cmpd="sng" algn="ctr">
              <a:solidFill>
                <a:srgbClr val="6023BE"/>
              </a:solidFill>
              <a:prstDash val="solid"/>
              <a:round/>
            </a:ln>
          </c:spPr>
          <c:marker>
            <c:symbol val="circle"/>
            <c:size val="4"/>
            <c:spPr>
              <a:solidFill>
                <a:srgbClr val="6023BE"/>
              </a:solidFill>
              <a:ln>
                <a:solidFill>
                  <a:srgbClr val="6023BE"/>
                </a:solidFill>
              </a:ln>
            </c:spPr>
          </c:marker>
          <c:cat>
            <c:numRef>
              <c:f>Sheet1!$A$2:$A$30</c:f>
              <c:numCache>
                <c:formatCode>yyyy/m/d</c:formatCode>
                <c:ptCount val="29"/>
                <c:pt idx="0">
                  <c:v>42268</c:v>
                </c:pt>
                <c:pt idx="1">
                  <c:v>42269</c:v>
                </c:pt>
                <c:pt idx="2">
                  <c:v>42270</c:v>
                </c:pt>
                <c:pt idx="3">
                  <c:v>42271</c:v>
                </c:pt>
                <c:pt idx="4">
                  <c:v>42272</c:v>
                </c:pt>
                <c:pt idx="5">
                  <c:v>42273</c:v>
                </c:pt>
                <c:pt idx="6">
                  <c:v>42274</c:v>
                </c:pt>
                <c:pt idx="7">
                  <c:v>42275</c:v>
                </c:pt>
                <c:pt idx="8">
                  <c:v>42276</c:v>
                </c:pt>
                <c:pt idx="9">
                  <c:v>42277</c:v>
                </c:pt>
                <c:pt idx="10">
                  <c:v>42278</c:v>
                </c:pt>
                <c:pt idx="11">
                  <c:v>42279</c:v>
                </c:pt>
                <c:pt idx="12">
                  <c:v>42280</c:v>
                </c:pt>
                <c:pt idx="13">
                  <c:v>42281</c:v>
                </c:pt>
                <c:pt idx="14">
                  <c:v>42282</c:v>
                </c:pt>
                <c:pt idx="15">
                  <c:v>42283</c:v>
                </c:pt>
                <c:pt idx="16">
                  <c:v>42284</c:v>
                </c:pt>
                <c:pt idx="17">
                  <c:v>42285</c:v>
                </c:pt>
                <c:pt idx="18">
                  <c:v>42286</c:v>
                </c:pt>
                <c:pt idx="19">
                  <c:v>42287</c:v>
                </c:pt>
                <c:pt idx="20">
                  <c:v>42288</c:v>
                </c:pt>
                <c:pt idx="21">
                  <c:v>42289</c:v>
                </c:pt>
                <c:pt idx="22">
                  <c:v>42290</c:v>
                </c:pt>
                <c:pt idx="23">
                  <c:v>42291</c:v>
                </c:pt>
                <c:pt idx="24">
                  <c:v>42292</c:v>
                </c:pt>
                <c:pt idx="25">
                  <c:v>42293</c:v>
                </c:pt>
                <c:pt idx="26">
                  <c:v>42294</c:v>
                </c:pt>
                <c:pt idx="27">
                  <c:v>42295</c:v>
                </c:pt>
                <c:pt idx="28">
                  <c:v>42296</c:v>
                </c:pt>
              </c:numCache>
            </c:numRef>
          </c:cat>
          <c:val>
            <c:numRef>
              <c:f>Sheet1!$D$2:$D$30</c:f>
              <c:numCache>
                <c:formatCode>General</c:formatCode>
                <c:ptCount val="29"/>
                <c:pt idx="0">
                  <c:v>10</c:v>
                </c:pt>
                <c:pt idx="1">
                  <c:v>2</c:v>
                </c:pt>
                <c:pt idx="2">
                  <c:v>2</c:v>
                </c:pt>
                <c:pt idx="3">
                  <c:v>8</c:v>
                </c:pt>
                <c:pt idx="4">
                  <c:v>13</c:v>
                </c:pt>
                <c:pt idx="5">
                  <c:v>20</c:v>
                </c:pt>
                <c:pt idx="6">
                  <c:v>19</c:v>
                </c:pt>
                <c:pt idx="7">
                  <c:v>34</c:v>
                </c:pt>
                <c:pt idx="8">
                  <c:v>12</c:v>
                </c:pt>
                <c:pt idx="9">
                  <c:v>40</c:v>
                </c:pt>
                <c:pt idx="10">
                  <c:v>22</c:v>
                </c:pt>
                <c:pt idx="11">
                  <c:v>35</c:v>
                </c:pt>
                <c:pt idx="12">
                  <c:v>35</c:v>
                </c:pt>
                <c:pt idx="13">
                  <c:v>30</c:v>
                </c:pt>
                <c:pt idx="14">
                  <c:v>33</c:v>
                </c:pt>
                <c:pt idx="15">
                  <c:v>40</c:v>
                </c:pt>
                <c:pt idx="16">
                  <c:v>80</c:v>
                </c:pt>
                <c:pt idx="17">
                  <c:v>105</c:v>
                </c:pt>
                <c:pt idx="18">
                  <c:v>80</c:v>
                </c:pt>
                <c:pt idx="19">
                  <c:v>70</c:v>
                </c:pt>
                <c:pt idx="20">
                  <c:v>40</c:v>
                </c:pt>
                <c:pt idx="21">
                  <c:v>30</c:v>
                </c:pt>
                <c:pt idx="22">
                  <c:v>35</c:v>
                </c:pt>
                <c:pt idx="23">
                  <c:v>39</c:v>
                </c:pt>
                <c:pt idx="24">
                  <c:v>37</c:v>
                </c:pt>
                <c:pt idx="25">
                  <c:v>45</c:v>
                </c:pt>
                <c:pt idx="26">
                  <c:v>30</c:v>
                </c:pt>
                <c:pt idx="27">
                  <c:v>25</c:v>
                </c:pt>
                <c:pt idx="28">
                  <c:v>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0EA-4BD4-BC79-D01125E2FF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266638224"/>
        <c:axId val="-266644752"/>
      </c:lineChart>
      <c:dateAx>
        <c:axId val="-266638224"/>
        <c:scaling>
          <c:orientation val="minMax"/>
        </c:scaling>
        <c:delete val="0"/>
        <c:axPos val="b"/>
        <c:majorGridlines>
          <c:spPr>
            <a:ln w="6350" cap="flat" cmpd="sng" algn="ctr">
              <a:solidFill>
                <a:schemeClr val="tx1">
                  <a:lumMod val="60000"/>
                  <a:lumOff val="40000"/>
                  <a:alpha val="50000"/>
                </a:schemeClr>
              </a:solidFill>
              <a:prstDash val="solid"/>
              <a:round/>
            </a:ln>
          </c:spPr>
        </c:majorGridlines>
        <c:numFmt formatCode="yyyy/m/d" sourceLinked="1"/>
        <c:majorTickMark val="none"/>
        <c:minorTickMark val="none"/>
        <c:tickLblPos val="nextTo"/>
        <c:spPr>
          <a:ln w="6350" cap="flat" cmpd="sng" algn="ctr">
            <a:noFill/>
            <a:prstDash val="solid"/>
            <a:round/>
          </a:ln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266644752"/>
        <c:crosses val="autoZero"/>
        <c:auto val="1"/>
        <c:lblOffset val="100"/>
        <c:baseTimeUnit val="days"/>
        <c:majorUnit val="7"/>
        <c:majorTimeUnit val="days"/>
      </c:dateAx>
      <c:valAx>
        <c:axId val="-266644752"/>
        <c:scaling>
          <c:orientation val="minMax"/>
          <c:max val="160"/>
        </c:scaling>
        <c:delete val="0"/>
        <c:axPos val="l"/>
        <c:majorGridlines>
          <c:spPr>
            <a:ln w="6350" cap="flat" cmpd="sng" algn="ctr">
              <a:solidFill>
                <a:schemeClr val="tx1">
                  <a:lumMod val="60000"/>
                  <a:lumOff val="40000"/>
                  <a:alpha val="50000"/>
                </a:schemeClr>
              </a:solidFill>
              <a:prstDash val="solid"/>
              <a:round/>
            </a:ln>
          </c:spPr>
        </c:majorGridlines>
        <c:numFmt formatCode="General" sourceLinked="1"/>
        <c:majorTickMark val="none"/>
        <c:minorTickMark val="none"/>
        <c:tickLblPos val="nextTo"/>
        <c:spPr>
          <a:ln w="6350" cap="flat" cmpd="sng" algn="ctr">
            <a:noFill/>
            <a:prstDash val="solid"/>
            <a:round/>
          </a:ln>
        </c:spPr>
        <c:txPr>
          <a:bodyPr rot="-60000000" vert="horz"/>
          <a:lstStyle/>
          <a:p>
            <a:pPr>
              <a:defRPr/>
            </a:pPr>
            <a:endParaRPr lang="zh-CN"/>
          </a:p>
        </c:txPr>
        <c:crossAx val="-266638224"/>
        <c:crosses val="autoZero"/>
        <c:crossBetween val="midCat"/>
        <c:majorUnit val="40"/>
      </c:valAx>
      <c:spPr>
        <a:noFill/>
        <a:ln>
          <a:noFill/>
        </a:ln>
      </c:spPr>
    </c:plotArea>
    <c:legend>
      <c:legendPos val="b"/>
      <c:overlay val="0"/>
      <c:txPr>
        <a:bodyPr rot="0" vert="horz"/>
        <a:lstStyle/>
        <a:p>
          <a:pPr>
            <a:defRPr/>
          </a:pPr>
          <a:endParaRPr lang="zh-CN"/>
        </a:p>
      </c:txPr>
    </c:legend>
    <c:plotVisOnly val="1"/>
    <c:dispBlanksAs val="zero"/>
    <c:showDLblsOverMax val="0"/>
  </c:chart>
  <c:txPr>
    <a:bodyPr/>
    <a:lstStyle/>
    <a:p>
      <a:pPr>
        <a:defRPr lang="zh-CN" sz="1200">
          <a:solidFill>
            <a:srgbClr val="0C0457"/>
          </a:solidFill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773E59-04B5-4462-95E9-1A5487BA8599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EA44B-21CD-4527-9357-8E0415A872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1735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408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35593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9747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006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75864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1189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0823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160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32984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5441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4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25867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0816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1880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141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8119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177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37748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25128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EA44B-21CD-4527-9357-8E0415A87207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5583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AA0A02-5CEB-49E9-8573-5877BA6C15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B154B73-C0A2-4224-9586-008F9C473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B9D8C44-B171-4C3E-ABF4-FBCDFB8E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0BD-EA9E-43CD-8B13-30E1A107780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7A78EB-0099-4819-823C-95CA2B4F6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2DED8-039F-4481-AC2E-3D63AC5F5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DCC1-4D74-46FC-B9CB-524DB04F6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076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44AB2-F21A-46C5-A7ED-0201D2BD8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EE9ACEB-DEBB-43D0-8BDE-D3E922A058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B30E70-3839-42E4-A929-3CA28C6B3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0BD-EA9E-43CD-8B13-30E1A107780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8F4F86-D695-43C2-A13D-5ED9D2F8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2094FB-AD13-481A-8DCC-D5A8AE4D3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DCC1-4D74-46FC-B9CB-524DB04F6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0400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54796F-9B69-4803-8E4D-B66BA82006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2CEDACB-ABF3-4221-AADA-185CE0046F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3D7385-D0E3-42BF-8E1C-C93FABAB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0BD-EA9E-43CD-8B13-30E1A107780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7F7723-FBDA-44F6-810C-61D24E2DD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0A909B-AE7A-4AFB-8A75-0F26AF9B9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DCC1-4D74-46FC-B9CB-524DB04F6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5330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5C0B34-5C35-4A97-9543-DD97724FA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3C2F25-79BC-43A2-A0AB-222AD59B05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4B3DC-9E30-4323-A1B7-37D5E170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0BD-EA9E-43CD-8B13-30E1A107780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A7B01E4-3F59-4D23-ABE1-F7E64DBFF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458F9A-3857-4A96-9982-2DE0431C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DCC1-4D74-46FC-B9CB-524DB04F6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970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556B2A-106B-4213-8A86-C648D56FE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6C7E57-1B34-4C5C-83FE-C2845FE24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F89F4-792E-4399-BCC3-CF8DBC8FE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0BD-EA9E-43CD-8B13-30E1A107780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405D7E-83D3-443A-B4F2-43F73FA94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BEF241-0EB2-487D-AF86-9D9DDBF78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DCC1-4D74-46FC-B9CB-524DB04F6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765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0698C0-FDC3-4E72-BF5D-3969AFCF8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518E7A-72C1-44BE-89B0-740CD72706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82C625B-C10F-4B4C-A34D-B631E2980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5622F7F-98A3-4F4D-A4B9-CC610ACF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0BD-EA9E-43CD-8B13-30E1A107780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54DD549-2005-402C-AE1E-BCAA6ACE44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0477FF-0323-461B-9574-523BB400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DCC1-4D74-46FC-B9CB-524DB04F6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2461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9A6C1B-D430-40DE-9AFB-B39DE457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159EEE-B144-40DD-909C-039D3103D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7B20A7-E78B-41E9-8BF9-708BF6814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B5D4F7-D96E-43A4-B3FF-A2E91FF519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F714D34-4608-4EF5-B0C8-1AD52B2D7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8B6EC3-D5D1-48EF-93B2-9B63B43E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0BD-EA9E-43CD-8B13-30E1A107780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A244BE3-C337-4441-B90E-E0DACC652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333C2E3-1E14-4C29-AAFC-F659AA4B1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DCC1-4D74-46FC-B9CB-524DB04F6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7149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BCA41B-2F61-4A44-AB47-DBDBABAEC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1ADA877-AC44-4B3B-ABF5-5728EA8D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0BD-EA9E-43CD-8B13-30E1A107780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D250C7-B115-4D7A-8777-5C6B2D846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C55C505-E85C-4D07-9CD1-CD1893865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DCC1-4D74-46FC-B9CB-524DB04F6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41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6C0BB10-F950-4FB5-82A7-2FEE7CD807CE}"/>
              </a:ext>
            </a:extLst>
          </p:cNvPr>
          <p:cNvSpPr/>
          <p:nvPr userDrawn="1"/>
        </p:nvSpPr>
        <p:spPr>
          <a:xfrm>
            <a:off x="290286" y="279400"/>
            <a:ext cx="11611430" cy="6299200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C285201-CF1A-49E6-B818-9AE0C1F0C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0BD-EA9E-43CD-8B13-30E1A107780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41BE3A-1786-4790-9B31-F65D815F6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9E7C294-7631-473A-9D84-5135E5199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DCC1-4D74-46FC-B9CB-524DB04F6B86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BECBE08C-45C4-4631-A794-1A368C9B14BC}"/>
              </a:ext>
            </a:extLst>
          </p:cNvPr>
          <p:cNvSpPr/>
          <p:nvPr userDrawn="1"/>
        </p:nvSpPr>
        <p:spPr>
          <a:xfrm>
            <a:off x="3571331" y="872600"/>
            <a:ext cx="241300" cy="241300"/>
          </a:xfrm>
          <a:prstGeom prst="ellipse">
            <a:avLst/>
          </a:prstGeom>
          <a:solidFill>
            <a:srgbClr val="3F3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062FA73-941B-4778-AB70-450C00F2FDC7}"/>
              </a:ext>
            </a:extLst>
          </p:cNvPr>
          <p:cNvSpPr/>
          <p:nvPr userDrawn="1"/>
        </p:nvSpPr>
        <p:spPr>
          <a:xfrm>
            <a:off x="3426189" y="872600"/>
            <a:ext cx="241300" cy="241300"/>
          </a:xfrm>
          <a:prstGeom prst="ellipse">
            <a:avLst/>
          </a:prstGeom>
          <a:pattFill prst="wdUpDiag">
            <a:fgClr>
              <a:schemeClr val="accent1"/>
            </a:fgClr>
            <a:bgClr>
              <a:srgbClr val="D05EEB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D3DE4CD5-5AE6-4E06-BE2C-09C106EB1074}"/>
              </a:ext>
            </a:extLst>
          </p:cNvPr>
          <p:cNvSpPr/>
          <p:nvPr userDrawn="1"/>
        </p:nvSpPr>
        <p:spPr>
          <a:xfrm>
            <a:off x="8365673" y="872600"/>
            <a:ext cx="241300" cy="241300"/>
          </a:xfrm>
          <a:prstGeom prst="ellipse">
            <a:avLst/>
          </a:prstGeom>
          <a:solidFill>
            <a:srgbClr val="B90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35C5C170-806C-49BF-9373-5114E36725AA}"/>
              </a:ext>
            </a:extLst>
          </p:cNvPr>
          <p:cNvSpPr/>
          <p:nvPr userDrawn="1"/>
        </p:nvSpPr>
        <p:spPr>
          <a:xfrm>
            <a:off x="8510815" y="872600"/>
            <a:ext cx="241300" cy="241300"/>
          </a:xfrm>
          <a:prstGeom prst="ellipse">
            <a:avLst/>
          </a:prstGeom>
          <a:solidFill>
            <a:srgbClr val="602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F49FD70D-B3BC-44A3-912D-2ED719B6FAEF}"/>
              </a:ext>
            </a:extLst>
          </p:cNvPr>
          <p:cNvCxnSpPr/>
          <p:nvPr userDrawn="1"/>
        </p:nvCxnSpPr>
        <p:spPr>
          <a:xfrm>
            <a:off x="1744663" y="993250"/>
            <a:ext cx="1435100" cy="0"/>
          </a:xfrm>
          <a:prstGeom prst="line">
            <a:avLst/>
          </a:prstGeom>
          <a:ln>
            <a:solidFill>
              <a:srgbClr val="0C0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D6A169F8-17E1-4E4C-9E16-748B9F201164}"/>
              </a:ext>
            </a:extLst>
          </p:cNvPr>
          <p:cNvCxnSpPr/>
          <p:nvPr userDrawn="1"/>
        </p:nvCxnSpPr>
        <p:spPr>
          <a:xfrm>
            <a:off x="9042400" y="993250"/>
            <a:ext cx="1435100" cy="0"/>
          </a:xfrm>
          <a:prstGeom prst="line">
            <a:avLst/>
          </a:prstGeom>
          <a:ln>
            <a:solidFill>
              <a:srgbClr val="0C045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6956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109B4D-E2D1-40FF-AE3D-C84B697B3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379A65-018A-41DD-9E53-A4ACF4C02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83C26C0-3288-46FC-A4EA-74A5B11721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3AE9D9C-AFF7-486C-A61F-0C7A0332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0BD-EA9E-43CD-8B13-30E1A107780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513B0-048F-4EAF-9B08-0CACE127E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60CB8A7-5B23-4A8E-ABA3-221BAD9B3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DCC1-4D74-46FC-B9CB-524DB04F6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762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D0FB2-7D51-4A92-B8A3-E162A329E9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FC87FB4-5511-4CD5-B3E6-F65F02961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78DC7D-9D68-4BF2-9EE0-12342C07A5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F5B7B2-6916-4874-A7A3-A7DAAA021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3A00BD-EA9E-43CD-8B13-30E1A107780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FC6FD3-C17C-49A9-A968-E738DD73F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CA747E-B924-41E8-86D6-45CC8A007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3DCC1-4D74-46FC-B9CB-524DB04F6B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8737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47FDD45-24B3-46F3-BD99-07BD3E8F9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C02348D-5F89-4A73-A236-8F08432DA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9F7C6-9698-4E74-8C2D-530C954C5C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3A00BD-EA9E-43CD-8B13-30E1A1077805}" type="datetimeFigureOut">
              <a:rPr lang="zh-CN" altLang="en-US" smtClean="0"/>
              <a:t>2019/8/15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43BBD-247F-486E-BFCC-5165EAEFCD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89429-41D0-437B-A853-61EBFF8A3D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73DCC1-4D74-46FC-B9CB-524DB04F6B86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57124F1-6A86-4A9A-A02C-5E8C50D3163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6" r="5556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6695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g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image" Target="../media/image9.jp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10.jpg"/><Relationship Id="rId5" Type="http://schemas.openxmlformats.org/officeDocument/2006/relationships/tags" Target="../tags/tag6.xml"/><Relationship Id="rId10" Type="http://schemas.openxmlformats.org/officeDocument/2006/relationships/notesSlide" Target="../notesSlides/notesSlide7.xml"/><Relationship Id="rId4" Type="http://schemas.openxmlformats.org/officeDocument/2006/relationships/tags" Target="../tags/tag5.xml"/><Relationship Id="rId9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7D9B55DE-A6E5-42D4-B1A3-C9F98DD2883C}"/>
              </a:ext>
            </a:extLst>
          </p:cNvPr>
          <p:cNvSpPr txBox="1"/>
          <p:nvPr/>
        </p:nvSpPr>
        <p:spPr>
          <a:xfrm>
            <a:off x="2261458" y="3660079"/>
            <a:ext cx="76690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南京大学论文汇报</a:t>
            </a:r>
            <a:r>
              <a:rPr lang="en-US" altLang="zh-CN" sz="4400" spc="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PPT</a:t>
            </a:r>
            <a:r>
              <a:rPr lang="zh-CN" altLang="en-US" sz="4400" spc="600" dirty="0">
                <a:solidFill>
                  <a:schemeClr val="bg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模板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D3C1DE9-CB3F-4A38-AD68-A6890A56ECBA}"/>
              </a:ext>
            </a:extLst>
          </p:cNvPr>
          <p:cNvCxnSpPr/>
          <p:nvPr/>
        </p:nvCxnSpPr>
        <p:spPr>
          <a:xfrm>
            <a:off x="2184400" y="4498430"/>
            <a:ext cx="7759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59DCA0C-4C15-4D64-90F5-201A53BD366A}"/>
              </a:ext>
            </a:extLst>
          </p:cNvPr>
          <p:cNvSpPr/>
          <p:nvPr/>
        </p:nvSpPr>
        <p:spPr>
          <a:xfrm>
            <a:off x="5003393" y="5456770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pc="3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汇报人：小北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时间：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年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月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77" y="1250556"/>
            <a:ext cx="1493097" cy="187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653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F5160C5-ABBB-41F6-9CD4-05E4E1C121F0}"/>
              </a:ext>
            </a:extLst>
          </p:cNvPr>
          <p:cNvSpPr txBox="1">
            <a:spLocks/>
          </p:cNvSpPr>
          <p:nvPr/>
        </p:nvSpPr>
        <p:spPr>
          <a:xfrm>
            <a:off x="3987256" y="741867"/>
            <a:ext cx="4217488" cy="50276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工作完成情况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B59C7C-A135-49BF-955C-E734C841F6EF}"/>
              </a:ext>
            </a:extLst>
          </p:cNvPr>
          <p:cNvSpPr txBox="1"/>
          <p:nvPr/>
        </p:nvSpPr>
        <p:spPr>
          <a:xfrm>
            <a:off x="3987256" y="1174440"/>
            <a:ext cx="4217489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print the presentation and make it into a film a wider field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CD8F18F0-5F81-47E1-A712-636907688A08}"/>
              </a:ext>
            </a:extLst>
          </p:cNvPr>
          <p:cNvGrpSpPr/>
          <p:nvPr/>
        </p:nvGrpSpPr>
        <p:grpSpPr>
          <a:xfrm>
            <a:off x="3968751" y="1994983"/>
            <a:ext cx="5964766" cy="592667"/>
            <a:chOff x="3968751" y="1994983"/>
            <a:chExt cx="5964766" cy="592667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9A27EF1B-EF8E-4C55-BDB2-548C1A68D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8751" y="1994983"/>
              <a:ext cx="5666316" cy="592667"/>
            </a:xfrm>
            <a:prstGeom prst="rect">
              <a:avLst/>
            </a:prstGeom>
            <a:solidFill>
              <a:srgbClr val="B90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5" name="Oval 10">
              <a:extLst>
                <a:ext uri="{FF2B5EF4-FFF2-40B4-BE49-F238E27FC236}">
                  <a16:creationId xmlns:a16="http://schemas.microsoft.com/office/drawing/2014/main" id="{08ED7BB5-5141-40C6-8811-2B57A4A3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40850" y="1994983"/>
              <a:ext cx="592667" cy="592667"/>
            </a:xfrm>
            <a:prstGeom prst="ellipse">
              <a:avLst/>
            </a:prstGeom>
            <a:solidFill>
              <a:srgbClr val="B90E83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2" name="Rectangle 26">
              <a:extLst>
                <a:ext uri="{FF2B5EF4-FFF2-40B4-BE49-F238E27FC236}">
                  <a16:creationId xmlns:a16="http://schemas.microsoft.com/office/drawing/2014/main" id="{9E468D12-E61B-4702-949A-986BFC8006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2090232"/>
              <a:ext cx="3928533" cy="34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CN" sz="1000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26" name="Text Box 30">
              <a:extLst>
                <a:ext uri="{FF2B5EF4-FFF2-40B4-BE49-F238E27FC236}">
                  <a16:creationId xmlns:a16="http://schemas.microsoft.com/office/drawing/2014/main" id="{17D5E522-787A-43CA-9A27-2B87D2ED5F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49318" y="2052133"/>
              <a:ext cx="4667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01</a:t>
              </a:r>
            </a:p>
          </p:txBody>
        </p: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427204A6-D814-40DE-B59C-94185A7C1595}"/>
              </a:ext>
            </a:extLst>
          </p:cNvPr>
          <p:cNvGrpSpPr/>
          <p:nvPr/>
        </p:nvGrpSpPr>
        <p:grpSpPr>
          <a:xfrm>
            <a:off x="3591984" y="2587650"/>
            <a:ext cx="5960533" cy="596900"/>
            <a:chOff x="3591984" y="2587650"/>
            <a:chExt cx="5960533" cy="596900"/>
          </a:xfrm>
        </p:grpSpPr>
        <p:sp>
          <p:nvSpPr>
            <p:cNvPr id="8" name="Rectangle 11">
              <a:extLst>
                <a:ext uri="{FF2B5EF4-FFF2-40B4-BE49-F238E27FC236}">
                  <a16:creationId xmlns:a16="http://schemas.microsoft.com/office/drawing/2014/main" id="{FD6D8E15-4A5F-46AE-9C8E-0945BF131F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1984" y="2587650"/>
              <a:ext cx="5664200" cy="596900"/>
            </a:xfrm>
            <a:prstGeom prst="rect">
              <a:avLst/>
            </a:prstGeom>
            <a:solidFill>
              <a:srgbClr val="602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9" name="Oval 12">
              <a:extLst>
                <a:ext uri="{FF2B5EF4-FFF2-40B4-BE49-F238E27FC236}">
                  <a16:creationId xmlns:a16="http://schemas.microsoft.com/office/drawing/2014/main" id="{06B813C8-FD05-4494-8804-A746CA6AA1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59850" y="2587650"/>
              <a:ext cx="592667" cy="596900"/>
            </a:xfrm>
            <a:prstGeom prst="ellipse">
              <a:avLst/>
            </a:prstGeom>
            <a:solidFill>
              <a:srgbClr val="6023BE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3" name="Rectangle 27">
              <a:extLst>
                <a:ext uri="{FF2B5EF4-FFF2-40B4-BE49-F238E27FC236}">
                  <a16:creationId xmlns:a16="http://schemas.microsoft.com/office/drawing/2014/main" id="{2632AA74-A8ED-4F51-A0D9-F01185416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1" y="2699832"/>
              <a:ext cx="3545417" cy="3454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CN" sz="1000" dirty="0">
                  <a:solidFill>
                    <a:prstClr val="white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27" name="Text Box 31">
              <a:extLst>
                <a:ext uri="{FF2B5EF4-FFF2-40B4-BE49-F238E27FC236}">
                  <a16:creationId xmlns:a16="http://schemas.microsoft.com/office/drawing/2014/main" id="{0DD3A79E-911F-4E0D-B4A1-1F52F7567C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1967" y="2655384"/>
              <a:ext cx="5196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02</a:t>
              </a:r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0D603B00-D02B-41B5-85A4-92A8B54AF931}"/>
              </a:ext>
            </a:extLst>
          </p:cNvPr>
          <p:cNvGrpSpPr/>
          <p:nvPr/>
        </p:nvGrpSpPr>
        <p:grpSpPr>
          <a:xfrm>
            <a:off x="3145367" y="3184549"/>
            <a:ext cx="5962650" cy="592667"/>
            <a:chOff x="3145367" y="3184549"/>
            <a:chExt cx="5962650" cy="592667"/>
          </a:xfrm>
        </p:grpSpPr>
        <p:sp>
          <p:nvSpPr>
            <p:cNvPr id="10" name="Rectangle 13">
              <a:extLst>
                <a:ext uri="{FF2B5EF4-FFF2-40B4-BE49-F238E27FC236}">
                  <a16:creationId xmlns:a16="http://schemas.microsoft.com/office/drawing/2014/main" id="{AEBF7158-2B2D-489B-9811-9CC298C396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5367" y="3184549"/>
              <a:ext cx="5668433" cy="592667"/>
            </a:xfrm>
            <a:prstGeom prst="rect">
              <a:avLst/>
            </a:prstGeom>
            <a:solidFill>
              <a:srgbClr val="D05EE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1" name="Oval 14">
              <a:extLst>
                <a:ext uri="{FF2B5EF4-FFF2-40B4-BE49-F238E27FC236}">
                  <a16:creationId xmlns:a16="http://schemas.microsoft.com/office/drawing/2014/main" id="{F53D3B56-AC79-4A00-82BF-0AF272FA91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15350" y="3184549"/>
              <a:ext cx="592667" cy="592667"/>
            </a:xfrm>
            <a:prstGeom prst="ellipse">
              <a:avLst/>
            </a:prstGeom>
            <a:solidFill>
              <a:srgbClr val="D05EEB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4" name="Rectangle 28">
              <a:extLst>
                <a:ext uri="{FF2B5EF4-FFF2-40B4-BE49-F238E27FC236}">
                  <a16:creationId xmlns:a16="http://schemas.microsoft.com/office/drawing/2014/main" id="{DA54F341-BA56-445E-9306-94BBCE7C0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3290383"/>
              <a:ext cx="3064933" cy="35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CN" sz="1000" dirty="0">
                  <a:solidFill>
                    <a:prstClr val="white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</a:t>
              </a:r>
            </a:p>
          </p:txBody>
        </p:sp>
        <p:sp>
          <p:nvSpPr>
            <p:cNvPr id="28" name="Text Box 32">
              <a:extLst>
                <a:ext uri="{FF2B5EF4-FFF2-40B4-BE49-F238E27FC236}">
                  <a16:creationId xmlns:a16="http://schemas.microsoft.com/office/drawing/2014/main" id="{05912277-A4F3-4B48-96CE-1C903D1AD6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17467" y="3239584"/>
              <a:ext cx="516488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03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48E3FE70-D32F-421F-9070-4001566176CD}"/>
              </a:ext>
            </a:extLst>
          </p:cNvPr>
          <p:cNvGrpSpPr/>
          <p:nvPr/>
        </p:nvGrpSpPr>
        <p:grpSpPr>
          <a:xfrm>
            <a:off x="3086100" y="3777216"/>
            <a:ext cx="5522384" cy="592667"/>
            <a:chOff x="3086100" y="3777216"/>
            <a:chExt cx="5522384" cy="592667"/>
          </a:xfrm>
        </p:grpSpPr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B59B0E51-56F1-4237-9E1C-C8F129FB2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6100" y="3777216"/>
              <a:ext cx="5228167" cy="592667"/>
            </a:xfrm>
            <a:prstGeom prst="rect">
              <a:avLst/>
            </a:prstGeom>
            <a:solidFill>
              <a:srgbClr val="6023B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3" name="Oval 16">
              <a:extLst>
                <a:ext uri="{FF2B5EF4-FFF2-40B4-BE49-F238E27FC236}">
                  <a16:creationId xmlns:a16="http://schemas.microsoft.com/office/drawing/2014/main" id="{DC66E7B4-D33E-4CA9-B282-6E079BD7A7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817" y="3777216"/>
              <a:ext cx="592667" cy="592667"/>
            </a:xfrm>
            <a:prstGeom prst="ellipse">
              <a:avLst/>
            </a:prstGeom>
            <a:solidFill>
              <a:srgbClr val="6023BE"/>
            </a:solidFill>
            <a:ln w="12700">
              <a:solidFill>
                <a:srgbClr val="FFFFFF"/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5" name="Rectangle 29">
              <a:extLst>
                <a:ext uri="{FF2B5EF4-FFF2-40B4-BE49-F238E27FC236}">
                  <a16:creationId xmlns:a16="http://schemas.microsoft.com/office/drawing/2014/main" id="{E695650A-CC0C-4F89-9F8D-8D1EC2958F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0" y="3880932"/>
              <a:ext cx="2652126" cy="3508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CN" sz="1000" dirty="0">
                  <a:solidFill>
                    <a:prstClr val="white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</a:t>
              </a:r>
            </a:p>
          </p:txBody>
        </p:sp>
        <p:sp>
          <p:nvSpPr>
            <p:cNvPr id="29" name="Text Box 33">
              <a:extLst>
                <a:ext uri="{FF2B5EF4-FFF2-40B4-BE49-F238E27FC236}">
                  <a16:creationId xmlns:a16="http://schemas.microsoft.com/office/drawing/2014/main" id="{4D718C7C-971C-4A63-ABC7-ACE598880D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15818" y="3836484"/>
              <a:ext cx="519694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04</a:t>
              </a: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E1FFA804-FE5A-4087-8AE3-1984C13ACD91}"/>
              </a:ext>
            </a:extLst>
          </p:cNvPr>
          <p:cNvGrpSpPr/>
          <p:nvPr/>
        </p:nvGrpSpPr>
        <p:grpSpPr>
          <a:xfrm>
            <a:off x="2258484" y="1967465"/>
            <a:ext cx="4169833" cy="4148668"/>
            <a:chOff x="2258484" y="1967465"/>
            <a:chExt cx="4169833" cy="4148668"/>
          </a:xfrm>
        </p:grpSpPr>
        <p:sp>
          <p:nvSpPr>
            <p:cNvPr id="14" name="Oval 18">
              <a:extLst>
                <a:ext uri="{FF2B5EF4-FFF2-40B4-BE49-F238E27FC236}">
                  <a16:creationId xmlns:a16="http://schemas.microsoft.com/office/drawing/2014/main" id="{63C51F04-07E8-41E1-87BB-235F725D50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4750" y="2155850"/>
              <a:ext cx="2497667" cy="249978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5" name="Freeform 19">
              <a:extLst>
                <a:ext uri="{FF2B5EF4-FFF2-40B4-BE49-F238E27FC236}">
                  <a16:creationId xmlns:a16="http://schemas.microsoft.com/office/drawing/2014/main" id="{79B0B5E2-1FC0-4939-85AF-D9837CA3BC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258484" y="1967465"/>
              <a:ext cx="2859616" cy="2863851"/>
            </a:xfrm>
            <a:custGeom>
              <a:avLst/>
              <a:gdLst>
                <a:gd name="T0" fmla="*/ 480 w 961"/>
                <a:gd name="T1" fmla="*/ 0 h 961"/>
                <a:gd name="T2" fmla="*/ 0 w 961"/>
                <a:gd name="T3" fmla="*/ 480 h 961"/>
                <a:gd name="T4" fmla="*/ 480 w 961"/>
                <a:gd name="T5" fmla="*/ 961 h 961"/>
                <a:gd name="T6" fmla="*/ 961 w 961"/>
                <a:gd name="T7" fmla="*/ 480 h 961"/>
                <a:gd name="T8" fmla="*/ 480 w 961"/>
                <a:gd name="T9" fmla="*/ 0 h 961"/>
                <a:gd name="T10" fmla="*/ 480 w 961"/>
                <a:gd name="T11" fmla="*/ 896 h 961"/>
                <a:gd name="T12" fmla="*/ 64 w 961"/>
                <a:gd name="T13" fmla="*/ 480 h 961"/>
                <a:gd name="T14" fmla="*/ 480 w 961"/>
                <a:gd name="T15" fmla="*/ 64 h 961"/>
                <a:gd name="T16" fmla="*/ 896 w 961"/>
                <a:gd name="T17" fmla="*/ 480 h 961"/>
                <a:gd name="T18" fmla="*/ 480 w 961"/>
                <a:gd name="T19" fmla="*/ 896 h 9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961" h="961">
                  <a:moveTo>
                    <a:pt x="480" y="0"/>
                  </a:moveTo>
                  <a:cubicBezTo>
                    <a:pt x="215" y="0"/>
                    <a:pt x="0" y="215"/>
                    <a:pt x="0" y="480"/>
                  </a:cubicBezTo>
                  <a:cubicBezTo>
                    <a:pt x="0" y="746"/>
                    <a:pt x="215" y="961"/>
                    <a:pt x="480" y="961"/>
                  </a:cubicBezTo>
                  <a:cubicBezTo>
                    <a:pt x="746" y="961"/>
                    <a:pt x="961" y="746"/>
                    <a:pt x="961" y="480"/>
                  </a:cubicBezTo>
                  <a:cubicBezTo>
                    <a:pt x="961" y="215"/>
                    <a:pt x="746" y="0"/>
                    <a:pt x="480" y="0"/>
                  </a:cubicBezTo>
                  <a:close/>
                  <a:moveTo>
                    <a:pt x="480" y="896"/>
                  </a:moveTo>
                  <a:cubicBezTo>
                    <a:pt x="251" y="896"/>
                    <a:pt x="64" y="710"/>
                    <a:pt x="64" y="480"/>
                  </a:cubicBezTo>
                  <a:cubicBezTo>
                    <a:pt x="64" y="251"/>
                    <a:pt x="251" y="64"/>
                    <a:pt x="480" y="64"/>
                  </a:cubicBezTo>
                  <a:cubicBezTo>
                    <a:pt x="710" y="64"/>
                    <a:pt x="896" y="251"/>
                    <a:pt x="896" y="480"/>
                  </a:cubicBezTo>
                  <a:cubicBezTo>
                    <a:pt x="896" y="710"/>
                    <a:pt x="710" y="896"/>
                    <a:pt x="480" y="896"/>
                  </a:cubicBezTo>
                  <a:close/>
                </a:path>
              </a:pathLst>
            </a:custGeom>
            <a:solidFill>
              <a:srgbClr val="B90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6" name="Freeform 20">
              <a:extLst>
                <a:ext uri="{FF2B5EF4-FFF2-40B4-BE49-F238E27FC236}">
                  <a16:creationId xmlns:a16="http://schemas.microsoft.com/office/drawing/2014/main" id="{F3246ED6-8F59-4AA1-8D19-9A426DC32F30}"/>
                </a:ext>
              </a:extLst>
            </p:cNvPr>
            <p:cNvSpPr>
              <a:spLocks/>
            </p:cNvSpPr>
            <p:nvPr/>
          </p:nvSpPr>
          <p:spPr bwMode="auto">
            <a:xfrm>
              <a:off x="4580467" y="4261933"/>
              <a:ext cx="842433" cy="844551"/>
            </a:xfrm>
            <a:custGeom>
              <a:avLst/>
              <a:gdLst>
                <a:gd name="T0" fmla="*/ 309 w 398"/>
                <a:gd name="T1" fmla="*/ 399 h 399"/>
                <a:gd name="T2" fmla="*/ 0 w 398"/>
                <a:gd name="T3" fmla="*/ 89 h 399"/>
                <a:gd name="T4" fmla="*/ 88 w 398"/>
                <a:gd name="T5" fmla="*/ 0 h 399"/>
                <a:gd name="T6" fmla="*/ 398 w 398"/>
                <a:gd name="T7" fmla="*/ 310 h 399"/>
                <a:gd name="T8" fmla="*/ 309 w 398"/>
                <a:gd name="T9" fmla="*/ 399 h 3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8" h="399">
                  <a:moveTo>
                    <a:pt x="309" y="399"/>
                  </a:moveTo>
                  <a:lnTo>
                    <a:pt x="0" y="89"/>
                  </a:lnTo>
                  <a:lnTo>
                    <a:pt x="88" y="0"/>
                  </a:lnTo>
                  <a:lnTo>
                    <a:pt x="398" y="310"/>
                  </a:lnTo>
                  <a:lnTo>
                    <a:pt x="309" y="399"/>
                  </a:lnTo>
                  <a:close/>
                </a:path>
              </a:pathLst>
            </a:custGeom>
            <a:solidFill>
              <a:srgbClr val="B90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7" name="Freeform 21">
              <a:extLst>
                <a:ext uri="{FF2B5EF4-FFF2-40B4-BE49-F238E27FC236}">
                  <a16:creationId xmlns:a16="http://schemas.microsoft.com/office/drawing/2014/main" id="{A3A18720-61A4-4277-A273-21F565512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47733" y="4835550"/>
              <a:ext cx="1280584" cy="1280583"/>
            </a:xfrm>
            <a:custGeom>
              <a:avLst/>
              <a:gdLst>
                <a:gd name="T0" fmla="*/ 340 w 430"/>
                <a:gd name="T1" fmla="*/ 415 h 430"/>
                <a:gd name="T2" fmla="*/ 302 w 430"/>
                <a:gd name="T3" fmla="*/ 421 h 430"/>
                <a:gd name="T4" fmla="*/ 9 w 430"/>
                <a:gd name="T5" fmla="*/ 128 h 430"/>
                <a:gd name="T6" fmla="*/ 14 w 430"/>
                <a:gd name="T7" fmla="*/ 90 h 430"/>
                <a:gd name="T8" fmla="*/ 91 w 430"/>
                <a:gd name="T9" fmla="*/ 14 h 430"/>
                <a:gd name="T10" fmla="*/ 128 w 430"/>
                <a:gd name="T11" fmla="*/ 8 h 430"/>
                <a:gd name="T12" fmla="*/ 421 w 430"/>
                <a:gd name="T13" fmla="*/ 301 h 430"/>
                <a:gd name="T14" fmla="*/ 416 w 430"/>
                <a:gd name="T15" fmla="*/ 339 h 430"/>
                <a:gd name="T16" fmla="*/ 340 w 430"/>
                <a:gd name="T17" fmla="*/ 415 h 4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30" h="430">
                  <a:moveTo>
                    <a:pt x="340" y="415"/>
                  </a:moveTo>
                  <a:cubicBezTo>
                    <a:pt x="328" y="427"/>
                    <a:pt x="311" y="430"/>
                    <a:pt x="302" y="421"/>
                  </a:cubicBezTo>
                  <a:cubicBezTo>
                    <a:pt x="9" y="128"/>
                    <a:pt x="9" y="128"/>
                    <a:pt x="9" y="128"/>
                  </a:cubicBezTo>
                  <a:cubicBezTo>
                    <a:pt x="0" y="119"/>
                    <a:pt x="2" y="102"/>
                    <a:pt x="14" y="90"/>
                  </a:cubicBezTo>
                  <a:cubicBezTo>
                    <a:pt x="91" y="14"/>
                    <a:pt x="91" y="14"/>
                    <a:pt x="91" y="14"/>
                  </a:cubicBezTo>
                  <a:cubicBezTo>
                    <a:pt x="102" y="2"/>
                    <a:pt x="119" y="0"/>
                    <a:pt x="128" y="8"/>
                  </a:cubicBezTo>
                  <a:cubicBezTo>
                    <a:pt x="421" y="301"/>
                    <a:pt x="421" y="301"/>
                    <a:pt x="421" y="301"/>
                  </a:cubicBezTo>
                  <a:cubicBezTo>
                    <a:pt x="430" y="310"/>
                    <a:pt x="428" y="327"/>
                    <a:pt x="416" y="339"/>
                  </a:cubicBezTo>
                  <a:lnTo>
                    <a:pt x="340" y="415"/>
                  </a:lnTo>
                  <a:close/>
                </a:path>
              </a:pathLst>
            </a:custGeom>
            <a:solidFill>
              <a:srgbClr val="B90E8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8" name="Freeform 22">
              <a:extLst>
                <a:ext uri="{FF2B5EF4-FFF2-40B4-BE49-F238E27FC236}">
                  <a16:creationId xmlns:a16="http://schemas.microsoft.com/office/drawing/2014/main" id="{2ABD6B61-1509-4FD8-941F-51A90BC14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242984" y="4930799"/>
              <a:ext cx="406400" cy="402167"/>
            </a:xfrm>
            <a:custGeom>
              <a:avLst/>
              <a:gdLst>
                <a:gd name="T0" fmla="*/ 23 w 192"/>
                <a:gd name="T1" fmla="*/ 190 h 190"/>
                <a:gd name="T2" fmla="*/ 0 w 192"/>
                <a:gd name="T3" fmla="*/ 167 h 190"/>
                <a:gd name="T4" fmla="*/ 168 w 192"/>
                <a:gd name="T5" fmla="*/ 0 h 190"/>
                <a:gd name="T6" fmla="*/ 192 w 192"/>
                <a:gd name="T7" fmla="*/ 22 h 190"/>
                <a:gd name="T8" fmla="*/ 23 w 192"/>
                <a:gd name="T9" fmla="*/ 190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2" h="190">
                  <a:moveTo>
                    <a:pt x="23" y="190"/>
                  </a:moveTo>
                  <a:lnTo>
                    <a:pt x="0" y="167"/>
                  </a:lnTo>
                  <a:lnTo>
                    <a:pt x="168" y="0"/>
                  </a:lnTo>
                  <a:lnTo>
                    <a:pt x="192" y="22"/>
                  </a:lnTo>
                  <a:lnTo>
                    <a:pt x="23" y="190"/>
                  </a:lnTo>
                  <a:close/>
                </a:path>
              </a:pathLst>
            </a:custGeom>
            <a:solidFill>
              <a:srgbClr val="0C0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9" name="Freeform 23">
              <a:extLst>
                <a:ext uri="{FF2B5EF4-FFF2-40B4-BE49-F238E27FC236}">
                  <a16:creationId xmlns:a16="http://schemas.microsoft.com/office/drawing/2014/main" id="{692AAF38-A531-438A-9EA9-3123F9D62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30900" y="5616599"/>
              <a:ext cx="402167" cy="404284"/>
            </a:xfrm>
            <a:custGeom>
              <a:avLst/>
              <a:gdLst>
                <a:gd name="T0" fmla="*/ 23 w 190"/>
                <a:gd name="T1" fmla="*/ 191 h 191"/>
                <a:gd name="T2" fmla="*/ 0 w 190"/>
                <a:gd name="T3" fmla="*/ 167 h 191"/>
                <a:gd name="T4" fmla="*/ 168 w 190"/>
                <a:gd name="T5" fmla="*/ 0 h 191"/>
                <a:gd name="T6" fmla="*/ 190 w 190"/>
                <a:gd name="T7" fmla="*/ 22 h 191"/>
                <a:gd name="T8" fmla="*/ 23 w 190"/>
                <a:gd name="T9" fmla="*/ 191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91">
                  <a:moveTo>
                    <a:pt x="23" y="191"/>
                  </a:moveTo>
                  <a:lnTo>
                    <a:pt x="0" y="167"/>
                  </a:lnTo>
                  <a:lnTo>
                    <a:pt x="168" y="0"/>
                  </a:lnTo>
                  <a:lnTo>
                    <a:pt x="190" y="22"/>
                  </a:lnTo>
                  <a:lnTo>
                    <a:pt x="23" y="191"/>
                  </a:lnTo>
                  <a:close/>
                </a:path>
              </a:pathLst>
            </a:custGeom>
            <a:solidFill>
              <a:srgbClr val="0C045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7C978716-8992-4E90-BE9E-721AA58F1245}"/>
                </a:ext>
              </a:extLst>
            </p:cNvPr>
            <p:cNvGrpSpPr/>
            <p:nvPr/>
          </p:nvGrpSpPr>
          <p:grpSpPr>
            <a:xfrm>
              <a:off x="2554816" y="2614007"/>
              <a:ext cx="2264836" cy="1264043"/>
              <a:chOff x="1849694" y="2349127"/>
              <a:chExt cx="2264836" cy="1264043"/>
            </a:xfrm>
          </p:grpSpPr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A611671-6627-43C5-90B4-BEDD8F8B136A}"/>
                  </a:ext>
                </a:extLst>
              </p:cNvPr>
              <p:cNvSpPr txBox="1"/>
              <p:nvPr/>
            </p:nvSpPr>
            <p:spPr>
              <a:xfrm>
                <a:off x="1915221" y="2349127"/>
                <a:ext cx="213378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C0457"/>
                    </a:solidFill>
                    <a:effectLst/>
                    <a:uLnTx/>
                    <a:uFillTx/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标题文字添加</a:t>
                </a:r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14B24E44-28D0-4DB0-8363-3ADCB4C69C63}"/>
                  </a:ext>
                </a:extLst>
              </p:cNvPr>
              <p:cNvSpPr txBox="1"/>
              <p:nvPr/>
            </p:nvSpPr>
            <p:spPr>
              <a:xfrm>
                <a:off x="1849694" y="2819106"/>
                <a:ext cx="2264836" cy="7940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 defTabSz="457200">
                  <a:lnSpc>
                    <a:spcPct val="114000"/>
                  </a:lnSpc>
                  <a:defRPr/>
                </a:pPr>
                <a:r>
                  <a:rPr kumimoji="0" lang="en-US" altLang="zh-CN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C0457"/>
                    </a:solidFill>
                    <a:effectLst/>
                    <a:uLnTx/>
                    <a:uFillTx/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The user can demonstrate on a projector or computer, or presentation and make it film to be used in a wider field. </a:t>
                </a:r>
                <a:r>
                  <a:rPr lang="en-US" altLang="zh-CN" sz="1000"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The user can demonstrate on a</a:t>
                </a:r>
                <a:endPara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C0457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5926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F5160C5-ABBB-41F6-9CD4-05E4E1C121F0}"/>
              </a:ext>
            </a:extLst>
          </p:cNvPr>
          <p:cNvSpPr txBox="1">
            <a:spLocks/>
          </p:cNvSpPr>
          <p:nvPr/>
        </p:nvSpPr>
        <p:spPr>
          <a:xfrm>
            <a:off x="3987256" y="741867"/>
            <a:ext cx="4217488" cy="50276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工作完成情况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B59C7C-A135-49BF-955C-E734C841F6EF}"/>
              </a:ext>
            </a:extLst>
          </p:cNvPr>
          <p:cNvSpPr txBox="1"/>
          <p:nvPr/>
        </p:nvSpPr>
        <p:spPr>
          <a:xfrm>
            <a:off x="3987256" y="1174440"/>
            <a:ext cx="4217489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print the presentation and make it into a film a wider field</a:t>
            </a:r>
          </a:p>
        </p:txBody>
      </p:sp>
      <p:sp>
        <p:nvSpPr>
          <p:cNvPr id="49" name="Freeform 4">
            <a:extLst>
              <a:ext uri="{FF2B5EF4-FFF2-40B4-BE49-F238E27FC236}">
                <a16:creationId xmlns:a16="http://schemas.microsoft.com/office/drawing/2014/main" id="{4DA436B7-845B-4B93-81AB-044E780F146D}"/>
              </a:ext>
            </a:extLst>
          </p:cNvPr>
          <p:cNvSpPr/>
          <p:nvPr/>
        </p:nvSpPr>
        <p:spPr bwMode="auto">
          <a:xfrm>
            <a:off x="4197727" y="3141644"/>
            <a:ext cx="1289050" cy="1349375"/>
          </a:xfrm>
          <a:custGeom>
            <a:avLst/>
            <a:gdLst>
              <a:gd name="T0" fmla="*/ 443 w 812"/>
              <a:gd name="T1" fmla="*/ 0 h 850"/>
              <a:gd name="T2" fmla="*/ 812 w 812"/>
              <a:gd name="T3" fmla="*/ 850 h 850"/>
              <a:gd name="T4" fmla="*/ 369 w 812"/>
              <a:gd name="T5" fmla="*/ 850 h 850"/>
              <a:gd name="T6" fmla="*/ 0 w 812"/>
              <a:gd name="T7" fmla="*/ 0 h 850"/>
              <a:gd name="T8" fmla="*/ 203 w 812"/>
              <a:gd name="T9" fmla="*/ 0 h 850"/>
              <a:gd name="T10" fmla="*/ 443 w 812"/>
              <a:gd name="T11" fmla="*/ 0 h 8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12" h="850">
                <a:moveTo>
                  <a:pt x="443" y="0"/>
                </a:moveTo>
                <a:lnTo>
                  <a:pt x="812" y="850"/>
                </a:lnTo>
                <a:lnTo>
                  <a:pt x="369" y="850"/>
                </a:lnTo>
                <a:lnTo>
                  <a:pt x="0" y="0"/>
                </a:lnTo>
                <a:lnTo>
                  <a:pt x="203" y="0"/>
                </a:lnTo>
                <a:lnTo>
                  <a:pt x="443" y="0"/>
                </a:lnTo>
                <a:close/>
              </a:path>
            </a:pathLst>
          </a:custGeom>
          <a:solidFill>
            <a:srgbClr val="81057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C0457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0" name="Freeform 5">
            <a:extLst>
              <a:ext uri="{FF2B5EF4-FFF2-40B4-BE49-F238E27FC236}">
                <a16:creationId xmlns:a16="http://schemas.microsoft.com/office/drawing/2014/main" id="{17519381-907C-40CF-A168-1BC97BDEECFF}"/>
              </a:ext>
            </a:extLst>
          </p:cNvPr>
          <p:cNvSpPr/>
          <p:nvPr/>
        </p:nvSpPr>
        <p:spPr bwMode="auto">
          <a:xfrm>
            <a:off x="2843590" y="3554394"/>
            <a:ext cx="1289050" cy="1355725"/>
          </a:xfrm>
          <a:custGeom>
            <a:avLst/>
            <a:gdLst>
              <a:gd name="T0" fmla="*/ 443 w 812"/>
              <a:gd name="T1" fmla="*/ 0 h 854"/>
              <a:gd name="T2" fmla="*/ 812 w 812"/>
              <a:gd name="T3" fmla="*/ 854 h 854"/>
              <a:gd name="T4" fmla="*/ 369 w 812"/>
              <a:gd name="T5" fmla="*/ 854 h 854"/>
              <a:gd name="T6" fmla="*/ 0 w 812"/>
              <a:gd name="T7" fmla="*/ 0 h 854"/>
              <a:gd name="T8" fmla="*/ 443 w 812"/>
              <a:gd name="T9" fmla="*/ 0 h 8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2" h="854">
                <a:moveTo>
                  <a:pt x="443" y="0"/>
                </a:moveTo>
                <a:lnTo>
                  <a:pt x="812" y="854"/>
                </a:lnTo>
                <a:lnTo>
                  <a:pt x="369" y="854"/>
                </a:lnTo>
                <a:lnTo>
                  <a:pt x="0" y="0"/>
                </a:lnTo>
                <a:lnTo>
                  <a:pt x="443" y="0"/>
                </a:lnTo>
                <a:close/>
              </a:path>
            </a:pathLst>
          </a:custGeom>
          <a:solidFill>
            <a:srgbClr val="81057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C0457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1" name="Freeform 6">
            <a:extLst>
              <a:ext uri="{FF2B5EF4-FFF2-40B4-BE49-F238E27FC236}">
                <a16:creationId xmlns:a16="http://schemas.microsoft.com/office/drawing/2014/main" id="{2BB0E9FC-62DC-4EB3-B68D-409793BD61CC}"/>
              </a:ext>
            </a:extLst>
          </p:cNvPr>
          <p:cNvSpPr/>
          <p:nvPr/>
        </p:nvSpPr>
        <p:spPr bwMode="auto">
          <a:xfrm>
            <a:off x="1489452" y="3986195"/>
            <a:ext cx="1289050" cy="1357313"/>
          </a:xfrm>
          <a:custGeom>
            <a:avLst/>
            <a:gdLst>
              <a:gd name="T0" fmla="*/ 443 w 812"/>
              <a:gd name="T1" fmla="*/ 0 h 855"/>
              <a:gd name="T2" fmla="*/ 812 w 812"/>
              <a:gd name="T3" fmla="*/ 855 h 855"/>
              <a:gd name="T4" fmla="*/ 369 w 812"/>
              <a:gd name="T5" fmla="*/ 855 h 855"/>
              <a:gd name="T6" fmla="*/ 0 w 812"/>
              <a:gd name="T7" fmla="*/ 0 h 855"/>
              <a:gd name="T8" fmla="*/ 443 w 812"/>
              <a:gd name="T9" fmla="*/ 0 h 8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12" h="855">
                <a:moveTo>
                  <a:pt x="443" y="0"/>
                </a:moveTo>
                <a:lnTo>
                  <a:pt x="812" y="855"/>
                </a:lnTo>
                <a:lnTo>
                  <a:pt x="369" y="855"/>
                </a:lnTo>
                <a:lnTo>
                  <a:pt x="0" y="0"/>
                </a:lnTo>
                <a:lnTo>
                  <a:pt x="443" y="0"/>
                </a:lnTo>
                <a:close/>
              </a:path>
            </a:pathLst>
          </a:custGeom>
          <a:solidFill>
            <a:srgbClr val="810573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0C0457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6AFB44D-BF31-490E-B59C-6BBD7F038D81}"/>
              </a:ext>
            </a:extLst>
          </p:cNvPr>
          <p:cNvGrpSpPr/>
          <p:nvPr/>
        </p:nvGrpSpPr>
        <p:grpSpPr>
          <a:xfrm>
            <a:off x="733802" y="3989370"/>
            <a:ext cx="1473200" cy="1790700"/>
            <a:chOff x="733802" y="3989370"/>
            <a:chExt cx="1473200" cy="1790700"/>
          </a:xfrm>
        </p:grpSpPr>
        <p:sp>
          <p:nvSpPr>
            <p:cNvPr id="54" name="Freeform 9">
              <a:extLst>
                <a:ext uri="{FF2B5EF4-FFF2-40B4-BE49-F238E27FC236}">
                  <a16:creationId xmlns:a16="http://schemas.microsoft.com/office/drawing/2014/main" id="{F2AFA1F7-5D54-4B50-BC06-B332DCDE7AE7}"/>
                </a:ext>
              </a:extLst>
            </p:cNvPr>
            <p:cNvSpPr/>
            <p:nvPr/>
          </p:nvSpPr>
          <p:spPr bwMode="auto">
            <a:xfrm>
              <a:off x="733802" y="3989370"/>
              <a:ext cx="1473200" cy="1790700"/>
            </a:xfrm>
            <a:custGeom>
              <a:avLst/>
              <a:gdLst>
                <a:gd name="T0" fmla="*/ 928 w 928"/>
                <a:gd name="T1" fmla="*/ 0 h 1128"/>
                <a:gd name="T2" fmla="*/ 485 w 928"/>
                <a:gd name="T3" fmla="*/ 0 h 1128"/>
                <a:gd name="T4" fmla="*/ 0 w 928"/>
                <a:gd name="T5" fmla="*/ 1128 h 1128"/>
                <a:gd name="T6" fmla="*/ 448 w 928"/>
                <a:gd name="T7" fmla="*/ 1128 h 1128"/>
                <a:gd name="T8" fmla="*/ 928 w 928"/>
                <a:gd name="T9" fmla="*/ 0 h 11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28" h="1128">
                  <a:moveTo>
                    <a:pt x="928" y="0"/>
                  </a:moveTo>
                  <a:lnTo>
                    <a:pt x="485" y="0"/>
                  </a:lnTo>
                  <a:lnTo>
                    <a:pt x="0" y="1128"/>
                  </a:lnTo>
                  <a:lnTo>
                    <a:pt x="448" y="1128"/>
                  </a:lnTo>
                  <a:lnTo>
                    <a:pt x="928" y="0"/>
                  </a:lnTo>
                </a:path>
              </a:pathLst>
            </a:custGeom>
            <a:solidFill>
              <a:srgbClr val="B90E8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C0457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56" name="TextBox 11">
              <a:extLst>
                <a:ext uri="{FF2B5EF4-FFF2-40B4-BE49-F238E27FC236}">
                  <a16:creationId xmlns:a16="http://schemas.microsoft.com/office/drawing/2014/main" id="{544C702B-E280-48FC-BB7C-F4852E2DDBB1}"/>
                </a:ext>
              </a:extLst>
            </p:cNvPr>
            <p:cNvSpPr txBox="1"/>
            <p:nvPr/>
          </p:nvSpPr>
          <p:spPr>
            <a:xfrm rot="17619453">
              <a:off x="1106989" y="4635383"/>
              <a:ext cx="7008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Title 1</a:t>
              </a:r>
              <a:endParaRPr lang="id-ID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0579E8C1-3DE3-4D25-BF7A-E0562E614890}"/>
              </a:ext>
            </a:extLst>
          </p:cNvPr>
          <p:cNvGrpSpPr/>
          <p:nvPr/>
        </p:nvGrpSpPr>
        <p:grpSpPr>
          <a:xfrm>
            <a:off x="3423027" y="3133707"/>
            <a:ext cx="1473200" cy="1781175"/>
            <a:chOff x="3423027" y="3133707"/>
            <a:chExt cx="1473200" cy="1781175"/>
          </a:xfrm>
        </p:grpSpPr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6594E54E-D5A1-4083-B584-1F23C840B601}"/>
                </a:ext>
              </a:extLst>
            </p:cNvPr>
            <p:cNvSpPr/>
            <p:nvPr/>
          </p:nvSpPr>
          <p:spPr bwMode="auto">
            <a:xfrm>
              <a:off x="3423027" y="3133707"/>
              <a:ext cx="1473200" cy="1781175"/>
            </a:xfrm>
            <a:custGeom>
              <a:avLst/>
              <a:gdLst>
                <a:gd name="T0" fmla="*/ 928 w 928"/>
                <a:gd name="T1" fmla="*/ 0 h 1122"/>
                <a:gd name="T2" fmla="*/ 485 w 928"/>
                <a:gd name="T3" fmla="*/ 0 h 1122"/>
                <a:gd name="T4" fmla="*/ 226 w 928"/>
                <a:gd name="T5" fmla="*/ 600 h 1122"/>
                <a:gd name="T6" fmla="*/ 5 w 928"/>
                <a:gd name="T7" fmla="*/ 1118 h 1122"/>
                <a:gd name="T8" fmla="*/ 0 w 928"/>
                <a:gd name="T9" fmla="*/ 1122 h 1122"/>
                <a:gd name="T10" fmla="*/ 448 w 928"/>
                <a:gd name="T11" fmla="*/ 1122 h 1122"/>
                <a:gd name="T12" fmla="*/ 928 w 928"/>
                <a:gd name="T13" fmla="*/ 0 h 1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28" h="1122">
                  <a:moveTo>
                    <a:pt x="928" y="0"/>
                  </a:moveTo>
                  <a:lnTo>
                    <a:pt x="485" y="0"/>
                  </a:lnTo>
                  <a:lnTo>
                    <a:pt x="226" y="600"/>
                  </a:lnTo>
                  <a:lnTo>
                    <a:pt x="5" y="1118"/>
                  </a:lnTo>
                  <a:lnTo>
                    <a:pt x="0" y="1122"/>
                  </a:lnTo>
                  <a:lnTo>
                    <a:pt x="448" y="1122"/>
                  </a:lnTo>
                  <a:lnTo>
                    <a:pt x="928" y="0"/>
                  </a:lnTo>
                </a:path>
              </a:pathLst>
            </a:custGeom>
            <a:solidFill>
              <a:srgbClr val="B90E8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C0457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57" name="TextBox 12">
              <a:extLst>
                <a:ext uri="{FF2B5EF4-FFF2-40B4-BE49-F238E27FC236}">
                  <a16:creationId xmlns:a16="http://schemas.microsoft.com/office/drawing/2014/main" id="{4A31F5F0-60E2-41B5-8667-055971348895}"/>
                </a:ext>
              </a:extLst>
            </p:cNvPr>
            <p:cNvSpPr txBox="1"/>
            <p:nvPr/>
          </p:nvSpPr>
          <p:spPr>
            <a:xfrm rot="17619453">
              <a:off x="3810269" y="3791687"/>
              <a:ext cx="7377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Title 3</a:t>
              </a:r>
              <a:endParaRPr lang="id-ID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095E28CB-2DB7-4BBB-A22E-E5D58EBC76F8}"/>
              </a:ext>
            </a:extLst>
          </p:cNvPr>
          <p:cNvGrpSpPr/>
          <p:nvPr/>
        </p:nvGrpSpPr>
        <p:grpSpPr>
          <a:xfrm>
            <a:off x="2075240" y="3560744"/>
            <a:ext cx="1471613" cy="1789113"/>
            <a:chOff x="2075240" y="3560744"/>
            <a:chExt cx="1471613" cy="1789113"/>
          </a:xfrm>
        </p:grpSpPr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B8737642-FAD3-4511-A610-9CE377DC6694}"/>
                </a:ext>
              </a:extLst>
            </p:cNvPr>
            <p:cNvSpPr/>
            <p:nvPr/>
          </p:nvSpPr>
          <p:spPr bwMode="auto">
            <a:xfrm>
              <a:off x="2075240" y="3560744"/>
              <a:ext cx="1471613" cy="1789113"/>
            </a:xfrm>
            <a:custGeom>
              <a:avLst/>
              <a:gdLst>
                <a:gd name="T0" fmla="*/ 927 w 927"/>
                <a:gd name="T1" fmla="*/ 0 h 1127"/>
                <a:gd name="T2" fmla="*/ 484 w 927"/>
                <a:gd name="T3" fmla="*/ 0 h 1127"/>
                <a:gd name="T4" fmla="*/ 221 w 927"/>
                <a:gd name="T5" fmla="*/ 610 h 1127"/>
                <a:gd name="T6" fmla="*/ 0 w 927"/>
                <a:gd name="T7" fmla="*/ 1127 h 1127"/>
                <a:gd name="T8" fmla="*/ 443 w 927"/>
                <a:gd name="T9" fmla="*/ 1127 h 1127"/>
                <a:gd name="T10" fmla="*/ 927 w 927"/>
                <a:gd name="T11" fmla="*/ 0 h 11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7" h="1127">
                  <a:moveTo>
                    <a:pt x="927" y="0"/>
                  </a:moveTo>
                  <a:lnTo>
                    <a:pt x="484" y="0"/>
                  </a:lnTo>
                  <a:lnTo>
                    <a:pt x="221" y="610"/>
                  </a:lnTo>
                  <a:lnTo>
                    <a:pt x="0" y="1127"/>
                  </a:lnTo>
                  <a:lnTo>
                    <a:pt x="443" y="1127"/>
                  </a:lnTo>
                  <a:lnTo>
                    <a:pt x="927" y="0"/>
                  </a:lnTo>
                </a:path>
              </a:pathLst>
            </a:custGeom>
            <a:solidFill>
              <a:srgbClr val="B90E8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C0457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58" name="TextBox 13">
              <a:extLst>
                <a:ext uri="{FF2B5EF4-FFF2-40B4-BE49-F238E27FC236}">
                  <a16:creationId xmlns:a16="http://schemas.microsoft.com/office/drawing/2014/main" id="{635B1D6E-57AF-4018-AF4A-5388ED75DBF4}"/>
                </a:ext>
              </a:extLst>
            </p:cNvPr>
            <p:cNvSpPr txBox="1"/>
            <p:nvPr/>
          </p:nvSpPr>
          <p:spPr>
            <a:xfrm rot="17619453">
              <a:off x="2386965" y="4322224"/>
              <a:ext cx="7393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Title 2</a:t>
              </a:r>
              <a:endParaRPr lang="id-ID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82" name="组合 81">
            <a:extLst>
              <a:ext uri="{FF2B5EF4-FFF2-40B4-BE49-F238E27FC236}">
                <a16:creationId xmlns:a16="http://schemas.microsoft.com/office/drawing/2014/main" id="{6C7E7057-14C6-410F-9EE4-803BFFF2FBA3}"/>
              </a:ext>
            </a:extLst>
          </p:cNvPr>
          <p:cNvGrpSpPr/>
          <p:nvPr/>
        </p:nvGrpSpPr>
        <p:grpSpPr>
          <a:xfrm>
            <a:off x="4793040" y="1836719"/>
            <a:ext cx="1868488" cy="2670176"/>
            <a:chOff x="4793040" y="1836719"/>
            <a:chExt cx="1868488" cy="2670176"/>
          </a:xfrm>
        </p:grpSpPr>
        <p:sp>
          <p:nvSpPr>
            <p:cNvPr id="55" name="Freeform 10">
              <a:extLst>
                <a:ext uri="{FF2B5EF4-FFF2-40B4-BE49-F238E27FC236}">
                  <a16:creationId xmlns:a16="http://schemas.microsoft.com/office/drawing/2014/main" id="{38A6573E-D928-4A15-98F8-280A7D9E81F6}"/>
                </a:ext>
              </a:extLst>
            </p:cNvPr>
            <p:cNvSpPr/>
            <p:nvPr/>
          </p:nvSpPr>
          <p:spPr bwMode="auto">
            <a:xfrm>
              <a:off x="4793040" y="1836719"/>
              <a:ext cx="1868488" cy="2670176"/>
            </a:xfrm>
            <a:custGeom>
              <a:avLst/>
              <a:gdLst>
                <a:gd name="T0" fmla="*/ 955 w 1177"/>
                <a:gd name="T1" fmla="*/ 0 h 1682"/>
                <a:gd name="T2" fmla="*/ 300 w 1177"/>
                <a:gd name="T3" fmla="*/ 499 h 1682"/>
                <a:gd name="T4" fmla="*/ 517 w 1177"/>
                <a:gd name="T5" fmla="*/ 499 h 1682"/>
                <a:gd name="T6" fmla="*/ 222 w 1177"/>
                <a:gd name="T7" fmla="*/ 1169 h 1682"/>
                <a:gd name="T8" fmla="*/ 0 w 1177"/>
                <a:gd name="T9" fmla="*/ 1682 h 1682"/>
                <a:gd name="T10" fmla="*/ 443 w 1177"/>
                <a:gd name="T11" fmla="*/ 1682 h 1682"/>
                <a:gd name="T12" fmla="*/ 960 w 1177"/>
                <a:gd name="T13" fmla="*/ 499 h 1682"/>
                <a:gd name="T14" fmla="*/ 1177 w 1177"/>
                <a:gd name="T15" fmla="*/ 499 h 1682"/>
                <a:gd name="T16" fmla="*/ 955 w 1177"/>
                <a:gd name="T17" fmla="*/ 0 h 16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77" h="1682">
                  <a:moveTo>
                    <a:pt x="955" y="0"/>
                  </a:moveTo>
                  <a:lnTo>
                    <a:pt x="300" y="499"/>
                  </a:lnTo>
                  <a:lnTo>
                    <a:pt x="517" y="499"/>
                  </a:lnTo>
                  <a:lnTo>
                    <a:pt x="222" y="1169"/>
                  </a:lnTo>
                  <a:lnTo>
                    <a:pt x="0" y="1682"/>
                  </a:lnTo>
                  <a:lnTo>
                    <a:pt x="443" y="1682"/>
                  </a:lnTo>
                  <a:lnTo>
                    <a:pt x="960" y="499"/>
                  </a:lnTo>
                  <a:lnTo>
                    <a:pt x="1177" y="499"/>
                  </a:lnTo>
                  <a:lnTo>
                    <a:pt x="955" y="0"/>
                  </a:lnTo>
                </a:path>
              </a:pathLst>
            </a:custGeom>
            <a:solidFill>
              <a:srgbClr val="B90E83"/>
            </a:solidFill>
            <a:ln w="9525">
              <a:noFill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0C0457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59" name="TextBox 14">
              <a:extLst>
                <a:ext uri="{FF2B5EF4-FFF2-40B4-BE49-F238E27FC236}">
                  <a16:creationId xmlns:a16="http://schemas.microsoft.com/office/drawing/2014/main" id="{2A316134-3751-4F9E-8963-2B63A29297D5}"/>
                </a:ext>
              </a:extLst>
            </p:cNvPr>
            <p:cNvSpPr txBox="1"/>
            <p:nvPr/>
          </p:nvSpPr>
          <p:spPr>
            <a:xfrm rot="17637655">
              <a:off x="5222491" y="3334913"/>
              <a:ext cx="7409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Title 4</a:t>
              </a:r>
              <a:endParaRPr lang="id-ID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60" name="Group 22">
            <a:extLst>
              <a:ext uri="{FF2B5EF4-FFF2-40B4-BE49-F238E27FC236}">
                <a16:creationId xmlns:a16="http://schemas.microsoft.com/office/drawing/2014/main" id="{415775D8-E09A-43E4-93B3-F955782F1658}"/>
              </a:ext>
            </a:extLst>
          </p:cNvPr>
          <p:cNvGrpSpPr/>
          <p:nvPr/>
        </p:nvGrpSpPr>
        <p:grpSpPr>
          <a:xfrm>
            <a:off x="7124006" y="3432794"/>
            <a:ext cx="555387" cy="550931"/>
            <a:chOff x="8275020" y="2450522"/>
            <a:chExt cx="555387" cy="550931"/>
          </a:xfrm>
        </p:grpSpPr>
        <p:sp>
          <p:nvSpPr>
            <p:cNvPr id="61" name="Rounded Rectangle 29">
              <a:extLst>
                <a:ext uri="{FF2B5EF4-FFF2-40B4-BE49-F238E27FC236}">
                  <a16:creationId xmlns:a16="http://schemas.microsoft.com/office/drawing/2014/main" id="{2238F576-89C0-45D0-BBFC-D474C8E762D2}"/>
                </a:ext>
              </a:extLst>
            </p:cNvPr>
            <p:cNvSpPr/>
            <p:nvPr/>
          </p:nvSpPr>
          <p:spPr>
            <a:xfrm>
              <a:off x="8275020" y="2450522"/>
              <a:ext cx="555387" cy="550931"/>
            </a:xfrm>
            <a:prstGeom prst="roundRect">
              <a:avLst/>
            </a:prstGeom>
            <a:solidFill>
              <a:srgbClr val="3F32B3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62" name="Rectangle 30">
              <a:extLst>
                <a:ext uri="{FF2B5EF4-FFF2-40B4-BE49-F238E27FC236}">
                  <a16:creationId xmlns:a16="http://schemas.microsoft.com/office/drawing/2014/main" id="{46E4463C-D8E0-490F-AD66-110AB8F29069}"/>
                </a:ext>
              </a:extLst>
            </p:cNvPr>
            <p:cNvSpPr/>
            <p:nvPr/>
          </p:nvSpPr>
          <p:spPr>
            <a:xfrm>
              <a:off x="8321292" y="2551649"/>
              <a:ext cx="480260" cy="381643"/>
            </a:xfrm>
            <a:prstGeom prst="rect">
              <a:avLst/>
            </a:prstGeom>
          </p:spPr>
          <p:txBody>
            <a:bodyPr wrap="none" lIns="121920" rIns="121920" bIns="6096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01</a:t>
              </a:r>
            </a:p>
          </p:txBody>
        </p:sp>
      </p:grpSp>
      <p:grpSp>
        <p:nvGrpSpPr>
          <p:cNvPr id="63" name="Group 23">
            <a:extLst>
              <a:ext uri="{FF2B5EF4-FFF2-40B4-BE49-F238E27FC236}">
                <a16:creationId xmlns:a16="http://schemas.microsoft.com/office/drawing/2014/main" id="{C8E5F9A8-2825-4FAD-9032-0599DB09241D}"/>
              </a:ext>
            </a:extLst>
          </p:cNvPr>
          <p:cNvGrpSpPr/>
          <p:nvPr/>
        </p:nvGrpSpPr>
        <p:grpSpPr>
          <a:xfrm>
            <a:off x="7124006" y="4395798"/>
            <a:ext cx="555387" cy="550931"/>
            <a:chOff x="8275020" y="3261827"/>
            <a:chExt cx="555387" cy="550931"/>
          </a:xfrm>
        </p:grpSpPr>
        <p:sp>
          <p:nvSpPr>
            <p:cNvPr id="64" name="Rounded Rectangle 27">
              <a:extLst>
                <a:ext uri="{FF2B5EF4-FFF2-40B4-BE49-F238E27FC236}">
                  <a16:creationId xmlns:a16="http://schemas.microsoft.com/office/drawing/2014/main" id="{1189AFE1-92B4-4D24-AF7D-D3F45E0F73A5}"/>
                </a:ext>
              </a:extLst>
            </p:cNvPr>
            <p:cNvSpPr/>
            <p:nvPr/>
          </p:nvSpPr>
          <p:spPr>
            <a:xfrm>
              <a:off x="8275020" y="3261827"/>
              <a:ext cx="555387" cy="550931"/>
            </a:xfrm>
            <a:prstGeom prst="roundRect">
              <a:avLst/>
            </a:prstGeom>
            <a:solidFill>
              <a:srgbClr val="D05EEB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65" name="Rectangle 28">
              <a:extLst>
                <a:ext uri="{FF2B5EF4-FFF2-40B4-BE49-F238E27FC236}">
                  <a16:creationId xmlns:a16="http://schemas.microsoft.com/office/drawing/2014/main" id="{32C265E2-9770-40C5-9A19-C47B6F5353FA}"/>
                </a:ext>
              </a:extLst>
            </p:cNvPr>
            <p:cNvSpPr/>
            <p:nvPr/>
          </p:nvSpPr>
          <p:spPr>
            <a:xfrm>
              <a:off x="8283728" y="3387739"/>
              <a:ext cx="537968" cy="381643"/>
            </a:xfrm>
            <a:prstGeom prst="rect">
              <a:avLst/>
            </a:prstGeom>
          </p:spPr>
          <p:txBody>
            <a:bodyPr wrap="none" lIns="121920" rIns="121920" bIns="6096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02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66" name="Group 24">
            <a:extLst>
              <a:ext uri="{FF2B5EF4-FFF2-40B4-BE49-F238E27FC236}">
                <a16:creationId xmlns:a16="http://schemas.microsoft.com/office/drawing/2014/main" id="{A0C58DBE-0B7A-4231-93F9-6184E6F6E222}"/>
              </a:ext>
            </a:extLst>
          </p:cNvPr>
          <p:cNvGrpSpPr/>
          <p:nvPr/>
        </p:nvGrpSpPr>
        <p:grpSpPr>
          <a:xfrm>
            <a:off x="7124006" y="5358803"/>
            <a:ext cx="562057" cy="550931"/>
            <a:chOff x="8275020" y="4073132"/>
            <a:chExt cx="562057" cy="550931"/>
          </a:xfrm>
        </p:grpSpPr>
        <p:sp>
          <p:nvSpPr>
            <p:cNvPr id="67" name="Rounded Rectangle 25">
              <a:extLst>
                <a:ext uri="{FF2B5EF4-FFF2-40B4-BE49-F238E27FC236}">
                  <a16:creationId xmlns:a16="http://schemas.microsoft.com/office/drawing/2014/main" id="{5BC7F018-A38E-4F7A-A47B-C128FE66EB9C}"/>
                </a:ext>
              </a:extLst>
            </p:cNvPr>
            <p:cNvSpPr/>
            <p:nvPr/>
          </p:nvSpPr>
          <p:spPr>
            <a:xfrm>
              <a:off x="8275020" y="4073132"/>
              <a:ext cx="555387" cy="550931"/>
            </a:xfrm>
            <a:prstGeom prst="roundRect">
              <a:avLst/>
            </a:prstGeom>
            <a:solidFill>
              <a:srgbClr val="6023BE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id-ID" sz="1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68" name="Rectangle 26">
              <a:extLst>
                <a:ext uri="{FF2B5EF4-FFF2-40B4-BE49-F238E27FC236}">
                  <a16:creationId xmlns:a16="http://schemas.microsoft.com/office/drawing/2014/main" id="{C6C95E1D-EB3C-4024-8F07-908DEF10D036}"/>
                </a:ext>
              </a:extLst>
            </p:cNvPr>
            <p:cNvSpPr/>
            <p:nvPr/>
          </p:nvSpPr>
          <p:spPr>
            <a:xfrm>
              <a:off x="8299109" y="4195233"/>
              <a:ext cx="537968" cy="381643"/>
            </a:xfrm>
            <a:prstGeom prst="rect">
              <a:avLst/>
            </a:prstGeom>
          </p:spPr>
          <p:txBody>
            <a:bodyPr wrap="none" lIns="121920" rIns="121920" bIns="6096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89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d-ID" sz="2000" b="0" i="0" u="none" strike="noStrike" kern="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03</a:t>
              </a: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69" name="组合 68">
            <a:extLst>
              <a:ext uri="{FF2B5EF4-FFF2-40B4-BE49-F238E27FC236}">
                <a16:creationId xmlns:a16="http://schemas.microsoft.com/office/drawing/2014/main" id="{A28EB61C-54B7-4A30-A78C-97230D115FA4}"/>
              </a:ext>
            </a:extLst>
          </p:cNvPr>
          <p:cNvGrpSpPr/>
          <p:nvPr/>
        </p:nvGrpSpPr>
        <p:grpSpPr>
          <a:xfrm>
            <a:off x="7028229" y="1915337"/>
            <a:ext cx="4468446" cy="957185"/>
            <a:chOff x="3624778" y="2412339"/>
            <a:chExt cx="6635656" cy="957185"/>
          </a:xfrm>
        </p:grpSpPr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DD77738C-4ED0-45C2-9A94-ECA54E4975A9}"/>
                </a:ext>
              </a:extLst>
            </p:cNvPr>
            <p:cNvSpPr txBox="1"/>
            <p:nvPr/>
          </p:nvSpPr>
          <p:spPr>
            <a:xfrm>
              <a:off x="3624779" y="2412339"/>
              <a:ext cx="3575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20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71" name="文本框 70">
              <a:extLst>
                <a:ext uri="{FF2B5EF4-FFF2-40B4-BE49-F238E27FC236}">
                  <a16:creationId xmlns:a16="http://schemas.microsoft.com/office/drawing/2014/main" id="{18F7D05A-7F5C-4E0F-B783-DF5A24E0DB82}"/>
                </a:ext>
              </a:extLst>
            </p:cNvPr>
            <p:cNvSpPr txBox="1"/>
            <p:nvPr/>
          </p:nvSpPr>
          <p:spPr>
            <a:xfrm>
              <a:off x="3624778" y="2750893"/>
              <a:ext cx="6635656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field. The user can demonstrate on a projector or computer, or presentation and make it film to be used in a wider field. </a:t>
              </a:r>
            </a:p>
          </p:txBody>
        </p:sp>
      </p:grpSp>
      <p:grpSp>
        <p:nvGrpSpPr>
          <p:cNvPr id="72" name="组合 71">
            <a:extLst>
              <a:ext uri="{FF2B5EF4-FFF2-40B4-BE49-F238E27FC236}">
                <a16:creationId xmlns:a16="http://schemas.microsoft.com/office/drawing/2014/main" id="{43FDCD5A-8BE2-4E32-86A9-458206E36846}"/>
              </a:ext>
            </a:extLst>
          </p:cNvPr>
          <p:cNvGrpSpPr/>
          <p:nvPr/>
        </p:nvGrpSpPr>
        <p:grpSpPr>
          <a:xfrm>
            <a:off x="7726332" y="3306956"/>
            <a:ext cx="3770343" cy="745399"/>
            <a:chOff x="1541719" y="2349127"/>
            <a:chExt cx="3770343" cy="745399"/>
          </a:xfrm>
        </p:grpSpPr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E620EB4B-83C5-43C5-BB72-13B421759D22}"/>
                </a:ext>
              </a:extLst>
            </p:cNvPr>
            <p:cNvSpPr txBox="1"/>
            <p:nvPr/>
          </p:nvSpPr>
          <p:spPr>
            <a:xfrm>
              <a:off x="1541719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C0457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74" name="文本框 73">
              <a:extLst>
                <a:ext uri="{FF2B5EF4-FFF2-40B4-BE49-F238E27FC236}">
                  <a16:creationId xmlns:a16="http://schemas.microsoft.com/office/drawing/2014/main" id="{469CFE93-5A02-4C0D-BA6F-26D47FB8C376}"/>
                </a:ext>
              </a:extLst>
            </p:cNvPr>
            <p:cNvSpPr txBox="1"/>
            <p:nvPr/>
          </p:nvSpPr>
          <p:spPr>
            <a:xfrm>
              <a:off x="1541720" y="2651328"/>
              <a:ext cx="377034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C0457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4281C6F6-A41D-4FF5-A491-84A61F38B411}"/>
              </a:ext>
            </a:extLst>
          </p:cNvPr>
          <p:cNvGrpSpPr/>
          <p:nvPr/>
        </p:nvGrpSpPr>
        <p:grpSpPr>
          <a:xfrm>
            <a:off x="7726332" y="4298912"/>
            <a:ext cx="3770343" cy="745399"/>
            <a:chOff x="1541719" y="2349127"/>
            <a:chExt cx="3770343" cy="745399"/>
          </a:xfrm>
        </p:grpSpPr>
        <p:sp>
          <p:nvSpPr>
            <p:cNvPr id="76" name="文本框 75">
              <a:extLst>
                <a:ext uri="{FF2B5EF4-FFF2-40B4-BE49-F238E27FC236}">
                  <a16:creationId xmlns:a16="http://schemas.microsoft.com/office/drawing/2014/main" id="{A1951FEA-70FC-471D-BF85-3B9744C02DF9}"/>
                </a:ext>
              </a:extLst>
            </p:cNvPr>
            <p:cNvSpPr txBox="1"/>
            <p:nvPr/>
          </p:nvSpPr>
          <p:spPr>
            <a:xfrm>
              <a:off x="1541719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C0457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77" name="文本框 76">
              <a:extLst>
                <a:ext uri="{FF2B5EF4-FFF2-40B4-BE49-F238E27FC236}">
                  <a16:creationId xmlns:a16="http://schemas.microsoft.com/office/drawing/2014/main" id="{6F24B349-7EA6-45D9-BF2A-B583B6FEDBBF}"/>
                </a:ext>
              </a:extLst>
            </p:cNvPr>
            <p:cNvSpPr txBox="1"/>
            <p:nvPr/>
          </p:nvSpPr>
          <p:spPr>
            <a:xfrm>
              <a:off x="1541720" y="2651328"/>
              <a:ext cx="377034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C0457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8192E6FA-6031-4C8B-BE64-3AB4289B38F0}"/>
              </a:ext>
            </a:extLst>
          </p:cNvPr>
          <p:cNvGrpSpPr/>
          <p:nvPr/>
        </p:nvGrpSpPr>
        <p:grpSpPr>
          <a:xfrm>
            <a:off x="7726332" y="5261568"/>
            <a:ext cx="3770343" cy="745399"/>
            <a:chOff x="1541719" y="2349127"/>
            <a:chExt cx="3770343" cy="745399"/>
          </a:xfrm>
        </p:grpSpPr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027B0DFF-9A2C-4617-97AE-8337AF2317B0}"/>
                </a:ext>
              </a:extLst>
            </p:cNvPr>
            <p:cNvSpPr txBox="1"/>
            <p:nvPr/>
          </p:nvSpPr>
          <p:spPr>
            <a:xfrm>
              <a:off x="1541719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0C0457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80" name="文本框 79">
              <a:extLst>
                <a:ext uri="{FF2B5EF4-FFF2-40B4-BE49-F238E27FC236}">
                  <a16:creationId xmlns:a16="http://schemas.microsoft.com/office/drawing/2014/main" id="{BACDC370-C17F-43D9-887B-8FF42A421FA5}"/>
                </a:ext>
              </a:extLst>
            </p:cNvPr>
            <p:cNvSpPr txBox="1"/>
            <p:nvPr/>
          </p:nvSpPr>
          <p:spPr>
            <a:xfrm>
              <a:off x="1541720" y="2651328"/>
              <a:ext cx="3770342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C0457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6815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50" grpId="0" animBg="1"/>
      <p:bldP spid="5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F5160C5-ABBB-41F6-9CD4-05E4E1C121F0}"/>
              </a:ext>
            </a:extLst>
          </p:cNvPr>
          <p:cNvSpPr txBox="1">
            <a:spLocks/>
          </p:cNvSpPr>
          <p:nvPr/>
        </p:nvSpPr>
        <p:spPr>
          <a:xfrm>
            <a:off x="3987256" y="741867"/>
            <a:ext cx="4217488" cy="50276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工作完成情况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B59C7C-A135-49BF-955C-E734C841F6EF}"/>
              </a:ext>
            </a:extLst>
          </p:cNvPr>
          <p:cNvSpPr txBox="1"/>
          <p:nvPr/>
        </p:nvSpPr>
        <p:spPr>
          <a:xfrm>
            <a:off x="3987256" y="1174440"/>
            <a:ext cx="4217489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print the presentation and make it into a film a wider field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B4E4849-1B23-40AA-9F1C-BD49FD6C20A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0286790"/>
              </p:ext>
            </p:extLst>
          </p:nvPr>
        </p:nvGraphicFramePr>
        <p:xfrm>
          <a:off x="696049" y="2011198"/>
          <a:ext cx="10363200" cy="4081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146545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FA749A0B-CB17-4B6F-A38F-596E08F72DDB}"/>
              </a:ext>
            </a:extLst>
          </p:cNvPr>
          <p:cNvGrpSpPr/>
          <p:nvPr/>
        </p:nvGrpSpPr>
        <p:grpSpPr>
          <a:xfrm>
            <a:off x="5221115" y="1541955"/>
            <a:ext cx="1745122" cy="1366346"/>
            <a:chOff x="5535221" y="2029185"/>
            <a:chExt cx="1116909" cy="874485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793325C-101C-44F4-BD70-D0C49069172E}"/>
                </a:ext>
              </a:extLst>
            </p:cNvPr>
            <p:cNvSpPr/>
            <p:nvPr/>
          </p:nvSpPr>
          <p:spPr>
            <a:xfrm rot="2700000">
              <a:off x="5859426" y="2029185"/>
              <a:ext cx="473149" cy="473150"/>
            </a:xfrm>
            <a:custGeom>
              <a:avLst/>
              <a:gdLst>
                <a:gd name="connsiteX0" fmla="*/ 352718 w 473149"/>
                <a:gd name="connsiteY0" fmla="*/ 357847 h 473150"/>
                <a:gd name="connsiteX1" fmla="*/ 356658 w 473149"/>
                <a:gd name="connsiteY1" fmla="*/ 353907 h 473150"/>
                <a:gd name="connsiteX2" fmla="*/ 356658 w 473149"/>
                <a:gd name="connsiteY2" fmla="*/ 357847 h 473150"/>
                <a:gd name="connsiteX3" fmla="*/ 356657 w 473149"/>
                <a:gd name="connsiteY3" fmla="*/ 120925 h 473150"/>
                <a:gd name="connsiteX4" fmla="*/ 403263 w 473149"/>
                <a:gd name="connsiteY4" fmla="*/ 167530 h 473150"/>
                <a:gd name="connsiteX5" fmla="*/ 403263 w 473149"/>
                <a:gd name="connsiteY5" fmla="*/ 233439 h 473150"/>
                <a:gd name="connsiteX6" fmla="*/ 403263 w 473149"/>
                <a:gd name="connsiteY6" fmla="*/ 167531 h 473150"/>
                <a:gd name="connsiteX7" fmla="*/ 473149 w 473149"/>
                <a:gd name="connsiteY7" fmla="*/ 237416 h 473150"/>
                <a:gd name="connsiteX8" fmla="*/ 403264 w 473149"/>
                <a:gd name="connsiteY8" fmla="*/ 307302 h 473150"/>
                <a:gd name="connsiteX9" fmla="*/ 403263 w 473149"/>
                <a:gd name="connsiteY9" fmla="*/ 307302 h 473150"/>
                <a:gd name="connsiteX10" fmla="*/ 403263 w 473149"/>
                <a:gd name="connsiteY10" fmla="*/ 404452 h 473150"/>
                <a:gd name="connsiteX11" fmla="*/ 306113 w 473149"/>
                <a:gd name="connsiteY11" fmla="*/ 404452 h 473150"/>
                <a:gd name="connsiteX12" fmla="*/ 306113 w 473149"/>
                <a:gd name="connsiteY12" fmla="*/ 404453 h 473150"/>
                <a:gd name="connsiteX13" fmla="*/ 306112 w 473149"/>
                <a:gd name="connsiteY13" fmla="*/ 404453 h 473150"/>
                <a:gd name="connsiteX14" fmla="*/ 237416 w 473149"/>
                <a:gd name="connsiteY14" fmla="*/ 473150 h 473150"/>
                <a:gd name="connsiteX15" fmla="*/ 168719 w 473149"/>
                <a:gd name="connsiteY15" fmla="*/ 404453 h 473150"/>
                <a:gd name="connsiteX16" fmla="*/ 234630 w 473149"/>
                <a:gd name="connsiteY16" fmla="*/ 404453 h 473150"/>
                <a:gd name="connsiteX17" fmla="*/ 234630 w 473149"/>
                <a:gd name="connsiteY17" fmla="*/ 404452 h 473150"/>
                <a:gd name="connsiteX18" fmla="*/ 234630 w 473149"/>
                <a:gd name="connsiteY18" fmla="*/ 404452 h 473150"/>
                <a:gd name="connsiteX19" fmla="*/ 240202 w 473149"/>
                <a:gd name="connsiteY19" fmla="*/ 404452 h 473150"/>
                <a:gd name="connsiteX20" fmla="*/ 237416 w 473149"/>
                <a:gd name="connsiteY20" fmla="*/ 407238 h 473150"/>
                <a:gd name="connsiteX21" fmla="*/ 237416 w 473149"/>
                <a:gd name="connsiteY21" fmla="*/ 407239 h 473150"/>
                <a:gd name="connsiteX22" fmla="*/ 240202 w 473149"/>
                <a:gd name="connsiteY22" fmla="*/ 404453 h 473150"/>
                <a:gd name="connsiteX23" fmla="*/ 240203 w 473149"/>
                <a:gd name="connsiteY23" fmla="*/ 404452 h 473150"/>
                <a:gd name="connsiteX24" fmla="*/ 286808 w 473149"/>
                <a:gd name="connsiteY24" fmla="*/ 357848 h 473150"/>
                <a:gd name="connsiteX25" fmla="*/ 352717 w 473149"/>
                <a:gd name="connsiteY25" fmla="*/ 357848 h 473150"/>
                <a:gd name="connsiteX26" fmla="*/ 352718 w 473149"/>
                <a:gd name="connsiteY26" fmla="*/ 357847 h 473150"/>
                <a:gd name="connsiteX27" fmla="*/ 356658 w 473149"/>
                <a:gd name="connsiteY27" fmla="*/ 357847 h 473150"/>
                <a:gd name="connsiteX28" fmla="*/ 356658 w 473149"/>
                <a:gd name="connsiteY28" fmla="*/ 353907 h 473150"/>
                <a:gd name="connsiteX29" fmla="*/ 356658 w 473149"/>
                <a:gd name="connsiteY29" fmla="*/ 353906 h 473150"/>
                <a:gd name="connsiteX30" fmla="*/ 356658 w 473149"/>
                <a:gd name="connsiteY30" fmla="*/ 287996 h 473150"/>
                <a:gd name="connsiteX31" fmla="*/ 403263 w 473149"/>
                <a:gd name="connsiteY31" fmla="*/ 241391 h 473150"/>
                <a:gd name="connsiteX32" fmla="*/ 403264 w 473149"/>
                <a:gd name="connsiteY32" fmla="*/ 241391 h 473150"/>
                <a:gd name="connsiteX33" fmla="*/ 407238 w 473149"/>
                <a:gd name="connsiteY33" fmla="*/ 237416 h 473150"/>
                <a:gd name="connsiteX34" fmla="*/ 407238 w 473149"/>
                <a:gd name="connsiteY34" fmla="*/ 237416 h 473150"/>
                <a:gd name="connsiteX35" fmla="*/ 403264 w 473149"/>
                <a:gd name="connsiteY35" fmla="*/ 241390 h 473150"/>
                <a:gd name="connsiteX36" fmla="*/ 403264 w 473149"/>
                <a:gd name="connsiteY36" fmla="*/ 233443 h 473150"/>
                <a:gd name="connsiteX37" fmla="*/ 403263 w 473149"/>
                <a:gd name="connsiteY37" fmla="*/ 233441 h 473150"/>
                <a:gd name="connsiteX38" fmla="*/ 403263 w 473149"/>
                <a:gd name="connsiteY38" fmla="*/ 233440 h 473150"/>
                <a:gd name="connsiteX39" fmla="*/ 356657 w 473149"/>
                <a:gd name="connsiteY39" fmla="*/ 186835 h 473150"/>
                <a:gd name="connsiteX40" fmla="*/ 116493 w 473149"/>
                <a:gd name="connsiteY40" fmla="*/ 352224 h 473150"/>
                <a:gd name="connsiteX41" fmla="*/ 122113 w 473149"/>
                <a:gd name="connsiteY41" fmla="*/ 357847 h 473150"/>
                <a:gd name="connsiteX42" fmla="*/ 116492 w 473149"/>
                <a:gd name="connsiteY42" fmla="*/ 357846 h 473150"/>
                <a:gd name="connsiteX43" fmla="*/ 69886 w 473149"/>
                <a:gd name="connsiteY43" fmla="*/ 305620 h 473150"/>
                <a:gd name="connsiteX44" fmla="*/ 116492 w 473149"/>
                <a:gd name="connsiteY44" fmla="*/ 352225 h 473150"/>
                <a:gd name="connsiteX45" fmla="*/ 116492 w 473149"/>
                <a:gd name="connsiteY45" fmla="*/ 357847 h 473150"/>
                <a:gd name="connsiteX46" fmla="*/ 122113 w 473149"/>
                <a:gd name="connsiteY46" fmla="*/ 357847 h 473150"/>
                <a:gd name="connsiteX47" fmla="*/ 122113 w 473149"/>
                <a:gd name="connsiteY47" fmla="*/ 357848 h 473150"/>
                <a:gd name="connsiteX48" fmla="*/ 188024 w 473149"/>
                <a:gd name="connsiteY48" fmla="*/ 357848 h 473150"/>
                <a:gd name="connsiteX49" fmla="*/ 234630 w 473149"/>
                <a:gd name="connsiteY49" fmla="*/ 404452 h 473150"/>
                <a:gd name="connsiteX50" fmla="*/ 168719 w 473149"/>
                <a:gd name="connsiteY50" fmla="*/ 404452 h 473150"/>
                <a:gd name="connsiteX51" fmla="*/ 168719 w 473149"/>
                <a:gd name="connsiteY51" fmla="*/ 404452 h 473150"/>
                <a:gd name="connsiteX52" fmla="*/ 69886 w 473149"/>
                <a:gd name="connsiteY52" fmla="*/ 404452 h 473150"/>
                <a:gd name="connsiteX53" fmla="*/ 304431 w 473149"/>
                <a:gd name="connsiteY53" fmla="*/ 68697 h 473150"/>
                <a:gd name="connsiteX54" fmla="*/ 403264 w 473149"/>
                <a:gd name="connsiteY54" fmla="*/ 68697 h 473150"/>
                <a:gd name="connsiteX55" fmla="*/ 403264 w 473149"/>
                <a:gd name="connsiteY55" fmla="*/ 167531 h 473150"/>
                <a:gd name="connsiteX56" fmla="*/ 356658 w 473149"/>
                <a:gd name="connsiteY56" fmla="*/ 120925 h 473150"/>
                <a:gd name="connsiteX57" fmla="*/ 356658 w 473149"/>
                <a:gd name="connsiteY57" fmla="*/ 115303 h 473150"/>
                <a:gd name="connsiteX58" fmla="*/ 356657 w 473149"/>
                <a:gd name="connsiteY58" fmla="*/ 115303 h 473150"/>
                <a:gd name="connsiteX59" fmla="*/ 356657 w 473149"/>
                <a:gd name="connsiteY59" fmla="*/ 120924 h 473150"/>
                <a:gd name="connsiteX60" fmla="*/ 351036 w 473149"/>
                <a:gd name="connsiteY60" fmla="*/ 115302 h 473150"/>
                <a:gd name="connsiteX61" fmla="*/ 69886 w 473149"/>
                <a:gd name="connsiteY61" fmla="*/ 239709 h 473150"/>
                <a:gd name="connsiteX62" fmla="*/ 116492 w 473149"/>
                <a:gd name="connsiteY62" fmla="*/ 286315 h 473150"/>
                <a:gd name="connsiteX63" fmla="*/ 116492 w 473149"/>
                <a:gd name="connsiteY63" fmla="*/ 352225 h 473150"/>
                <a:gd name="connsiteX64" fmla="*/ 69886 w 473149"/>
                <a:gd name="connsiteY64" fmla="*/ 305620 h 473150"/>
                <a:gd name="connsiteX65" fmla="*/ 69886 w 473149"/>
                <a:gd name="connsiteY65" fmla="*/ 165849 h 473150"/>
                <a:gd name="connsiteX66" fmla="*/ 116493 w 473149"/>
                <a:gd name="connsiteY66" fmla="*/ 119243 h 473150"/>
                <a:gd name="connsiteX67" fmla="*/ 116492 w 473149"/>
                <a:gd name="connsiteY67" fmla="*/ 185154 h 473150"/>
                <a:gd name="connsiteX68" fmla="*/ 69886 w 473149"/>
                <a:gd name="connsiteY68" fmla="*/ 231760 h 473150"/>
                <a:gd name="connsiteX69" fmla="*/ 0 w 473149"/>
                <a:gd name="connsiteY69" fmla="*/ 235734 h 473150"/>
                <a:gd name="connsiteX70" fmla="*/ 69886 w 473149"/>
                <a:gd name="connsiteY70" fmla="*/ 165847 h 473150"/>
                <a:gd name="connsiteX71" fmla="*/ 69886 w 473149"/>
                <a:gd name="connsiteY71" fmla="*/ 231759 h 473150"/>
                <a:gd name="connsiteX72" fmla="*/ 69886 w 473149"/>
                <a:gd name="connsiteY72" fmla="*/ 231758 h 473150"/>
                <a:gd name="connsiteX73" fmla="*/ 69886 w 473149"/>
                <a:gd name="connsiteY73" fmla="*/ 239708 h 473150"/>
                <a:gd name="connsiteX74" fmla="*/ 65911 w 473149"/>
                <a:gd name="connsiteY74" fmla="*/ 235733 h 473150"/>
                <a:gd name="connsiteX75" fmla="*/ 65911 w 473149"/>
                <a:gd name="connsiteY75" fmla="*/ 235734 h 473150"/>
                <a:gd name="connsiteX76" fmla="*/ 69886 w 473149"/>
                <a:gd name="connsiteY76" fmla="*/ 239709 h 473150"/>
                <a:gd name="connsiteX77" fmla="*/ 69886 w 473149"/>
                <a:gd name="connsiteY77" fmla="*/ 305620 h 473150"/>
                <a:gd name="connsiteX78" fmla="*/ 116494 w 473149"/>
                <a:gd name="connsiteY78" fmla="*/ 115303 h 473150"/>
                <a:gd name="connsiteX79" fmla="*/ 120432 w 473149"/>
                <a:gd name="connsiteY79" fmla="*/ 115304 h 473150"/>
                <a:gd name="connsiteX80" fmla="*/ 116494 w 473149"/>
                <a:gd name="connsiteY80" fmla="*/ 119242 h 473150"/>
                <a:gd name="connsiteX81" fmla="*/ 69886 w 473149"/>
                <a:gd name="connsiteY81" fmla="*/ 68697 h 473150"/>
                <a:gd name="connsiteX82" fmla="*/ 167037 w 473149"/>
                <a:gd name="connsiteY82" fmla="*/ 68697 h 473150"/>
                <a:gd name="connsiteX83" fmla="*/ 167037 w 473149"/>
                <a:gd name="connsiteY83" fmla="*/ 68697 h 473150"/>
                <a:gd name="connsiteX84" fmla="*/ 235733 w 473149"/>
                <a:gd name="connsiteY84" fmla="*/ 0 h 473150"/>
                <a:gd name="connsiteX85" fmla="*/ 304430 w 473149"/>
                <a:gd name="connsiteY85" fmla="*/ 68697 h 473150"/>
                <a:gd name="connsiteX86" fmla="*/ 238519 w 473149"/>
                <a:gd name="connsiteY86" fmla="*/ 68696 h 473150"/>
                <a:gd name="connsiteX87" fmla="*/ 238519 w 473149"/>
                <a:gd name="connsiteY87" fmla="*/ 68697 h 473150"/>
                <a:gd name="connsiteX88" fmla="*/ 304430 w 473149"/>
                <a:gd name="connsiteY88" fmla="*/ 68697 h 473150"/>
                <a:gd name="connsiteX89" fmla="*/ 351036 w 473149"/>
                <a:gd name="connsiteY89" fmla="*/ 115303 h 473150"/>
                <a:gd name="connsiteX90" fmla="*/ 285125 w 473149"/>
                <a:gd name="connsiteY90" fmla="*/ 115302 h 473150"/>
                <a:gd name="connsiteX91" fmla="*/ 238520 w 473149"/>
                <a:gd name="connsiteY91" fmla="*/ 68697 h 473150"/>
                <a:gd name="connsiteX92" fmla="*/ 232948 w 473149"/>
                <a:gd name="connsiteY92" fmla="*/ 68697 h 473150"/>
                <a:gd name="connsiteX93" fmla="*/ 235733 w 473149"/>
                <a:gd name="connsiteY93" fmla="*/ 65912 h 473150"/>
                <a:gd name="connsiteX94" fmla="*/ 235733 w 473149"/>
                <a:gd name="connsiteY94" fmla="*/ 65912 h 473150"/>
                <a:gd name="connsiteX95" fmla="*/ 232948 w 473149"/>
                <a:gd name="connsiteY95" fmla="*/ 68697 h 473150"/>
                <a:gd name="connsiteX96" fmla="*/ 186342 w 473149"/>
                <a:gd name="connsiteY96" fmla="*/ 115303 h 473150"/>
                <a:gd name="connsiteX97" fmla="*/ 120432 w 473149"/>
                <a:gd name="connsiteY97" fmla="*/ 115303 h 473150"/>
                <a:gd name="connsiteX98" fmla="*/ 120432 w 473149"/>
                <a:gd name="connsiteY98" fmla="*/ 115303 h 473150"/>
                <a:gd name="connsiteX99" fmla="*/ 116493 w 473149"/>
                <a:gd name="connsiteY99" fmla="*/ 115303 h 473150"/>
                <a:gd name="connsiteX100" fmla="*/ 116493 w 473149"/>
                <a:gd name="connsiteY100" fmla="*/ 119242 h 473150"/>
                <a:gd name="connsiteX101" fmla="*/ 69886 w 473149"/>
                <a:gd name="connsiteY101" fmla="*/ 165848 h 47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473149" h="473150">
                  <a:moveTo>
                    <a:pt x="352718" y="357847"/>
                  </a:moveTo>
                  <a:lnTo>
                    <a:pt x="356658" y="353907"/>
                  </a:lnTo>
                  <a:lnTo>
                    <a:pt x="356658" y="357847"/>
                  </a:lnTo>
                  <a:close/>
                  <a:moveTo>
                    <a:pt x="356657" y="120925"/>
                  </a:moveTo>
                  <a:lnTo>
                    <a:pt x="403263" y="167530"/>
                  </a:lnTo>
                  <a:lnTo>
                    <a:pt x="403263" y="233439"/>
                  </a:lnTo>
                  <a:lnTo>
                    <a:pt x="403263" y="167531"/>
                  </a:lnTo>
                  <a:lnTo>
                    <a:pt x="473149" y="237416"/>
                  </a:lnTo>
                  <a:lnTo>
                    <a:pt x="403264" y="307302"/>
                  </a:lnTo>
                  <a:lnTo>
                    <a:pt x="403263" y="307302"/>
                  </a:lnTo>
                  <a:lnTo>
                    <a:pt x="403263" y="404452"/>
                  </a:lnTo>
                  <a:lnTo>
                    <a:pt x="306113" y="404452"/>
                  </a:lnTo>
                  <a:lnTo>
                    <a:pt x="306113" y="404453"/>
                  </a:lnTo>
                  <a:lnTo>
                    <a:pt x="306112" y="404453"/>
                  </a:lnTo>
                  <a:lnTo>
                    <a:pt x="237416" y="473150"/>
                  </a:lnTo>
                  <a:lnTo>
                    <a:pt x="168719" y="404453"/>
                  </a:lnTo>
                  <a:lnTo>
                    <a:pt x="234630" y="404453"/>
                  </a:lnTo>
                  <a:lnTo>
                    <a:pt x="234630" y="404452"/>
                  </a:lnTo>
                  <a:lnTo>
                    <a:pt x="234630" y="404452"/>
                  </a:lnTo>
                  <a:lnTo>
                    <a:pt x="240202" y="404452"/>
                  </a:lnTo>
                  <a:lnTo>
                    <a:pt x="237416" y="407238"/>
                  </a:lnTo>
                  <a:lnTo>
                    <a:pt x="237416" y="407239"/>
                  </a:lnTo>
                  <a:lnTo>
                    <a:pt x="240202" y="404453"/>
                  </a:lnTo>
                  <a:lnTo>
                    <a:pt x="240203" y="404452"/>
                  </a:lnTo>
                  <a:lnTo>
                    <a:pt x="286808" y="357848"/>
                  </a:lnTo>
                  <a:lnTo>
                    <a:pt x="352717" y="357848"/>
                  </a:lnTo>
                  <a:lnTo>
                    <a:pt x="352718" y="357847"/>
                  </a:lnTo>
                  <a:lnTo>
                    <a:pt x="356658" y="357847"/>
                  </a:lnTo>
                  <a:lnTo>
                    <a:pt x="356658" y="353907"/>
                  </a:lnTo>
                  <a:lnTo>
                    <a:pt x="356658" y="353906"/>
                  </a:lnTo>
                  <a:lnTo>
                    <a:pt x="356658" y="287996"/>
                  </a:lnTo>
                  <a:lnTo>
                    <a:pt x="403263" y="241391"/>
                  </a:lnTo>
                  <a:lnTo>
                    <a:pt x="403264" y="241391"/>
                  </a:lnTo>
                  <a:lnTo>
                    <a:pt x="407238" y="237416"/>
                  </a:lnTo>
                  <a:lnTo>
                    <a:pt x="407238" y="237416"/>
                  </a:lnTo>
                  <a:lnTo>
                    <a:pt x="403264" y="241390"/>
                  </a:lnTo>
                  <a:lnTo>
                    <a:pt x="403264" y="233443"/>
                  </a:lnTo>
                  <a:lnTo>
                    <a:pt x="403263" y="233441"/>
                  </a:lnTo>
                  <a:lnTo>
                    <a:pt x="403263" y="233440"/>
                  </a:lnTo>
                  <a:lnTo>
                    <a:pt x="356657" y="186835"/>
                  </a:lnTo>
                  <a:close/>
                  <a:moveTo>
                    <a:pt x="116493" y="352224"/>
                  </a:moveTo>
                  <a:lnTo>
                    <a:pt x="122113" y="357847"/>
                  </a:lnTo>
                  <a:lnTo>
                    <a:pt x="116492" y="357846"/>
                  </a:lnTo>
                  <a:close/>
                  <a:moveTo>
                    <a:pt x="69886" y="305620"/>
                  </a:moveTo>
                  <a:lnTo>
                    <a:pt x="116492" y="352225"/>
                  </a:lnTo>
                  <a:lnTo>
                    <a:pt x="116492" y="357847"/>
                  </a:lnTo>
                  <a:lnTo>
                    <a:pt x="122113" y="357847"/>
                  </a:lnTo>
                  <a:lnTo>
                    <a:pt x="122113" y="357848"/>
                  </a:lnTo>
                  <a:lnTo>
                    <a:pt x="188024" y="357848"/>
                  </a:lnTo>
                  <a:lnTo>
                    <a:pt x="234630" y="404452"/>
                  </a:lnTo>
                  <a:lnTo>
                    <a:pt x="168719" y="404452"/>
                  </a:lnTo>
                  <a:lnTo>
                    <a:pt x="168719" y="404452"/>
                  </a:lnTo>
                  <a:lnTo>
                    <a:pt x="69886" y="404452"/>
                  </a:lnTo>
                  <a:close/>
                  <a:moveTo>
                    <a:pt x="304431" y="68697"/>
                  </a:moveTo>
                  <a:lnTo>
                    <a:pt x="403264" y="68697"/>
                  </a:lnTo>
                  <a:lnTo>
                    <a:pt x="403264" y="167531"/>
                  </a:lnTo>
                  <a:lnTo>
                    <a:pt x="356658" y="120925"/>
                  </a:lnTo>
                  <a:lnTo>
                    <a:pt x="356658" y="115303"/>
                  </a:lnTo>
                  <a:lnTo>
                    <a:pt x="356657" y="115303"/>
                  </a:lnTo>
                  <a:lnTo>
                    <a:pt x="356657" y="120924"/>
                  </a:lnTo>
                  <a:lnTo>
                    <a:pt x="351036" y="115302"/>
                  </a:lnTo>
                  <a:close/>
                  <a:moveTo>
                    <a:pt x="69886" y="239709"/>
                  </a:moveTo>
                  <a:lnTo>
                    <a:pt x="116492" y="286315"/>
                  </a:lnTo>
                  <a:lnTo>
                    <a:pt x="116492" y="352225"/>
                  </a:lnTo>
                  <a:lnTo>
                    <a:pt x="69886" y="305620"/>
                  </a:lnTo>
                  <a:close/>
                  <a:moveTo>
                    <a:pt x="69886" y="165849"/>
                  </a:moveTo>
                  <a:lnTo>
                    <a:pt x="116493" y="119243"/>
                  </a:lnTo>
                  <a:lnTo>
                    <a:pt x="116492" y="185154"/>
                  </a:lnTo>
                  <a:lnTo>
                    <a:pt x="69886" y="231760"/>
                  </a:lnTo>
                  <a:close/>
                  <a:moveTo>
                    <a:pt x="0" y="235734"/>
                  </a:moveTo>
                  <a:lnTo>
                    <a:pt x="69886" y="165847"/>
                  </a:lnTo>
                  <a:lnTo>
                    <a:pt x="69886" y="231759"/>
                  </a:lnTo>
                  <a:lnTo>
                    <a:pt x="69886" y="231758"/>
                  </a:lnTo>
                  <a:lnTo>
                    <a:pt x="69886" y="239708"/>
                  </a:lnTo>
                  <a:lnTo>
                    <a:pt x="65911" y="235733"/>
                  </a:lnTo>
                  <a:lnTo>
                    <a:pt x="65911" y="235734"/>
                  </a:lnTo>
                  <a:lnTo>
                    <a:pt x="69886" y="239709"/>
                  </a:lnTo>
                  <a:lnTo>
                    <a:pt x="69886" y="305620"/>
                  </a:lnTo>
                  <a:close/>
                  <a:moveTo>
                    <a:pt x="116494" y="115303"/>
                  </a:moveTo>
                  <a:lnTo>
                    <a:pt x="120432" y="115304"/>
                  </a:lnTo>
                  <a:lnTo>
                    <a:pt x="116494" y="119242"/>
                  </a:lnTo>
                  <a:close/>
                  <a:moveTo>
                    <a:pt x="69886" y="68697"/>
                  </a:moveTo>
                  <a:lnTo>
                    <a:pt x="167037" y="68697"/>
                  </a:lnTo>
                  <a:lnTo>
                    <a:pt x="167037" y="68697"/>
                  </a:lnTo>
                  <a:lnTo>
                    <a:pt x="235733" y="0"/>
                  </a:lnTo>
                  <a:lnTo>
                    <a:pt x="304430" y="68697"/>
                  </a:lnTo>
                  <a:lnTo>
                    <a:pt x="238519" y="68696"/>
                  </a:lnTo>
                  <a:lnTo>
                    <a:pt x="238519" y="68697"/>
                  </a:lnTo>
                  <a:lnTo>
                    <a:pt x="304430" y="68697"/>
                  </a:lnTo>
                  <a:lnTo>
                    <a:pt x="351036" y="115303"/>
                  </a:lnTo>
                  <a:lnTo>
                    <a:pt x="285125" y="115302"/>
                  </a:lnTo>
                  <a:lnTo>
                    <a:pt x="238520" y="68697"/>
                  </a:lnTo>
                  <a:lnTo>
                    <a:pt x="232948" y="68697"/>
                  </a:lnTo>
                  <a:lnTo>
                    <a:pt x="235733" y="65912"/>
                  </a:lnTo>
                  <a:lnTo>
                    <a:pt x="235733" y="65912"/>
                  </a:lnTo>
                  <a:lnTo>
                    <a:pt x="232948" y="68697"/>
                  </a:lnTo>
                  <a:lnTo>
                    <a:pt x="186342" y="115303"/>
                  </a:lnTo>
                  <a:lnTo>
                    <a:pt x="120432" y="115303"/>
                  </a:lnTo>
                  <a:lnTo>
                    <a:pt x="120432" y="115303"/>
                  </a:lnTo>
                  <a:lnTo>
                    <a:pt x="116493" y="115303"/>
                  </a:lnTo>
                  <a:lnTo>
                    <a:pt x="116493" y="119242"/>
                  </a:lnTo>
                  <a:lnTo>
                    <a:pt x="69886" y="165848"/>
                  </a:lnTo>
                  <a:close/>
                </a:path>
              </a:pathLst>
            </a:custGeom>
            <a:gradFill>
              <a:gsLst>
                <a:gs pos="6000">
                  <a:srgbClr val="FF99EF"/>
                </a:gs>
                <a:gs pos="100000">
                  <a:srgbClr val="D7E7DB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5C9E42F-91F2-4CFC-89EA-E20427A55EE6}"/>
                </a:ext>
              </a:extLst>
            </p:cNvPr>
            <p:cNvSpPr txBox="1"/>
            <p:nvPr/>
          </p:nvSpPr>
          <p:spPr>
            <a:xfrm>
              <a:off x="5535221" y="2606288"/>
              <a:ext cx="1116909" cy="297382"/>
            </a:xfrm>
            <a:custGeom>
              <a:avLst/>
              <a:gdLst/>
              <a:ahLst/>
              <a:cxnLst/>
              <a:rect l="l" t="t" r="r" b="b"/>
              <a:pathLst>
                <a:path w="1116909" h="297382">
                  <a:moveTo>
                    <a:pt x="980517" y="17799"/>
                  </a:moveTo>
                  <a:cubicBezTo>
                    <a:pt x="964518" y="17799"/>
                    <a:pt x="950919" y="21465"/>
                    <a:pt x="939719" y="28798"/>
                  </a:cubicBezTo>
                  <a:cubicBezTo>
                    <a:pt x="928520" y="36131"/>
                    <a:pt x="919387" y="45930"/>
                    <a:pt x="912321" y="58196"/>
                  </a:cubicBezTo>
                  <a:cubicBezTo>
                    <a:pt x="905655" y="69929"/>
                    <a:pt x="900688" y="83661"/>
                    <a:pt x="897422" y="99394"/>
                  </a:cubicBezTo>
                  <a:cubicBezTo>
                    <a:pt x="894155" y="115126"/>
                    <a:pt x="892522" y="131658"/>
                    <a:pt x="892522" y="148991"/>
                  </a:cubicBezTo>
                  <a:cubicBezTo>
                    <a:pt x="892522" y="168190"/>
                    <a:pt x="894255" y="185522"/>
                    <a:pt x="897722" y="200988"/>
                  </a:cubicBezTo>
                  <a:cubicBezTo>
                    <a:pt x="901188" y="216453"/>
                    <a:pt x="906655" y="230186"/>
                    <a:pt x="914121" y="242185"/>
                  </a:cubicBezTo>
                  <a:cubicBezTo>
                    <a:pt x="921321" y="253918"/>
                    <a:pt x="930387" y="263084"/>
                    <a:pt x="941319" y="269683"/>
                  </a:cubicBezTo>
                  <a:cubicBezTo>
                    <a:pt x="952252" y="276283"/>
                    <a:pt x="965318" y="279583"/>
                    <a:pt x="980517" y="279583"/>
                  </a:cubicBezTo>
                  <a:cubicBezTo>
                    <a:pt x="994783" y="279583"/>
                    <a:pt x="1007649" y="276250"/>
                    <a:pt x="1019115" y="269583"/>
                  </a:cubicBezTo>
                  <a:cubicBezTo>
                    <a:pt x="1030580" y="262917"/>
                    <a:pt x="1039913" y="253584"/>
                    <a:pt x="1047113" y="241585"/>
                  </a:cubicBezTo>
                  <a:cubicBezTo>
                    <a:pt x="1054579" y="229453"/>
                    <a:pt x="1060012" y="215720"/>
                    <a:pt x="1063412" y="200388"/>
                  </a:cubicBezTo>
                  <a:cubicBezTo>
                    <a:pt x="1066812" y="185055"/>
                    <a:pt x="1068512" y="167923"/>
                    <a:pt x="1068512" y="148991"/>
                  </a:cubicBezTo>
                  <a:cubicBezTo>
                    <a:pt x="1068512" y="129525"/>
                    <a:pt x="1066612" y="111660"/>
                    <a:pt x="1062812" y="95394"/>
                  </a:cubicBezTo>
                  <a:cubicBezTo>
                    <a:pt x="1059012" y="79128"/>
                    <a:pt x="1053446" y="65263"/>
                    <a:pt x="1046113" y="53797"/>
                  </a:cubicBezTo>
                  <a:cubicBezTo>
                    <a:pt x="1038780" y="42464"/>
                    <a:pt x="1029581" y="33631"/>
                    <a:pt x="1018515" y="27298"/>
                  </a:cubicBezTo>
                  <a:cubicBezTo>
                    <a:pt x="1007449" y="20965"/>
                    <a:pt x="994783" y="17799"/>
                    <a:pt x="980517" y="17799"/>
                  </a:cubicBezTo>
                  <a:close/>
                  <a:moveTo>
                    <a:pt x="380442" y="17799"/>
                  </a:moveTo>
                  <a:cubicBezTo>
                    <a:pt x="364443" y="17799"/>
                    <a:pt x="350844" y="21465"/>
                    <a:pt x="339644" y="28798"/>
                  </a:cubicBezTo>
                  <a:cubicBezTo>
                    <a:pt x="328445" y="36131"/>
                    <a:pt x="319312" y="45930"/>
                    <a:pt x="312246" y="58196"/>
                  </a:cubicBezTo>
                  <a:cubicBezTo>
                    <a:pt x="305580" y="69929"/>
                    <a:pt x="300614" y="83661"/>
                    <a:pt x="297347" y="99394"/>
                  </a:cubicBezTo>
                  <a:cubicBezTo>
                    <a:pt x="294081" y="115126"/>
                    <a:pt x="292447" y="131658"/>
                    <a:pt x="292447" y="148991"/>
                  </a:cubicBezTo>
                  <a:cubicBezTo>
                    <a:pt x="292447" y="168190"/>
                    <a:pt x="294181" y="185522"/>
                    <a:pt x="297647" y="200988"/>
                  </a:cubicBezTo>
                  <a:cubicBezTo>
                    <a:pt x="301113" y="216453"/>
                    <a:pt x="306580" y="230186"/>
                    <a:pt x="314046" y="242185"/>
                  </a:cubicBezTo>
                  <a:cubicBezTo>
                    <a:pt x="321246" y="253918"/>
                    <a:pt x="330312" y="263084"/>
                    <a:pt x="341244" y="269683"/>
                  </a:cubicBezTo>
                  <a:cubicBezTo>
                    <a:pt x="352177" y="276283"/>
                    <a:pt x="365243" y="279583"/>
                    <a:pt x="380442" y="279583"/>
                  </a:cubicBezTo>
                  <a:cubicBezTo>
                    <a:pt x="394708" y="279583"/>
                    <a:pt x="407574" y="276250"/>
                    <a:pt x="419040" y="269583"/>
                  </a:cubicBezTo>
                  <a:cubicBezTo>
                    <a:pt x="430506" y="262917"/>
                    <a:pt x="439838" y="253584"/>
                    <a:pt x="447038" y="241585"/>
                  </a:cubicBezTo>
                  <a:cubicBezTo>
                    <a:pt x="454504" y="229453"/>
                    <a:pt x="459937" y="215720"/>
                    <a:pt x="463337" y="200388"/>
                  </a:cubicBezTo>
                  <a:cubicBezTo>
                    <a:pt x="466737" y="185055"/>
                    <a:pt x="468437" y="167923"/>
                    <a:pt x="468437" y="148991"/>
                  </a:cubicBezTo>
                  <a:cubicBezTo>
                    <a:pt x="468437" y="129525"/>
                    <a:pt x="466537" y="111660"/>
                    <a:pt x="462737" y="95394"/>
                  </a:cubicBezTo>
                  <a:cubicBezTo>
                    <a:pt x="458937" y="79128"/>
                    <a:pt x="453371" y="65263"/>
                    <a:pt x="446038" y="53797"/>
                  </a:cubicBezTo>
                  <a:cubicBezTo>
                    <a:pt x="438705" y="42464"/>
                    <a:pt x="429506" y="33631"/>
                    <a:pt x="418440" y="27298"/>
                  </a:cubicBezTo>
                  <a:cubicBezTo>
                    <a:pt x="407374" y="20965"/>
                    <a:pt x="394708" y="17799"/>
                    <a:pt x="380442" y="17799"/>
                  </a:cubicBezTo>
                  <a:close/>
                  <a:moveTo>
                    <a:pt x="0" y="6799"/>
                  </a:moveTo>
                  <a:lnTo>
                    <a:pt x="119793" y="6799"/>
                  </a:lnTo>
                  <a:lnTo>
                    <a:pt x="119793" y="20999"/>
                  </a:lnTo>
                  <a:cubicBezTo>
                    <a:pt x="116060" y="21132"/>
                    <a:pt x="111227" y="21799"/>
                    <a:pt x="105294" y="22998"/>
                  </a:cubicBezTo>
                  <a:cubicBezTo>
                    <a:pt x="99361" y="24198"/>
                    <a:pt x="95061" y="25265"/>
                    <a:pt x="92394" y="26198"/>
                  </a:cubicBezTo>
                  <a:cubicBezTo>
                    <a:pt x="87861" y="27798"/>
                    <a:pt x="84762" y="30531"/>
                    <a:pt x="83095" y="34398"/>
                  </a:cubicBezTo>
                  <a:cubicBezTo>
                    <a:pt x="81428" y="38264"/>
                    <a:pt x="80595" y="42397"/>
                    <a:pt x="80595" y="46797"/>
                  </a:cubicBezTo>
                  <a:lnTo>
                    <a:pt x="80595" y="237385"/>
                  </a:lnTo>
                  <a:cubicBezTo>
                    <a:pt x="80595" y="246185"/>
                    <a:pt x="81028" y="253018"/>
                    <a:pt x="81895" y="257884"/>
                  </a:cubicBezTo>
                  <a:cubicBezTo>
                    <a:pt x="82762" y="262751"/>
                    <a:pt x="84795" y="266517"/>
                    <a:pt x="87995" y="269183"/>
                  </a:cubicBezTo>
                  <a:cubicBezTo>
                    <a:pt x="91061" y="271583"/>
                    <a:pt x="95628" y="273150"/>
                    <a:pt x="101694" y="273883"/>
                  </a:cubicBezTo>
                  <a:cubicBezTo>
                    <a:pt x="107760" y="274616"/>
                    <a:pt x="116260" y="274983"/>
                    <a:pt x="127192" y="274983"/>
                  </a:cubicBezTo>
                  <a:cubicBezTo>
                    <a:pt x="132125" y="274983"/>
                    <a:pt x="137258" y="274850"/>
                    <a:pt x="142591" y="274583"/>
                  </a:cubicBezTo>
                  <a:cubicBezTo>
                    <a:pt x="147924" y="274316"/>
                    <a:pt x="152991" y="273783"/>
                    <a:pt x="157790" y="272983"/>
                  </a:cubicBezTo>
                  <a:cubicBezTo>
                    <a:pt x="162457" y="272183"/>
                    <a:pt x="166757" y="271083"/>
                    <a:pt x="170690" y="269683"/>
                  </a:cubicBezTo>
                  <a:cubicBezTo>
                    <a:pt x="174623" y="268283"/>
                    <a:pt x="177523" y="266517"/>
                    <a:pt x="179389" y="264384"/>
                  </a:cubicBezTo>
                  <a:cubicBezTo>
                    <a:pt x="184855" y="258251"/>
                    <a:pt x="191222" y="248951"/>
                    <a:pt x="198488" y="236485"/>
                  </a:cubicBezTo>
                  <a:cubicBezTo>
                    <a:pt x="205754" y="224020"/>
                    <a:pt x="210787" y="213920"/>
                    <a:pt x="213587" y="206187"/>
                  </a:cubicBezTo>
                  <a:lnTo>
                    <a:pt x="227786" y="206187"/>
                  </a:lnTo>
                  <a:lnTo>
                    <a:pt x="221787" y="290582"/>
                  </a:lnTo>
                  <a:lnTo>
                    <a:pt x="0" y="290582"/>
                  </a:lnTo>
                  <a:lnTo>
                    <a:pt x="0" y="276383"/>
                  </a:lnTo>
                  <a:cubicBezTo>
                    <a:pt x="3200" y="276116"/>
                    <a:pt x="7833" y="275650"/>
                    <a:pt x="13899" y="274983"/>
                  </a:cubicBezTo>
                  <a:cubicBezTo>
                    <a:pt x="19966" y="274316"/>
                    <a:pt x="24199" y="273450"/>
                    <a:pt x="26598" y="272383"/>
                  </a:cubicBezTo>
                  <a:cubicBezTo>
                    <a:pt x="30598" y="270650"/>
                    <a:pt x="33498" y="268117"/>
                    <a:pt x="35298" y="264784"/>
                  </a:cubicBezTo>
                  <a:cubicBezTo>
                    <a:pt x="37098" y="261451"/>
                    <a:pt x="37998" y="257184"/>
                    <a:pt x="37998" y="251984"/>
                  </a:cubicBezTo>
                  <a:lnTo>
                    <a:pt x="37998" y="48797"/>
                  </a:lnTo>
                  <a:cubicBezTo>
                    <a:pt x="37998" y="44264"/>
                    <a:pt x="37231" y="40264"/>
                    <a:pt x="35698" y="36798"/>
                  </a:cubicBezTo>
                  <a:cubicBezTo>
                    <a:pt x="34165" y="33331"/>
                    <a:pt x="31132" y="30531"/>
                    <a:pt x="26598" y="28398"/>
                  </a:cubicBezTo>
                  <a:cubicBezTo>
                    <a:pt x="23532" y="26798"/>
                    <a:pt x="19232" y="25232"/>
                    <a:pt x="13699" y="23698"/>
                  </a:cubicBezTo>
                  <a:cubicBezTo>
                    <a:pt x="8166" y="22165"/>
                    <a:pt x="3600" y="21265"/>
                    <a:pt x="0" y="20999"/>
                  </a:cubicBezTo>
                  <a:close/>
                  <a:moveTo>
                    <a:pt x="691042" y="600"/>
                  </a:moveTo>
                  <a:cubicBezTo>
                    <a:pt x="707041" y="600"/>
                    <a:pt x="720973" y="2533"/>
                    <a:pt x="732839" y="6399"/>
                  </a:cubicBezTo>
                  <a:cubicBezTo>
                    <a:pt x="744705" y="10266"/>
                    <a:pt x="755171" y="14932"/>
                    <a:pt x="764237" y="20399"/>
                  </a:cubicBezTo>
                  <a:lnTo>
                    <a:pt x="772437" y="6799"/>
                  </a:lnTo>
                  <a:lnTo>
                    <a:pt x="788436" y="6799"/>
                  </a:lnTo>
                  <a:lnTo>
                    <a:pt x="790235" y="105993"/>
                  </a:lnTo>
                  <a:lnTo>
                    <a:pt x="773836" y="105993"/>
                  </a:lnTo>
                  <a:cubicBezTo>
                    <a:pt x="771032" y="95061"/>
                    <a:pt x="767562" y="84295"/>
                    <a:pt x="763425" y="73695"/>
                  </a:cubicBezTo>
                  <a:cubicBezTo>
                    <a:pt x="759287" y="63096"/>
                    <a:pt x="753948" y="53597"/>
                    <a:pt x="747407" y="45197"/>
                  </a:cubicBezTo>
                  <a:cubicBezTo>
                    <a:pt x="740868" y="36798"/>
                    <a:pt x="732893" y="30098"/>
                    <a:pt x="723483" y="25098"/>
                  </a:cubicBezTo>
                  <a:cubicBezTo>
                    <a:pt x="714073" y="20099"/>
                    <a:pt x="702828" y="17599"/>
                    <a:pt x="689748" y="17599"/>
                  </a:cubicBezTo>
                  <a:cubicBezTo>
                    <a:pt x="675465" y="17599"/>
                    <a:pt x="662718" y="20501"/>
                    <a:pt x="651506" y="26305"/>
                  </a:cubicBezTo>
                  <a:cubicBezTo>
                    <a:pt x="640295" y="32108"/>
                    <a:pt x="630550" y="40747"/>
                    <a:pt x="622274" y="52222"/>
                  </a:cubicBezTo>
                  <a:cubicBezTo>
                    <a:pt x="614133" y="63298"/>
                    <a:pt x="607860" y="77109"/>
                    <a:pt x="603455" y="93654"/>
                  </a:cubicBezTo>
                  <a:cubicBezTo>
                    <a:pt x="599050" y="110198"/>
                    <a:pt x="596847" y="128677"/>
                    <a:pt x="596847" y="149091"/>
                  </a:cubicBezTo>
                  <a:cubicBezTo>
                    <a:pt x="596847" y="167104"/>
                    <a:pt x="599016" y="184083"/>
                    <a:pt x="603355" y="200027"/>
                  </a:cubicBezTo>
                  <a:cubicBezTo>
                    <a:pt x="607693" y="215971"/>
                    <a:pt x="614001" y="229747"/>
                    <a:pt x="622280" y="241357"/>
                  </a:cubicBezTo>
                  <a:cubicBezTo>
                    <a:pt x="630557" y="253231"/>
                    <a:pt x="640902" y="262571"/>
                    <a:pt x="653317" y="269376"/>
                  </a:cubicBezTo>
                  <a:cubicBezTo>
                    <a:pt x="665732" y="276180"/>
                    <a:pt x="679816" y="279583"/>
                    <a:pt x="695569" y="279583"/>
                  </a:cubicBezTo>
                  <a:cubicBezTo>
                    <a:pt x="707319" y="279583"/>
                    <a:pt x="718033" y="277783"/>
                    <a:pt x="727711" y="274183"/>
                  </a:cubicBezTo>
                  <a:cubicBezTo>
                    <a:pt x="737390" y="270583"/>
                    <a:pt x="744231" y="266784"/>
                    <a:pt x="748235" y="262784"/>
                  </a:cubicBezTo>
                  <a:cubicBezTo>
                    <a:pt x="749304" y="255851"/>
                    <a:pt x="749871" y="248851"/>
                    <a:pt x="749938" y="241785"/>
                  </a:cubicBezTo>
                  <a:cubicBezTo>
                    <a:pt x="750005" y="234719"/>
                    <a:pt x="750038" y="228719"/>
                    <a:pt x="750038" y="223786"/>
                  </a:cubicBezTo>
                  <a:lnTo>
                    <a:pt x="750038" y="208187"/>
                  </a:lnTo>
                  <a:cubicBezTo>
                    <a:pt x="750038" y="202588"/>
                    <a:pt x="749271" y="197621"/>
                    <a:pt x="747738" y="193288"/>
                  </a:cubicBezTo>
                  <a:cubicBezTo>
                    <a:pt x="746205" y="188955"/>
                    <a:pt x="743038" y="185789"/>
                    <a:pt x="738239" y="183789"/>
                  </a:cubicBezTo>
                  <a:cubicBezTo>
                    <a:pt x="733839" y="181789"/>
                    <a:pt x="727873" y="180289"/>
                    <a:pt x="720340" y="179289"/>
                  </a:cubicBezTo>
                  <a:cubicBezTo>
                    <a:pt x="712807" y="178289"/>
                    <a:pt x="706907" y="177656"/>
                    <a:pt x="702641" y="177389"/>
                  </a:cubicBezTo>
                  <a:lnTo>
                    <a:pt x="702641" y="162790"/>
                  </a:lnTo>
                  <a:lnTo>
                    <a:pt x="827033" y="162790"/>
                  </a:lnTo>
                  <a:lnTo>
                    <a:pt x="827033" y="177389"/>
                  </a:lnTo>
                  <a:cubicBezTo>
                    <a:pt x="823833" y="177789"/>
                    <a:pt x="819534" y="178422"/>
                    <a:pt x="814134" y="179289"/>
                  </a:cubicBezTo>
                  <a:cubicBezTo>
                    <a:pt x="808734" y="180156"/>
                    <a:pt x="804368" y="181389"/>
                    <a:pt x="801035" y="182989"/>
                  </a:cubicBezTo>
                  <a:cubicBezTo>
                    <a:pt x="797035" y="184989"/>
                    <a:pt x="794202" y="187822"/>
                    <a:pt x="792535" y="191488"/>
                  </a:cubicBezTo>
                  <a:cubicBezTo>
                    <a:pt x="790869" y="195155"/>
                    <a:pt x="790036" y="199454"/>
                    <a:pt x="790036" y="204387"/>
                  </a:cubicBezTo>
                  <a:lnTo>
                    <a:pt x="790036" y="226386"/>
                  </a:lnTo>
                  <a:cubicBezTo>
                    <a:pt x="790036" y="242385"/>
                    <a:pt x="790135" y="253184"/>
                    <a:pt x="790335" y="258784"/>
                  </a:cubicBezTo>
                  <a:cubicBezTo>
                    <a:pt x="790535" y="264384"/>
                    <a:pt x="790769" y="268983"/>
                    <a:pt x="791035" y="272583"/>
                  </a:cubicBezTo>
                  <a:cubicBezTo>
                    <a:pt x="773303" y="280583"/>
                    <a:pt x="755638" y="286716"/>
                    <a:pt x="738039" y="290982"/>
                  </a:cubicBezTo>
                  <a:cubicBezTo>
                    <a:pt x="720440" y="295249"/>
                    <a:pt x="703174" y="297382"/>
                    <a:pt x="686242" y="297382"/>
                  </a:cubicBezTo>
                  <a:cubicBezTo>
                    <a:pt x="668110" y="297382"/>
                    <a:pt x="650644" y="293980"/>
                    <a:pt x="633845" y="287176"/>
                  </a:cubicBezTo>
                  <a:cubicBezTo>
                    <a:pt x="617046" y="280372"/>
                    <a:pt x="602380" y="270700"/>
                    <a:pt x="589848" y="258159"/>
                  </a:cubicBezTo>
                  <a:cubicBezTo>
                    <a:pt x="577182" y="245483"/>
                    <a:pt x="567116" y="230073"/>
                    <a:pt x="559650" y="211929"/>
                  </a:cubicBezTo>
                  <a:cubicBezTo>
                    <a:pt x="552183" y="193785"/>
                    <a:pt x="548450" y="173506"/>
                    <a:pt x="548450" y="151091"/>
                  </a:cubicBezTo>
                  <a:cubicBezTo>
                    <a:pt x="548450" y="129477"/>
                    <a:pt x="552017" y="109432"/>
                    <a:pt x="559150" y="90955"/>
                  </a:cubicBezTo>
                  <a:cubicBezTo>
                    <a:pt x="566283" y="72478"/>
                    <a:pt x="576382" y="56435"/>
                    <a:pt x="589448" y="42825"/>
                  </a:cubicBezTo>
                  <a:cubicBezTo>
                    <a:pt x="602114" y="29485"/>
                    <a:pt x="617213" y="19112"/>
                    <a:pt x="634745" y="11707"/>
                  </a:cubicBezTo>
                  <a:cubicBezTo>
                    <a:pt x="652277" y="4302"/>
                    <a:pt x="671043" y="600"/>
                    <a:pt x="691042" y="600"/>
                  </a:cubicBezTo>
                  <a:close/>
                  <a:moveTo>
                    <a:pt x="980517" y="0"/>
                  </a:moveTo>
                  <a:cubicBezTo>
                    <a:pt x="999316" y="0"/>
                    <a:pt x="1017048" y="3533"/>
                    <a:pt x="1033714" y="10599"/>
                  </a:cubicBezTo>
                  <a:cubicBezTo>
                    <a:pt x="1050379" y="17665"/>
                    <a:pt x="1064778" y="27598"/>
                    <a:pt x="1076911" y="40397"/>
                  </a:cubicBezTo>
                  <a:cubicBezTo>
                    <a:pt x="1089444" y="53463"/>
                    <a:pt x="1099243" y="69229"/>
                    <a:pt x="1106309" y="87695"/>
                  </a:cubicBezTo>
                  <a:cubicBezTo>
                    <a:pt x="1113376" y="106160"/>
                    <a:pt x="1116909" y="126592"/>
                    <a:pt x="1116909" y="148991"/>
                  </a:cubicBezTo>
                  <a:cubicBezTo>
                    <a:pt x="1116909" y="171523"/>
                    <a:pt x="1113309" y="191988"/>
                    <a:pt x="1106109" y="210387"/>
                  </a:cubicBezTo>
                  <a:cubicBezTo>
                    <a:pt x="1098910" y="228786"/>
                    <a:pt x="1088910" y="244452"/>
                    <a:pt x="1076111" y="257384"/>
                  </a:cubicBezTo>
                  <a:cubicBezTo>
                    <a:pt x="1063712" y="270183"/>
                    <a:pt x="1049313" y="280049"/>
                    <a:pt x="1032914" y="286982"/>
                  </a:cubicBezTo>
                  <a:cubicBezTo>
                    <a:pt x="1016515" y="293915"/>
                    <a:pt x="999049" y="297382"/>
                    <a:pt x="980517" y="297382"/>
                  </a:cubicBezTo>
                  <a:cubicBezTo>
                    <a:pt x="960785" y="297382"/>
                    <a:pt x="942552" y="293682"/>
                    <a:pt x="925820" y="286282"/>
                  </a:cubicBezTo>
                  <a:cubicBezTo>
                    <a:pt x="909088" y="278883"/>
                    <a:pt x="894722" y="268583"/>
                    <a:pt x="882723" y="255384"/>
                  </a:cubicBezTo>
                  <a:cubicBezTo>
                    <a:pt x="870724" y="242452"/>
                    <a:pt x="861291" y="226753"/>
                    <a:pt x="854425" y="208287"/>
                  </a:cubicBezTo>
                  <a:cubicBezTo>
                    <a:pt x="847558" y="189822"/>
                    <a:pt x="844125" y="170056"/>
                    <a:pt x="844125" y="148991"/>
                  </a:cubicBezTo>
                  <a:cubicBezTo>
                    <a:pt x="844125" y="125926"/>
                    <a:pt x="847725" y="105360"/>
                    <a:pt x="854925" y="87295"/>
                  </a:cubicBezTo>
                  <a:cubicBezTo>
                    <a:pt x="862124" y="69229"/>
                    <a:pt x="872057" y="53597"/>
                    <a:pt x="884723" y="40397"/>
                  </a:cubicBezTo>
                  <a:cubicBezTo>
                    <a:pt x="897255" y="27332"/>
                    <a:pt x="911821" y="17332"/>
                    <a:pt x="928420" y="10399"/>
                  </a:cubicBezTo>
                  <a:cubicBezTo>
                    <a:pt x="945019" y="3466"/>
                    <a:pt x="962385" y="0"/>
                    <a:pt x="980517" y="0"/>
                  </a:cubicBezTo>
                  <a:close/>
                  <a:moveTo>
                    <a:pt x="380442" y="0"/>
                  </a:moveTo>
                  <a:cubicBezTo>
                    <a:pt x="399241" y="0"/>
                    <a:pt x="416973" y="3533"/>
                    <a:pt x="433639" y="10599"/>
                  </a:cubicBezTo>
                  <a:cubicBezTo>
                    <a:pt x="450304" y="17665"/>
                    <a:pt x="464703" y="27598"/>
                    <a:pt x="476836" y="40397"/>
                  </a:cubicBezTo>
                  <a:cubicBezTo>
                    <a:pt x="489369" y="53463"/>
                    <a:pt x="499168" y="69229"/>
                    <a:pt x="506234" y="87695"/>
                  </a:cubicBezTo>
                  <a:cubicBezTo>
                    <a:pt x="513301" y="106160"/>
                    <a:pt x="516834" y="126592"/>
                    <a:pt x="516834" y="148991"/>
                  </a:cubicBezTo>
                  <a:cubicBezTo>
                    <a:pt x="516834" y="171523"/>
                    <a:pt x="513234" y="191988"/>
                    <a:pt x="506034" y="210387"/>
                  </a:cubicBezTo>
                  <a:cubicBezTo>
                    <a:pt x="498835" y="228786"/>
                    <a:pt x="488835" y="244452"/>
                    <a:pt x="476036" y="257384"/>
                  </a:cubicBezTo>
                  <a:cubicBezTo>
                    <a:pt x="463637" y="270183"/>
                    <a:pt x="449238" y="280049"/>
                    <a:pt x="432839" y="286982"/>
                  </a:cubicBezTo>
                  <a:cubicBezTo>
                    <a:pt x="416440" y="293915"/>
                    <a:pt x="398974" y="297382"/>
                    <a:pt x="380442" y="297382"/>
                  </a:cubicBezTo>
                  <a:cubicBezTo>
                    <a:pt x="360710" y="297382"/>
                    <a:pt x="342478" y="293682"/>
                    <a:pt x="325745" y="286282"/>
                  </a:cubicBezTo>
                  <a:cubicBezTo>
                    <a:pt x="309013" y="278883"/>
                    <a:pt x="294647" y="268583"/>
                    <a:pt x="282648" y="255384"/>
                  </a:cubicBezTo>
                  <a:cubicBezTo>
                    <a:pt x="270649" y="242452"/>
                    <a:pt x="261216" y="226753"/>
                    <a:pt x="254350" y="208287"/>
                  </a:cubicBezTo>
                  <a:cubicBezTo>
                    <a:pt x="247483" y="189822"/>
                    <a:pt x="244050" y="170056"/>
                    <a:pt x="244050" y="148991"/>
                  </a:cubicBezTo>
                  <a:cubicBezTo>
                    <a:pt x="244050" y="125926"/>
                    <a:pt x="247650" y="105360"/>
                    <a:pt x="254850" y="87295"/>
                  </a:cubicBezTo>
                  <a:cubicBezTo>
                    <a:pt x="262049" y="69229"/>
                    <a:pt x="271982" y="53597"/>
                    <a:pt x="284648" y="40397"/>
                  </a:cubicBezTo>
                  <a:cubicBezTo>
                    <a:pt x="297180" y="27332"/>
                    <a:pt x="311746" y="17332"/>
                    <a:pt x="328345" y="10399"/>
                  </a:cubicBezTo>
                  <a:cubicBezTo>
                    <a:pt x="344944" y="3466"/>
                    <a:pt x="362310" y="0"/>
                    <a:pt x="380442" y="0"/>
                  </a:cubicBezTo>
                  <a:close/>
                </a:path>
              </a:pathLst>
            </a:custGeom>
            <a:gradFill flip="none" rotWithShape="1">
              <a:gsLst>
                <a:gs pos="6000">
                  <a:srgbClr val="FF99EF"/>
                </a:gs>
                <a:gs pos="100000">
                  <a:srgbClr val="D7E7DB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F163197-6B8E-4077-886B-68511B92B379}"/>
              </a:ext>
            </a:extLst>
          </p:cNvPr>
          <p:cNvSpPr txBox="1"/>
          <p:nvPr/>
        </p:nvSpPr>
        <p:spPr>
          <a:xfrm>
            <a:off x="2577745" y="3187387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18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03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18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C4ADBFB-E7F3-4CE3-AF0F-6E069B42EACD}"/>
              </a:ext>
            </a:extLst>
          </p:cNvPr>
          <p:cNvSpPr txBox="1"/>
          <p:nvPr/>
        </p:nvSpPr>
        <p:spPr>
          <a:xfrm>
            <a:off x="3809311" y="4698038"/>
            <a:ext cx="101181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03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E5123CD-DA87-4CFF-8613-A2E475095237}"/>
              </a:ext>
            </a:extLst>
          </p:cNvPr>
          <p:cNvCxnSpPr/>
          <p:nvPr/>
        </p:nvCxnSpPr>
        <p:spPr>
          <a:xfrm>
            <a:off x="4702132" y="4486256"/>
            <a:ext cx="0" cy="1425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97F450B-061A-4470-B99E-209167E9E6C6}"/>
              </a:ext>
            </a:extLst>
          </p:cNvPr>
          <p:cNvSpPr txBox="1"/>
          <p:nvPr/>
        </p:nvSpPr>
        <p:spPr>
          <a:xfrm>
            <a:off x="4831790" y="4266520"/>
            <a:ext cx="303320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工作存在不足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6733DA-A020-43F4-9CFC-27BA92B6F7C4}"/>
              </a:ext>
            </a:extLst>
          </p:cNvPr>
          <p:cNvSpPr txBox="1"/>
          <p:nvPr/>
        </p:nvSpPr>
        <p:spPr>
          <a:xfrm>
            <a:off x="4831790" y="5097807"/>
            <a:ext cx="520120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The user can demonstrate on a projector or computer, or print the presentation and make it into a film to be used in a wider field. The user can demonstrate on a projector or computer, or print the presentation and make it into a film to be used in a wider field. </a:t>
            </a:r>
          </a:p>
        </p:txBody>
      </p:sp>
    </p:spTree>
    <p:extLst>
      <p:ext uri="{BB962C8B-B14F-4D97-AF65-F5344CB8AC3E}">
        <p14:creationId xmlns:p14="http://schemas.microsoft.com/office/powerpoint/2010/main" val="1109392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12" grpId="0"/>
      <p:bldP spid="1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F5160C5-ABBB-41F6-9CD4-05E4E1C121F0}"/>
              </a:ext>
            </a:extLst>
          </p:cNvPr>
          <p:cNvSpPr txBox="1">
            <a:spLocks/>
          </p:cNvSpPr>
          <p:nvPr/>
        </p:nvSpPr>
        <p:spPr>
          <a:xfrm>
            <a:off x="3987256" y="741867"/>
            <a:ext cx="4217488" cy="50276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工作存在不足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B59C7C-A135-49BF-955C-E734C841F6EF}"/>
              </a:ext>
            </a:extLst>
          </p:cNvPr>
          <p:cNvSpPr txBox="1"/>
          <p:nvPr/>
        </p:nvSpPr>
        <p:spPr>
          <a:xfrm>
            <a:off x="3987256" y="1174440"/>
            <a:ext cx="4217489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print the presentation and make it into a film a wider field</a:t>
            </a:r>
          </a:p>
        </p:txBody>
      </p:sp>
      <p:sp>
        <p:nvSpPr>
          <p:cNvPr id="38" name="Freeform 5">
            <a:extLst>
              <a:ext uri="{FF2B5EF4-FFF2-40B4-BE49-F238E27FC236}">
                <a16:creationId xmlns:a16="http://schemas.microsoft.com/office/drawing/2014/main" id="{4423C626-DA4E-4D49-92EC-D4F388303F8E}"/>
              </a:ext>
            </a:extLst>
          </p:cNvPr>
          <p:cNvSpPr/>
          <p:nvPr/>
        </p:nvSpPr>
        <p:spPr bwMode="auto">
          <a:xfrm>
            <a:off x="4061884" y="1913467"/>
            <a:ext cx="1864784" cy="3050117"/>
          </a:xfrm>
          <a:custGeom>
            <a:avLst/>
            <a:gdLst/>
            <a:ahLst/>
            <a:cxnLst>
              <a:cxn ang="0">
                <a:pos x="0" y="742"/>
              </a:cxn>
              <a:cxn ang="0">
                <a:pos x="1" y="725"/>
              </a:cxn>
              <a:cxn ang="0">
                <a:pos x="2" y="693"/>
              </a:cxn>
              <a:cxn ang="0">
                <a:pos x="221" y="218"/>
              </a:cxn>
              <a:cxn ang="0">
                <a:pos x="691" y="0"/>
              </a:cxn>
              <a:cxn ang="0">
                <a:pos x="472" y="111"/>
              </a:cxn>
              <a:cxn ang="0">
                <a:pos x="359" y="341"/>
              </a:cxn>
              <a:cxn ang="0">
                <a:pos x="357" y="367"/>
              </a:cxn>
              <a:cxn ang="0">
                <a:pos x="356" y="387"/>
              </a:cxn>
              <a:cxn ang="0">
                <a:pos x="356" y="392"/>
              </a:cxn>
              <a:cxn ang="0">
                <a:pos x="356" y="394"/>
              </a:cxn>
              <a:cxn ang="0">
                <a:pos x="356" y="414"/>
              </a:cxn>
              <a:cxn ang="0">
                <a:pos x="472" y="672"/>
              </a:cxn>
              <a:cxn ang="0">
                <a:pos x="581" y="751"/>
              </a:cxn>
              <a:cxn ang="0">
                <a:pos x="472" y="829"/>
              </a:cxn>
              <a:cxn ang="0">
                <a:pos x="357" y="1085"/>
              </a:cxn>
              <a:cxn ang="0">
                <a:pos x="356" y="1105"/>
              </a:cxn>
              <a:cxn ang="0">
                <a:pos x="356" y="1110"/>
              </a:cxn>
              <a:cxn ang="0">
                <a:pos x="356" y="1112"/>
              </a:cxn>
              <a:cxn ang="0">
                <a:pos x="356" y="1131"/>
              </a:cxn>
              <a:cxn ang="0">
                <a:pos x="116" y="1017"/>
              </a:cxn>
              <a:cxn ang="0">
                <a:pos x="1" y="758"/>
              </a:cxn>
              <a:cxn ang="0">
                <a:pos x="0" y="742"/>
              </a:cxn>
            </a:cxnLst>
            <a:rect l="0" t="0" r="r" b="b"/>
            <a:pathLst>
              <a:path w="691" h="1131">
                <a:moveTo>
                  <a:pt x="0" y="742"/>
                </a:moveTo>
                <a:cubicBezTo>
                  <a:pt x="1" y="725"/>
                  <a:pt x="1" y="725"/>
                  <a:pt x="1" y="725"/>
                </a:cubicBezTo>
                <a:cubicBezTo>
                  <a:pt x="1" y="714"/>
                  <a:pt x="2" y="703"/>
                  <a:pt x="2" y="693"/>
                </a:cubicBezTo>
                <a:cubicBezTo>
                  <a:pt x="15" y="510"/>
                  <a:pt x="88" y="351"/>
                  <a:pt x="221" y="218"/>
                </a:cubicBezTo>
                <a:cubicBezTo>
                  <a:pt x="353" y="86"/>
                  <a:pt x="510" y="13"/>
                  <a:pt x="691" y="0"/>
                </a:cubicBezTo>
                <a:cubicBezTo>
                  <a:pt x="608" y="12"/>
                  <a:pt x="535" y="49"/>
                  <a:pt x="472" y="111"/>
                </a:cubicBezTo>
                <a:cubicBezTo>
                  <a:pt x="407" y="177"/>
                  <a:pt x="369" y="253"/>
                  <a:pt x="359" y="341"/>
                </a:cubicBezTo>
                <a:cubicBezTo>
                  <a:pt x="358" y="350"/>
                  <a:pt x="357" y="358"/>
                  <a:pt x="357" y="367"/>
                </a:cubicBezTo>
                <a:cubicBezTo>
                  <a:pt x="356" y="387"/>
                  <a:pt x="356" y="387"/>
                  <a:pt x="356" y="387"/>
                </a:cubicBezTo>
                <a:cubicBezTo>
                  <a:pt x="356" y="389"/>
                  <a:pt x="356" y="390"/>
                  <a:pt x="356" y="392"/>
                </a:cubicBezTo>
                <a:cubicBezTo>
                  <a:pt x="356" y="392"/>
                  <a:pt x="356" y="393"/>
                  <a:pt x="356" y="394"/>
                </a:cubicBezTo>
                <a:cubicBezTo>
                  <a:pt x="356" y="414"/>
                  <a:pt x="356" y="414"/>
                  <a:pt x="356" y="414"/>
                </a:cubicBezTo>
                <a:cubicBezTo>
                  <a:pt x="361" y="514"/>
                  <a:pt x="400" y="600"/>
                  <a:pt x="472" y="672"/>
                </a:cubicBezTo>
                <a:cubicBezTo>
                  <a:pt x="506" y="706"/>
                  <a:pt x="542" y="732"/>
                  <a:pt x="581" y="751"/>
                </a:cubicBezTo>
                <a:cubicBezTo>
                  <a:pt x="542" y="770"/>
                  <a:pt x="506" y="796"/>
                  <a:pt x="472" y="829"/>
                </a:cubicBezTo>
                <a:cubicBezTo>
                  <a:pt x="401" y="901"/>
                  <a:pt x="362" y="986"/>
                  <a:pt x="357" y="1085"/>
                </a:cubicBezTo>
                <a:cubicBezTo>
                  <a:pt x="356" y="1105"/>
                  <a:pt x="356" y="1105"/>
                  <a:pt x="356" y="1105"/>
                </a:cubicBezTo>
                <a:cubicBezTo>
                  <a:pt x="356" y="1107"/>
                  <a:pt x="356" y="1108"/>
                  <a:pt x="356" y="1110"/>
                </a:cubicBezTo>
                <a:cubicBezTo>
                  <a:pt x="356" y="1110"/>
                  <a:pt x="356" y="1111"/>
                  <a:pt x="356" y="1112"/>
                </a:cubicBezTo>
                <a:cubicBezTo>
                  <a:pt x="356" y="1131"/>
                  <a:pt x="356" y="1131"/>
                  <a:pt x="356" y="1131"/>
                </a:cubicBezTo>
                <a:cubicBezTo>
                  <a:pt x="264" y="1122"/>
                  <a:pt x="184" y="1084"/>
                  <a:pt x="116" y="1017"/>
                </a:cubicBezTo>
                <a:cubicBezTo>
                  <a:pt x="44" y="944"/>
                  <a:pt x="6" y="858"/>
                  <a:pt x="1" y="758"/>
                </a:cubicBezTo>
                <a:lnTo>
                  <a:pt x="0" y="742"/>
                </a:lnTo>
                <a:close/>
              </a:path>
            </a:pathLst>
          </a:custGeom>
          <a:solidFill>
            <a:srgbClr val="B90E8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9" name="Freeform 6">
            <a:extLst>
              <a:ext uri="{FF2B5EF4-FFF2-40B4-BE49-F238E27FC236}">
                <a16:creationId xmlns:a16="http://schemas.microsoft.com/office/drawing/2014/main" id="{E60FAD76-3DD1-43D4-BE0F-E3EC48A04718}"/>
              </a:ext>
            </a:extLst>
          </p:cNvPr>
          <p:cNvSpPr/>
          <p:nvPr/>
        </p:nvSpPr>
        <p:spPr bwMode="auto">
          <a:xfrm>
            <a:off x="5031318" y="1905000"/>
            <a:ext cx="3094567" cy="1888067"/>
          </a:xfrm>
          <a:custGeom>
            <a:avLst/>
            <a:gdLst/>
            <a:ahLst/>
            <a:cxnLst>
              <a:cxn ang="0">
                <a:pos x="0" y="344"/>
              </a:cxn>
              <a:cxn ang="0">
                <a:pos x="113" y="114"/>
              </a:cxn>
              <a:cxn ang="0">
                <a:pos x="332" y="3"/>
              </a:cxn>
              <a:cxn ang="0">
                <a:pos x="395" y="0"/>
              </a:cxn>
              <a:cxn ang="0">
                <a:pos x="452" y="2"/>
              </a:cxn>
              <a:cxn ang="0">
                <a:pos x="928" y="221"/>
              </a:cxn>
              <a:cxn ang="0">
                <a:pos x="1147" y="700"/>
              </a:cxn>
              <a:cxn ang="0">
                <a:pos x="1109" y="563"/>
              </a:cxn>
              <a:cxn ang="0">
                <a:pos x="1107" y="559"/>
              </a:cxn>
              <a:cxn ang="0">
                <a:pos x="1104" y="553"/>
              </a:cxn>
              <a:cxn ang="0">
                <a:pos x="1033" y="459"/>
              </a:cxn>
              <a:cxn ang="0">
                <a:pos x="788" y="344"/>
              </a:cxn>
              <a:cxn ang="0">
                <a:pos x="752" y="342"/>
              </a:cxn>
              <a:cxn ang="0">
                <a:pos x="472" y="459"/>
              </a:cxn>
              <a:cxn ang="0">
                <a:pos x="395" y="563"/>
              </a:cxn>
              <a:cxn ang="0">
                <a:pos x="395" y="563"/>
              </a:cxn>
              <a:cxn ang="0">
                <a:pos x="393" y="559"/>
              </a:cxn>
              <a:cxn ang="0">
                <a:pos x="390" y="553"/>
              </a:cxn>
              <a:cxn ang="0">
                <a:pos x="319" y="459"/>
              </a:cxn>
              <a:cxn ang="0">
                <a:pos x="38" y="342"/>
              </a:cxn>
              <a:cxn ang="0">
                <a:pos x="0" y="344"/>
              </a:cxn>
            </a:cxnLst>
            <a:rect l="0" t="0" r="r" b="b"/>
            <a:pathLst>
              <a:path w="1147" h="700">
                <a:moveTo>
                  <a:pt x="0" y="344"/>
                </a:moveTo>
                <a:cubicBezTo>
                  <a:pt x="10" y="256"/>
                  <a:pt x="48" y="180"/>
                  <a:pt x="113" y="114"/>
                </a:cubicBezTo>
                <a:cubicBezTo>
                  <a:pt x="176" y="52"/>
                  <a:pt x="249" y="15"/>
                  <a:pt x="332" y="3"/>
                </a:cubicBezTo>
                <a:cubicBezTo>
                  <a:pt x="353" y="1"/>
                  <a:pt x="374" y="0"/>
                  <a:pt x="395" y="0"/>
                </a:cubicBezTo>
                <a:cubicBezTo>
                  <a:pt x="415" y="0"/>
                  <a:pt x="434" y="1"/>
                  <a:pt x="452" y="2"/>
                </a:cubicBezTo>
                <a:cubicBezTo>
                  <a:pt x="636" y="15"/>
                  <a:pt x="795" y="87"/>
                  <a:pt x="928" y="221"/>
                </a:cubicBezTo>
                <a:cubicBezTo>
                  <a:pt x="1062" y="355"/>
                  <a:pt x="1136" y="515"/>
                  <a:pt x="1147" y="700"/>
                </a:cubicBezTo>
                <a:cubicBezTo>
                  <a:pt x="1143" y="651"/>
                  <a:pt x="1130" y="605"/>
                  <a:pt x="1109" y="563"/>
                </a:cubicBezTo>
                <a:cubicBezTo>
                  <a:pt x="1109" y="562"/>
                  <a:pt x="1108" y="561"/>
                  <a:pt x="1107" y="559"/>
                </a:cubicBezTo>
                <a:cubicBezTo>
                  <a:pt x="1106" y="557"/>
                  <a:pt x="1105" y="555"/>
                  <a:pt x="1104" y="553"/>
                </a:cubicBezTo>
                <a:cubicBezTo>
                  <a:pt x="1086" y="520"/>
                  <a:pt x="1062" y="488"/>
                  <a:pt x="1033" y="459"/>
                </a:cubicBezTo>
                <a:cubicBezTo>
                  <a:pt x="964" y="390"/>
                  <a:pt x="882" y="351"/>
                  <a:pt x="788" y="344"/>
                </a:cubicBezTo>
                <a:cubicBezTo>
                  <a:pt x="776" y="343"/>
                  <a:pt x="764" y="342"/>
                  <a:pt x="752" y="342"/>
                </a:cubicBezTo>
                <a:cubicBezTo>
                  <a:pt x="643" y="342"/>
                  <a:pt x="549" y="381"/>
                  <a:pt x="472" y="459"/>
                </a:cubicBezTo>
                <a:cubicBezTo>
                  <a:pt x="439" y="491"/>
                  <a:pt x="414" y="526"/>
                  <a:pt x="395" y="563"/>
                </a:cubicBezTo>
                <a:cubicBezTo>
                  <a:pt x="395" y="563"/>
                  <a:pt x="395" y="563"/>
                  <a:pt x="395" y="563"/>
                </a:cubicBezTo>
                <a:cubicBezTo>
                  <a:pt x="394" y="562"/>
                  <a:pt x="394" y="561"/>
                  <a:pt x="393" y="559"/>
                </a:cubicBezTo>
                <a:cubicBezTo>
                  <a:pt x="392" y="557"/>
                  <a:pt x="391" y="555"/>
                  <a:pt x="390" y="553"/>
                </a:cubicBezTo>
                <a:cubicBezTo>
                  <a:pt x="372" y="520"/>
                  <a:pt x="348" y="488"/>
                  <a:pt x="319" y="459"/>
                </a:cubicBezTo>
                <a:cubicBezTo>
                  <a:pt x="241" y="381"/>
                  <a:pt x="147" y="342"/>
                  <a:pt x="38" y="342"/>
                </a:cubicBezTo>
                <a:cubicBezTo>
                  <a:pt x="25" y="342"/>
                  <a:pt x="12" y="343"/>
                  <a:pt x="0" y="344"/>
                </a:cubicBezTo>
                <a:close/>
              </a:path>
            </a:pathLst>
          </a:custGeom>
          <a:solidFill>
            <a:srgbClr val="3F32B3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0" name="Freeform 7">
            <a:extLst>
              <a:ext uri="{FF2B5EF4-FFF2-40B4-BE49-F238E27FC236}">
                <a16:creationId xmlns:a16="http://schemas.microsoft.com/office/drawing/2014/main" id="{7553E35F-7905-4667-8893-A27590BF6C3B}"/>
              </a:ext>
            </a:extLst>
          </p:cNvPr>
          <p:cNvSpPr/>
          <p:nvPr/>
        </p:nvSpPr>
        <p:spPr bwMode="auto">
          <a:xfrm>
            <a:off x="6235700" y="2832101"/>
            <a:ext cx="1896533" cy="3139017"/>
          </a:xfrm>
          <a:custGeom>
            <a:avLst/>
            <a:gdLst/>
            <a:ahLst/>
            <a:cxnLst>
              <a:cxn ang="0">
                <a:pos x="701" y="356"/>
              </a:cxn>
              <a:cxn ang="0">
                <a:pos x="703" y="397"/>
              </a:cxn>
              <a:cxn ang="0">
                <a:pos x="703" y="406"/>
              </a:cxn>
              <a:cxn ang="0">
                <a:pos x="703" y="410"/>
              </a:cxn>
              <a:cxn ang="0">
                <a:pos x="482" y="943"/>
              </a:cxn>
              <a:cxn ang="0">
                <a:pos x="0" y="1163"/>
              </a:cxn>
              <a:cxn ang="0">
                <a:pos x="228" y="1049"/>
              </a:cxn>
              <a:cxn ang="0">
                <a:pos x="300" y="955"/>
              </a:cxn>
              <a:cxn ang="0">
                <a:pos x="303" y="949"/>
              </a:cxn>
              <a:cxn ang="0">
                <a:pos x="305" y="945"/>
              </a:cxn>
              <a:cxn ang="0">
                <a:pos x="344" y="790"/>
              </a:cxn>
              <a:cxn ang="0">
                <a:pos x="345" y="769"/>
              </a:cxn>
              <a:cxn ang="0">
                <a:pos x="305" y="593"/>
              </a:cxn>
              <a:cxn ang="0">
                <a:pos x="303" y="589"/>
              </a:cxn>
              <a:cxn ang="0">
                <a:pos x="300" y="583"/>
              </a:cxn>
              <a:cxn ang="0">
                <a:pos x="228" y="488"/>
              </a:cxn>
              <a:cxn ang="0">
                <a:pos x="119" y="410"/>
              </a:cxn>
              <a:cxn ang="0">
                <a:pos x="228" y="331"/>
              </a:cxn>
              <a:cxn ang="0">
                <a:pos x="300" y="237"/>
              </a:cxn>
              <a:cxn ang="0">
                <a:pos x="303" y="231"/>
              </a:cxn>
              <a:cxn ang="0">
                <a:pos x="305" y="227"/>
              </a:cxn>
              <a:cxn ang="0">
                <a:pos x="345" y="51"/>
              </a:cxn>
              <a:cxn ang="0">
                <a:pos x="342" y="0"/>
              </a:cxn>
              <a:cxn ang="0">
                <a:pos x="587" y="115"/>
              </a:cxn>
              <a:cxn ang="0">
                <a:pos x="658" y="209"/>
              </a:cxn>
              <a:cxn ang="0">
                <a:pos x="661" y="215"/>
              </a:cxn>
              <a:cxn ang="0">
                <a:pos x="663" y="219"/>
              </a:cxn>
              <a:cxn ang="0">
                <a:pos x="701" y="356"/>
              </a:cxn>
            </a:cxnLst>
            <a:rect l="0" t="0" r="r" b="b"/>
            <a:pathLst>
              <a:path w="703" h="1163">
                <a:moveTo>
                  <a:pt x="701" y="356"/>
                </a:moveTo>
                <a:cubicBezTo>
                  <a:pt x="702" y="369"/>
                  <a:pt x="703" y="383"/>
                  <a:pt x="703" y="397"/>
                </a:cubicBezTo>
                <a:cubicBezTo>
                  <a:pt x="703" y="406"/>
                  <a:pt x="703" y="406"/>
                  <a:pt x="703" y="406"/>
                </a:cubicBezTo>
                <a:cubicBezTo>
                  <a:pt x="703" y="407"/>
                  <a:pt x="703" y="409"/>
                  <a:pt x="703" y="410"/>
                </a:cubicBezTo>
                <a:cubicBezTo>
                  <a:pt x="703" y="618"/>
                  <a:pt x="629" y="796"/>
                  <a:pt x="482" y="943"/>
                </a:cubicBezTo>
                <a:cubicBezTo>
                  <a:pt x="347" y="1078"/>
                  <a:pt x="186" y="1151"/>
                  <a:pt x="0" y="1163"/>
                </a:cubicBezTo>
                <a:cubicBezTo>
                  <a:pt x="88" y="1152"/>
                  <a:pt x="164" y="1114"/>
                  <a:pt x="228" y="1049"/>
                </a:cubicBezTo>
                <a:cubicBezTo>
                  <a:pt x="258" y="1020"/>
                  <a:pt x="282" y="988"/>
                  <a:pt x="300" y="955"/>
                </a:cubicBezTo>
                <a:cubicBezTo>
                  <a:pt x="301" y="953"/>
                  <a:pt x="302" y="951"/>
                  <a:pt x="303" y="949"/>
                </a:cubicBezTo>
                <a:cubicBezTo>
                  <a:pt x="303" y="947"/>
                  <a:pt x="304" y="946"/>
                  <a:pt x="305" y="945"/>
                </a:cubicBezTo>
                <a:cubicBezTo>
                  <a:pt x="328" y="898"/>
                  <a:pt x="341" y="846"/>
                  <a:pt x="344" y="790"/>
                </a:cubicBezTo>
                <a:cubicBezTo>
                  <a:pt x="344" y="783"/>
                  <a:pt x="345" y="776"/>
                  <a:pt x="345" y="769"/>
                </a:cubicBezTo>
                <a:cubicBezTo>
                  <a:pt x="345" y="705"/>
                  <a:pt x="331" y="646"/>
                  <a:pt x="305" y="593"/>
                </a:cubicBezTo>
                <a:cubicBezTo>
                  <a:pt x="304" y="592"/>
                  <a:pt x="303" y="590"/>
                  <a:pt x="303" y="589"/>
                </a:cubicBezTo>
                <a:cubicBezTo>
                  <a:pt x="302" y="587"/>
                  <a:pt x="301" y="585"/>
                  <a:pt x="300" y="583"/>
                </a:cubicBezTo>
                <a:cubicBezTo>
                  <a:pt x="282" y="549"/>
                  <a:pt x="258" y="518"/>
                  <a:pt x="228" y="488"/>
                </a:cubicBezTo>
                <a:cubicBezTo>
                  <a:pt x="195" y="455"/>
                  <a:pt x="159" y="429"/>
                  <a:pt x="119" y="410"/>
                </a:cubicBezTo>
                <a:cubicBezTo>
                  <a:pt x="159" y="391"/>
                  <a:pt x="195" y="365"/>
                  <a:pt x="228" y="331"/>
                </a:cubicBezTo>
                <a:cubicBezTo>
                  <a:pt x="258" y="302"/>
                  <a:pt x="282" y="270"/>
                  <a:pt x="300" y="237"/>
                </a:cubicBezTo>
                <a:cubicBezTo>
                  <a:pt x="301" y="235"/>
                  <a:pt x="302" y="233"/>
                  <a:pt x="303" y="231"/>
                </a:cubicBezTo>
                <a:cubicBezTo>
                  <a:pt x="303" y="229"/>
                  <a:pt x="304" y="228"/>
                  <a:pt x="305" y="227"/>
                </a:cubicBezTo>
                <a:cubicBezTo>
                  <a:pt x="331" y="174"/>
                  <a:pt x="345" y="115"/>
                  <a:pt x="345" y="51"/>
                </a:cubicBezTo>
                <a:cubicBezTo>
                  <a:pt x="345" y="33"/>
                  <a:pt x="344" y="16"/>
                  <a:pt x="342" y="0"/>
                </a:cubicBezTo>
                <a:cubicBezTo>
                  <a:pt x="436" y="7"/>
                  <a:pt x="518" y="46"/>
                  <a:pt x="587" y="115"/>
                </a:cubicBezTo>
                <a:cubicBezTo>
                  <a:pt x="616" y="144"/>
                  <a:pt x="640" y="176"/>
                  <a:pt x="658" y="209"/>
                </a:cubicBezTo>
                <a:cubicBezTo>
                  <a:pt x="659" y="211"/>
                  <a:pt x="660" y="213"/>
                  <a:pt x="661" y="215"/>
                </a:cubicBezTo>
                <a:cubicBezTo>
                  <a:pt x="662" y="217"/>
                  <a:pt x="663" y="218"/>
                  <a:pt x="663" y="219"/>
                </a:cubicBezTo>
                <a:cubicBezTo>
                  <a:pt x="684" y="261"/>
                  <a:pt x="697" y="307"/>
                  <a:pt x="701" y="356"/>
                </a:cubicBezTo>
                <a:close/>
              </a:path>
            </a:pathLst>
          </a:custGeom>
          <a:solidFill>
            <a:srgbClr val="D05EEB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1" name="Freeform 8">
            <a:extLst>
              <a:ext uri="{FF2B5EF4-FFF2-40B4-BE49-F238E27FC236}">
                <a16:creationId xmlns:a16="http://schemas.microsoft.com/office/drawing/2014/main" id="{C1AE2E2F-E278-46B3-97F4-2CAAD27712BC}"/>
              </a:ext>
            </a:extLst>
          </p:cNvPr>
          <p:cNvSpPr/>
          <p:nvPr/>
        </p:nvSpPr>
        <p:spPr bwMode="auto">
          <a:xfrm>
            <a:off x="4061884" y="3915833"/>
            <a:ext cx="3100917" cy="2057400"/>
          </a:xfrm>
          <a:custGeom>
            <a:avLst/>
            <a:gdLst/>
            <a:ahLst/>
            <a:cxnLst>
              <a:cxn ang="0">
                <a:pos x="805" y="762"/>
              </a:cxn>
              <a:cxn ang="0">
                <a:pos x="754" y="763"/>
              </a:cxn>
              <a:cxn ang="0">
                <a:pos x="697" y="761"/>
              </a:cxn>
              <a:cxn ang="0">
                <a:pos x="221" y="542"/>
              </a:cxn>
              <a:cxn ang="0">
                <a:pos x="1" y="29"/>
              </a:cxn>
              <a:cxn ang="0">
                <a:pos x="0" y="9"/>
              </a:cxn>
              <a:cxn ang="0">
                <a:pos x="0" y="7"/>
              </a:cxn>
              <a:cxn ang="0">
                <a:pos x="0" y="3"/>
              </a:cxn>
              <a:cxn ang="0">
                <a:pos x="0" y="0"/>
              </a:cxn>
              <a:cxn ang="0">
                <a:pos x="1" y="16"/>
              </a:cxn>
              <a:cxn ang="0">
                <a:pos x="116" y="275"/>
              </a:cxn>
              <a:cxn ang="0">
                <a:pos x="356" y="389"/>
              </a:cxn>
              <a:cxn ang="0">
                <a:pos x="397" y="391"/>
              </a:cxn>
              <a:cxn ang="0">
                <a:pos x="678" y="275"/>
              </a:cxn>
              <a:cxn ang="0">
                <a:pos x="749" y="180"/>
              </a:cxn>
              <a:cxn ang="0">
                <a:pos x="752" y="174"/>
              </a:cxn>
              <a:cxn ang="0">
                <a:pos x="754" y="170"/>
              </a:cxn>
              <a:cxn ang="0">
                <a:pos x="754" y="170"/>
              </a:cxn>
              <a:cxn ang="0">
                <a:pos x="831" y="275"/>
              </a:cxn>
              <a:cxn ang="0">
                <a:pos x="1111" y="391"/>
              </a:cxn>
              <a:cxn ang="0">
                <a:pos x="1149" y="389"/>
              </a:cxn>
              <a:cxn ang="0">
                <a:pos x="1110" y="544"/>
              </a:cxn>
              <a:cxn ang="0">
                <a:pos x="1108" y="548"/>
              </a:cxn>
              <a:cxn ang="0">
                <a:pos x="1105" y="554"/>
              </a:cxn>
              <a:cxn ang="0">
                <a:pos x="1033" y="648"/>
              </a:cxn>
              <a:cxn ang="0">
                <a:pos x="805" y="762"/>
              </a:cxn>
            </a:cxnLst>
            <a:rect l="0" t="0" r="r" b="b"/>
            <a:pathLst>
              <a:path w="1149" h="763">
                <a:moveTo>
                  <a:pt x="805" y="762"/>
                </a:moveTo>
                <a:cubicBezTo>
                  <a:pt x="789" y="763"/>
                  <a:pt x="771" y="763"/>
                  <a:pt x="754" y="763"/>
                </a:cubicBezTo>
                <a:cubicBezTo>
                  <a:pt x="735" y="763"/>
                  <a:pt x="716" y="762"/>
                  <a:pt x="697" y="761"/>
                </a:cubicBezTo>
                <a:cubicBezTo>
                  <a:pt x="514" y="749"/>
                  <a:pt x="355" y="676"/>
                  <a:pt x="221" y="542"/>
                </a:cubicBezTo>
                <a:cubicBezTo>
                  <a:pt x="79" y="400"/>
                  <a:pt x="5" y="229"/>
                  <a:pt x="1" y="29"/>
                </a:cubicBezTo>
                <a:cubicBezTo>
                  <a:pt x="0" y="9"/>
                  <a:pt x="0" y="9"/>
                  <a:pt x="0" y="9"/>
                </a:cubicBezTo>
                <a:cubicBezTo>
                  <a:pt x="0" y="8"/>
                  <a:pt x="0" y="8"/>
                  <a:pt x="0" y="7"/>
                </a:cubicBezTo>
                <a:cubicBezTo>
                  <a:pt x="0" y="6"/>
                  <a:pt x="0" y="4"/>
                  <a:pt x="0" y="3"/>
                </a:cubicBezTo>
                <a:cubicBezTo>
                  <a:pt x="0" y="0"/>
                  <a:pt x="0" y="0"/>
                  <a:pt x="0" y="0"/>
                </a:cubicBezTo>
                <a:cubicBezTo>
                  <a:pt x="1" y="16"/>
                  <a:pt x="1" y="16"/>
                  <a:pt x="1" y="16"/>
                </a:cubicBezTo>
                <a:cubicBezTo>
                  <a:pt x="6" y="116"/>
                  <a:pt x="44" y="202"/>
                  <a:pt x="116" y="275"/>
                </a:cubicBezTo>
                <a:cubicBezTo>
                  <a:pt x="184" y="342"/>
                  <a:pt x="264" y="380"/>
                  <a:pt x="356" y="389"/>
                </a:cubicBezTo>
                <a:cubicBezTo>
                  <a:pt x="370" y="390"/>
                  <a:pt x="383" y="391"/>
                  <a:pt x="397" y="391"/>
                </a:cubicBezTo>
                <a:cubicBezTo>
                  <a:pt x="506" y="391"/>
                  <a:pt x="600" y="352"/>
                  <a:pt x="678" y="275"/>
                </a:cubicBezTo>
                <a:cubicBezTo>
                  <a:pt x="707" y="245"/>
                  <a:pt x="731" y="214"/>
                  <a:pt x="749" y="180"/>
                </a:cubicBezTo>
                <a:cubicBezTo>
                  <a:pt x="750" y="178"/>
                  <a:pt x="751" y="176"/>
                  <a:pt x="752" y="174"/>
                </a:cubicBezTo>
                <a:cubicBezTo>
                  <a:pt x="753" y="173"/>
                  <a:pt x="753" y="171"/>
                  <a:pt x="754" y="170"/>
                </a:cubicBezTo>
                <a:cubicBezTo>
                  <a:pt x="754" y="170"/>
                  <a:pt x="754" y="170"/>
                  <a:pt x="754" y="170"/>
                </a:cubicBezTo>
                <a:cubicBezTo>
                  <a:pt x="773" y="208"/>
                  <a:pt x="798" y="242"/>
                  <a:pt x="831" y="275"/>
                </a:cubicBezTo>
                <a:cubicBezTo>
                  <a:pt x="908" y="352"/>
                  <a:pt x="1002" y="391"/>
                  <a:pt x="1111" y="391"/>
                </a:cubicBezTo>
                <a:cubicBezTo>
                  <a:pt x="1124" y="391"/>
                  <a:pt x="1137" y="390"/>
                  <a:pt x="1149" y="389"/>
                </a:cubicBezTo>
                <a:cubicBezTo>
                  <a:pt x="1146" y="445"/>
                  <a:pt x="1133" y="497"/>
                  <a:pt x="1110" y="544"/>
                </a:cubicBezTo>
                <a:cubicBezTo>
                  <a:pt x="1109" y="545"/>
                  <a:pt x="1108" y="546"/>
                  <a:pt x="1108" y="548"/>
                </a:cubicBezTo>
                <a:cubicBezTo>
                  <a:pt x="1107" y="550"/>
                  <a:pt x="1106" y="552"/>
                  <a:pt x="1105" y="554"/>
                </a:cubicBezTo>
                <a:cubicBezTo>
                  <a:pt x="1087" y="587"/>
                  <a:pt x="1063" y="619"/>
                  <a:pt x="1033" y="648"/>
                </a:cubicBezTo>
                <a:cubicBezTo>
                  <a:pt x="969" y="713"/>
                  <a:pt x="893" y="751"/>
                  <a:pt x="805" y="762"/>
                </a:cubicBezTo>
                <a:close/>
              </a:path>
            </a:pathLst>
          </a:custGeom>
          <a:solidFill>
            <a:srgbClr val="6023BE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42" name="Group 80">
            <a:extLst>
              <a:ext uri="{FF2B5EF4-FFF2-40B4-BE49-F238E27FC236}">
                <a16:creationId xmlns:a16="http://schemas.microsoft.com/office/drawing/2014/main" id="{2D4F68C2-7E15-4E99-8776-5C6DCBE8B9C8}"/>
              </a:ext>
            </a:extLst>
          </p:cNvPr>
          <p:cNvGrpSpPr/>
          <p:nvPr/>
        </p:nvGrpSpPr>
        <p:grpSpPr>
          <a:xfrm>
            <a:off x="5849280" y="2224619"/>
            <a:ext cx="473968" cy="632883"/>
            <a:chOff x="754063" y="1211263"/>
            <a:chExt cx="269875" cy="360363"/>
          </a:xfrm>
          <a:solidFill>
            <a:schemeClr val="bg1"/>
          </a:solidFill>
        </p:grpSpPr>
        <p:sp>
          <p:nvSpPr>
            <p:cNvPr id="43" name="Freeform 9">
              <a:extLst>
                <a:ext uri="{FF2B5EF4-FFF2-40B4-BE49-F238E27FC236}">
                  <a16:creationId xmlns:a16="http://schemas.microsoft.com/office/drawing/2014/main" id="{F6D71AA8-5707-4D80-B58A-77B0EC711FB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54063" y="1211263"/>
              <a:ext cx="269875" cy="360363"/>
            </a:xfrm>
            <a:custGeom>
              <a:avLst/>
              <a:gdLst/>
              <a:ahLst/>
              <a:cxnLst>
                <a:cxn ang="0">
                  <a:pos x="80" y="50"/>
                </a:cxn>
                <a:cxn ang="0">
                  <a:pos x="80" y="35"/>
                </a:cxn>
                <a:cxn ang="0">
                  <a:pos x="46" y="0"/>
                </a:cxn>
                <a:cxn ang="0">
                  <a:pos x="11" y="35"/>
                </a:cxn>
                <a:cxn ang="0">
                  <a:pos x="11" y="50"/>
                </a:cxn>
                <a:cxn ang="0">
                  <a:pos x="0" y="61"/>
                </a:cxn>
                <a:cxn ang="0">
                  <a:pos x="0" y="88"/>
                </a:cxn>
                <a:cxn ang="0">
                  <a:pos x="34" y="123"/>
                </a:cxn>
                <a:cxn ang="0">
                  <a:pos x="57" y="123"/>
                </a:cxn>
                <a:cxn ang="0">
                  <a:pos x="92" y="88"/>
                </a:cxn>
                <a:cxn ang="0">
                  <a:pos x="92" y="61"/>
                </a:cxn>
                <a:cxn ang="0">
                  <a:pos x="80" y="50"/>
                </a:cxn>
                <a:cxn ang="0">
                  <a:pos x="19" y="35"/>
                </a:cxn>
                <a:cxn ang="0">
                  <a:pos x="46" y="8"/>
                </a:cxn>
                <a:cxn ang="0">
                  <a:pos x="73" y="35"/>
                </a:cxn>
                <a:cxn ang="0">
                  <a:pos x="73" y="50"/>
                </a:cxn>
                <a:cxn ang="0">
                  <a:pos x="65" y="50"/>
                </a:cxn>
                <a:cxn ang="0">
                  <a:pos x="65" y="35"/>
                </a:cxn>
                <a:cxn ang="0">
                  <a:pos x="46" y="15"/>
                </a:cxn>
                <a:cxn ang="0">
                  <a:pos x="27" y="35"/>
                </a:cxn>
                <a:cxn ang="0">
                  <a:pos x="27" y="50"/>
                </a:cxn>
                <a:cxn ang="0">
                  <a:pos x="19" y="50"/>
                </a:cxn>
                <a:cxn ang="0">
                  <a:pos x="19" y="35"/>
                </a:cxn>
                <a:cxn ang="0">
                  <a:pos x="61" y="35"/>
                </a:cxn>
                <a:cxn ang="0">
                  <a:pos x="61" y="50"/>
                </a:cxn>
                <a:cxn ang="0">
                  <a:pos x="31" y="50"/>
                </a:cxn>
                <a:cxn ang="0">
                  <a:pos x="31" y="35"/>
                </a:cxn>
                <a:cxn ang="0">
                  <a:pos x="46" y="19"/>
                </a:cxn>
                <a:cxn ang="0">
                  <a:pos x="61" y="35"/>
                </a:cxn>
                <a:cxn ang="0">
                  <a:pos x="84" y="73"/>
                </a:cxn>
                <a:cxn ang="0">
                  <a:pos x="84" y="88"/>
                </a:cxn>
                <a:cxn ang="0">
                  <a:pos x="57" y="115"/>
                </a:cxn>
                <a:cxn ang="0">
                  <a:pos x="34" y="115"/>
                </a:cxn>
                <a:cxn ang="0">
                  <a:pos x="8" y="88"/>
                </a:cxn>
                <a:cxn ang="0">
                  <a:pos x="8" y="61"/>
                </a:cxn>
                <a:cxn ang="0">
                  <a:pos x="11" y="58"/>
                </a:cxn>
                <a:cxn ang="0">
                  <a:pos x="80" y="58"/>
                </a:cxn>
                <a:cxn ang="0">
                  <a:pos x="84" y="61"/>
                </a:cxn>
                <a:cxn ang="0">
                  <a:pos x="84" y="73"/>
                </a:cxn>
                <a:cxn ang="0">
                  <a:pos x="84" y="73"/>
                </a:cxn>
                <a:cxn ang="0">
                  <a:pos x="84" y="73"/>
                </a:cxn>
              </a:cxnLst>
              <a:rect l="0" t="0" r="r" b="b"/>
              <a:pathLst>
                <a:path w="92" h="123">
                  <a:moveTo>
                    <a:pt x="80" y="50"/>
                  </a:moveTo>
                  <a:cubicBezTo>
                    <a:pt x="80" y="35"/>
                    <a:pt x="80" y="35"/>
                    <a:pt x="80" y="35"/>
                  </a:cubicBezTo>
                  <a:cubicBezTo>
                    <a:pt x="80" y="16"/>
                    <a:pt x="65" y="0"/>
                    <a:pt x="46" y="0"/>
                  </a:cubicBezTo>
                  <a:cubicBezTo>
                    <a:pt x="27" y="0"/>
                    <a:pt x="11" y="16"/>
                    <a:pt x="11" y="35"/>
                  </a:cubicBezTo>
                  <a:cubicBezTo>
                    <a:pt x="11" y="50"/>
                    <a:pt x="11" y="50"/>
                    <a:pt x="11" y="50"/>
                  </a:cubicBezTo>
                  <a:cubicBezTo>
                    <a:pt x="5" y="50"/>
                    <a:pt x="0" y="55"/>
                    <a:pt x="0" y="61"/>
                  </a:cubicBezTo>
                  <a:cubicBezTo>
                    <a:pt x="0" y="88"/>
                    <a:pt x="0" y="88"/>
                    <a:pt x="0" y="88"/>
                  </a:cubicBezTo>
                  <a:cubicBezTo>
                    <a:pt x="0" y="107"/>
                    <a:pt x="15" y="123"/>
                    <a:pt x="34" y="123"/>
                  </a:cubicBezTo>
                  <a:cubicBezTo>
                    <a:pt x="57" y="123"/>
                    <a:pt x="57" y="123"/>
                    <a:pt x="57" y="123"/>
                  </a:cubicBezTo>
                  <a:cubicBezTo>
                    <a:pt x="76" y="123"/>
                    <a:pt x="92" y="107"/>
                    <a:pt x="92" y="88"/>
                  </a:cubicBezTo>
                  <a:cubicBezTo>
                    <a:pt x="92" y="61"/>
                    <a:pt x="92" y="61"/>
                    <a:pt x="92" y="61"/>
                  </a:cubicBezTo>
                  <a:cubicBezTo>
                    <a:pt x="92" y="55"/>
                    <a:pt x="87" y="50"/>
                    <a:pt x="80" y="50"/>
                  </a:cubicBezTo>
                  <a:close/>
                  <a:moveTo>
                    <a:pt x="19" y="35"/>
                  </a:moveTo>
                  <a:cubicBezTo>
                    <a:pt x="19" y="20"/>
                    <a:pt x="31" y="8"/>
                    <a:pt x="46" y="8"/>
                  </a:cubicBezTo>
                  <a:cubicBezTo>
                    <a:pt x="61" y="8"/>
                    <a:pt x="73" y="20"/>
                    <a:pt x="73" y="35"/>
                  </a:cubicBezTo>
                  <a:cubicBezTo>
                    <a:pt x="73" y="50"/>
                    <a:pt x="73" y="50"/>
                    <a:pt x="73" y="50"/>
                  </a:cubicBezTo>
                  <a:cubicBezTo>
                    <a:pt x="65" y="50"/>
                    <a:pt x="65" y="50"/>
                    <a:pt x="65" y="50"/>
                  </a:cubicBezTo>
                  <a:cubicBezTo>
                    <a:pt x="65" y="35"/>
                    <a:pt x="65" y="35"/>
                    <a:pt x="65" y="35"/>
                  </a:cubicBezTo>
                  <a:cubicBezTo>
                    <a:pt x="65" y="24"/>
                    <a:pt x="56" y="15"/>
                    <a:pt x="46" y="15"/>
                  </a:cubicBezTo>
                  <a:cubicBezTo>
                    <a:pt x="35" y="15"/>
                    <a:pt x="27" y="24"/>
                    <a:pt x="27" y="35"/>
                  </a:cubicBezTo>
                  <a:cubicBezTo>
                    <a:pt x="27" y="50"/>
                    <a:pt x="27" y="50"/>
                    <a:pt x="27" y="50"/>
                  </a:cubicBezTo>
                  <a:cubicBezTo>
                    <a:pt x="19" y="50"/>
                    <a:pt x="19" y="50"/>
                    <a:pt x="19" y="50"/>
                  </a:cubicBezTo>
                  <a:lnTo>
                    <a:pt x="19" y="35"/>
                  </a:lnTo>
                  <a:close/>
                  <a:moveTo>
                    <a:pt x="61" y="35"/>
                  </a:moveTo>
                  <a:cubicBezTo>
                    <a:pt x="61" y="50"/>
                    <a:pt x="61" y="50"/>
                    <a:pt x="61" y="50"/>
                  </a:cubicBezTo>
                  <a:cubicBezTo>
                    <a:pt x="31" y="50"/>
                    <a:pt x="31" y="50"/>
                    <a:pt x="31" y="50"/>
                  </a:cubicBezTo>
                  <a:cubicBezTo>
                    <a:pt x="31" y="35"/>
                    <a:pt x="31" y="35"/>
                    <a:pt x="31" y="35"/>
                  </a:cubicBezTo>
                  <a:cubicBezTo>
                    <a:pt x="31" y="26"/>
                    <a:pt x="37" y="19"/>
                    <a:pt x="46" y="19"/>
                  </a:cubicBezTo>
                  <a:cubicBezTo>
                    <a:pt x="54" y="19"/>
                    <a:pt x="61" y="26"/>
                    <a:pt x="61" y="35"/>
                  </a:cubicBezTo>
                  <a:close/>
                  <a:moveTo>
                    <a:pt x="84" y="73"/>
                  </a:moveTo>
                  <a:cubicBezTo>
                    <a:pt x="84" y="88"/>
                    <a:pt x="84" y="88"/>
                    <a:pt x="84" y="88"/>
                  </a:cubicBezTo>
                  <a:cubicBezTo>
                    <a:pt x="84" y="103"/>
                    <a:pt x="72" y="115"/>
                    <a:pt x="57" y="115"/>
                  </a:cubicBezTo>
                  <a:cubicBezTo>
                    <a:pt x="34" y="115"/>
                    <a:pt x="34" y="115"/>
                    <a:pt x="34" y="115"/>
                  </a:cubicBezTo>
                  <a:cubicBezTo>
                    <a:pt x="20" y="115"/>
                    <a:pt x="8" y="103"/>
                    <a:pt x="8" y="88"/>
                  </a:cubicBezTo>
                  <a:cubicBezTo>
                    <a:pt x="8" y="61"/>
                    <a:pt x="8" y="61"/>
                    <a:pt x="8" y="61"/>
                  </a:cubicBezTo>
                  <a:cubicBezTo>
                    <a:pt x="8" y="59"/>
                    <a:pt x="9" y="58"/>
                    <a:pt x="11" y="58"/>
                  </a:cubicBezTo>
                  <a:cubicBezTo>
                    <a:pt x="80" y="58"/>
                    <a:pt x="80" y="58"/>
                    <a:pt x="80" y="58"/>
                  </a:cubicBezTo>
                  <a:cubicBezTo>
                    <a:pt x="83" y="58"/>
                    <a:pt x="84" y="59"/>
                    <a:pt x="84" y="61"/>
                  </a:cubicBezTo>
                  <a:lnTo>
                    <a:pt x="84" y="73"/>
                  </a:lnTo>
                  <a:close/>
                  <a:moveTo>
                    <a:pt x="84" y="73"/>
                  </a:moveTo>
                  <a:cubicBezTo>
                    <a:pt x="84" y="73"/>
                    <a:pt x="84" y="73"/>
                    <a:pt x="84" y="7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44" name="Freeform 10">
              <a:extLst>
                <a:ext uri="{FF2B5EF4-FFF2-40B4-BE49-F238E27FC236}">
                  <a16:creationId xmlns:a16="http://schemas.microsoft.com/office/drawing/2014/main" id="{68D9323B-03C8-4228-B5D2-8F3B60DA347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5188" y="1425576"/>
              <a:ext cx="47625" cy="66675"/>
            </a:xfrm>
            <a:custGeom>
              <a:avLst/>
              <a:gdLst/>
              <a:ahLst/>
              <a:cxnLst>
                <a:cxn ang="0">
                  <a:pos x="8" y="0"/>
                </a:cxn>
                <a:cxn ang="0">
                  <a:pos x="0" y="8"/>
                </a:cxn>
                <a:cxn ang="0">
                  <a:pos x="3" y="18"/>
                </a:cxn>
                <a:cxn ang="0">
                  <a:pos x="8" y="23"/>
                </a:cxn>
                <a:cxn ang="0">
                  <a:pos x="13" y="18"/>
                </a:cxn>
                <a:cxn ang="0">
                  <a:pos x="16" y="8"/>
                </a:cxn>
                <a:cxn ang="0">
                  <a:pos x="8" y="0"/>
                </a:cxn>
                <a:cxn ang="0">
                  <a:pos x="8" y="0"/>
                </a:cxn>
                <a:cxn ang="0">
                  <a:pos x="8" y="0"/>
                </a:cxn>
              </a:cxnLst>
              <a:rect l="0" t="0" r="r" b="b"/>
              <a:pathLst>
                <a:path w="16" h="23">
                  <a:moveTo>
                    <a:pt x="8" y="0"/>
                  </a:moveTo>
                  <a:cubicBezTo>
                    <a:pt x="4" y="0"/>
                    <a:pt x="0" y="3"/>
                    <a:pt x="0" y="8"/>
                  </a:cubicBezTo>
                  <a:cubicBezTo>
                    <a:pt x="0" y="10"/>
                    <a:pt x="1" y="14"/>
                    <a:pt x="3" y="18"/>
                  </a:cubicBezTo>
                  <a:cubicBezTo>
                    <a:pt x="4" y="21"/>
                    <a:pt x="5" y="23"/>
                    <a:pt x="8" y="23"/>
                  </a:cubicBezTo>
                  <a:cubicBezTo>
                    <a:pt x="11" y="23"/>
                    <a:pt x="12" y="21"/>
                    <a:pt x="13" y="18"/>
                  </a:cubicBezTo>
                  <a:cubicBezTo>
                    <a:pt x="14" y="14"/>
                    <a:pt x="16" y="10"/>
                    <a:pt x="16" y="8"/>
                  </a:cubicBezTo>
                  <a:cubicBezTo>
                    <a:pt x="16" y="3"/>
                    <a:pt x="12" y="0"/>
                    <a:pt x="8" y="0"/>
                  </a:cubicBezTo>
                  <a:close/>
                  <a:moveTo>
                    <a:pt x="8" y="0"/>
                  </a:moveTo>
                  <a:cubicBezTo>
                    <a:pt x="8" y="0"/>
                    <a:pt x="8" y="0"/>
                    <a:pt x="8" y="0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45" name="Freeform 72">
            <a:extLst>
              <a:ext uri="{FF2B5EF4-FFF2-40B4-BE49-F238E27FC236}">
                <a16:creationId xmlns:a16="http://schemas.microsoft.com/office/drawing/2014/main" id="{6AA06776-A6F2-43F4-A7DC-BC943C9840E5}"/>
              </a:ext>
            </a:extLst>
          </p:cNvPr>
          <p:cNvSpPr>
            <a:spLocks noEditPoints="1"/>
          </p:cNvSpPr>
          <p:nvPr/>
        </p:nvSpPr>
        <p:spPr bwMode="auto">
          <a:xfrm>
            <a:off x="7086600" y="3601084"/>
            <a:ext cx="632888" cy="632883"/>
          </a:xfrm>
          <a:custGeom>
            <a:avLst/>
            <a:gdLst/>
            <a:ahLst/>
            <a:cxnLst>
              <a:cxn ang="0">
                <a:pos x="121" y="1"/>
              </a:cxn>
              <a:cxn ang="0">
                <a:pos x="119" y="0"/>
              </a:cxn>
              <a:cxn ang="0">
                <a:pos x="117" y="1"/>
              </a:cxn>
              <a:cxn ang="0">
                <a:pos x="2" y="77"/>
              </a:cxn>
              <a:cxn ang="0">
                <a:pos x="0" y="81"/>
              </a:cxn>
              <a:cxn ang="0">
                <a:pos x="2" y="84"/>
              </a:cxn>
              <a:cxn ang="0">
                <a:pos x="32" y="96"/>
              </a:cxn>
              <a:cxn ang="0">
                <a:pos x="46" y="121"/>
              </a:cxn>
              <a:cxn ang="0">
                <a:pos x="50" y="123"/>
              </a:cxn>
              <a:cxn ang="0">
                <a:pos x="50" y="123"/>
              </a:cxn>
              <a:cxn ang="0">
                <a:pos x="53" y="121"/>
              </a:cxn>
              <a:cxn ang="0">
                <a:pos x="61" y="107"/>
              </a:cxn>
              <a:cxn ang="0">
                <a:pos x="98" y="122"/>
              </a:cxn>
              <a:cxn ang="0">
                <a:pos x="100" y="123"/>
              </a:cxn>
              <a:cxn ang="0">
                <a:pos x="101" y="122"/>
              </a:cxn>
              <a:cxn ang="0">
                <a:pos x="103" y="119"/>
              </a:cxn>
              <a:cxn ang="0">
                <a:pos x="123" y="4"/>
              </a:cxn>
              <a:cxn ang="0">
                <a:pos x="121" y="1"/>
              </a:cxn>
              <a:cxn ang="0">
                <a:pos x="12" y="80"/>
              </a:cxn>
              <a:cxn ang="0">
                <a:pos x="101" y="20"/>
              </a:cxn>
              <a:cxn ang="0">
                <a:pos x="36" y="89"/>
              </a:cxn>
              <a:cxn ang="0">
                <a:pos x="35" y="89"/>
              </a:cxn>
              <a:cxn ang="0">
                <a:pos x="12" y="80"/>
              </a:cxn>
              <a:cxn ang="0">
                <a:pos x="39" y="92"/>
              </a:cxn>
              <a:cxn ang="0">
                <a:pos x="39" y="92"/>
              </a:cxn>
              <a:cxn ang="0">
                <a:pos x="112" y="14"/>
              </a:cxn>
              <a:cxn ang="0">
                <a:pos x="50" y="111"/>
              </a:cxn>
              <a:cxn ang="0">
                <a:pos x="39" y="92"/>
              </a:cxn>
              <a:cxn ang="0">
                <a:pos x="97" y="113"/>
              </a:cxn>
              <a:cxn ang="0">
                <a:pos x="64" y="100"/>
              </a:cxn>
              <a:cxn ang="0">
                <a:pos x="61" y="100"/>
              </a:cxn>
              <a:cxn ang="0">
                <a:pos x="112" y="22"/>
              </a:cxn>
              <a:cxn ang="0">
                <a:pos x="97" y="113"/>
              </a:cxn>
              <a:cxn ang="0">
                <a:pos x="97" y="113"/>
              </a:cxn>
              <a:cxn ang="0">
                <a:pos x="97" y="113"/>
              </a:cxn>
            </a:cxnLst>
            <a:rect l="0" t="0" r="r" b="b"/>
            <a:pathLst>
              <a:path w="123" h="123">
                <a:moveTo>
                  <a:pt x="121" y="1"/>
                </a:moveTo>
                <a:cubicBezTo>
                  <a:pt x="120" y="0"/>
                  <a:pt x="119" y="0"/>
                  <a:pt x="119" y="0"/>
                </a:cubicBezTo>
                <a:cubicBezTo>
                  <a:pt x="118" y="0"/>
                  <a:pt x="117" y="0"/>
                  <a:pt x="117" y="1"/>
                </a:cubicBezTo>
                <a:cubicBezTo>
                  <a:pt x="2" y="77"/>
                  <a:pt x="2" y="77"/>
                  <a:pt x="2" y="77"/>
                </a:cubicBezTo>
                <a:cubicBezTo>
                  <a:pt x="0" y="78"/>
                  <a:pt x="0" y="79"/>
                  <a:pt x="0" y="81"/>
                </a:cubicBezTo>
                <a:cubicBezTo>
                  <a:pt x="0" y="82"/>
                  <a:pt x="1" y="83"/>
                  <a:pt x="2" y="84"/>
                </a:cubicBezTo>
                <a:cubicBezTo>
                  <a:pt x="32" y="96"/>
                  <a:pt x="32" y="96"/>
                  <a:pt x="32" y="96"/>
                </a:cubicBezTo>
                <a:cubicBezTo>
                  <a:pt x="46" y="121"/>
                  <a:pt x="46" y="121"/>
                  <a:pt x="46" y="121"/>
                </a:cubicBezTo>
                <a:cubicBezTo>
                  <a:pt x="47" y="122"/>
                  <a:pt x="48" y="123"/>
                  <a:pt x="50" y="123"/>
                </a:cubicBezTo>
                <a:cubicBezTo>
                  <a:pt x="50" y="123"/>
                  <a:pt x="50" y="123"/>
                  <a:pt x="50" y="123"/>
                </a:cubicBezTo>
                <a:cubicBezTo>
                  <a:pt x="51" y="123"/>
                  <a:pt x="52" y="122"/>
                  <a:pt x="53" y="121"/>
                </a:cubicBezTo>
                <a:cubicBezTo>
                  <a:pt x="61" y="107"/>
                  <a:pt x="61" y="107"/>
                  <a:pt x="61" y="107"/>
                </a:cubicBezTo>
                <a:cubicBezTo>
                  <a:pt x="98" y="122"/>
                  <a:pt x="98" y="122"/>
                  <a:pt x="98" y="122"/>
                </a:cubicBezTo>
                <a:cubicBezTo>
                  <a:pt x="99" y="123"/>
                  <a:pt x="99" y="123"/>
                  <a:pt x="100" y="123"/>
                </a:cubicBezTo>
                <a:cubicBezTo>
                  <a:pt x="100" y="123"/>
                  <a:pt x="101" y="122"/>
                  <a:pt x="101" y="122"/>
                </a:cubicBezTo>
                <a:cubicBezTo>
                  <a:pt x="102" y="122"/>
                  <a:pt x="103" y="121"/>
                  <a:pt x="103" y="119"/>
                </a:cubicBezTo>
                <a:cubicBezTo>
                  <a:pt x="123" y="4"/>
                  <a:pt x="123" y="4"/>
                  <a:pt x="123" y="4"/>
                </a:cubicBezTo>
                <a:cubicBezTo>
                  <a:pt x="123" y="3"/>
                  <a:pt x="122" y="1"/>
                  <a:pt x="121" y="1"/>
                </a:cubicBezTo>
                <a:close/>
                <a:moveTo>
                  <a:pt x="12" y="80"/>
                </a:moveTo>
                <a:cubicBezTo>
                  <a:pt x="101" y="20"/>
                  <a:pt x="101" y="20"/>
                  <a:pt x="101" y="20"/>
                </a:cubicBezTo>
                <a:cubicBezTo>
                  <a:pt x="36" y="89"/>
                  <a:pt x="36" y="89"/>
                  <a:pt x="36" y="89"/>
                </a:cubicBezTo>
                <a:cubicBezTo>
                  <a:pt x="36" y="89"/>
                  <a:pt x="35" y="89"/>
                  <a:pt x="35" y="89"/>
                </a:cubicBezTo>
                <a:lnTo>
                  <a:pt x="12" y="80"/>
                </a:lnTo>
                <a:close/>
                <a:moveTo>
                  <a:pt x="39" y="92"/>
                </a:moveTo>
                <a:cubicBezTo>
                  <a:pt x="39" y="92"/>
                  <a:pt x="39" y="92"/>
                  <a:pt x="39" y="92"/>
                </a:cubicBezTo>
                <a:cubicBezTo>
                  <a:pt x="112" y="14"/>
                  <a:pt x="112" y="14"/>
                  <a:pt x="112" y="14"/>
                </a:cubicBezTo>
                <a:cubicBezTo>
                  <a:pt x="50" y="111"/>
                  <a:pt x="50" y="111"/>
                  <a:pt x="50" y="111"/>
                </a:cubicBezTo>
                <a:lnTo>
                  <a:pt x="39" y="92"/>
                </a:lnTo>
                <a:close/>
                <a:moveTo>
                  <a:pt x="97" y="113"/>
                </a:moveTo>
                <a:cubicBezTo>
                  <a:pt x="64" y="100"/>
                  <a:pt x="64" y="100"/>
                  <a:pt x="64" y="100"/>
                </a:cubicBezTo>
                <a:cubicBezTo>
                  <a:pt x="63" y="100"/>
                  <a:pt x="62" y="100"/>
                  <a:pt x="61" y="100"/>
                </a:cubicBezTo>
                <a:cubicBezTo>
                  <a:pt x="112" y="22"/>
                  <a:pt x="112" y="22"/>
                  <a:pt x="112" y="22"/>
                </a:cubicBezTo>
                <a:lnTo>
                  <a:pt x="97" y="113"/>
                </a:lnTo>
                <a:close/>
                <a:moveTo>
                  <a:pt x="97" y="113"/>
                </a:moveTo>
                <a:cubicBezTo>
                  <a:pt x="97" y="113"/>
                  <a:pt x="97" y="113"/>
                  <a:pt x="97" y="113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46" name="Group 92">
            <a:extLst>
              <a:ext uri="{FF2B5EF4-FFF2-40B4-BE49-F238E27FC236}">
                <a16:creationId xmlns:a16="http://schemas.microsoft.com/office/drawing/2014/main" id="{38621EE6-DDFF-49AA-88D3-EFAE2643CFEF}"/>
              </a:ext>
            </a:extLst>
          </p:cNvPr>
          <p:cNvGrpSpPr/>
          <p:nvPr/>
        </p:nvGrpSpPr>
        <p:grpSpPr>
          <a:xfrm>
            <a:off x="4374551" y="3558115"/>
            <a:ext cx="627309" cy="632885"/>
            <a:chOff x="0" y="2706688"/>
            <a:chExt cx="357188" cy="360363"/>
          </a:xfrm>
          <a:solidFill>
            <a:schemeClr val="bg1"/>
          </a:solidFill>
        </p:grpSpPr>
        <p:sp>
          <p:nvSpPr>
            <p:cNvPr id="47" name="Freeform 107">
              <a:extLst>
                <a:ext uri="{FF2B5EF4-FFF2-40B4-BE49-F238E27FC236}">
                  <a16:creationId xmlns:a16="http://schemas.microsoft.com/office/drawing/2014/main" id="{F3221546-CCE4-4F58-B9AB-F023E79DC7A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2706688"/>
              <a:ext cx="357188" cy="360363"/>
            </a:xfrm>
            <a:custGeom>
              <a:avLst/>
              <a:gdLst/>
              <a:ahLst/>
              <a:cxnLst>
                <a:cxn ang="0">
                  <a:pos x="112" y="12"/>
                </a:cxn>
                <a:cxn ang="0">
                  <a:pos x="96" y="12"/>
                </a:cxn>
                <a:cxn ang="0">
                  <a:pos x="96" y="4"/>
                </a:cxn>
                <a:cxn ang="0">
                  <a:pos x="92" y="0"/>
                </a:cxn>
                <a:cxn ang="0">
                  <a:pos x="88" y="4"/>
                </a:cxn>
                <a:cxn ang="0">
                  <a:pos x="88" y="12"/>
                </a:cxn>
                <a:cxn ang="0">
                  <a:pos x="65" y="12"/>
                </a:cxn>
                <a:cxn ang="0">
                  <a:pos x="65" y="4"/>
                </a:cxn>
                <a:cxn ang="0">
                  <a:pos x="61" y="0"/>
                </a:cxn>
                <a:cxn ang="0">
                  <a:pos x="57" y="4"/>
                </a:cxn>
                <a:cxn ang="0">
                  <a:pos x="57" y="12"/>
                </a:cxn>
                <a:cxn ang="0">
                  <a:pos x="34" y="12"/>
                </a:cxn>
                <a:cxn ang="0">
                  <a:pos x="34" y="4"/>
                </a:cxn>
                <a:cxn ang="0">
                  <a:pos x="30" y="0"/>
                </a:cxn>
                <a:cxn ang="0">
                  <a:pos x="27" y="4"/>
                </a:cxn>
                <a:cxn ang="0">
                  <a:pos x="27" y="12"/>
                </a:cxn>
                <a:cxn ang="0">
                  <a:pos x="10" y="12"/>
                </a:cxn>
                <a:cxn ang="0">
                  <a:pos x="0" y="22"/>
                </a:cxn>
                <a:cxn ang="0">
                  <a:pos x="0" y="113"/>
                </a:cxn>
                <a:cxn ang="0">
                  <a:pos x="10" y="123"/>
                </a:cxn>
                <a:cxn ang="0">
                  <a:pos x="112" y="123"/>
                </a:cxn>
                <a:cxn ang="0">
                  <a:pos x="122" y="113"/>
                </a:cxn>
                <a:cxn ang="0">
                  <a:pos x="122" y="22"/>
                </a:cxn>
                <a:cxn ang="0">
                  <a:pos x="112" y="12"/>
                </a:cxn>
                <a:cxn ang="0">
                  <a:pos x="115" y="113"/>
                </a:cxn>
                <a:cxn ang="0">
                  <a:pos x="112" y="115"/>
                </a:cxn>
                <a:cxn ang="0">
                  <a:pos x="10" y="115"/>
                </a:cxn>
                <a:cxn ang="0">
                  <a:pos x="7" y="113"/>
                </a:cxn>
                <a:cxn ang="0">
                  <a:pos x="7" y="22"/>
                </a:cxn>
                <a:cxn ang="0">
                  <a:pos x="10" y="19"/>
                </a:cxn>
                <a:cxn ang="0">
                  <a:pos x="27" y="19"/>
                </a:cxn>
                <a:cxn ang="0">
                  <a:pos x="27" y="27"/>
                </a:cxn>
                <a:cxn ang="0">
                  <a:pos x="30" y="31"/>
                </a:cxn>
                <a:cxn ang="0">
                  <a:pos x="34" y="27"/>
                </a:cxn>
                <a:cxn ang="0">
                  <a:pos x="34" y="19"/>
                </a:cxn>
                <a:cxn ang="0">
                  <a:pos x="57" y="19"/>
                </a:cxn>
                <a:cxn ang="0">
                  <a:pos x="57" y="27"/>
                </a:cxn>
                <a:cxn ang="0">
                  <a:pos x="61" y="31"/>
                </a:cxn>
                <a:cxn ang="0">
                  <a:pos x="65" y="27"/>
                </a:cxn>
                <a:cxn ang="0">
                  <a:pos x="65" y="19"/>
                </a:cxn>
                <a:cxn ang="0">
                  <a:pos x="88" y="19"/>
                </a:cxn>
                <a:cxn ang="0">
                  <a:pos x="88" y="27"/>
                </a:cxn>
                <a:cxn ang="0">
                  <a:pos x="92" y="31"/>
                </a:cxn>
                <a:cxn ang="0">
                  <a:pos x="96" y="27"/>
                </a:cxn>
                <a:cxn ang="0">
                  <a:pos x="96" y="19"/>
                </a:cxn>
                <a:cxn ang="0">
                  <a:pos x="112" y="19"/>
                </a:cxn>
                <a:cxn ang="0">
                  <a:pos x="115" y="22"/>
                </a:cxn>
                <a:cxn ang="0">
                  <a:pos x="115" y="113"/>
                </a:cxn>
                <a:cxn ang="0">
                  <a:pos x="115" y="113"/>
                </a:cxn>
                <a:cxn ang="0">
                  <a:pos x="115" y="113"/>
                </a:cxn>
              </a:cxnLst>
              <a:rect l="0" t="0" r="r" b="b"/>
              <a:pathLst>
                <a:path w="122" h="123">
                  <a:moveTo>
                    <a:pt x="112" y="12"/>
                  </a:moveTo>
                  <a:cubicBezTo>
                    <a:pt x="96" y="12"/>
                    <a:pt x="96" y="12"/>
                    <a:pt x="96" y="12"/>
                  </a:cubicBezTo>
                  <a:cubicBezTo>
                    <a:pt x="96" y="4"/>
                    <a:pt x="96" y="4"/>
                    <a:pt x="96" y="4"/>
                  </a:cubicBezTo>
                  <a:cubicBezTo>
                    <a:pt x="96" y="2"/>
                    <a:pt x="94" y="0"/>
                    <a:pt x="92" y="0"/>
                  </a:cubicBezTo>
                  <a:cubicBezTo>
                    <a:pt x="90" y="0"/>
                    <a:pt x="88" y="2"/>
                    <a:pt x="88" y="4"/>
                  </a:cubicBezTo>
                  <a:cubicBezTo>
                    <a:pt x="88" y="12"/>
                    <a:pt x="88" y="12"/>
                    <a:pt x="88" y="12"/>
                  </a:cubicBezTo>
                  <a:cubicBezTo>
                    <a:pt x="65" y="12"/>
                    <a:pt x="65" y="12"/>
                    <a:pt x="65" y="12"/>
                  </a:cubicBezTo>
                  <a:cubicBezTo>
                    <a:pt x="65" y="4"/>
                    <a:pt x="65" y="4"/>
                    <a:pt x="65" y="4"/>
                  </a:cubicBezTo>
                  <a:cubicBezTo>
                    <a:pt x="65" y="2"/>
                    <a:pt x="63" y="0"/>
                    <a:pt x="61" y="0"/>
                  </a:cubicBezTo>
                  <a:cubicBezTo>
                    <a:pt x="59" y="0"/>
                    <a:pt x="57" y="2"/>
                    <a:pt x="57" y="4"/>
                  </a:cubicBezTo>
                  <a:cubicBezTo>
                    <a:pt x="57" y="12"/>
                    <a:pt x="57" y="12"/>
                    <a:pt x="57" y="12"/>
                  </a:cubicBezTo>
                  <a:cubicBezTo>
                    <a:pt x="34" y="12"/>
                    <a:pt x="34" y="12"/>
                    <a:pt x="34" y="12"/>
                  </a:cubicBezTo>
                  <a:cubicBezTo>
                    <a:pt x="34" y="4"/>
                    <a:pt x="34" y="4"/>
                    <a:pt x="34" y="4"/>
                  </a:cubicBezTo>
                  <a:cubicBezTo>
                    <a:pt x="34" y="2"/>
                    <a:pt x="32" y="0"/>
                    <a:pt x="30" y="0"/>
                  </a:cubicBezTo>
                  <a:cubicBezTo>
                    <a:pt x="28" y="0"/>
                    <a:pt x="27" y="2"/>
                    <a:pt x="27" y="4"/>
                  </a:cubicBezTo>
                  <a:cubicBezTo>
                    <a:pt x="27" y="12"/>
                    <a:pt x="27" y="12"/>
                    <a:pt x="27" y="12"/>
                  </a:cubicBezTo>
                  <a:cubicBezTo>
                    <a:pt x="10" y="12"/>
                    <a:pt x="10" y="12"/>
                    <a:pt x="10" y="12"/>
                  </a:cubicBezTo>
                  <a:cubicBezTo>
                    <a:pt x="4" y="12"/>
                    <a:pt x="0" y="16"/>
                    <a:pt x="0" y="22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0" y="118"/>
                    <a:pt x="4" y="123"/>
                    <a:pt x="10" y="123"/>
                  </a:cubicBezTo>
                  <a:cubicBezTo>
                    <a:pt x="112" y="123"/>
                    <a:pt x="112" y="123"/>
                    <a:pt x="112" y="123"/>
                  </a:cubicBezTo>
                  <a:cubicBezTo>
                    <a:pt x="118" y="123"/>
                    <a:pt x="122" y="118"/>
                    <a:pt x="122" y="113"/>
                  </a:cubicBezTo>
                  <a:cubicBezTo>
                    <a:pt x="122" y="22"/>
                    <a:pt x="122" y="22"/>
                    <a:pt x="122" y="22"/>
                  </a:cubicBezTo>
                  <a:cubicBezTo>
                    <a:pt x="122" y="16"/>
                    <a:pt x="118" y="12"/>
                    <a:pt x="112" y="12"/>
                  </a:cubicBezTo>
                  <a:close/>
                  <a:moveTo>
                    <a:pt x="115" y="113"/>
                  </a:moveTo>
                  <a:cubicBezTo>
                    <a:pt x="115" y="114"/>
                    <a:pt x="114" y="115"/>
                    <a:pt x="112" y="115"/>
                  </a:cubicBezTo>
                  <a:cubicBezTo>
                    <a:pt x="10" y="115"/>
                    <a:pt x="10" y="115"/>
                    <a:pt x="10" y="115"/>
                  </a:cubicBezTo>
                  <a:cubicBezTo>
                    <a:pt x="9" y="115"/>
                    <a:pt x="7" y="114"/>
                    <a:pt x="7" y="113"/>
                  </a:cubicBezTo>
                  <a:cubicBezTo>
                    <a:pt x="7" y="22"/>
                    <a:pt x="7" y="22"/>
                    <a:pt x="7" y="22"/>
                  </a:cubicBezTo>
                  <a:cubicBezTo>
                    <a:pt x="7" y="20"/>
                    <a:pt x="9" y="19"/>
                    <a:pt x="10" y="19"/>
                  </a:cubicBezTo>
                  <a:cubicBezTo>
                    <a:pt x="27" y="19"/>
                    <a:pt x="27" y="19"/>
                    <a:pt x="27" y="19"/>
                  </a:cubicBezTo>
                  <a:cubicBezTo>
                    <a:pt x="27" y="27"/>
                    <a:pt x="27" y="27"/>
                    <a:pt x="27" y="27"/>
                  </a:cubicBezTo>
                  <a:cubicBezTo>
                    <a:pt x="27" y="29"/>
                    <a:pt x="28" y="31"/>
                    <a:pt x="30" y="31"/>
                  </a:cubicBezTo>
                  <a:cubicBezTo>
                    <a:pt x="32" y="31"/>
                    <a:pt x="34" y="29"/>
                    <a:pt x="34" y="27"/>
                  </a:cubicBezTo>
                  <a:cubicBezTo>
                    <a:pt x="34" y="19"/>
                    <a:pt x="34" y="19"/>
                    <a:pt x="34" y="19"/>
                  </a:cubicBezTo>
                  <a:cubicBezTo>
                    <a:pt x="57" y="19"/>
                    <a:pt x="57" y="19"/>
                    <a:pt x="57" y="19"/>
                  </a:cubicBezTo>
                  <a:cubicBezTo>
                    <a:pt x="57" y="27"/>
                    <a:pt x="57" y="27"/>
                    <a:pt x="57" y="27"/>
                  </a:cubicBezTo>
                  <a:cubicBezTo>
                    <a:pt x="57" y="29"/>
                    <a:pt x="59" y="31"/>
                    <a:pt x="61" y="31"/>
                  </a:cubicBezTo>
                  <a:cubicBezTo>
                    <a:pt x="63" y="31"/>
                    <a:pt x="65" y="29"/>
                    <a:pt x="65" y="27"/>
                  </a:cubicBezTo>
                  <a:cubicBezTo>
                    <a:pt x="65" y="19"/>
                    <a:pt x="65" y="19"/>
                    <a:pt x="65" y="19"/>
                  </a:cubicBezTo>
                  <a:cubicBezTo>
                    <a:pt x="88" y="19"/>
                    <a:pt x="88" y="19"/>
                    <a:pt x="88" y="19"/>
                  </a:cubicBezTo>
                  <a:cubicBezTo>
                    <a:pt x="88" y="27"/>
                    <a:pt x="88" y="27"/>
                    <a:pt x="88" y="27"/>
                  </a:cubicBezTo>
                  <a:cubicBezTo>
                    <a:pt x="88" y="29"/>
                    <a:pt x="90" y="31"/>
                    <a:pt x="92" y="31"/>
                  </a:cubicBezTo>
                  <a:cubicBezTo>
                    <a:pt x="94" y="31"/>
                    <a:pt x="96" y="29"/>
                    <a:pt x="96" y="27"/>
                  </a:cubicBezTo>
                  <a:cubicBezTo>
                    <a:pt x="96" y="19"/>
                    <a:pt x="96" y="19"/>
                    <a:pt x="96" y="19"/>
                  </a:cubicBezTo>
                  <a:cubicBezTo>
                    <a:pt x="112" y="19"/>
                    <a:pt x="112" y="19"/>
                    <a:pt x="112" y="19"/>
                  </a:cubicBezTo>
                  <a:cubicBezTo>
                    <a:pt x="114" y="19"/>
                    <a:pt x="115" y="20"/>
                    <a:pt x="115" y="22"/>
                  </a:cubicBezTo>
                  <a:lnTo>
                    <a:pt x="115" y="113"/>
                  </a:lnTo>
                  <a:close/>
                  <a:moveTo>
                    <a:pt x="115" y="113"/>
                  </a:moveTo>
                  <a:cubicBezTo>
                    <a:pt x="115" y="113"/>
                    <a:pt x="115" y="113"/>
                    <a:pt x="115" y="113"/>
                  </a:cubicBezTo>
                </a:path>
              </a:pathLst>
            </a:custGeom>
            <a:grpFill/>
            <a:ln w="9525">
              <a:noFill/>
              <a:round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48" name="Rectangle 108">
              <a:extLst>
                <a:ext uri="{FF2B5EF4-FFF2-40B4-BE49-F238E27FC236}">
                  <a16:creationId xmlns:a16="http://schemas.microsoft.com/office/drawing/2014/main" id="{D01D3128-B2B3-4821-8630-79E8074A1A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75" y="2841626"/>
              <a:ext cx="42863" cy="349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49" name="Rectangle 109">
              <a:extLst>
                <a:ext uri="{FF2B5EF4-FFF2-40B4-BE49-F238E27FC236}">
                  <a16:creationId xmlns:a16="http://schemas.microsoft.com/office/drawing/2014/main" id="{EC498947-93D1-4E8B-8C56-BE6848C97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75" y="2897188"/>
              <a:ext cx="42863" cy="349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50" name="Rectangle 110">
              <a:extLst>
                <a:ext uri="{FF2B5EF4-FFF2-40B4-BE49-F238E27FC236}">
                  <a16:creationId xmlns:a16="http://schemas.microsoft.com/office/drawing/2014/main" id="{BC5D2F76-DB79-4EFF-A3D6-D4C30B85EC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75" y="2955926"/>
              <a:ext cx="42863" cy="317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51" name="Rectangle 111">
              <a:extLst>
                <a:ext uri="{FF2B5EF4-FFF2-40B4-BE49-F238E27FC236}">
                  <a16:creationId xmlns:a16="http://schemas.microsoft.com/office/drawing/2014/main" id="{BFAED28D-C702-46C9-B694-33DDD26135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" y="2955926"/>
              <a:ext cx="46038" cy="317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52" name="Rectangle 112">
              <a:extLst>
                <a:ext uri="{FF2B5EF4-FFF2-40B4-BE49-F238E27FC236}">
                  <a16:creationId xmlns:a16="http://schemas.microsoft.com/office/drawing/2014/main" id="{87DB8047-B4F1-4866-AE25-0B11D30B5D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" y="2897188"/>
              <a:ext cx="46038" cy="349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53" name="Rectangle 113">
              <a:extLst>
                <a:ext uri="{FF2B5EF4-FFF2-40B4-BE49-F238E27FC236}">
                  <a16:creationId xmlns:a16="http://schemas.microsoft.com/office/drawing/2014/main" id="{59C2ACD1-B465-41CE-B31C-E85BC37D27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575" y="2841626"/>
              <a:ext cx="46038" cy="349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54" name="Rectangle 114">
              <a:extLst>
                <a:ext uri="{FF2B5EF4-FFF2-40B4-BE49-F238E27FC236}">
                  <a16:creationId xmlns:a16="http://schemas.microsoft.com/office/drawing/2014/main" id="{6BE6CE8D-7F1E-40C5-80E9-C5F8C907E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63" y="2955926"/>
              <a:ext cx="47625" cy="31750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55" name="Rectangle 115">
              <a:extLst>
                <a:ext uri="{FF2B5EF4-FFF2-40B4-BE49-F238E27FC236}">
                  <a16:creationId xmlns:a16="http://schemas.microsoft.com/office/drawing/2014/main" id="{2E90DB2E-B849-44AB-A75C-59EA4C45E3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63" y="2897188"/>
              <a:ext cx="47625" cy="349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56" name="Rectangle 116">
              <a:extLst>
                <a:ext uri="{FF2B5EF4-FFF2-40B4-BE49-F238E27FC236}">
                  <a16:creationId xmlns:a16="http://schemas.microsoft.com/office/drawing/2014/main" id="{BBF7B579-F13F-4AF1-812E-EBBF7C2AB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363" y="2841626"/>
              <a:ext cx="47625" cy="34925"/>
            </a:xfrm>
            <a:prstGeom prst="rect">
              <a:avLst/>
            </a:prstGeom>
            <a:grpFill/>
            <a:ln w="9525">
              <a:noFill/>
              <a:miter lim="800000"/>
            </a:ln>
          </p:spPr>
          <p:txBody>
            <a:bodyPr vert="horz" wrap="square" lIns="121920" tIns="60960" rIns="121920" bIns="60960" numCol="1" anchor="t" anchorCtr="0" compatLnSpc="1"/>
            <a:lstStyle/>
            <a:p>
              <a:endParaRPr lang="en-US" sz="2400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57" name="Freeform 153">
            <a:extLst>
              <a:ext uri="{FF2B5EF4-FFF2-40B4-BE49-F238E27FC236}">
                <a16:creationId xmlns:a16="http://schemas.microsoft.com/office/drawing/2014/main" id="{EBE9853A-8B3E-4597-8428-8946B5A793B0}"/>
              </a:ext>
            </a:extLst>
          </p:cNvPr>
          <p:cNvSpPr>
            <a:spLocks noEditPoints="1"/>
          </p:cNvSpPr>
          <p:nvPr/>
        </p:nvSpPr>
        <p:spPr bwMode="auto">
          <a:xfrm>
            <a:off x="5756036" y="5071828"/>
            <a:ext cx="605008" cy="613371"/>
          </a:xfrm>
          <a:custGeom>
            <a:avLst/>
            <a:gdLst/>
            <a:ahLst/>
            <a:cxnLst>
              <a:cxn ang="0">
                <a:pos x="0" y="59"/>
              </a:cxn>
              <a:cxn ang="0">
                <a:pos x="118" y="59"/>
              </a:cxn>
              <a:cxn ang="0">
                <a:pos x="111" y="57"/>
              </a:cxn>
              <a:cxn ang="0">
                <a:pos x="83" y="33"/>
              </a:cxn>
              <a:cxn ang="0">
                <a:pos x="111" y="57"/>
              </a:cxn>
              <a:cxn ang="0">
                <a:pos x="41" y="91"/>
              </a:cxn>
              <a:cxn ang="0">
                <a:pos x="57" y="111"/>
              </a:cxn>
              <a:cxn ang="0">
                <a:pos x="61" y="8"/>
              </a:cxn>
              <a:cxn ang="0">
                <a:pos x="61" y="34"/>
              </a:cxn>
              <a:cxn ang="0">
                <a:pos x="61" y="8"/>
              </a:cxn>
              <a:cxn ang="0">
                <a:pos x="95" y="22"/>
              </a:cxn>
              <a:cxn ang="0">
                <a:pos x="67" y="8"/>
              </a:cxn>
              <a:cxn ang="0">
                <a:pos x="57" y="34"/>
              </a:cxn>
              <a:cxn ang="0">
                <a:pos x="57" y="8"/>
              </a:cxn>
              <a:cxn ang="0">
                <a:pos x="36" y="30"/>
              </a:cxn>
              <a:cxn ang="0">
                <a:pos x="50" y="8"/>
              </a:cxn>
              <a:cxn ang="0">
                <a:pos x="38" y="35"/>
              </a:cxn>
              <a:cxn ang="0">
                <a:pos x="57" y="57"/>
              </a:cxn>
              <a:cxn ang="0">
                <a:pos x="38" y="35"/>
              </a:cxn>
              <a:cxn ang="0">
                <a:pos x="57" y="84"/>
              </a:cxn>
              <a:cxn ang="0">
                <a:pos x="34" y="61"/>
              </a:cxn>
              <a:cxn ang="0">
                <a:pos x="50" y="110"/>
              </a:cxn>
              <a:cxn ang="0">
                <a:pos x="38" y="92"/>
              </a:cxn>
              <a:cxn ang="0">
                <a:pos x="61" y="111"/>
              </a:cxn>
              <a:cxn ang="0">
                <a:pos x="77" y="91"/>
              </a:cxn>
              <a:cxn ang="0">
                <a:pos x="61" y="111"/>
              </a:cxn>
              <a:cxn ang="0">
                <a:pos x="93" y="99"/>
              </a:cxn>
              <a:cxn ang="0">
                <a:pos x="80" y="92"/>
              </a:cxn>
              <a:cxn ang="0">
                <a:pos x="61" y="84"/>
              </a:cxn>
              <a:cxn ang="0">
                <a:pos x="84" y="61"/>
              </a:cxn>
              <a:cxn ang="0">
                <a:pos x="61" y="57"/>
              </a:cxn>
              <a:cxn ang="0">
                <a:pos x="80" y="35"/>
              </a:cxn>
              <a:cxn ang="0">
                <a:pos x="61" y="57"/>
              </a:cxn>
              <a:cxn ang="0">
                <a:pos x="35" y="33"/>
              </a:cxn>
              <a:cxn ang="0">
                <a:pos x="7" y="57"/>
              </a:cxn>
              <a:cxn ang="0">
                <a:pos x="7" y="61"/>
              </a:cxn>
              <a:cxn ang="0">
                <a:pos x="36" y="89"/>
              </a:cxn>
              <a:cxn ang="0">
                <a:pos x="7" y="61"/>
              </a:cxn>
              <a:cxn ang="0">
                <a:pos x="82" y="89"/>
              </a:cxn>
              <a:cxn ang="0">
                <a:pos x="111" y="61"/>
              </a:cxn>
              <a:cxn ang="0">
                <a:pos x="95" y="96"/>
              </a:cxn>
            </a:cxnLst>
            <a:rect l="0" t="0" r="r" b="b"/>
            <a:pathLst>
              <a:path w="118" h="119">
                <a:moveTo>
                  <a:pt x="59" y="0"/>
                </a:moveTo>
                <a:cubicBezTo>
                  <a:pt x="26" y="0"/>
                  <a:pt x="0" y="27"/>
                  <a:pt x="0" y="59"/>
                </a:cubicBezTo>
                <a:cubicBezTo>
                  <a:pt x="0" y="92"/>
                  <a:pt x="26" y="119"/>
                  <a:pt x="59" y="119"/>
                </a:cubicBezTo>
                <a:cubicBezTo>
                  <a:pt x="92" y="119"/>
                  <a:pt x="118" y="92"/>
                  <a:pt x="118" y="59"/>
                </a:cubicBezTo>
                <a:cubicBezTo>
                  <a:pt x="118" y="27"/>
                  <a:pt x="92" y="0"/>
                  <a:pt x="59" y="0"/>
                </a:cubicBezTo>
                <a:close/>
                <a:moveTo>
                  <a:pt x="111" y="57"/>
                </a:moveTo>
                <a:cubicBezTo>
                  <a:pt x="88" y="57"/>
                  <a:pt x="88" y="57"/>
                  <a:pt x="88" y="57"/>
                </a:cubicBezTo>
                <a:cubicBezTo>
                  <a:pt x="87" y="49"/>
                  <a:pt x="86" y="41"/>
                  <a:pt x="83" y="33"/>
                </a:cubicBezTo>
                <a:cubicBezTo>
                  <a:pt x="88" y="31"/>
                  <a:pt x="93" y="28"/>
                  <a:pt x="98" y="25"/>
                </a:cubicBezTo>
                <a:cubicBezTo>
                  <a:pt x="105" y="34"/>
                  <a:pt x="110" y="45"/>
                  <a:pt x="111" y="57"/>
                </a:cubicBezTo>
                <a:close/>
                <a:moveTo>
                  <a:pt x="57" y="111"/>
                </a:moveTo>
                <a:cubicBezTo>
                  <a:pt x="50" y="106"/>
                  <a:pt x="45" y="99"/>
                  <a:pt x="41" y="91"/>
                </a:cubicBezTo>
                <a:cubicBezTo>
                  <a:pt x="46" y="89"/>
                  <a:pt x="52" y="88"/>
                  <a:pt x="57" y="88"/>
                </a:cubicBezTo>
                <a:cubicBezTo>
                  <a:pt x="57" y="111"/>
                  <a:pt x="57" y="111"/>
                  <a:pt x="57" y="111"/>
                </a:cubicBezTo>
                <a:cubicBezTo>
                  <a:pt x="57" y="111"/>
                  <a:pt x="57" y="111"/>
                  <a:pt x="57" y="111"/>
                </a:cubicBezTo>
                <a:close/>
                <a:moveTo>
                  <a:pt x="61" y="8"/>
                </a:moveTo>
                <a:cubicBezTo>
                  <a:pt x="68" y="14"/>
                  <a:pt x="74" y="22"/>
                  <a:pt x="78" y="31"/>
                </a:cubicBezTo>
                <a:cubicBezTo>
                  <a:pt x="73" y="33"/>
                  <a:pt x="67" y="34"/>
                  <a:pt x="61" y="34"/>
                </a:cubicBezTo>
                <a:cubicBezTo>
                  <a:pt x="61" y="8"/>
                  <a:pt x="61" y="8"/>
                  <a:pt x="61" y="8"/>
                </a:cubicBezTo>
                <a:cubicBezTo>
                  <a:pt x="61" y="8"/>
                  <a:pt x="61" y="8"/>
                  <a:pt x="61" y="8"/>
                </a:cubicBezTo>
                <a:close/>
                <a:moveTo>
                  <a:pt x="67" y="8"/>
                </a:moveTo>
                <a:cubicBezTo>
                  <a:pt x="78" y="10"/>
                  <a:pt x="88" y="15"/>
                  <a:pt x="95" y="22"/>
                </a:cubicBezTo>
                <a:cubicBezTo>
                  <a:pt x="91" y="25"/>
                  <a:pt x="87" y="28"/>
                  <a:pt x="82" y="30"/>
                </a:cubicBezTo>
                <a:cubicBezTo>
                  <a:pt x="78" y="22"/>
                  <a:pt x="73" y="14"/>
                  <a:pt x="67" y="8"/>
                </a:cubicBezTo>
                <a:close/>
                <a:moveTo>
                  <a:pt x="57" y="8"/>
                </a:moveTo>
                <a:cubicBezTo>
                  <a:pt x="57" y="34"/>
                  <a:pt x="57" y="34"/>
                  <a:pt x="57" y="34"/>
                </a:cubicBezTo>
                <a:cubicBezTo>
                  <a:pt x="51" y="34"/>
                  <a:pt x="45" y="33"/>
                  <a:pt x="40" y="31"/>
                </a:cubicBezTo>
                <a:cubicBezTo>
                  <a:pt x="44" y="22"/>
                  <a:pt x="50" y="14"/>
                  <a:pt x="57" y="8"/>
                </a:cubicBezTo>
                <a:cubicBezTo>
                  <a:pt x="57" y="8"/>
                  <a:pt x="57" y="8"/>
                  <a:pt x="57" y="8"/>
                </a:cubicBezTo>
                <a:close/>
                <a:moveTo>
                  <a:pt x="36" y="30"/>
                </a:moveTo>
                <a:cubicBezTo>
                  <a:pt x="31" y="28"/>
                  <a:pt x="27" y="25"/>
                  <a:pt x="23" y="22"/>
                </a:cubicBezTo>
                <a:cubicBezTo>
                  <a:pt x="30" y="15"/>
                  <a:pt x="40" y="10"/>
                  <a:pt x="50" y="8"/>
                </a:cubicBezTo>
                <a:cubicBezTo>
                  <a:pt x="45" y="14"/>
                  <a:pt x="40" y="22"/>
                  <a:pt x="36" y="30"/>
                </a:cubicBezTo>
                <a:close/>
                <a:moveTo>
                  <a:pt x="38" y="35"/>
                </a:moveTo>
                <a:cubicBezTo>
                  <a:pt x="44" y="37"/>
                  <a:pt x="50" y="38"/>
                  <a:pt x="57" y="38"/>
                </a:cubicBezTo>
                <a:cubicBezTo>
                  <a:pt x="57" y="57"/>
                  <a:pt x="57" y="57"/>
                  <a:pt x="57" y="57"/>
                </a:cubicBezTo>
                <a:cubicBezTo>
                  <a:pt x="34" y="57"/>
                  <a:pt x="34" y="57"/>
                  <a:pt x="34" y="57"/>
                </a:cubicBezTo>
                <a:cubicBezTo>
                  <a:pt x="34" y="49"/>
                  <a:pt x="36" y="42"/>
                  <a:pt x="38" y="35"/>
                </a:cubicBezTo>
                <a:close/>
                <a:moveTo>
                  <a:pt x="57" y="61"/>
                </a:moveTo>
                <a:cubicBezTo>
                  <a:pt x="57" y="84"/>
                  <a:pt x="57" y="84"/>
                  <a:pt x="57" y="84"/>
                </a:cubicBezTo>
                <a:cubicBezTo>
                  <a:pt x="51" y="85"/>
                  <a:pt x="45" y="86"/>
                  <a:pt x="40" y="87"/>
                </a:cubicBezTo>
                <a:cubicBezTo>
                  <a:pt x="36" y="79"/>
                  <a:pt x="34" y="71"/>
                  <a:pt x="34" y="61"/>
                </a:cubicBezTo>
                <a:lnTo>
                  <a:pt x="57" y="61"/>
                </a:lnTo>
                <a:close/>
                <a:moveTo>
                  <a:pt x="50" y="110"/>
                </a:moveTo>
                <a:cubicBezTo>
                  <a:pt x="41" y="109"/>
                  <a:pt x="32" y="105"/>
                  <a:pt x="25" y="99"/>
                </a:cubicBezTo>
                <a:cubicBezTo>
                  <a:pt x="29" y="96"/>
                  <a:pt x="33" y="94"/>
                  <a:pt x="38" y="92"/>
                </a:cubicBezTo>
                <a:cubicBezTo>
                  <a:pt x="41" y="99"/>
                  <a:pt x="45" y="105"/>
                  <a:pt x="50" y="110"/>
                </a:cubicBezTo>
                <a:close/>
                <a:moveTo>
                  <a:pt x="61" y="111"/>
                </a:moveTo>
                <a:cubicBezTo>
                  <a:pt x="61" y="88"/>
                  <a:pt x="61" y="88"/>
                  <a:pt x="61" y="88"/>
                </a:cubicBezTo>
                <a:cubicBezTo>
                  <a:pt x="66" y="88"/>
                  <a:pt x="72" y="89"/>
                  <a:pt x="77" y="91"/>
                </a:cubicBezTo>
                <a:cubicBezTo>
                  <a:pt x="73" y="99"/>
                  <a:pt x="67" y="106"/>
                  <a:pt x="61" y="111"/>
                </a:cubicBezTo>
                <a:cubicBezTo>
                  <a:pt x="61" y="111"/>
                  <a:pt x="61" y="111"/>
                  <a:pt x="61" y="111"/>
                </a:cubicBezTo>
                <a:close/>
                <a:moveTo>
                  <a:pt x="80" y="92"/>
                </a:moveTo>
                <a:cubicBezTo>
                  <a:pt x="85" y="94"/>
                  <a:pt x="89" y="96"/>
                  <a:pt x="93" y="99"/>
                </a:cubicBezTo>
                <a:cubicBezTo>
                  <a:pt x="86" y="105"/>
                  <a:pt x="77" y="109"/>
                  <a:pt x="67" y="110"/>
                </a:cubicBezTo>
                <a:cubicBezTo>
                  <a:pt x="73" y="105"/>
                  <a:pt x="77" y="99"/>
                  <a:pt x="80" y="92"/>
                </a:cubicBezTo>
                <a:close/>
                <a:moveTo>
                  <a:pt x="78" y="87"/>
                </a:moveTo>
                <a:cubicBezTo>
                  <a:pt x="73" y="86"/>
                  <a:pt x="67" y="85"/>
                  <a:pt x="61" y="84"/>
                </a:cubicBezTo>
                <a:cubicBezTo>
                  <a:pt x="61" y="61"/>
                  <a:pt x="61" y="61"/>
                  <a:pt x="61" y="61"/>
                </a:cubicBezTo>
                <a:cubicBezTo>
                  <a:pt x="84" y="61"/>
                  <a:pt x="84" y="61"/>
                  <a:pt x="84" y="61"/>
                </a:cubicBezTo>
                <a:cubicBezTo>
                  <a:pt x="84" y="71"/>
                  <a:pt x="82" y="79"/>
                  <a:pt x="78" y="87"/>
                </a:cubicBezTo>
                <a:close/>
                <a:moveTo>
                  <a:pt x="61" y="57"/>
                </a:moveTo>
                <a:cubicBezTo>
                  <a:pt x="61" y="38"/>
                  <a:pt x="61" y="38"/>
                  <a:pt x="61" y="38"/>
                </a:cubicBezTo>
                <a:cubicBezTo>
                  <a:pt x="67" y="38"/>
                  <a:pt x="74" y="37"/>
                  <a:pt x="80" y="35"/>
                </a:cubicBezTo>
                <a:cubicBezTo>
                  <a:pt x="82" y="42"/>
                  <a:pt x="84" y="49"/>
                  <a:pt x="84" y="57"/>
                </a:cubicBezTo>
                <a:lnTo>
                  <a:pt x="61" y="57"/>
                </a:lnTo>
                <a:close/>
                <a:moveTo>
                  <a:pt x="20" y="25"/>
                </a:moveTo>
                <a:cubicBezTo>
                  <a:pt x="25" y="28"/>
                  <a:pt x="30" y="31"/>
                  <a:pt x="35" y="33"/>
                </a:cubicBezTo>
                <a:cubicBezTo>
                  <a:pt x="32" y="41"/>
                  <a:pt x="30" y="49"/>
                  <a:pt x="30" y="57"/>
                </a:cubicBezTo>
                <a:cubicBezTo>
                  <a:pt x="7" y="57"/>
                  <a:pt x="7" y="57"/>
                  <a:pt x="7" y="57"/>
                </a:cubicBezTo>
                <a:cubicBezTo>
                  <a:pt x="8" y="45"/>
                  <a:pt x="13" y="34"/>
                  <a:pt x="20" y="25"/>
                </a:cubicBezTo>
                <a:close/>
                <a:moveTo>
                  <a:pt x="7" y="61"/>
                </a:moveTo>
                <a:cubicBezTo>
                  <a:pt x="30" y="61"/>
                  <a:pt x="30" y="61"/>
                  <a:pt x="30" y="61"/>
                </a:cubicBezTo>
                <a:cubicBezTo>
                  <a:pt x="31" y="71"/>
                  <a:pt x="33" y="80"/>
                  <a:pt x="36" y="89"/>
                </a:cubicBezTo>
                <a:cubicBezTo>
                  <a:pt x="31" y="91"/>
                  <a:pt x="27" y="93"/>
                  <a:pt x="22" y="96"/>
                </a:cubicBezTo>
                <a:cubicBezTo>
                  <a:pt x="13" y="87"/>
                  <a:pt x="8" y="75"/>
                  <a:pt x="7" y="61"/>
                </a:cubicBezTo>
                <a:close/>
                <a:moveTo>
                  <a:pt x="95" y="96"/>
                </a:moveTo>
                <a:cubicBezTo>
                  <a:pt x="91" y="93"/>
                  <a:pt x="87" y="91"/>
                  <a:pt x="82" y="89"/>
                </a:cubicBezTo>
                <a:cubicBezTo>
                  <a:pt x="85" y="80"/>
                  <a:pt x="87" y="71"/>
                  <a:pt x="88" y="61"/>
                </a:cubicBezTo>
                <a:cubicBezTo>
                  <a:pt x="111" y="61"/>
                  <a:pt x="111" y="61"/>
                  <a:pt x="111" y="61"/>
                </a:cubicBezTo>
                <a:cubicBezTo>
                  <a:pt x="110" y="75"/>
                  <a:pt x="104" y="87"/>
                  <a:pt x="95" y="96"/>
                </a:cubicBezTo>
                <a:close/>
                <a:moveTo>
                  <a:pt x="95" y="96"/>
                </a:moveTo>
                <a:cubicBezTo>
                  <a:pt x="95" y="96"/>
                  <a:pt x="95" y="96"/>
                  <a:pt x="95" y="96"/>
                </a:cubicBezTo>
              </a:path>
            </a:pathLst>
          </a:custGeom>
          <a:solidFill>
            <a:schemeClr val="bg1"/>
          </a:solidFill>
          <a:ln w="9525">
            <a:noFill/>
            <a:round/>
          </a:ln>
        </p:spPr>
        <p:txBody>
          <a:bodyPr vert="horz" wrap="square" lIns="121920" tIns="60960" rIns="121920" bIns="60960" numCol="1" anchor="t" anchorCtr="0" compatLnSpc="1"/>
          <a:lstStyle/>
          <a:p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58" name="Group 25">
            <a:extLst>
              <a:ext uri="{FF2B5EF4-FFF2-40B4-BE49-F238E27FC236}">
                <a16:creationId xmlns:a16="http://schemas.microsoft.com/office/drawing/2014/main" id="{CE02F8FC-2D78-4A9E-B402-DD13E8A70EE3}"/>
              </a:ext>
            </a:extLst>
          </p:cNvPr>
          <p:cNvGrpSpPr/>
          <p:nvPr/>
        </p:nvGrpSpPr>
        <p:grpSpPr>
          <a:xfrm>
            <a:off x="887862" y="4703998"/>
            <a:ext cx="3049455" cy="710002"/>
            <a:chOff x="844734" y="1923740"/>
            <a:chExt cx="2287091" cy="532501"/>
          </a:xfrm>
        </p:grpSpPr>
        <p:sp>
          <p:nvSpPr>
            <p:cNvPr id="59" name="Footer Text">
              <a:extLst>
                <a:ext uri="{FF2B5EF4-FFF2-40B4-BE49-F238E27FC236}">
                  <a16:creationId xmlns:a16="http://schemas.microsoft.com/office/drawing/2014/main" id="{DA14541A-036C-4A94-A579-23C805F66018}"/>
                </a:ext>
              </a:extLst>
            </p:cNvPr>
            <p:cNvSpPr txBox="1"/>
            <p:nvPr/>
          </p:nvSpPr>
          <p:spPr>
            <a:xfrm>
              <a:off x="844734" y="2193093"/>
              <a:ext cx="2287091" cy="2631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>
                <a:lnSpc>
                  <a:spcPct val="114000"/>
                </a:lnSpc>
              </a:pPr>
              <a:r>
                <a:rPr lang="en-US" altLang="zh-CN" sz="1000" dirty="0"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60" name="TextBox 126">
              <a:extLst>
                <a:ext uri="{FF2B5EF4-FFF2-40B4-BE49-F238E27FC236}">
                  <a16:creationId xmlns:a16="http://schemas.microsoft.com/office/drawing/2014/main" id="{78DB6D88-5F04-4244-8AD3-ECE3F27DA70C}"/>
                </a:ext>
              </a:extLst>
            </p:cNvPr>
            <p:cNvSpPr txBox="1"/>
            <p:nvPr/>
          </p:nvSpPr>
          <p:spPr>
            <a:xfrm>
              <a:off x="2208496" y="1923740"/>
              <a:ext cx="9233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/>
              <a:r>
                <a:rPr lang="zh-CN" altLang="en-US" sz="1600" b="1" dirty="0"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</p:grpSp>
      <p:grpSp>
        <p:nvGrpSpPr>
          <p:cNvPr id="61" name="Group 32">
            <a:extLst>
              <a:ext uri="{FF2B5EF4-FFF2-40B4-BE49-F238E27FC236}">
                <a16:creationId xmlns:a16="http://schemas.microsoft.com/office/drawing/2014/main" id="{CB7F10C9-D23E-40DE-B0C8-BCB656F74412}"/>
              </a:ext>
            </a:extLst>
          </p:cNvPr>
          <p:cNvGrpSpPr/>
          <p:nvPr/>
        </p:nvGrpSpPr>
        <p:grpSpPr>
          <a:xfrm>
            <a:off x="8256138" y="2182741"/>
            <a:ext cx="3049455" cy="656663"/>
            <a:chOff x="844734" y="1923740"/>
            <a:chExt cx="2287091" cy="492497"/>
          </a:xfrm>
        </p:grpSpPr>
        <p:sp>
          <p:nvSpPr>
            <p:cNvPr id="62" name="Footer Text">
              <a:extLst>
                <a:ext uri="{FF2B5EF4-FFF2-40B4-BE49-F238E27FC236}">
                  <a16:creationId xmlns:a16="http://schemas.microsoft.com/office/drawing/2014/main" id="{EFA81028-2D5D-4F61-92CD-89879E253B39}"/>
                </a:ext>
              </a:extLst>
            </p:cNvPr>
            <p:cNvSpPr txBox="1"/>
            <p:nvPr/>
          </p:nvSpPr>
          <p:spPr>
            <a:xfrm>
              <a:off x="844734" y="2153088"/>
              <a:ext cx="2287091" cy="2631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CN" sz="1000" dirty="0"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63" name="TextBox 129">
              <a:extLst>
                <a:ext uri="{FF2B5EF4-FFF2-40B4-BE49-F238E27FC236}">
                  <a16:creationId xmlns:a16="http://schemas.microsoft.com/office/drawing/2014/main" id="{8D821479-1CDC-452F-99F5-EE1F7EAE8A43}"/>
                </a:ext>
              </a:extLst>
            </p:cNvPr>
            <p:cNvSpPr txBox="1"/>
            <p:nvPr/>
          </p:nvSpPr>
          <p:spPr>
            <a:xfrm>
              <a:off x="844734" y="1923740"/>
              <a:ext cx="9233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/>
              <a:r>
                <a:rPr lang="zh-CN" altLang="en-US" sz="1600" b="1" dirty="0"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</p:grpSp>
      <p:grpSp>
        <p:nvGrpSpPr>
          <p:cNvPr id="64" name="Group 22">
            <a:extLst>
              <a:ext uri="{FF2B5EF4-FFF2-40B4-BE49-F238E27FC236}">
                <a16:creationId xmlns:a16="http://schemas.microsoft.com/office/drawing/2014/main" id="{4B267B69-F8DE-4238-8DBF-5F893AF0D12A}"/>
              </a:ext>
            </a:extLst>
          </p:cNvPr>
          <p:cNvGrpSpPr/>
          <p:nvPr/>
        </p:nvGrpSpPr>
        <p:grpSpPr>
          <a:xfrm>
            <a:off x="887862" y="2182743"/>
            <a:ext cx="3049455" cy="656658"/>
            <a:chOff x="844734" y="1923740"/>
            <a:chExt cx="2287091" cy="492493"/>
          </a:xfrm>
        </p:grpSpPr>
        <p:sp>
          <p:nvSpPr>
            <p:cNvPr id="65" name="Footer Text">
              <a:extLst>
                <a:ext uri="{FF2B5EF4-FFF2-40B4-BE49-F238E27FC236}">
                  <a16:creationId xmlns:a16="http://schemas.microsoft.com/office/drawing/2014/main" id="{0C4A4160-6FC8-4B33-A777-53DC7BD48213}"/>
                </a:ext>
              </a:extLst>
            </p:cNvPr>
            <p:cNvSpPr txBox="1"/>
            <p:nvPr/>
          </p:nvSpPr>
          <p:spPr>
            <a:xfrm>
              <a:off x="844734" y="2153085"/>
              <a:ext cx="2287091" cy="26314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>
                <a:lnSpc>
                  <a:spcPct val="114000"/>
                </a:lnSpc>
              </a:pPr>
              <a:r>
                <a:rPr lang="en-US" altLang="zh-CN" sz="1000" dirty="0"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66" name="TextBox 132">
              <a:extLst>
                <a:ext uri="{FF2B5EF4-FFF2-40B4-BE49-F238E27FC236}">
                  <a16:creationId xmlns:a16="http://schemas.microsoft.com/office/drawing/2014/main" id="{3288D77D-78A3-469F-9865-863475684409}"/>
                </a:ext>
              </a:extLst>
            </p:cNvPr>
            <p:cNvSpPr txBox="1"/>
            <p:nvPr/>
          </p:nvSpPr>
          <p:spPr>
            <a:xfrm>
              <a:off x="2208496" y="1923740"/>
              <a:ext cx="9233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/>
              <a:r>
                <a:rPr lang="zh-CN" altLang="en-US" sz="1600" b="1" dirty="0"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</p:grpSp>
      <p:grpSp>
        <p:nvGrpSpPr>
          <p:cNvPr id="67" name="Group 150">
            <a:extLst>
              <a:ext uri="{FF2B5EF4-FFF2-40B4-BE49-F238E27FC236}">
                <a16:creationId xmlns:a16="http://schemas.microsoft.com/office/drawing/2014/main" id="{BB05AE72-F784-4F0D-B014-72D67E5EF064}"/>
              </a:ext>
            </a:extLst>
          </p:cNvPr>
          <p:cNvGrpSpPr/>
          <p:nvPr/>
        </p:nvGrpSpPr>
        <p:grpSpPr>
          <a:xfrm>
            <a:off x="8254683" y="4703995"/>
            <a:ext cx="3049455" cy="705315"/>
            <a:chOff x="844734" y="1923740"/>
            <a:chExt cx="2287091" cy="528986"/>
          </a:xfrm>
        </p:grpSpPr>
        <p:sp>
          <p:nvSpPr>
            <p:cNvPr id="68" name="Footer Text">
              <a:extLst>
                <a:ext uri="{FF2B5EF4-FFF2-40B4-BE49-F238E27FC236}">
                  <a16:creationId xmlns:a16="http://schemas.microsoft.com/office/drawing/2014/main" id="{53F64884-F9FA-4705-8A6D-1F8359A493D7}"/>
                </a:ext>
              </a:extLst>
            </p:cNvPr>
            <p:cNvSpPr txBox="1"/>
            <p:nvPr/>
          </p:nvSpPr>
          <p:spPr>
            <a:xfrm>
              <a:off x="844734" y="2189577"/>
              <a:ext cx="2287091" cy="2631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CN" sz="1000" dirty="0"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69" name="TextBox 152">
              <a:extLst>
                <a:ext uri="{FF2B5EF4-FFF2-40B4-BE49-F238E27FC236}">
                  <a16:creationId xmlns:a16="http://schemas.microsoft.com/office/drawing/2014/main" id="{061489AB-35AF-4157-A2D7-D38A5FF4DB26}"/>
                </a:ext>
              </a:extLst>
            </p:cNvPr>
            <p:cNvSpPr txBox="1"/>
            <p:nvPr/>
          </p:nvSpPr>
          <p:spPr>
            <a:xfrm>
              <a:off x="844734" y="1923740"/>
              <a:ext cx="9233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/>
              <a:r>
                <a:rPr lang="zh-CN" altLang="en-US" sz="1600" b="1" dirty="0"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62190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3500"/>
                            </p:stCondLst>
                            <p:childTnLst>
                              <p:par>
                                <p:cTn id="3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500"/>
                            </p:stCondLst>
                            <p:childTnLst>
                              <p:par>
                                <p:cTn id="5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bldLvl="0" animBg="1"/>
      <p:bldP spid="39" grpId="0" bldLvl="0" animBg="1"/>
      <p:bldP spid="40" grpId="0" bldLvl="0" animBg="1"/>
      <p:bldP spid="41" grpId="0" bldLvl="0" animBg="1"/>
      <p:bldP spid="45" grpId="0" bldLvl="0" animBg="1"/>
      <p:bldP spid="57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F5160C5-ABBB-41F6-9CD4-05E4E1C121F0}"/>
              </a:ext>
            </a:extLst>
          </p:cNvPr>
          <p:cNvSpPr txBox="1">
            <a:spLocks/>
          </p:cNvSpPr>
          <p:nvPr/>
        </p:nvSpPr>
        <p:spPr>
          <a:xfrm>
            <a:off x="3987256" y="741867"/>
            <a:ext cx="4217488" cy="50276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工作存在不足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B59C7C-A135-49BF-955C-E734C841F6EF}"/>
              </a:ext>
            </a:extLst>
          </p:cNvPr>
          <p:cNvSpPr txBox="1"/>
          <p:nvPr/>
        </p:nvSpPr>
        <p:spPr>
          <a:xfrm>
            <a:off x="3987256" y="1174440"/>
            <a:ext cx="4217489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print the presentation and make it into a film a wider field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2AC70FF4-0C55-410F-901D-765080231C75}"/>
              </a:ext>
            </a:extLst>
          </p:cNvPr>
          <p:cNvGrpSpPr/>
          <p:nvPr/>
        </p:nvGrpSpPr>
        <p:grpSpPr>
          <a:xfrm>
            <a:off x="2427148" y="2953995"/>
            <a:ext cx="8104589" cy="724986"/>
            <a:chOff x="2427148" y="2953995"/>
            <a:chExt cx="8104589" cy="724986"/>
          </a:xfrm>
        </p:grpSpPr>
        <p:sp>
          <p:nvSpPr>
            <p:cNvPr id="5" name="íşḷiḑê">
              <a:extLst>
                <a:ext uri="{FF2B5EF4-FFF2-40B4-BE49-F238E27FC236}">
                  <a16:creationId xmlns:a16="http://schemas.microsoft.com/office/drawing/2014/main" id="{330111FE-3F09-4D8D-8426-9A4AE4DB6104}"/>
                </a:ext>
              </a:extLst>
            </p:cNvPr>
            <p:cNvSpPr/>
            <p:nvPr/>
          </p:nvSpPr>
          <p:spPr>
            <a:xfrm flipH="1">
              <a:off x="4712555" y="2953995"/>
              <a:ext cx="1636549" cy="724986"/>
            </a:xfrm>
            <a:prstGeom prst="chevron">
              <a:avLst>
                <a:gd name="adj" fmla="val 41391"/>
              </a:avLst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8" name="îṧľïḑê">
              <a:extLst>
                <a:ext uri="{FF2B5EF4-FFF2-40B4-BE49-F238E27FC236}">
                  <a16:creationId xmlns:a16="http://schemas.microsoft.com/office/drawing/2014/main" id="{4342BE43-AA1D-43B7-81CF-9A4C6CD2DB65}"/>
                </a:ext>
              </a:extLst>
            </p:cNvPr>
            <p:cNvSpPr/>
            <p:nvPr/>
          </p:nvSpPr>
          <p:spPr>
            <a:xfrm flipH="1">
              <a:off x="6041147" y="2953995"/>
              <a:ext cx="4490590" cy="72498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9" name="iS1iďe">
              <a:extLst>
                <a:ext uri="{FF2B5EF4-FFF2-40B4-BE49-F238E27FC236}">
                  <a16:creationId xmlns:a16="http://schemas.microsoft.com/office/drawing/2014/main" id="{13915F27-3236-4771-9785-B09DEB4751F5}"/>
                </a:ext>
              </a:extLst>
            </p:cNvPr>
            <p:cNvSpPr/>
            <p:nvPr/>
          </p:nvSpPr>
          <p:spPr>
            <a:xfrm>
              <a:off x="6164198" y="3131132"/>
              <a:ext cx="370712" cy="370713"/>
            </a:xfrm>
            <a:prstGeom prst="ellipse">
              <a:avLst/>
            </a:prstGeom>
            <a:solidFill>
              <a:schemeClr val="accent2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62500" lnSpcReduction="2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2</a:t>
              </a:r>
            </a:p>
          </p:txBody>
        </p:sp>
        <p:sp>
          <p:nvSpPr>
            <p:cNvPr id="10" name="ïş1ïḓé">
              <a:extLst>
                <a:ext uri="{FF2B5EF4-FFF2-40B4-BE49-F238E27FC236}">
                  <a16:creationId xmlns:a16="http://schemas.microsoft.com/office/drawing/2014/main" id="{48B870A1-F45B-41A4-B149-96C92BF86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58967" y="3147978"/>
              <a:ext cx="343724" cy="337021"/>
            </a:xfrm>
            <a:custGeom>
              <a:avLst/>
              <a:gdLst>
                <a:gd name="T0" fmla="*/ 1312 w 1990"/>
                <a:gd name="T1" fmla="*/ 1552 h 1954"/>
                <a:gd name="T2" fmla="*/ 291 w 1990"/>
                <a:gd name="T3" fmla="*/ 1746 h 1954"/>
                <a:gd name="T4" fmla="*/ 0 w 1990"/>
                <a:gd name="T5" fmla="*/ 540 h 1954"/>
                <a:gd name="T6" fmla="*/ 515 w 1990"/>
                <a:gd name="T7" fmla="*/ 249 h 1954"/>
                <a:gd name="T8" fmla="*/ 1205 w 1990"/>
                <a:gd name="T9" fmla="*/ 0 h 1954"/>
                <a:gd name="T10" fmla="*/ 1496 w 1990"/>
                <a:gd name="T11" fmla="*/ 489 h 1954"/>
                <a:gd name="T12" fmla="*/ 1413 w 1990"/>
                <a:gd name="T13" fmla="*/ 291 h 1954"/>
                <a:gd name="T14" fmla="*/ 802 w 1990"/>
                <a:gd name="T15" fmla="*/ 83 h 1954"/>
                <a:gd name="T16" fmla="*/ 1039 w 1990"/>
                <a:gd name="T17" fmla="*/ 249 h 1954"/>
                <a:gd name="T18" fmla="*/ 1243 w 1990"/>
                <a:gd name="T19" fmla="*/ 499 h 1954"/>
                <a:gd name="T20" fmla="*/ 291 w 1990"/>
                <a:gd name="T21" fmla="*/ 333 h 1954"/>
                <a:gd name="T22" fmla="*/ 83 w 1990"/>
                <a:gd name="T23" fmla="*/ 1455 h 1954"/>
                <a:gd name="T24" fmla="*/ 1039 w 1990"/>
                <a:gd name="T25" fmla="*/ 1663 h 1954"/>
                <a:gd name="T26" fmla="*/ 1641 w 1990"/>
                <a:gd name="T27" fmla="*/ 1453 h 1954"/>
                <a:gd name="T28" fmla="*/ 1138 w 1990"/>
                <a:gd name="T29" fmla="*/ 583 h 1954"/>
                <a:gd name="T30" fmla="*/ 1641 w 1990"/>
                <a:gd name="T31" fmla="*/ 1453 h 1954"/>
                <a:gd name="T32" fmla="*/ 1752 w 1990"/>
                <a:gd name="T33" fmla="*/ 809 h 1954"/>
                <a:gd name="T34" fmla="*/ 1026 w 1990"/>
                <a:gd name="T35" fmla="*/ 1228 h 1954"/>
                <a:gd name="T36" fmla="*/ 1767 w 1990"/>
                <a:gd name="T37" fmla="*/ 1422 h 1954"/>
                <a:gd name="T38" fmla="*/ 1717 w 1990"/>
                <a:gd name="T39" fmla="*/ 1835 h 1954"/>
                <a:gd name="T40" fmla="*/ 1767 w 1990"/>
                <a:gd name="T41" fmla="*/ 1422 h 1954"/>
                <a:gd name="T42" fmla="*/ 1739 w 1990"/>
                <a:gd name="T43" fmla="*/ 1874 h 1954"/>
                <a:gd name="T44" fmla="*/ 1956 w 1990"/>
                <a:gd name="T45" fmla="*/ 1749 h 1954"/>
                <a:gd name="T46" fmla="*/ 249 w 1990"/>
                <a:gd name="T47" fmla="*/ 551 h 1954"/>
                <a:gd name="T48" fmla="*/ 803 w 1990"/>
                <a:gd name="T49" fmla="*/ 613 h 1954"/>
                <a:gd name="T50" fmla="*/ 675 w 1990"/>
                <a:gd name="T51" fmla="*/ 828 h 1954"/>
                <a:gd name="T52" fmla="*/ 249 w 1990"/>
                <a:gd name="T53" fmla="*/ 890 h 1954"/>
                <a:gd name="T54" fmla="*/ 675 w 1990"/>
                <a:gd name="T55" fmla="*/ 828 h 1954"/>
                <a:gd name="T56" fmla="*/ 675 w 1990"/>
                <a:gd name="T57" fmla="*/ 1167 h 1954"/>
                <a:gd name="T58" fmla="*/ 249 w 1990"/>
                <a:gd name="T59" fmla="*/ 1105 h 1954"/>
                <a:gd name="T60" fmla="*/ 249 w 1990"/>
                <a:gd name="T61" fmla="*/ 1444 h 1954"/>
                <a:gd name="T62" fmla="*/ 803 w 1990"/>
                <a:gd name="T63" fmla="*/ 1382 h 1954"/>
                <a:gd name="T64" fmla="*/ 249 w 1990"/>
                <a:gd name="T65" fmla="*/ 1444 h 1954"/>
                <a:gd name="T66" fmla="*/ 1179 w 1990"/>
                <a:gd name="T67" fmla="*/ 961 h 1954"/>
                <a:gd name="T68" fmla="*/ 1300 w 1990"/>
                <a:gd name="T69" fmla="*/ 1219 h 1954"/>
                <a:gd name="T70" fmla="*/ 1604 w 1990"/>
                <a:gd name="T71" fmla="*/ 858 h 19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990" h="1954">
                  <a:moveTo>
                    <a:pt x="1231" y="1534"/>
                  </a:moveTo>
                  <a:cubicBezTo>
                    <a:pt x="1258" y="1542"/>
                    <a:pt x="1285" y="1548"/>
                    <a:pt x="1312" y="1552"/>
                  </a:cubicBezTo>
                  <a:cubicBezTo>
                    <a:pt x="1272" y="1665"/>
                    <a:pt x="1165" y="1746"/>
                    <a:pt x="1039" y="1746"/>
                  </a:cubicBezTo>
                  <a:lnTo>
                    <a:pt x="291" y="1746"/>
                  </a:lnTo>
                  <a:cubicBezTo>
                    <a:pt x="131" y="1746"/>
                    <a:pt x="0" y="1615"/>
                    <a:pt x="0" y="1455"/>
                  </a:cubicBezTo>
                  <a:lnTo>
                    <a:pt x="0" y="540"/>
                  </a:lnTo>
                  <a:cubicBezTo>
                    <a:pt x="0" y="380"/>
                    <a:pt x="131" y="249"/>
                    <a:pt x="291" y="249"/>
                  </a:cubicBezTo>
                  <a:lnTo>
                    <a:pt x="515" y="249"/>
                  </a:lnTo>
                  <a:cubicBezTo>
                    <a:pt x="535" y="109"/>
                    <a:pt x="656" y="0"/>
                    <a:pt x="802" y="0"/>
                  </a:cubicBezTo>
                  <a:lnTo>
                    <a:pt x="1205" y="0"/>
                  </a:lnTo>
                  <a:cubicBezTo>
                    <a:pt x="1366" y="0"/>
                    <a:pt x="1496" y="131"/>
                    <a:pt x="1496" y="291"/>
                  </a:cubicBezTo>
                  <a:lnTo>
                    <a:pt x="1496" y="489"/>
                  </a:lnTo>
                  <a:cubicBezTo>
                    <a:pt x="1469" y="484"/>
                    <a:pt x="1441" y="480"/>
                    <a:pt x="1413" y="479"/>
                  </a:cubicBezTo>
                  <a:lnTo>
                    <a:pt x="1413" y="291"/>
                  </a:lnTo>
                  <a:cubicBezTo>
                    <a:pt x="1413" y="176"/>
                    <a:pt x="1320" y="83"/>
                    <a:pt x="1205" y="83"/>
                  </a:cubicBezTo>
                  <a:lnTo>
                    <a:pt x="802" y="83"/>
                  </a:lnTo>
                  <a:cubicBezTo>
                    <a:pt x="701" y="83"/>
                    <a:pt x="617" y="155"/>
                    <a:pt x="598" y="249"/>
                  </a:cubicBezTo>
                  <a:lnTo>
                    <a:pt x="1039" y="249"/>
                  </a:lnTo>
                  <a:cubicBezTo>
                    <a:pt x="1180" y="249"/>
                    <a:pt x="1297" y="349"/>
                    <a:pt x="1324" y="482"/>
                  </a:cubicBezTo>
                  <a:cubicBezTo>
                    <a:pt x="1297" y="485"/>
                    <a:pt x="1270" y="491"/>
                    <a:pt x="1243" y="499"/>
                  </a:cubicBezTo>
                  <a:cubicBezTo>
                    <a:pt x="1224" y="404"/>
                    <a:pt x="1140" y="333"/>
                    <a:pt x="1039" y="333"/>
                  </a:cubicBezTo>
                  <a:lnTo>
                    <a:pt x="291" y="333"/>
                  </a:lnTo>
                  <a:cubicBezTo>
                    <a:pt x="177" y="333"/>
                    <a:pt x="83" y="426"/>
                    <a:pt x="83" y="540"/>
                  </a:cubicBezTo>
                  <a:lnTo>
                    <a:pt x="83" y="1455"/>
                  </a:lnTo>
                  <a:cubicBezTo>
                    <a:pt x="83" y="1569"/>
                    <a:pt x="177" y="1663"/>
                    <a:pt x="291" y="1663"/>
                  </a:cubicBezTo>
                  <a:lnTo>
                    <a:pt x="1039" y="1663"/>
                  </a:lnTo>
                  <a:cubicBezTo>
                    <a:pt x="1126" y="1663"/>
                    <a:pt x="1200" y="1609"/>
                    <a:pt x="1231" y="1534"/>
                  </a:cubicBezTo>
                  <a:close/>
                  <a:moveTo>
                    <a:pt x="1641" y="1453"/>
                  </a:moveTo>
                  <a:cubicBezTo>
                    <a:pt x="1401" y="1591"/>
                    <a:pt x="1093" y="1509"/>
                    <a:pt x="955" y="1269"/>
                  </a:cubicBezTo>
                  <a:cubicBezTo>
                    <a:pt x="816" y="1029"/>
                    <a:pt x="899" y="722"/>
                    <a:pt x="1138" y="583"/>
                  </a:cubicBezTo>
                  <a:cubicBezTo>
                    <a:pt x="1378" y="445"/>
                    <a:pt x="1686" y="527"/>
                    <a:pt x="1824" y="767"/>
                  </a:cubicBezTo>
                  <a:cubicBezTo>
                    <a:pt x="1963" y="1007"/>
                    <a:pt x="1880" y="1314"/>
                    <a:pt x="1641" y="1453"/>
                  </a:cubicBezTo>
                  <a:close/>
                  <a:moveTo>
                    <a:pt x="1599" y="1381"/>
                  </a:moveTo>
                  <a:cubicBezTo>
                    <a:pt x="1799" y="1266"/>
                    <a:pt x="1868" y="1009"/>
                    <a:pt x="1752" y="809"/>
                  </a:cubicBezTo>
                  <a:cubicBezTo>
                    <a:pt x="1637" y="608"/>
                    <a:pt x="1380" y="539"/>
                    <a:pt x="1180" y="655"/>
                  </a:cubicBezTo>
                  <a:cubicBezTo>
                    <a:pt x="980" y="771"/>
                    <a:pt x="911" y="1027"/>
                    <a:pt x="1026" y="1228"/>
                  </a:cubicBezTo>
                  <a:cubicBezTo>
                    <a:pt x="1142" y="1428"/>
                    <a:pt x="1399" y="1497"/>
                    <a:pt x="1599" y="1381"/>
                  </a:cubicBezTo>
                  <a:close/>
                  <a:moveTo>
                    <a:pt x="1767" y="1422"/>
                  </a:moveTo>
                  <a:lnTo>
                    <a:pt x="1551" y="1547"/>
                  </a:lnTo>
                  <a:lnTo>
                    <a:pt x="1717" y="1835"/>
                  </a:lnTo>
                  <a:lnTo>
                    <a:pt x="1933" y="1710"/>
                  </a:lnTo>
                  <a:lnTo>
                    <a:pt x="1767" y="1422"/>
                  </a:lnTo>
                  <a:close/>
                  <a:moveTo>
                    <a:pt x="1956" y="1749"/>
                  </a:moveTo>
                  <a:lnTo>
                    <a:pt x="1739" y="1874"/>
                  </a:lnTo>
                  <a:cubicBezTo>
                    <a:pt x="1774" y="1934"/>
                    <a:pt x="1850" y="1954"/>
                    <a:pt x="1910" y="1919"/>
                  </a:cubicBezTo>
                  <a:cubicBezTo>
                    <a:pt x="1969" y="1885"/>
                    <a:pt x="1990" y="1809"/>
                    <a:pt x="1956" y="1749"/>
                  </a:cubicBezTo>
                  <a:close/>
                  <a:moveTo>
                    <a:pt x="803" y="551"/>
                  </a:moveTo>
                  <a:lnTo>
                    <a:pt x="249" y="551"/>
                  </a:lnTo>
                  <a:lnTo>
                    <a:pt x="249" y="613"/>
                  </a:lnTo>
                  <a:lnTo>
                    <a:pt x="803" y="613"/>
                  </a:lnTo>
                  <a:lnTo>
                    <a:pt x="803" y="551"/>
                  </a:lnTo>
                  <a:close/>
                  <a:moveTo>
                    <a:pt x="675" y="828"/>
                  </a:moveTo>
                  <a:lnTo>
                    <a:pt x="249" y="828"/>
                  </a:lnTo>
                  <a:lnTo>
                    <a:pt x="249" y="890"/>
                  </a:lnTo>
                  <a:lnTo>
                    <a:pt x="675" y="890"/>
                  </a:lnTo>
                  <a:lnTo>
                    <a:pt x="675" y="828"/>
                  </a:lnTo>
                  <a:close/>
                  <a:moveTo>
                    <a:pt x="249" y="1167"/>
                  </a:moveTo>
                  <a:lnTo>
                    <a:pt x="675" y="1167"/>
                  </a:lnTo>
                  <a:lnTo>
                    <a:pt x="675" y="1105"/>
                  </a:lnTo>
                  <a:lnTo>
                    <a:pt x="249" y="1105"/>
                  </a:lnTo>
                  <a:lnTo>
                    <a:pt x="249" y="1167"/>
                  </a:lnTo>
                  <a:close/>
                  <a:moveTo>
                    <a:pt x="249" y="1444"/>
                  </a:moveTo>
                  <a:lnTo>
                    <a:pt x="803" y="1444"/>
                  </a:lnTo>
                  <a:lnTo>
                    <a:pt x="803" y="1382"/>
                  </a:lnTo>
                  <a:lnTo>
                    <a:pt x="249" y="1382"/>
                  </a:lnTo>
                  <a:lnTo>
                    <a:pt x="249" y="1444"/>
                  </a:lnTo>
                  <a:close/>
                  <a:moveTo>
                    <a:pt x="1308" y="1105"/>
                  </a:moveTo>
                  <a:lnTo>
                    <a:pt x="1179" y="961"/>
                  </a:lnTo>
                  <a:lnTo>
                    <a:pt x="1118" y="1017"/>
                  </a:lnTo>
                  <a:lnTo>
                    <a:pt x="1300" y="1219"/>
                  </a:lnTo>
                  <a:lnTo>
                    <a:pt x="1657" y="922"/>
                  </a:lnTo>
                  <a:lnTo>
                    <a:pt x="1604" y="858"/>
                  </a:lnTo>
                  <a:lnTo>
                    <a:pt x="1308" y="110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EF8DB849-E6A6-4210-94EF-06C93167D3F4}"/>
                </a:ext>
              </a:extLst>
            </p:cNvPr>
            <p:cNvSpPr txBox="1"/>
            <p:nvPr/>
          </p:nvSpPr>
          <p:spPr>
            <a:xfrm>
              <a:off x="6686536" y="3092109"/>
              <a:ext cx="372002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5A757A76-BEE5-4769-8740-6834E5460A70}"/>
                </a:ext>
              </a:extLst>
            </p:cNvPr>
            <p:cNvSpPr txBox="1"/>
            <p:nvPr/>
          </p:nvSpPr>
          <p:spPr>
            <a:xfrm>
              <a:off x="2427148" y="3147978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6D7CC6BD-E995-410C-AC81-CAA50F9B5373}"/>
              </a:ext>
            </a:extLst>
          </p:cNvPr>
          <p:cNvGrpSpPr/>
          <p:nvPr/>
        </p:nvGrpSpPr>
        <p:grpSpPr>
          <a:xfrm>
            <a:off x="2427148" y="4845498"/>
            <a:ext cx="8104589" cy="724986"/>
            <a:chOff x="2427148" y="4845498"/>
            <a:chExt cx="8104589" cy="724986"/>
          </a:xfrm>
        </p:grpSpPr>
        <p:sp>
          <p:nvSpPr>
            <p:cNvPr id="14" name="iśļîdé">
              <a:extLst>
                <a:ext uri="{FF2B5EF4-FFF2-40B4-BE49-F238E27FC236}">
                  <a16:creationId xmlns:a16="http://schemas.microsoft.com/office/drawing/2014/main" id="{732137A1-81E3-4FF4-B641-3C1D2386AD1E}"/>
                </a:ext>
              </a:extLst>
            </p:cNvPr>
            <p:cNvSpPr/>
            <p:nvPr/>
          </p:nvSpPr>
          <p:spPr>
            <a:xfrm flipH="1">
              <a:off x="4712555" y="4845498"/>
              <a:ext cx="1636549" cy="724986"/>
            </a:xfrm>
            <a:prstGeom prst="chevron">
              <a:avLst>
                <a:gd name="adj" fmla="val 41391"/>
              </a:avLst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5" name="í$1îdè">
              <a:extLst>
                <a:ext uri="{FF2B5EF4-FFF2-40B4-BE49-F238E27FC236}">
                  <a16:creationId xmlns:a16="http://schemas.microsoft.com/office/drawing/2014/main" id="{9E7C64B5-94F7-4561-9FCA-C7118388BCA0}"/>
                </a:ext>
              </a:extLst>
            </p:cNvPr>
            <p:cNvSpPr/>
            <p:nvPr/>
          </p:nvSpPr>
          <p:spPr>
            <a:xfrm flipH="1">
              <a:off x="6041147" y="4845498"/>
              <a:ext cx="4490590" cy="72498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6" name="ïṣľïḓè">
              <a:extLst>
                <a:ext uri="{FF2B5EF4-FFF2-40B4-BE49-F238E27FC236}">
                  <a16:creationId xmlns:a16="http://schemas.microsoft.com/office/drawing/2014/main" id="{6B58D057-D931-4301-A47F-B51B813C8B22}"/>
                </a:ext>
              </a:extLst>
            </p:cNvPr>
            <p:cNvSpPr/>
            <p:nvPr/>
          </p:nvSpPr>
          <p:spPr>
            <a:xfrm>
              <a:off x="6164198" y="5022635"/>
              <a:ext cx="370712" cy="370713"/>
            </a:xfrm>
            <a:prstGeom prst="ellipse">
              <a:avLst/>
            </a:prstGeom>
            <a:solidFill>
              <a:schemeClr val="accent4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62500" lnSpcReduction="2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4</a:t>
              </a:r>
            </a:p>
          </p:txBody>
        </p:sp>
        <p:sp>
          <p:nvSpPr>
            <p:cNvPr id="17" name="ïşļïdé">
              <a:extLst>
                <a:ext uri="{FF2B5EF4-FFF2-40B4-BE49-F238E27FC236}">
                  <a16:creationId xmlns:a16="http://schemas.microsoft.com/office/drawing/2014/main" id="{9F20A766-26C8-433E-A147-73FA6715B11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4608" y="5040987"/>
              <a:ext cx="212694" cy="334007"/>
            </a:xfrm>
            <a:custGeom>
              <a:avLst/>
              <a:gdLst>
                <a:gd name="connsiteX0" fmla="*/ 107157 w 214313"/>
                <a:gd name="connsiteY0" fmla="*/ 288925 h 336550"/>
                <a:gd name="connsiteX1" fmla="*/ 92075 w 214313"/>
                <a:gd name="connsiteY1" fmla="*/ 303213 h 336550"/>
                <a:gd name="connsiteX2" fmla="*/ 107157 w 214313"/>
                <a:gd name="connsiteY2" fmla="*/ 317501 h 336550"/>
                <a:gd name="connsiteX3" fmla="*/ 122239 w 214313"/>
                <a:gd name="connsiteY3" fmla="*/ 303213 h 336550"/>
                <a:gd name="connsiteX4" fmla="*/ 107157 w 214313"/>
                <a:gd name="connsiteY4" fmla="*/ 288925 h 336550"/>
                <a:gd name="connsiteX5" fmla="*/ 30187 w 214313"/>
                <a:gd name="connsiteY5" fmla="*/ 41275 h 336550"/>
                <a:gd name="connsiteX6" fmla="*/ 22225 w 214313"/>
                <a:gd name="connsiteY6" fmla="*/ 50461 h 336550"/>
                <a:gd name="connsiteX7" fmla="*/ 22225 w 214313"/>
                <a:gd name="connsiteY7" fmla="*/ 259103 h 336550"/>
                <a:gd name="connsiteX8" fmla="*/ 30187 w 214313"/>
                <a:gd name="connsiteY8" fmla="*/ 268288 h 336550"/>
                <a:gd name="connsiteX9" fmla="*/ 184126 w 214313"/>
                <a:gd name="connsiteY9" fmla="*/ 268288 h 336550"/>
                <a:gd name="connsiteX10" fmla="*/ 192088 w 214313"/>
                <a:gd name="connsiteY10" fmla="*/ 259103 h 336550"/>
                <a:gd name="connsiteX11" fmla="*/ 192088 w 214313"/>
                <a:gd name="connsiteY11" fmla="*/ 50461 h 336550"/>
                <a:gd name="connsiteX12" fmla="*/ 184126 w 214313"/>
                <a:gd name="connsiteY12" fmla="*/ 41275 h 336550"/>
                <a:gd name="connsiteX13" fmla="*/ 30187 w 214313"/>
                <a:gd name="connsiteY13" fmla="*/ 41275 h 336550"/>
                <a:gd name="connsiteX14" fmla="*/ 92812 w 214313"/>
                <a:gd name="connsiteY14" fmla="*/ 15875 h 336550"/>
                <a:gd name="connsiteX15" fmla="*/ 88900 w 214313"/>
                <a:gd name="connsiteY15" fmla="*/ 21318 h 336550"/>
                <a:gd name="connsiteX16" fmla="*/ 92812 w 214313"/>
                <a:gd name="connsiteY16" fmla="*/ 25400 h 336550"/>
                <a:gd name="connsiteX17" fmla="*/ 121501 w 214313"/>
                <a:gd name="connsiteY17" fmla="*/ 25400 h 336550"/>
                <a:gd name="connsiteX18" fmla="*/ 125413 w 214313"/>
                <a:gd name="connsiteY18" fmla="*/ 21318 h 336550"/>
                <a:gd name="connsiteX19" fmla="*/ 121501 w 214313"/>
                <a:gd name="connsiteY19" fmla="*/ 15875 h 336550"/>
                <a:gd name="connsiteX20" fmla="*/ 92812 w 214313"/>
                <a:gd name="connsiteY20" fmla="*/ 15875 h 336550"/>
                <a:gd name="connsiteX21" fmla="*/ 48948 w 214313"/>
                <a:gd name="connsiteY21" fmla="*/ 0 h 336550"/>
                <a:gd name="connsiteX22" fmla="*/ 165365 w 214313"/>
                <a:gd name="connsiteY22" fmla="*/ 0 h 336550"/>
                <a:gd name="connsiteX23" fmla="*/ 214313 w 214313"/>
                <a:gd name="connsiteY23" fmla="*/ 48642 h 336550"/>
                <a:gd name="connsiteX24" fmla="*/ 214313 w 214313"/>
                <a:gd name="connsiteY24" fmla="*/ 287908 h 336550"/>
                <a:gd name="connsiteX25" fmla="*/ 165365 w 214313"/>
                <a:gd name="connsiteY25" fmla="*/ 336550 h 336550"/>
                <a:gd name="connsiteX26" fmla="*/ 48948 w 214313"/>
                <a:gd name="connsiteY26" fmla="*/ 336550 h 336550"/>
                <a:gd name="connsiteX27" fmla="*/ 0 w 214313"/>
                <a:gd name="connsiteY27" fmla="*/ 287908 h 336550"/>
                <a:gd name="connsiteX28" fmla="*/ 0 w 214313"/>
                <a:gd name="connsiteY28" fmla="*/ 48642 h 336550"/>
                <a:gd name="connsiteX29" fmla="*/ 48948 w 214313"/>
                <a:gd name="connsiteY29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214313" h="336550">
                  <a:moveTo>
                    <a:pt x="107157" y="288925"/>
                  </a:moveTo>
                  <a:cubicBezTo>
                    <a:pt x="98827" y="288925"/>
                    <a:pt x="92075" y="295322"/>
                    <a:pt x="92075" y="303213"/>
                  </a:cubicBezTo>
                  <a:cubicBezTo>
                    <a:pt x="92075" y="311104"/>
                    <a:pt x="98827" y="317501"/>
                    <a:pt x="107157" y="317501"/>
                  </a:cubicBezTo>
                  <a:cubicBezTo>
                    <a:pt x="115487" y="317501"/>
                    <a:pt x="122239" y="311104"/>
                    <a:pt x="122239" y="303213"/>
                  </a:cubicBezTo>
                  <a:cubicBezTo>
                    <a:pt x="122239" y="295322"/>
                    <a:pt x="115487" y="288925"/>
                    <a:pt x="107157" y="288925"/>
                  </a:cubicBezTo>
                  <a:close/>
                  <a:moveTo>
                    <a:pt x="30187" y="41275"/>
                  </a:moveTo>
                  <a:cubicBezTo>
                    <a:pt x="26206" y="41275"/>
                    <a:pt x="22225" y="45212"/>
                    <a:pt x="22225" y="50461"/>
                  </a:cubicBezTo>
                  <a:cubicBezTo>
                    <a:pt x="22225" y="50461"/>
                    <a:pt x="22225" y="50461"/>
                    <a:pt x="22225" y="259103"/>
                  </a:cubicBezTo>
                  <a:cubicBezTo>
                    <a:pt x="22225" y="264352"/>
                    <a:pt x="26206" y="268288"/>
                    <a:pt x="30187" y="268288"/>
                  </a:cubicBezTo>
                  <a:cubicBezTo>
                    <a:pt x="30187" y="268288"/>
                    <a:pt x="30187" y="268288"/>
                    <a:pt x="184126" y="268288"/>
                  </a:cubicBezTo>
                  <a:cubicBezTo>
                    <a:pt x="188107" y="268288"/>
                    <a:pt x="192088" y="264352"/>
                    <a:pt x="192088" y="259103"/>
                  </a:cubicBezTo>
                  <a:lnTo>
                    <a:pt x="192088" y="50461"/>
                  </a:lnTo>
                  <a:cubicBezTo>
                    <a:pt x="192088" y="45212"/>
                    <a:pt x="188107" y="41275"/>
                    <a:pt x="184126" y="41275"/>
                  </a:cubicBezTo>
                  <a:cubicBezTo>
                    <a:pt x="184126" y="41275"/>
                    <a:pt x="184126" y="41275"/>
                    <a:pt x="30187" y="41275"/>
                  </a:cubicBezTo>
                  <a:close/>
                  <a:moveTo>
                    <a:pt x="92812" y="15875"/>
                  </a:moveTo>
                  <a:cubicBezTo>
                    <a:pt x="90204" y="15875"/>
                    <a:pt x="88900" y="18596"/>
                    <a:pt x="88900" y="21318"/>
                  </a:cubicBezTo>
                  <a:cubicBezTo>
                    <a:pt x="88900" y="24039"/>
                    <a:pt x="90204" y="25400"/>
                    <a:pt x="92812" y="25400"/>
                  </a:cubicBezTo>
                  <a:cubicBezTo>
                    <a:pt x="92812" y="25400"/>
                    <a:pt x="92812" y="25400"/>
                    <a:pt x="121501" y="25400"/>
                  </a:cubicBezTo>
                  <a:cubicBezTo>
                    <a:pt x="124109" y="25400"/>
                    <a:pt x="125413" y="24039"/>
                    <a:pt x="125413" y="21318"/>
                  </a:cubicBezTo>
                  <a:cubicBezTo>
                    <a:pt x="125413" y="18596"/>
                    <a:pt x="124109" y="15875"/>
                    <a:pt x="121501" y="15875"/>
                  </a:cubicBezTo>
                  <a:cubicBezTo>
                    <a:pt x="121501" y="15875"/>
                    <a:pt x="121501" y="15875"/>
                    <a:pt x="92812" y="15875"/>
                  </a:cubicBezTo>
                  <a:close/>
                  <a:moveTo>
                    <a:pt x="48948" y="0"/>
                  </a:moveTo>
                  <a:cubicBezTo>
                    <a:pt x="48948" y="0"/>
                    <a:pt x="48948" y="0"/>
                    <a:pt x="165365" y="0"/>
                  </a:cubicBezTo>
                  <a:cubicBezTo>
                    <a:pt x="193146" y="0"/>
                    <a:pt x="214313" y="22349"/>
                    <a:pt x="214313" y="48642"/>
                  </a:cubicBezTo>
                  <a:cubicBezTo>
                    <a:pt x="214313" y="48642"/>
                    <a:pt x="214313" y="48642"/>
                    <a:pt x="214313" y="287908"/>
                  </a:cubicBezTo>
                  <a:cubicBezTo>
                    <a:pt x="214313" y="314201"/>
                    <a:pt x="193146" y="336550"/>
                    <a:pt x="165365" y="336550"/>
                  </a:cubicBezTo>
                  <a:cubicBezTo>
                    <a:pt x="165365" y="336550"/>
                    <a:pt x="165365" y="336550"/>
                    <a:pt x="48948" y="336550"/>
                  </a:cubicBezTo>
                  <a:cubicBezTo>
                    <a:pt x="21167" y="336550"/>
                    <a:pt x="0" y="314201"/>
                    <a:pt x="0" y="287908"/>
                  </a:cubicBezTo>
                  <a:cubicBezTo>
                    <a:pt x="0" y="287908"/>
                    <a:pt x="0" y="287908"/>
                    <a:pt x="0" y="48642"/>
                  </a:cubicBezTo>
                  <a:cubicBezTo>
                    <a:pt x="0" y="22349"/>
                    <a:pt x="21167" y="0"/>
                    <a:pt x="48948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9A136214-0D00-4117-975C-3FE254856736}"/>
                </a:ext>
              </a:extLst>
            </p:cNvPr>
            <p:cNvSpPr txBox="1"/>
            <p:nvPr/>
          </p:nvSpPr>
          <p:spPr>
            <a:xfrm>
              <a:off x="6686536" y="4988565"/>
              <a:ext cx="372002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420EDEBB-D004-4513-9788-5F668DF686C4}"/>
                </a:ext>
              </a:extLst>
            </p:cNvPr>
            <p:cNvSpPr txBox="1"/>
            <p:nvPr/>
          </p:nvSpPr>
          <p:spPr>
            <a:xfrm>
              <a:off x="2427148" y="5024016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2F8F7A8F-1B4E-439B-BCA4-C9F8B317A117}"/>
              </a:ext>
            </a:extLst>
          </p:cNvPr>
          <p:cNvGrpSpPr/>
          <p:nvPr/>
        </p:nvGrpSpPr>
        <p:grpSpPr>
          <a:xfrm>
            <a:off x="1660265" y="2008243"/>
            <a:ext cx="8264181" cy="724986"/>
            <a:chOff x="1660265" y="2008243"/>
            <a:chExt cx="8264181" cy="724986"/>
          </a:xfrm>
        </p:grpSpPr>
        <p:sp>
          <p:nvSpPr>
            <p:cNvPr id="21" name="ïśḷîďè">
              <a:extLst>
                <a:ext uri="{FF2B5EF4-FFF2-40B4-BE49-F238E27FC236}">
                  <a16:creationId xmlns:a16="http://schemas.microsoft.com/office/drawing/2014/main" id="{402FD31A-366A-4EB6-9746-3F7325B6D172}"/>
                </a:ext>
              </a:extLst>
            </p:cNvPr>
            <p:cNvSpPr/>
            <p:nvPr/>
          </p:nvSpPr>
          <p:spPr>
            <a:xfrm>
              <a:off x="5842469" y="2008243"/>
              <a:ext cx="1636548" cy="724986"/>
            </a:xfrm>
            <a:prstGeom prst="chevron">
              <a:avLst>
                <a:gd name="adj" fmla="val 41391"/>
              </a:avLst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2" name="íṧľïďè">
              <a:extLst>
                <a:ext uri="{FF2B5EF4-FFF2-40B4-BE49-F238E27FC236}">
                  <a16:creationId xmlns:a16="http://schemas.microsoft.com/office/drawing/2014/main" id="{DE02AD88-F413-490D-B30D-D763C58694B2}"/>
                </a:ext>
              </a:extLst>
            </p:cNvPr>
            <p:cNvSpPr/>
            <p:nvPr/>
          </p:nvSpPr>
          <p:spPr>
            <a:xfrm>
              <a:off x="1660265" y="2008243"/>
              <a:ext cx="4487288" cy="724986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endParaRPr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3" name="îşľïďê">
              <a:extLst>
                <a:ext uri="{FF2B5EF4-FFF2-40B4-BE49-F238E27FC236}">
                  <a16:creationId xmlns:a16="http://schemas.microsoft.com/office/drawing/2014/main" id="{9D5AE2BA-1CAB-4342-90C8-2EC80DB54F60}"/>
                </a:ext>
              </a:extLst>
            </p:cNvPr>
            <p:cNvSpPr/>
            <p:nvPr/>
          </p:nvSpPr>
          <p:spPr>
            <a:xfrm>
              <a:off x="5657563" y="2185380"/>
              <a:ext cx="370712" cy="370713"/>
            </a:xfrm>
            <a:prstGeom prst="ellipse">
              <a:avLst/>
            </a:prstGeom>
            <a:solidFill>
              <a:schemeClr val="accent1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anchor="ctr">
              <a:normAutofit fontScale="62500" lnSpcReduction="20000"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2000" b="1" dirty="0"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1</a:t>
              </a:r>
            </a:p>
          </p:txBody>
        </p:sp>
        <p:sp>
          <p:nvSpPr>
            <p:cNvPr id="24" name="iṩ1îḓê">
              <a:extLst>
                <a:ext uri="{FF2B5EF4-FFF2-40B4-BE49-F238E27FC236}">
                  <a16:creationId xmlns:a16="http://schemas.microsoft.com/office/drawing/2014/main" id="{F70E7A30-7397-4FFE-A43B-2E046BAB4ED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201" y="2236845"/>
              <a:ext cx="330835" cy="267780"/>
            </a:xfrm>
            <a:custGeom>
              <a:avLst/>
              <a:gdLst>
                <a:gd name="connsiteX0" fmla="*/ 355420 w 607568"/>
                <a:gd name="connsiteY0" fmla="*/ 250307 h 491771"/>
                <a:gd name="connsiteX1" fmla="*/ 352312 w 607568"/>
                <a:gd name="connsiteY1" fmla="*/ 251812 h 491771"/>
                <a:gd name="connsiteX2" fmla="*/ 321042 w 607568"/>
                <a:gd name="connsiteY2" fmla="*/ 289814 h 491771"/>
                <a:gd name="connsiteX3" fmla="*/ 321513 w 607568"/>
                <a:gd name="connsiteY3" fmla="*/ 295364 h 491771"/>
                <a:gd name="connsiteX4" fmla="*/ 369736 w 607568"/>
                <a:gd name="connsiteY4" fmla="*/ 338257 h 491771"/>
                <a:gd name="connsiteX5" fmla="*/ 371997 w 607568"/>
                <a:gd name="connsiteY5" fmla="*/ 339104 h 491771"/>
                <a:gd name="connsiteX6" fmla="*/ 373127 w 607568"/>
                <a:gd name="connsiteY6" fmla="*/ 338916 h 491771"/>
                <a:gd name="connsiteX7" fmla="*/ 375293 w 607568"/>
                <a:gd name="connsiteY7" fmla="*/ 336282 h 491771"/>
                <a:gd name="connsiteX8" fmla="*/ 383676 w 607568"/>
                <a:gd name="connsiteY8" fmla="*/ 279467 h 491771"/>
                <a:gd name="connsiteX9" fmla="*/ 376424 w 607568"/>
                <a:gd name="connsiteY9" fmla="*/ 263287 h 491771"/>
                <a:gd name="connsiteX10" fmla="*/ 357681 w 607568"/>
                <a:gd name="connsiteY10" fmla="*/ 250965 h 491771"/>
                <a:gd name="connsiteX11" fmla="*/ 355420 w 607568"/>
                <a:gd name="connsiteY11" fmla="*/ 250307 h 491771"/>
                <a:gd name="connsiteX12" fmla="*/ 258879 w 607568"/>
                <a:gd name="connsiteY12" fmla="*/ 250307 h 491771"/>
                <a:gd name="connsiteX13" fmla="*/ 256712 w 607568"/>
                <a:gd name="connsiteY13" fmla="*/ 250965 h 491771"/>
                <a:gd name="connsiteX14" fmla="*/ 237969 w 607568"/>
                <a:gd name="connsiteY14" fmla="*/ 263287 h 491771"/>
                <a:gd name="connsiteX15" fmla="*/ 230717 w 607568"/>
                <a:gd name="connsiteY15" fmla="*/ 279467 h 491771"/>
                <a:gd name="connsiteX16" fmla="*/ 239100 w 607568"/>
                <a:gd name="connsiteY16" fmla="*/ 336282 h 491771"/>
                <a:gd name="connsiteX17" fmla="*/ 241266 w 607568"/>
                <a:gd name="connsiteY17" fmla="*/ 338916 h 491771"/>
                <a:gd name="connsiteX18" fmla="*/ 242396 w 607568"/>
                <a:gd name="connsiteY18" fmla="*/ 339104 h 491771"/>
                <a:gd name="connsiteX19" fmla="*/ 244657 w 607568"/>
                <a:gd name="connsiteY19" fmla="*/ 338257 h 491771"/>
                <a:gd name="connsiteX20" fmla="*/ 292880 w 607568"/>
                <a:gd name="connsiteY20" fmla="*/ 295364 h 491771"/>
                <a:gd name="connsiteX21" fmla="*/ 293351 w 607568"/>
                <a:gd name="connsiteY21" fmla="*/ 289814 h 491771"/>
                <a:gd name="connsiteX22" fmla="*/ 261987 w 607568"/>
                <a:gd name="connsiteY22" fmla="*/ 251812 h 491771"/>
                <a:gd name="connsiteX23" fmla="*/ 258879 w 607568"/>
                <a:gd name="connsiteY23" fmla="*/ 250307 h 491771"/>
                <a:gd name="connsiteX24" fmla="*/ 500465 w 607568"/>
                <a:gd name="connsiteY24" fmla="*/ 66049 h 491771"/>
                <a:gd name="connsiteX25" fmla="*/ 565743 w 607568"/>
                <a:gd name="connsiteY25" fmla="*/ 130673 h 491771"/>
                <a:gd name="connsiteX26" fmla="*/ 566120 w 607568"/>
                <a:gd name="connsiteY26" fmla="*/ 130673 h 491771"/>
                <a:gd name="connsiteX27" fmla="*/ 580250 w 607568"/>
                <a:gd name="connsiteY27" fmla="*/ 160962 h 491771"/>
                <a:gd name="connsiteX28" fmla="*/ 560939 w 607568"/>
                <a:gd name="connsiteY28" fmla="*/ 182503 h 491771"/>
                <a:gd name="connsiteX29" fmla="*/ 531927 w 607568"/>
                <a:gd name="connsiteY29" fmla="*/ 223799 h 491771"/>
                <a:gd name="connsiteX30" fmla="*/ 528253 w 607568"/>
                <a:gd name="connsiteY30" fmla="*/ 234240 h 491771"/>
                <a:gd name="connsiteX31" fmla="*/ 530797 w 607568"/>
                <a:gd name="connsiteY31" fmla="*/ 246281 h 491771"/>
                <a:gd name="connsiteX32" fmla="*/ 545868 w 607568"/>
                <a:gd name="connsiteY32" fmla="*/ 261143 h 491771"/>
                <a:gd name="connsiteX33" fmla="*/ 558961 w 607568"/>
                <a:gd name="connsiteY33" fmla="*/ 263777 h 491771"/>
                <a:gd name="connsiteX34" fmla="*/ 597299 w 607568"/>
                <a:gd name="connsiteY34" fmla="*/ 301968 h 491771"/>
                <a:gd name="connsiteX35" fmla="*/ 607002 w 607568"/>
                <a:gd name="connsiteY35" fmla="*/ 350788 h 491771"/>
                <a:gd name="connsiteX36" fmla="*/ 601256 w 607568"/>
                <a:gd name="connsiteY36" fmla="*/ 373835 h 491771"/>
                <a:gd name="connsiteX37" fmla="*/ 579685 w 607568"/>
                <a:gd name="connsiteY37" fmla="*/ 384088 h 491771"/>
                <a:gd name="connsiteX38" fmla="*/ 490386 w 607568"/>
                <a:gd name="connsiteY38" fmla="*/ 384088 h 491771"/>
                <a:gd name="connsiteX39" fmla="*/ 467685 w 607568"/>
                <a:gd name="connsiteY39" fmla="*/ 310058 h 491771"/>
                <a:gd name="connsiteX40" fmla="*/ 431702 w 607568"/>
                <a:gd name="connsiteY40" fmla="*/ 267445 h 491771"/>
                <a:gd name="connsiteX41" fmla="*/ 441969 w 607568"/>
                <a:gd name="connsiteY41" fmla="*/ 263777 h 491771"/>
                <a:gd name="connsiteX42" fmla="*/ 455157 w 607568"/>
                <a:gd name="connsiteY42" fmla="*/ 261237 h 491771"/>
                <a:gd name="connsiteX43" fmla="*/ 470228 w 607568"/>
                <a:gd name="connsiteY43" fmla="*/ 246281 h 491771"/>
                <a:gd name="connsiteX44" fmla="*/ 472677 w 607568"/>
                <a:gd name="connsiteY44" fmla="*/ 234240 h 491771"/>
                <a:gd name="connsiteX45" fmla="*/ 469098 w 607568"/>
                <a:gd name="connsiteY45" fmla="*/ 223893 h 491771"/>
                <a:gd name="connsiteX46" fmla="*/ 439991 w 607568"/>
                <a:gd name="connsiteY46" fmla="*/ 182503 h 491771"/>
                <a:gd name="connsiteX47" fmla="*/ 426144 w 607568"/>
                <a:gd name="connsiteY47" fmla="*/ 172720 h 491771"/>
                <a:gd name="connsiteX48" fmla="*/ 441404 w 607568"/>
                <a:gd name="connsiteY48" fmla="*/ 143278 h 491771"/>
                <a:gd name="connsiteX49" fmla="*/ 439708 w 607568"/>
                <a:gd name="connsiteY49" fmla="*/ 107438 h 491771"/>
                <a:gd name="connsiteX50" fmla="*/ 500465 w 607568"/>
                <a:gd name="connsiteY50" fmla="*/ 66049 h 491771"/>
                <a:gd name="connsiteX51" fmla="*/ 107100 w 607568"/>
                <a:gd name="connsiteY51" fmla="*/ 66049 h 491771"/>
                <a:gd name="connsiteX52" fmla="*/ 171341 w 607568"/>
                <a:gd name="connsiteY52" fmla="*/ 123618 h 491771"/>
                <a:gd name="connsiteX53" fmla="*/ 172849 w 607568"/>
                <a:gd name="connsiteY53" fmla="*/ 143278 h 491771"/>
                <a:gd name="connsiteX54" fmla="*/ 184246 w 607568"/>
                <a:gd name="connsiteY54" fmla="*/ 168205 h 491771"/>
                <a:gd name="connsiteX55" fmla="*/ 167574 w 607568"/>
                <a:gd name="connsiteY55" fmla="*/ 182503 h 491771"/>
                <a:gd name="connsiteX56" fmla="*/ 138468 w 607568"/>
                <a:gd name="connsiteY56" fmla="*/ 223799 h 491771"/>
                <a:gd name="connsiteX57" fmla="*/ 134794 w 607568"/>
                <a:gd name="connsiteY57" fmla="*/ 234240 h 491771"/>
                <a:gd name="connsiteX58" fmla="*/ 137337 w 607568"/>
                <a:gd name="connsiteY58" fmla="*/ 246281 h 491771"/>
                <a:gd name="connsiteX59" fmla="*/ 152408 w 607568"/>
                <a:gd name="connsiteY59" fmla="*/ 261143 h 491771"/>
                <a:gd name="connsiteX60" fmla="*/ 165596 w 607568"/>
                <a:gd name="connsiteY60" fmla="*/ 263777 h 491771"/>
                <a:gd name="connsiteX61" fmla="*/ 179442 w 607568"/>
                <a:gd name="connsiteY61" fmla="*/ 268856 h 491771"/>
                <a:gd name="connsiteX62" fmla="*/ 146662 w 607568"/>
                <a:gd name="connsiteY62" fmla="*/ 310058 h 491771"/>
                <a:gd name="connsiteX63" fmla="*/ 123867 w 607568"/>
                <a:gd name="connsiteY63" fmla="*/ 384088 h 491771"/>
                <a:gd name="connsiteX64" fmla="*/ 27883 w 607568"/>
                <a:gd name="connsiteY64" fmla="*/ 384088 h 491771"/>
                <a:gd name="connsiteX65" fmla="*/ 6312 w 607568"/>
                <a:gd name="connsiteY65" fmla="*/ 373835 h 491771"/>
                <a:gd name="connsiteX66" fmla="*/ 566 w 607568"/>
                <a:gd name="connsiteY66" fmla="*/ 350788 h 491771"/>
                <a:gd name="connsiteX67" fmla="*/ 10268 w 607568"/>
                <a:gd name="connsiteY67" fmla="*/ 301968 h 491771"/>
                <a:gd name="connsiteX68" fmla="*/ 48606 w 607568"/>
                <a:gd name="connsiteY68" fmla="*/ 263777 h 491771"/>
                <a:gd name="connsiteX69" fmla="*/ 61699 w 607568"/>
                <a:gd name="connsiteY69" fmla="*/ 261237 h 491771"/>
                <a:gd name="connsiteX70" fmla="*/ 76770 w 607568"/>
                <a:gd name="connsiteY70" fmla="*/ 246281 h 491771"/>
                <a:gd name="connsiteX71" fmla="*/ 79313 w 607568"/>
                <a:gd name="connsiteY71" fmla="*/ 234240 h 491771"/>
                <a:gd name="connsiteX72" fmla="*/ 75639 w 607568"/>
                <a:gd name="connsiteY72" fmla="*/ 223893 h 491771"/>
                <a:gd name="connsiteX73" fmla="*/ 46628 w 607568"/>
                <a:gd name="connsiteY73" fmla="*/ 182503 h 491771"/>
                <a:gd name="connsiteX74" fmla="*/ 27318 w 607568"/>
                <a:gd name="connsiteY74" fmla="*/ 160962 h 491771"/>
                <a:gd name="connsiteX75" fmla="*/ 41447 w 607568"/>
                <a:gd name="connsiteY75" fmla="*/ 130673 h 491771"/>
                <a:gd name="connsiteX76" fmla="*/ 41824 w 607568"/>
                <a:gd name="connsiteY76" fmla="*/ 130673 h 491771"/>
                <a:gd name="connsiteX77" fmla="*/ 107100 w 607568"/>
                <a:gd name="connsiteY77" fmla="*/ 66049 h 491771"/>
                <a:gd name="connsiteX78" fmla="*/ 298626 w 607568"/>
                <a:gd name="connsiteY78" fmla="*/ 0 h 491771"/>
                <a:gd name="connsiteX79" fmla="*/ 315956 w 607568"/>
                <a:gd name="connsiteY79" fmla="*/ 0 h 491771"/>
                <a:gd name="connsiteX80" fmla="*/ 401854 w 607568"/>
                <a:gd name="connsiteY80" fmla="*/ 85787 h 491771"/>
                <a:gd name="connsiteX81" fmla="*/ 401854 w 607568"/>
                <a:gd name="connsiteY81" fmla="*/ 95476 h 491771"/>
                <a:gd name="connsiteX82" fmla="*/ 421633 w 607568"/>
                <a:gd name="connsiteY82" fmla="*/ 138840 h 491771"/>
                <a:gd name="connsiteX83" fmla="*/ 417960 w 607568"/>
                <a:gd name="connsiteY83" fmla="*/ 149281 h 491771"/>
                <a:gd name="connsiteX84" fmla="*/ 417112 w 607568"/>
                <a:gd name="connsiteY84" fmla="*/ 151068 h 491771"/>
                <a:gd name="connsiteX85" fmla="*/ 411273 w 607568"/>
                <a:gd name="connsiteY85" fmla="*/ 159534 h 491771"/>
                <a:gd name="connsiteX86" fmla="*/ 410896 w 607568"/>
                <a:gd name="connsiteY86" fmla="*/ 159910 h 491771"/>
                <a:gd name="connsiteX87" fmla="*/ 394037 w 607568"/>
                <a:gd name="connsiteY87" fmla="*/ 169787 h 491771"/>
                <a:gd name="connsiteX88" fmla="*/ 384900 w 607568"/>
                <a:gd name="connsiteY88" fmla="*/ 189541 h 491771"/>
                <a:gd name="connsiteX89" fmla="*/ 384712 w 607568"/>
                <a:gd name="connsiteY89" fmla="*/ 189823 h 491771"/>
                <a:gd name="connsiteX90" fmla="*/ 373316 w 607568"/>
                <a:gd name="connsiteY90" fmla="*/ 207131 h 491771"/>
                <a:gd name="connsiteX91" fmla="*/ 372750 w 607568"/>
                <a:gd name="connsiteY91" fmla="*/ 207789 h 491771"/>
                <a:gd name="connsiteX92" fmla="*/ 359847 w 607568"/>
                <a:gd name="connsiteY92" fmla="*/ 222275 h 491771"/>
                <a:gd name="connsiteX93" fmla="*/ 359188 w 607568"/>
                <a:gd name="connsiteY93" fmla="*/ 222934 h 491771"/>
                <a:gd name="connsiteX94" fmla="*/ 345154 w 607568"/>
                <a:gd name="connsiteY94" fmla="*/ 234598 h 491771"/>
                <a:gd name="connsiteX95" fmla="*/ 345625 w 607568"/>
                <a:gd name="connsiteY95" fmla="*/ 236855 h 491771"/>
                <a:gd name="connsiteX96" fmla="*/ 348639 w 607568"/>
                <a:gd name="connsiteY96" fmla="*/ 235538 h 491771"/>
                <a:gd name="connsiteX97" fmla="*/ 355514 w 607568"/>
                <a:gd name="connsiteY97" fmla="*/ 234033 h 491771"/>
                <a:gd name="connsiteX98" fmla="*/ 366628 w 607568"/>
                <a:gd name="connsiteY98" fmla="*/ 237326 h 491771"/>
                <a:gd name="connsiteX99" fmla="*/ 385371 w 607568"/>
                <a:gd name="connsiteY99" fmla="*/ 249648 h 491771"/>
                <a:gd name="connsiteX100" fmla="*/ 399876 w 607568"/>
                <a:gd name="connsiteY100" fmla="*/ 279373 h 491771"/>
                <a:gd name="connsiteX101" fmla="*/ 430016 w 607568"/>
                <a:gd name="connsiteY101" fmla="*/ 289814 h 491771"/>
                <a:gd name="connsiteX102" fmla="*/ 448382 w 607568"/>
                <a:gd name="connsiteY102" fmla="*/ 316058 h 491771"/>
                <a:gd name="connsiteX103" fmla="*/ 481630 w 607568"/>
                <a:gd name="connsiteY103" fmla="*/ 424515 h 491771"/>
                <a:gd name="connsiteX104" fmla="*/ 483891 w 607568"/>
                <a:gd name="connsiteY104" fmla="*/ 436461 h 491771"/>
                <a:gd name="connsiteX105" fmla="*/ 473718 w 607568"/>
                <a:gd name="connsiteY105" fmla="*/ 470700 h 491771"/>
                <a:gd name="connsiteX106" fmla="*/ 443956 w 607568"/>
                <a:gd name="connsiteY106" fmla="*/ 490360 h 491771"/>
                <a:gd name="connsiteX107" fmla="*/ 431805 w 607568"/>
                <a:gd name="connsiteY107" fmla="*/ 491771 h 491771"/>
                <a:gd name="connsiteX108" fmla="*/ 325375 w 607568"/>
                <a:gd name="connsiteY108" fmla="*/ 491771 h 491771"/>
                <a:gd name="connsiteX109" fmla="*/ 337430 w 607568"/>
                <a:gd name="connsiteY109" fmla="*/ 415296 h 491771"/>
                <a:gd name="connsiteX110" fmla="*/ 334605 w 607568"/>
                <a:gd name="connsiteY110" fmla="*/ 389052 h 491771"/>
                <a:gd name="connsiteX111" fmla="*/ 323962 w 607568"/>
                <a:gd name="connsiteY111" fmla="*/ 360927 h 491771"/>
                <a:gd name="connsiteX112" fmla="*/ 337430 w 607568"/>
                <a:gd name="connsiteY112" fmla="*/ 347476 h 491771"/>
                <a:gd name="connsiteX113" fmla="*/ 307196 w 607568"/>
                <a:gd name="connsiteY113" fmla="*/ 317281 h 491771"/>
                <a:gd name="connsiteX114" fmla="*/ 276868 w 607568"/>
                <a:gd name="connsiteY114" fmla="*/ 347476 h 491771"/>
                <a:gd name="connsiteX115" fmla="*/ 290337 w 607568"/>
                <a:gd name="connsiteY115" fmla="*/ 360927 h 491771"/>
                <a:gd name="connsiteX116" fmla="*/ 279694 w 607568"/>
                <a:gd name="connsiteY116" fmla="*/ 389052 h 491771"/>
                <a:gd name="connsiteX117" fmla="*/ 276963 w 607568"/>
                <a:gd name="connsiteY117" fmla="*/ 415296 h 491771"/>
                <a:gd name="connsiteX118" fmla="*/ 288736 w 607568"/>
                <a:gd name="connsiteY118" fmla="*/ 491771 h 491771"/>
                <a:gd name="connsiteX119" fmla="*/ 182493 w 607568"/>
                <a:gd name="connsiteY119" fmla="*/ 491771 h 491771"/>
                <a:gd name="connsiteX120" fmla="*/ 170437 w 607568"/>
                <a:gd name="connsiteY120" fmla="*/ 490360 h 491771"/>
                <a:gd name="connsiteX121" fmla="*/ 140675 w 607568"/>
                <a:gd name="connsiteY121" fmla="*/ 470700 h 491771"/>
                <a:gd name="connsiteX122" fmla="*/ 132669 w 607568"/>
                <a:gd name="connsiteY122" fmla="*/ 424515 h 491771"/>
                <a:gd name="connsiteX123" fmla="*/ 166011 w 607568"/>
                <a:gd name="connsiteY123" fmla="*/ 316058 h 491771"/>
                <a:gd name="connsiteX124" fmla="*/ 184377 w 607568"/>
                <a:gd name="connsiteY124" fmla="*/ 289814 h 491771"/>
                <a:gd name="connsiteX125" fmla="*/ 214517 w 607568"/>
                <a:gd name="connsiteY125" fmla="*/ 279373 h 491771"/>
                <a:gd name="connsiteX126" fmla="*/ 214517 w 607568"/>
                <a:gd name="connsiteY126" fmla="*/ 279279 h 491771"/>
                <a:gd name="connsiteX127" fmla="*/ 229022 w 607568"/>
                <a:gd name="connsiteY127" fmla="*/ 249648 h 491771"/>
                <a:gd name="connsiteX128" fmla="*/ 247765 w 607568"/>
                <a:gd name="connsiteY128" fmla="*/ 237326 h 491771"/>
                <a:gd name="connsiteX129" fmla="*/ 258879 w 607568"/>
                <a:gd name="connsiteY129" fmla="*/ 234033 h 491771"/>
                <a:gd name="connsiteX130" fmla="*/ 265754 w 607568"/>
                <a:gd name="connsiteY130" fmla="*/ 235538 h 491771"/>
                <a:gd name="connsiteX131" fmla="*/ 268768 w 607568"/>
                <a:gd name="connsiteY131" fmla="*/ 236855 h 491771"/>
                <a:gd name="connsiteX132" fmla="*/ 269239 w 607568"/>
                <a:gd name="connsiteY132" fmla="*/ 234598 h 491771"/>
                <a:gd name="connsiteX133" fmla="*/ 255205 w 607568"/>
                <a:gd name="connsiteY133" fmla="*/ 222934 h 491771"/>
                <a:gd name="connsiteX134" fmla="*/ 254546 w 607568"/>
                <a:gd name="connsiteY134" fmla="*/ 222275 h 491771"/>
                <a:gd name="connsiteX135" fmla="*/ 241548 w 607568"/>
                <a:gd name="connsiteY135" fmla="*/ 207789 h 491771"/>
                <a:gd name="connsiteX136" fmla="*/ 241077 w 607568"/>
                <a:gd name="connsiteY136" fmla="*/ 207225 h 491771"/>
                <a:gd name="connsiteX137" fmla="*/ 229681 w 607568"/>
                <a:gd name="connsiteY137" fmla="*/ 189823 h 491771"/>
                <a:gd name="connsiteX138" fmla="*/ 229493 w 607568"/>
                <a:gd name="connsiteY138" fmla="*/ 189635 h 491771"/>
                <a:gd name="connsiteX139" fmla="*/ 220356 w 607568"/>
                <a:gd name="connsiteY139" fmla="*/ 169787 h 491771"/>
                <a:gd name="connsiteX140" fmla="*/ 203497 w 607568"/>
                <a:gd name="connsiteY140" fmla="*/ 159910 h 491771"/>
                <a:gd name="connsiteX141" fmla="*/ 203120 w 607568"/>
                <a:gd name="connsiteY141" fmla="*/ 159534 h 491771"/>
                <a:gd name="connsiteX142" fmla="*/ 197281 w 607568"/>
                <a:gd name="connsiteY142" fmla="*/ 151068 h 491771"/>
                <a:gd name="connsiteX143" fmla="*/ 196433 w 607568"/>
                <a:gd name="connsiteY143" fmla="*/ 149281 h 491771"/>
                <a:gd name="connsiteX144" fmla="*/ 192666 w 607568"/>
                <a:gd name="connsiteY144" fmla="*/ 138840 h 491771"/>
                <a:gd name="connsiteX145" fmla="*/ 212727 w 607568"/>
                <a:gd name="connsiteY145" fmla="*/ 95476 h 491771"/>
                <a:gd name="connsiteX146" fmla="*/ 212727 w 607568"/>
                <a:gd name="connsiteY146" fmla="*/ 85787 h 491771"/>
                <a:gd name="connsiteX147" fmla="*/ 298626 w 607568"/>
                <a:gd name="connsiteY147" fmla="*/ 0 h 491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</a:cxnLst>
              <a:rect l="l" t="t" r="r" b="b"/>
              <a:pathLst>
                <a:path w="607568" h="491771">
                  <a:moveTo>
                    <a:pt x="355420" y="250307"/>
                  </a:moveTo>
                  <a:cubicBezTo>
                    <a:pt x="354290" y="250307"/>
                    <a:pt x="353160" y="250871"/>
                    <a:pt x="352312" y="251812"/>
                  </a:cubicBezTo>
                  <a:lnTo>
                    <a:pt x="321042" y="289814"/>
                  </a:lnTo>
                  <a:cubicBezTo>
                    <a:pt x="319723" y="291507"/>
                    <a:pt x="319912" y="293953"/>
                    <a:pt x="321513" y="295364"/>
                  </a:cubicBezTo>
                  <a:lnTo>
                    <a:pt x="369736" y="338257"/>
                  </a:lnTo>
                  <a:cubicBezTo>
                    <a:pt x="370396" y="338822"/>
                    <a:pt x="371149" y="339104"/>
                    <a:pt x="371997" y="339104"/>
                  </a:cubicBezTo>
                  <a:cubicBezTo>
                    <a:pt x="372374" y="339104"/>
                    <a:pt x="372750" y="339010"/>
                    <a:pt x="373127" y="338916"/>
                  </a:cubicBezTo>
                  <a:cubicBezTo>
                    <a:pt x="374257" y="338539"/>
                    <a:pt x="375105" y="337505"/>
                    <a:pt x="375293" y="336282"/>
                  </a:cubicBezTo>
                  <a:lnTo>
                    <a:pt x="383676" y="279467"/>
                  </a:lnTo>
                  <a:cubicBezTo>
                    <a:pt x="384618" y="273164"/>
                    <a:pt x="381792" y="266768"/>
                    <a:pt x="376424" y="263287"/>
                  </a:cubicBezTo>
                  <a:lnTo>
                    <a:pt x="357681" y="250965"/>
                  </a:lnTo>
                  <a:cubicBezTo>
                    <a:pt x="357021" y="250495"/>
                    <a:pt x="356174" y="250307"/>
                    <a:pt x="355420" y="250307"/>
                  </a:cubicBezTo>
                  <a:close/>
                  <a:moveTo>
                    <a:pt x="258879" y="250307"/>
                  </a:moveTo>
                  <a:cubicBezTo>
                    <a:pt x="258125" y="250307"/>
                    <a:pt x="257372" y="250495"/>
                    <a:pt x="256712" y="250965"/>
                  </a:cubicBezTo>
                  <a:lnTo>
                    <a:pt x="237969" y="263287"/>
                  </a:lnTo>
                  <a:cubicBezTo>
                    <a:pt x="232601" y="266768"/>
                    <a:pt x="229775" y="273164"/>
                    <a:pt x="230717" y="279467"/>
                  </a:cubicBezTo>
                  <a:lnTo>
                    <a:pt x="239100" y="336282"/>
                  </a:lnTo>
                  <a:cubicBezTo>
                    <a:pt x="239288" y="337505"/>
                    <a:pt x="240136" y="338539"/>
                    <a:pt x="241266" y="338916"/>
                  </a:cubicBezTo>
                  <a:cubicBezTo>
                    <a:pt x="241643" y="339010"/>
                    <a:pt x="242019" y="339104"/>
                    <a:pt x="242396" y="339104"/>
                  </a:cubicBezTo>
                  <a:cubicBezTo>
                    <a:pt x="243244" y="339104"/>
                    <a:pt x="243997" y="338822"/>
                    <a:pt x="244657" y="338257"/>
                  </a:cubicBezTo>
                  <a:lnTo>
                    <a:pt x="292880" y="295364"/>
                  </a:lnTo>
                  <a:cubicBezTo>
                    <a:pt x="294481" y="293953"/>
                    <a:pt x="294670" y="291507"/>
                    <a:pt x="293351" y="289814"/>
                  </a:cubicBezTo>
                  <a:lnTo>
                    <a:pt x="261987" y="251812"/>
                  </a:lnTo>
                  <a:cubicBezTo>
                    <a:pt x="261233" y="250871"/>
                    <a:pt x="260103" y="250307"/>
                    <a:pt x="258879" y="250307"/>
                  </a:cubicBezTo>
                  <a:close/>
                  <a:moveTo>
                    <a:pt x="500465" y="66049"/>
                  </a:moveTo>
                  <a:cubicBezTo>
                    <a:pt x="548129" y="66049"/>
                    <a:pt x="562447" y="93516"/>
                    <a:pt x="565743" y="130673"/>
                  </a:cubicBezTo>
                  <a:cubicBezTo>
                    <a:pt x="565932" y="130673"/>
                    <a:pt x="566026" y="130673"/>
                    <a:pt x="566120" y="130673"/>
                  </a:cubicBezTo>
                  <a:cubicBezTo>
                    <a:pt x="577141" y="133118"/>
                    <a:pt x="583358" y="146664"/>
                    <a:pt x="580250" y="160962"/>
                  </a:cubicBezTo>
                  <a:cubicBezTo>
                    <a:pt x="577706" y="172532"/>
                    <a:pt x="569700" y="180904"/>
                    <a:pt x="560939" y="182503"/>
                  </a:cubicBezTo>
                  <a:cubicBezTo>
                    <a:pt x="554628" y="199529"/>
                    <a:pt x="543796" y="214016"/>
                    <a:pt x="531927" y="223799"/>
                  </a:cubicBezTo>
                  <a:cubicBezTo>
                    <a:pt x="528913" y="226338"/>
                    <a:pt x="527500" y="230383"/>
                    <a:pt x="528253" y="234240"/>
                  </a:cubicBezTo>
                  <a:lnTo>
                    <a:pt x="530797" y="246281"/>
                  </a:lnTo>
                  <a:cubicBezTo>
                    <a:pt x="532304" y="253806"/>
                    <a:pt x="538238" y="259732"/>
                    <a:pt x="545868" y="261143"/>
                  </a:cubicBezTo>
                  <a:lnTo>
                    <a:pt x="558961" y="263777"/>
                  </a:lnTo>
                  <a:cubicBezTo>
                    <a:pt x="578366" y="267634"/>
                    <a:pt x="593437" y="282684"/>
                    <a:pt x="597299" y="301968"/>
                  </a:cubicBezTo>
                  <a:lnTo>
                    <a:pt x="607002" y="350788"/>
                  </a:lnTo>
                  <a:cubicBezTo>
                    <a:pt x="608697" y="358972"/>
                    <a:pt x="606531" y="367438"/>
                    <a:pt x="601256" y="373835"/>
                  </a:cubicBezTo>
                  <a:cubicBezTo>
                    <a:pt x="595981" y="380325"/>
                    <a:pt x="588068" y="384088"/>
                    <a:pt x="579685" y="384088"/>
                  </a:cubicBezTo>
                  <a:lnTo>
                    <a:pt x="490386" y="384088"/>
                  </a:lnTo>
                  <a:lnTo>
                    <a:pt x="467685" y="310058"/>
                  </a:lnTo>
                  <a:cubicBezTo>
                    <a:pt x="461845" y="291150"/>
                    <a:pt x="448563" y="276194"/>
                    <a:pt x="431702" y="267445"/>
                  </a:cubicBezTo>
                  <a:cubicBezTo>
                    <a:pt x="434999" y="265940"/>
                    <a:pt x="438295" y="264529"/>
                    <a:pt x="441969" y="263777"/>
                  </a:cubicBezTo>
                  <a:lnTo>
                    <a:pt x="455157" y="261237"/>
                  </a:lnTo>
                  <a:cubicBezTo>
                    <a:pt x="462692" y="259732"/>
                    <a:pt x="468627" y="253806"/>
                    <a:pt x="470228" y="246281"/>
                  </a:cubicBezTo>
                  <a:lnTo>
                    <a:pt x="472677" y="234240"/>
                  </a:lnTo>
                  <a:cubicBezTo>
                    <a:pt x="473525" y="230383"/>
                    <a:pt x="472112" y="226338"/>
                    <a:pt x="469098" y="223893"/>
                  </a:cubicBezTo>
                  <a:cubicBezTo>
                    <a:pt x="457229" y="214016"/>
                    <a:pt x="446302" y="199529"/>
                    <a:pt x="439991" y="182503"/>
                  </a:cubicBezTo>
                  <a:cubicBezTo>
                    <a:pt x="434716" y="181563"/>
                    <a:pt x="429818" y="177894"/>
                    <a:pt x="426144" y="172720"/>
                  </a:cubicBezTo>
                  <a:cubicBezTo>
                    <a:pt x="433303" y="164725"/>
                    <a:pt x="438861" y="154754"/>
                    <a:pt x="441404" y="143278"/>
                  </a:cubicBezTo>
                  <a:cubicBezTo>
                    <a:pt x="444324" y="130485"/>
                    <a:pt x="443476" y="118068"/>
                    <a:pt x="439708" y="107438"/>
                  </a:cubicBezTo>
                  <a:cubicBezTo>
                    <a:pt x="447244" y="82699"/>
                    <a:pt x="464200" y="66049"/>
                    <a:pt x="500465" y="66049"/>
                  </a:cubicBezTo>
                  <a:close/>
                  <a:moveTo>
                    <a:pt x="107100" y="66049"/>
                  </a:moveTo>
                  <a:cubicBezTo>
                    <a:pt x="151561" y="66049"/>
                    <a:pt x="166820" y="90130"/>
                    <a:pt x="171341" y="123618"/>
                  </a:cubicBezTo>
                  <a:cubicBezTo>
                    <a:pt x="170965" y="129920"/>
                    <a:pt x="171436" y="136505"/>
                    <a:pt x="172849" y="143278"/>
                  </a:cubicBezTo>
                  <a:cubicBezTo>
                    <a:pt x="174921" y="152590"/>
                    <a:pt x="178971" y="161056"/>
                    <a:pt x="184246" y="168205"/>
                  </a:cubicBezTo>
                  <a:cubicBezTo>
                    <a:pt x="180573" y="175919"/>
                    <a:pt x="174356" y="181281"/>
                    <a:pt x="167574" y="182503"/>
                  </a:cubicBezTo>
                  <a:cubicBezTo>
                    <a:pt x="161263" y="199529"/>
                    <a:pt x="150336" y="214016"/>
                    <a:pt x="138468" y="223799"/>
                  </a:cubicBezTo>
                  <a:cubicBezTo>
                    <a:pt x="135453" y="226338"/>
                    <a:pt x="134040" y="230383"/>
                    <a:pt x="134794" y="234240"/>
                  </a:cubicBezTo>
                  <a:lnTo>
                    <a:pt x="137337" y="246281"/>
                  </a:lnTo>
                  <a:cubicBezTo>
                    <a:pt x="138939" y="253806"/>
                    <a:pt x="144873" y="259732"/>
                    <a:pt x="152408" y="261143"/>
                  </a:cubicBezTo>
                  <a:lnTo>
                    <a:pt x="165596" y="263777"/>
                  </a:lnTo>
                  <a:cubicBezTo>
                    <a:pt x="170494" y="264812"/>
                    <a:pt x="175203" y="266505"/>
                    <a:pt x="179442" y="268856"/>
                  </a:cubicBezTo>
                  <a:cubicBezTo>
                    <a:pt x="164088" y="277793"/>
                    <a:pt x="152126" y="292279"/>
                    <a:pt x="146662" y="310058"/>
                  </a:cubicBezTo>
                  <a:lnTo>
                    <a:pt x="123867" y="384088"/>
                  </a:lnTo>
                  <a:lnTo>
                    <a:pt x="27883" y="384088"/>
                  </a:lnTo>
                  <a:cubicBezTo>
                    <a:pt x="19499" y="384088"/>
                    <a:pt x="11587" y="380325"/>
                    <a:pt x="6312" y="373835"/>
                  </a:cubicBezTo>
                  <a:cubicBezTo>
                    <a:pt x="1037" y="367438"/>
                    <a:pt x="-1129" y="358972"/>
                    <a:pt x="566" y="350788"/>
                  </a:cubicBezTo>
                  <a:lnTo>
                    <a:pt x="10268" y="301968"/>
                  </a:lnTo>
                  <a:cubicBezTo>
                    <a:pt x="14130" y="282684"/>
                    <a:pt x="29202" y="267634"/>
                    <a:pt x="48606" y="263777"/>
                  </a:cubicBezTo>
                  <a:lnTo>
                    <a:pt x="61699" y="261237"/>
                  </a:lnTo>
                  <a:cubicBezTo>
                    <a:pt x="69328" y="259732"/>
                    <a:pt x="75263" y="253806"/>
                    <a:pt x="76770" y="246281"/>
                  </a:cubicBezTo>
                  <a:lnTo>
                    <a:pt x="79313" y="234240"/>
                  </a:lnTo>
                  <a:cubicBezTo>
                    <a:pt x="80067" y="230383"/>
                    <a:pt x="78654" y="226338"/>
                    <a:pt x="75639" y="223893"/>
                  </a:cubicBezTo>
                  <a:cubicBezTo>
                    <a:pt x="63771" y="214016"/>
                    <a:pt x="52939" y="199623"/>
                    <a:pt x="46628" y="182503"/>
                  </a:cubicBezTo>
                  <a:cubicBezTo>
                    <a:pt x="37867" y="180904"/>
                    <a:pt x="29861" y="172532"/>
                    <a:pt x="27318" y="160962"/>
                  </a:cubicBezTo>
                  <a:cubicBezTo>
                    <a:pt x="24115" y="146664"/>
                    <a:pt x="30426" y="133118"/>
                    <a:pt x="41447" y="130673"/>
                  </a:cubicBezTo>
                  <a:cubicBezTo>
                    <a:pt x="41541" y="130673"/>
                    <a:pt x="41729" y="130673"/>
                    <a:pt x="41824" y="130673"/>
                  </a:cubicBezTo>
                  <a:cubicBezTo>
                    <a:pt x="45403" y="93516"/>
                    <a:pt x="60192" y="66049"/>
                    <a:pt x="107100" y="66049"/>
                  </a:cubicBezTo>
                  <a:close/>
                  <a:moveTo>
                    <a:pt x="298626" y="0"/>
                  </a:moveTo>
                  <a:lnTo>
                    <a:pt x="315956" y="0"/>
                  </a:lnTo>
                  <a:cubicBezTo>
                    <a:pt x="363426" y="0"/>
                    <a:pt x="401854" y="38378"/>
                    <a:pt x="401854" y="85787"/>
                  </a:cubicBezTo>
                  <a:lnTo>
                    <a:pt x="401854" y="95476"/>
                  </a:lnTo>
                  <a:cubicBezTo>
                    <a:pt x="417301" y="99238"/>
                    <a:pt x="426154" y="118522"/>
                    <a:pt x="421633" y="138840"/>
                  </a:cubicBezTo>
                  <a:cubicBezTo>
                    <a:pt x="420880" y="142602"/>
                    <a:pt x="419467" y="146083"/>
                    <a:pt x="417960" y="149281"/>
                  </a:cubicBezTo>
                  <a:cubicBezTo>
                    <a:pt x="417677" y="149939"/>
                    <a:pt x="417395" y="150504"/>
                    <a:pt x="417112" y="151068"/>
                  </a:cubicBezTo>
                  <a:cubicBezTo>
                    <a:pt x="415417" y="154172"/>
                    <a:pt x="413533" y="157088"/>
                    <a:pt x="411273" y="159534"/>
                  </a:cubicBezTo>
                  <a:cubicBezTo>
                    <a:pt x="411179" y="159628"/>
                    <a:pt x="410990" y="159816"/>
                    <a:pt x="410896" y="159910"/>
                  </a:cubicBezTo>
                  <a:cubicBezTo>
                    <a:pt x="406092" y="165084"/>
                    <a:pt x="400159" y="168658"/>
                    <a:pt x="394037" y="169787"/>
                  </a:cubicBezTo>
                  <a:cubicBezTo>
                    <a:pt x="391494" y="176654"/>
                    <a:pt x="388385" y="183332"/>
                    <a:pt x="384900" y="189541"/>
                  </a:cubicBezTo>
                  <a:cubicBezTo>
                    <a:pt x="384806" y="189635"/>
                    <a:pt x="384806" y="189729"/>
                    <a:pt x="384712" y="189823"/>
                  </a:cubicBezTo>
                  <a:cubicBezTo>
                    <a:pt x="381227" y="196031"/>
                    <a:pt x="377460" y="201769"/>
                    <a:pt x="373316" y="207131"/>
                  </a:cubicBezTo>
                  <a:cubicBezTo>
                    <a:pt x="373127" y="207413"/>
                    <a:pt x="372939" y="207601"/>
                    <a:pt x="372750" y="207789"/>
                  </a:cubicBezTo>
                  <a:cubicBezTo>
                    <a:pt x="368700" y="213057"/>
                    <a:pt x="364368" y="217948"/>
                    <a:pt x="359847" y="222275"/>
                  </a:cubicBezTo>
                  <a:cubicBezTo>
                    <a:pt x="359658" y="222463"/>
                    <a:pt x="359376" y="222651"/>
                    <a:pt x="359188" y="222934"/>
                  </a:cubicBezTo>
                  <a:cubicBezTo>
                    <a:pt x="354667" y="227261"/>
                    <a:pt x="349957" y="231211"/>
                    <a:pt x="345154" y="234598"/>
                  </a:cubicBezTo>
                  <a:lnTo>
                    <a:pt x="345625" y="236855"/>
                  </a:lnTo>
                  <a:cubicBezTo>
                    <a:pt x="346567" y="236385"/>
                    <a:pt x="347603" y="235915"/>
                    <a:pt x="348639" y="235538"/>
                  </a:cubicBezTo>
                  <a:cubicBezTo>
                    <a:pt x="350899" y="234786"/>
                    <a:pt x="353065" y="234033"/>
                    <a:pt x="355514" y="234033"/>
                  </a:cubicBezTo>
                  <a:cubicBezTo>
                    <a:pt x="359470" y="234033"/>
                    <a:pt x="363238" y="235162"/>
                    <a:pt x="366628" y="237326"/>
                  </a:cubicBezTo>
                  <a:cubicBezTo>
                    <a:pt x="366628" y="237326"/>
                    <a:pt x="380756" y="246450"/>
                    <a:pt x="385371" y="249648"/>
                  </a:cubicBezTo>
                  <a:cubicBezTo>
                    <a:pt x="401854" y="261030"/>
                    <a:pt x="399876" y="279373"/>
                    <a:pt x="399876" y="279373"/>
                  </a:cubicBezTo>
                  <a:cubicBezTo>
                    <a:pt x="410990" y="279655"/>
                    <a:pt x="421822" y="283041"/>
                    <a:pt x="430016" y="289814"/>
                  </a:cubicBezTo>
                  <a:cubicBezTo>
                    <a:pt x="445180" y="302324"/>
                    <a:pt x="447535" y="313330"/>
                    <a:pt x="448382" y="316058"/>
                  </a:cubicBezTo>
                  <a:lnTo>
                    <a:pt x="481630" y="424515"/>
                  </a:lnTo>
                  <a:cubicBezTo>
                    <a:pt x="482855" y="428371"/>
                    <a:pt x="483608" y="432416"/>
                    <a:pt x="483891" y="436461"/>
                  </a:cubicBezTo>
                  <a:cubicBezTo>
                    <a:pt x="484644" y="448595"/>
                    <a:pt x="481159" y="460730"/>
                    <a:pt x="473718" y="470700"/>
                  </a:cubicBezTo>
                  <a:cubicBezTo>
                    <a:pt x="466372" y="480671"/>
                    <a:pt x="455823" y="487538"/>
                    <a:pt x="443956" y="490360"/>
                  </a:cubicBezTo>
                  <a:cubicBezTo>
                    <a:pt x="440000" y="491301"/>
                    <a:pt x="435950" y="491771"/>
                    <a:pt x="431805" y="491771"/>
                  </a:cubicBezTo>
                  <a:lnTo>
                    <a:pt x="325375" y="491771"/>
                  </a:lnTo>
                  <a:lnTo>
                    <a:pt x="337430" y="415296"/>
                  </a:lnTo>
                  <a:cubicBezTo>
                    <a:pt x="338749" y="406454"/>
                    <a:pt x="337807" y="397424"/>
                    <a:pt x="334605" y="389052"/>
                  </a:cubicBezTo>
                  <a:lnTo>
                    <a:pt x="323962" y="360927"/>
                  </a:lnTo>
                  <a:lnTo>
                    <a:pt x="337430" y="347476"/>
                  </a:lnTo>
                  <a:lnTo>
                    <a:pt x="307196" y="317281"/>
                  </a:lnTo>
                  <a:lnTo>
                    <a:pt x="276868" y="347476"/>
                  </a:lnTo>
                  <a:lnTo>
                    <a:pt x="290337" y="360927"/>
                  </a:lnTo>
                  <a:lnTo>
                    <a:pt x="279694" y="389052"/>
                  </a:lnTo>
                  <a:cubicBezTo>
                    <a:pt x="276586" y="397424"/>
                    <a:pt x="275644" y="406454"/>
                    <a:pt x="276963" y="415296"/>
                  </a:cubicBezTo>
                  <a:lnTo>
                    <a:pt x="288736" y="491771"/>
                  </a:lnTo>
                  <a:lnTo>
                    <a:pt x="182493" y="491771"/>
                  </a:lnTo>
                  <a:cubicBezTo>
                    <a:pt x="178443" y="491771"/>
                    <a:pt x="174299" y="491301"/>
                    <a:pt x="170437" y="490360"/>
                  </a:cubicBezTo>
                  <a:cubicBezTo>
                    <a:pt x="158570" y="487538"/>
                    <a:pt x="148021" y="480671"/>
                    <a:pt x="140675" y="470700"/>
                  </a:cubicBezTo>
                  <a:cubicBezTo>
                    <a:pt x="130785" y="457343"/>
                    <a:pt x="127865" y="440223"/>
                    <a:pt x="132669" y="424515"/>
                  </a:cubicBezTo>
                  <a:lnTo>
                    <a:pt x="166011" y="316058"/>
                  </a:lnTo>
                  <a:cubicBezTo>
                    <a:pt x="166858" y="313330"/>
                    <a:pt x="170908" y="300631"/>
                    <a:pt x="184377" y="289814"/>
                  </a:cubicBezTo>
                  <a:cubicBezTo>
                    <a:pt x="192666" y="283229"/>
                    <a:pt x="203403" y="279655"/>
                    <a:pt x="214517" y="279373"/>
                  </a:cubicBezTo>
                  <a:lnTo>
                    <a:pt x="214517" y="279279"/>
                  </a:lnTo>
                  <a:cubicBezTo>
                    <a:pt x="214140" y="273447"/>
                    <a:pt x="211880" y="260654"/>
                    <a:pt x="229022" y="249648"/>
                  </a:cubicBezTo>
                  <a:cubicBezTo>
                    <a:pt x="233731" y="246638"/>
                    <a:pt x="247765" y="237326"/>
                    <a:pt x="247765" y="237326"/>
                  </a:cubicBezTo>
                  <a:cubicBezTo>
                    <a:pt x="251061" y="235162"/>
                    <a:pt x="254923" y="234033"/>
                    <a:pt x="258879" y="234033"/>
                  </a:cubicBezTo>
                  <a:cubicBezTo>
                    <a:pt x="261328" y="234033"/>
                    <a:pt x="263494" y="234786"/>
                    <a:pt x="265754" y="235538"/>
                  </a:cubicBezTo>
                  <a:cubicBezTo>
                    <a:pt x="266790" y="236009"/>
                    <a:pt x="267826" y="236385"/>
                    <a:pt x="268768" y="236855"/>
                  </a:cubicBezTo>
                  <a:lnTo>
                    <a:pt x="269239" y="234598"/>
                  </a:lnTo>
                  <a:cubicBezTo>
                    <a:pt x="264436" y="231211"/>
                    <a:pt x="259726" y="227261"/>
                    <a:pt x="255205" y="222934"/>
                  </a:cubicBezTo>
                  <a:cubicBezTo>
                    <a:pt x="254923" y="222651"/>
                    <a:pt x="254735" y="222463"/>
                    <a:pt x="254546" y="222275"/>
                  </a:cubicBezTo>
                  <a:cubicBezTo>
                    <a:pt x="250025" y="217948"/>
                    <a:pt x="245693" y="213057"/>
                    <a:pt x="241548" y="207789"/>
                  </a:cubicBezTo>
                  <a:cubicBezTo>
                    <a:pt x="241454" y="207601"/>
                    <a:pt x="241266" y="207413"/>
                    <a:pt x="241077" y="207225"/>
                  </a:cubicBezTo>
                  <a:cubicBezTo>
                    <a:pt x="236933" y="201769"/>
                    <a:pt x="233072" y="196031"/>
                    <a:pt x="229681" y="189823"/>
                  </a:cubicBezTo>
                  <a:cubicBezTo>
                    <a:pt x="229587" y="189729"/>
                    <a:pt x="229587" y="189635"/>
                    <a:pt x="229493" y="189635"/>
                  </a:cubicBezTo>
                  <a:cubicBezTo>
                    <a:pt x="226008" y="183332"/>
                    <a:pt x="222899" y="176654"/>
                    <a:pt x="220356" y="169787"/>
                  </a:cubicBezTo>
                  <a:cubicBezTo>
                    <a:pt x="214140" y="168658"/>
                    <a:pt x="208301" y="165084"/>
                    <a:pt x="203497" y="159910"/>
                  </a:cubicBezTo>
                  <a:cubicBezTo>
                    <a:pt x="203309" y="159722"/>
                    <a:pt x="203214" y="159628"/>
                    <a:pt x="203120" y="159534"/>
                  </a:cubicBezTo>
                  <a:cubicBezTo>
                    <a:pt x="200860" y="157088"/>
                    <a:pt x="198976" y="154172"/>
                    <a:pt x="197281" y="151068"/>
                  </a:cubicBezTo>
                  <a:cubicBezTo>
                    <a:pt x="196998" y="150504"/>
                    <a:pt x="196716" y="149939"/>
                    <a:pt x="196433" y="149281"/>
                  </a:cubicBezTo>
                  <a:cubicBezTo>
                    <a:pt x="194832" y="146083"/>
                    <a:pt x="193513" y="142602"/>
                    <a:pt x="192666" y="138840"/>
                  </a:cubicBezTo>
                  <a:cubicBezTo>
                    <a:pt x="188145" y="118428"/>
                    <a:pt x="197092" y="99050"/>
                    <a:pt x="212727" y="95476"/>
                  </a:cubicBezTo>
                  <a:lnTo>
                    <a:pt x="212727" y="85787"/>
                  </a:lnTo>
                  <a:cubicBezTo>
                    <a:pt x="212727" y="38378"/>
                    <a:pt x="251155" y="0"/>
                    <a:pt x="298626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/>
          </p:spPr>
          <p:txBody>
            <a:bodyPr anchor="ctr"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252E66AA-8C8E-46A6-B619-FCBD8CFCC6A8}"/>
                </a:ext>
              </a:extLst>
            </p:cNvPr>
            <p:cNvSpPr txBox="1"/>
            <p:nvPr/>
          </p:nvSpPr>
          <p:spPr>
            <a:xfrm>
              <a:off x="1754584" y="2149136"/>
              <a:ext cx="372002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236C3832-B233-4387-86D4-E045FA67B48E}"/>
                </a:ext>
              </a:extLst>
            </p:cNvPr>
            <p:cNvSpPr txBox="1"/>
            <p:nvPr/>
          </p:nvSpPr>
          <p:spPr>
            <a:xfrm>
              <a:off x="7790665" y="2185380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</p:grp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1575BCC8-594F-4D63-8197-9FD03CE2855B}"/>
              </a:ext>
            </a:extLst>
          </p:cNvPr>
          <p:cNvGrpSpPr/>
          <p:nvPr/>
        </p:nvGrpSpPr>
        <p:grpSpPr>
          <a:xfrm>
            <a:off x="1660265" y="3899746"/>
            <a:ext cx="8264181" cy="724986"/>
            <a:chOff x="1660265" y="3899746"/>
            <a:chExt cx="8264181" cy="724986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FA29CCB-272B-45E9-AE3D-4DC26B0A65B1}"/>
                </a:ext>
              </a:extLst>
            </p:cNvPr>
            <p:cNvGrpSpPr/>
            <p:nvPr/>
          </p:nvGrpSpPr>
          <p:grpSpPr>
            <a:xfrm>
              <a:off x="1660265" y="3899746"/>
              <a:ext cx="5818752" cy="724986"/>
              <a:chOff x="1660265" y="3899746"/>
              <a:chExt cx="5818752" cy="724986"/>
            </a:xfrm>
          </p:grpSpPr>
          <p:sp>
            <p:nvSpPr>
              <p:cNvPr id="30" name="íṧļîḑê">
                <a:extLst>
                  <a:ext uri="{FF2B5EF4-FFF2-40B4-BE49-F238E27FC236}">
                    <a16:creationId xmlns:a16="http://schemas.microsoft.com/office/drawing/2014/main" id="{9A3DDF5E-F370-4E49-B237-318C3BE610FC}"/>
                  </a:ext>
                </a:extLst>
              </p:cNvPr>
              <p:cNvSpPr/>
              <p:nvPr/>
            </p:nvSpPr>
            <p:spPr>
              <a:xfrm>
                <a:off x="5842469" y="3899746"/>
                <a:ext cx="1636548" cy="724986"/>
              </a:xfrm>
              <a:prstGeom prst="chevron">
                <a:avLst>
                  <a:gd name="adj" fmla="val 41391"/>
                </a:avLst>
              </a:prstGeom>
              <a:solidFill>
                <a:schemeClr val="accent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dirty="0"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31" name="ïŝľíḋe">
                <a:extLst>
                  <a:ext uri="{FF2B5EF4-FFF2-40B4-BE49-F238E27FC236}">
                    <a16:creationId xmlns:a16="http://schemas.microsoft.com/office/drawing/2014/main" id="{6F1E1D1E-3EE2-4F6B-9C13-9DD04CB5187A}"/>
                  </a:ext>
                </a:extLst>
              </p:cNvPr>
              <p:cNvSpPr/>
              <p:nvPr/>
            </p:nvSpPr>
            <p:spPr>
              <a:xfrm>
                <a:off x="1660265" y="3899746"/>
                <a:ext cx="4487288" cy="72498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endParaRPr dirty="0"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32" name="îŝļidé">
                <a:extLst>
                  <a:ext uri="{FF2B5EF4-FFF2-40B4-BE49-F238E27FC236}">
                    <a16:creationId xmlns:a16="http://schemas.microsoft.com/office/drawing/2014/main" id="{EA28BA06-3DD6-45E8-A225-BCF6F082578A}"/>
                  </a:ext>
                </a:extLst>
              </p:cNvPr>
              <p:cNvSpPr/>
              <p:nvPr/>
            </p:nvSpPr>
            <p:spPr>
              <a:xfrm>
                <a:off x="5657563" y="4076883"/>
                <a:ext cx="370712" cy="370713"/>
              </a:xfrm>
              <a:prstGeom prst="ellipse">
                <a:avLst/>
              </a:prstGeom>
              <a:solidFill>
                <a:schemeClr val="accent3"/>
              </a:solidFill>
              <a:ln w="7620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anchor="ctr">
                <a:normAutofit fontScale="62500" lnSpcReduction="20000"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algn="ctr"/>
                <a:r>
                  <a:rPr lang="en-US" altLang="zh-CN" sz="2000" b="1" dirty="0"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3</a:t>
                </a:r>
              </a:p>
            </p:txBody>
          </p:sp>
          <p:sp>
            <p:nvSpPr>
              <p:cNvPr id="33" name="íṡḷïďé">
                <a:extLst>
                  <a:ext uri="{FF2B5EF4-FFF2-40B4-BE49-F238E27FC236}">
                    <a16:creationId xmlns:a16="http://schemas.microsoft.com/office/drawing/2014/main" id="{75D404AA-0B8F-4339-849B-890DFF7983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502254" y="4118565"/>
                <a:ext cx="287782" cy="287348"/>
              </a:xfrm>
              <a:custGeom>
                <a:avLst/>
                <a:gdLst>
                  <a:gd name="connsiteX0" fmla="*/ 278498 w 607639"/>
                  <a:gd name="connsiteY0" fmla="*/ 505578 h 606722"/>
                  <a:gd name="connsiteX1" fmla="*/ 253131 w 607639"/>
                  <a:gd name="connsiteY1" fmla="*/ 530820 h 606722"/>
                  <a:gd name="connsiteX2" fmla="*/ 278498 w 607639"/>
                  <a:gd name="connsiteY2" fmla="*/ 556150 h 606722"/>
                  <a:gd name="connsiteX3" fmla="*/ 506351 w 607639"/>
                  <a:gd name="connsiteY3" fmla="*/ 556150 h 606722"/>
                  <a:gd name="connsiteX4" fmla="*/ 531629 w 607639"/>
                  <a:gd name="connsiteY4" fmla="*/ 530820 h 606722"/>
                  <a:gd name="connsiteX5" fmla="*/ 506351 w 607639"/>
                  <a:gd name="connsiteY5" fmla="*/ 505578 h 606722"/>
                  <a:gd name="connsiteX6" fmla="*/ 126566 w 607639"/>
                  <a:gd name="connsiteY6" fmla="*/ 505578 h 606722"/>
                  <a:gd name="connsiteX7" fmla="*/ 101288 w 607639"/>
                  <a:gd name="connsiteY7" fmla="*/ 530820 h 606722"/>
                  <a:gd name="connsiteX8" fmla="*/ 126566 w 607639"/>
                  <a:gd name="connsiteY8" fmla="*/ 556150 h 606722"/>
                  <a:gd name="connsiteX9" fmla="*/ 177210 w 607639"/>
                  <a:gd name="connsiteY9" fmla="*/ 556150 h 606722"/>
                  <a:gd name="connsiteX10" fmla="*/ 202576 w 607639"/>
                  <a:gd name="connsiteY10" fmla="*/ 530820 h 606722"/>
                  <a:gd name="connsiteX11" fmla="*/ 177210 w 607639"/>
                  <a:gd name="connsiteY11" fmla="*/ 505578 h 606722"/>
                  <a:gd name="connsiteX12" fmla="*/ 0 w 607639"/>
                  <a:gd name="connsiteY12" fmla="*/ 455006 h 606722"/>
                  <a:gd name="connsiteX13" fmla="*/ 607639 w 607639"/>
                  <a:gd name="connsiteY13" fmla="*/ 455006 h 606722"/>
                  <a:gd name="connsiteX14" fmla="*/ 607639 w 607639"/>
                  <a:gd name="connsiteY14" fmla="*/ 581392 h 606722"/>
                  <a:gd name="connsiteX15" fmla="*/ 582273 w 607639"/>
                  <a:gd name="connsiteY15" fmla="*/ 606722 h 606722"/>
                  <a:gd name="connsiteX16" fmla="*/ 25278 w 607639"/>
                  <a:gd name="connsiteY16" fmla="*/ 606722 h 606722"/>
                  <a:gd name="connsiteX17" fmla="*/ 0 w 607639"/>
                  <a:gd name="connsiteY17" fmla="*/ 581392 h 606722"/>
                  <a:gd name="connsiteX18" fmla="*/ 253118 w 607639"/>
                  <a:gd name="connsiteY18" fmla="*/ 173662 h 606722"/>
                  <a:gd name="connsiteX19" fmla="*/ 334127 w 607639"/>
                  <a:gd name="connsiteY19" fmla="*/ 227503 h 606722"/>
                  <a:gd name="connsiteX20" fmla="*/ 253118 w 607639"/>
                  <a:gd name="connsiteY20" fmla="*/ 281345 h 606722"/>
                  <a:gd name="connsiteX21" fmla="*/ 215927 w 607639"/>
                  <a:gd name="connsiteY21" fmla="*/ 104075 h 606722"/>
                  <a:gd name="connsiteX22" fmla="*/ 202576 w 607639"/>
                  <a:gd name="connsiteY22" fmla="*/ 126384 h 606722"/>
                  <a:gd name="connsiteX23" fmla="*/ 202576 w 607639"/>
                  <a:gd name="connsiteY23" fmla="*/ 328669 h 606722"/>
                  <a:gd name="connsiteX24" fmla="*/ 215927 w 607639"/>
                  <a:gd name="connsiteY24" fmla="*/ 350977 h 606722"/>
                  <a:gd name="connsiteX25" fmla="*/ 227854 w 607639"/>
                  <a:gd name="connsiteY25" fmla="*/ 353910 h 606722"/>
                  <a:gd name="connsiteX26" fmla="*/ 241917 w 607639"/>
                  <a:gd name="connsiteY26" fmla="*/ 349644 h 606722"/>
                  <a:gd name="connsiteX27" fmla="*/ 393849 w 607639"/>
                  <a:gd name="connsiteY27" fmla="*/ 248590 h 606722"/>
                  <a:gd name="connsiteX28" fmla="*/ 405063 w 607639"/>
                  <a:gd name="connsiteY28" fmla="*/ 227526 h 606722"/>
                  <a:gd name="connsiteX29" fmla="*/ 393849 w 607639"/>
                  <a:gd name="connsiteY29" fmla="*/ 206462 h 606722"/>
                  <a:gd name="connsiteX30" fmla="*/ 241917 w 607639"/>
                  <a:gd name="connsiteY30" fmla="*/ 105409 h 606722"/>
                  <a:gd name="connsiteX31" fmla="*/ 215927 w 607639"/>
                  <a:gd name="connsiteY31" fmla="*/ 104075 h 606722"/>
                  <a:gd name="connsiteX32" fmla="*/ 25278 w 607639"/>
                  <a:gd name="connsiteY32" fmla="*/ 0 h 606722"/>
                  <a:gd name="connsiteX33" fmla="*/ 582273 w 607639"/>
                  <a:gd name="connsiteY33" fmla="*/ 0 h 606722"/>
                  <a:gd name="connsiteX34" fmla="*/ 607639 w 607639"/>
                  <a:gd name="connsiteY34" fmla="*/ 25241 h 606722"/>
                  <a:gd name="connsiteX35" fmla="*/ 607639 w 607639"/>
                  <a:gd name="connsiteY35" fmla="*/ 404481 h 606722"/>
                  <a:gd name="connsiteX36" fmla="*/ 0 w 607639"/>
                  <a:gd name="connsiteY36" fmla="*/ 404481 h 606722"/>
                  <a:gd name="connsiteX37" fmla="*/ 0 w 607639"/>
                  <a:gd name="connsiteY37" fmla="*/ 25241 h 606722"/>
                  <a:gd name="connsiteX38" fmla="*/ 25278 w 607639"/>
                  <a:gd name="connsiteY38" fmla="*/ 0 h 6067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7639" h="606722">
                    <a:moveTo>
                      <a:pt x="278498" y="505578"/>
                    </a:moveTo>
                    <a:cubicBezTo>
                      <a:pt x="264524" y="505578"/>
                      <a:pt x="253131" y="516866"/>
                      <a:pt x="253131" y="530820"/>
                    </a:cubicBezTo>
                    <a:cubicBezTo>
                      <a:pt x="253131" y="544774"/>
                      <a:pt x="264524" y="556150"/>
                      <a:pt x="278498" y="556150"/>
                    </a:cubicBezTo>
                    <a:lnTo>
                      <a:pt x="506351" y="556150"/>
                    </a:lnTo>
                    <a:cubicBezTo>
                      <a:pt x="520325" y="556150"/>
                      <a:pt x="531629" y="544774"/>
                      <a:pt x="531629" y="530820"/>
                    </a:cubicBezTo>
                    <a:cubicBezTo>
                      <a:pt x="531629" y="516866"/>
                      <a:pt x="520325" y="505578"/>
                      <a:pt x="506351" y="505578"/>
                    </a:cubicBezTo>
                    <a:close/>
                    <a:moveTo>
                      <a:pt x="126566" y="505578"/>
                    </a:moveTo>
                    <a:cubicBezTo>
                      <a:pt x="112592" y="505578"/>
                      <a:pt x="101288" y="516866"/>
                      <a:pt x="101288" y="530820"/>
                    </a:cubicBezTo>
                    <a:cubicBezTo>
                      <a:pt x="101288" y="544774"/>
                      <a:pt x="112592" y="556150"/>
                      <a:pt x="126566" y="556150"/>
                    </a:cubicBezTo>
                    <a:lnTo>
                      <a:pt x="177210" y="556150"/>
                    </a:lnTo>
                    <a:cubicBezTo>
                      <a:pt x="191184" y="556150"/>
                      <a:pt x="202576" y="544774"/>
                      <a:pt x="202576" y="530820"/>
                    </a:cubicBezTo>
                    <a:cubicBezTo>
                      <a:pt x="202576" y="516866"/>
                      <a:pt x="191184" y="505578"/>
                      <a:pt x="177210" y="505578"/>
                    </a:cubicBezTo>
                    <a:close/>
                    <a:moveTo>
                      <a:pt x="0" y="455006"/>
                    </a:moveTo>
                    <a:lnTo>
                      <a:pt x="607639" y="455006"/>
                    </a:lnTo>
                    <a:lnTo>
                      <a:pt x="607639" y="581392"/>
                    </a:lnTo>
                    <a:cubicBezTo>
                      <a:pt x="607639" y="595346"/>
                      <a:pt x="596336" y="606722"/>
                      <a:pt x="582273" y="606722"/>
                    </a:cubicBezTo>
                    <a:lnTo>
                      <a:pt x="25278" y="606722"/>
                    </a:lnTo>
                    <a:cubicBezTo>
                      <a:pt x="11304" y="606722"/>
                      <a:pt x="0" y="595346"/>
                      <a:pt x="0" y="581392"/>
                    </a:cubicBezTo>
                    <a:close/>
                    <a:moveTo>
                      <a:pt x="253118" y="173662"/>
                    </a:moveTo>
                    <a:lnTo>
                      <a:pt x="334127" y="227503"/>
                    </a:lnTo>
                    <a:lnTo>
                      <a:pt x="253118" y="281345"/>
                    </a:lnTo>
                    <a:close/>
                    <a:moveTo>
                      <a:pt x="215927" y="104075"/>
                    </a:moveTo>
                    <a:cubicBezTo>
                      <a:pt x="207650" y="108519"/>
                      <a:pt x="202576" y="117052"/>
                      <a:pt x="202576" y="126384"/>
                    </a:cubicBezTo>
                    <a:lnTo>
                      <a:pt x="202576" y="328669"/>
                    </a:lnTo>
                    <a:cubicBezTo>
                      <a:pt x="202576" y="338001"/>
                      <a:pt x="207650" y="346533"/>
                      <a:pt x="215927" y="350977"/>
                    </a:cubicBezTo>
                    <a:cubicBezTo>
                      <a:pt x="219665" y="352932"/>
                      <a:pt x="223759" y="353910"/>
                      <a:pt x="227854" y="353910"/>
                    </a:cubicBezTo>
                    <a:cubicBezTo>
                      <a:pt x="232749" y="353910"/>
                      <a:pt x="237644" y="352488"/>
                      <a:pt x="241917" y="349644"/>
                    </a:cubicBezTo>
                    <a:lnTo>
                      <a:pt x="393849" y="248590"/>
                    </a:lnTo>
                    <a:cubicBezTo>
                      <a:pt x="400880" y="243880"/>
                      <a:pt x="405063" y="235969"/>
                      <a:pt x="405063" y="227526"/>
                    </a:cubicBezTo>
                    <a:cubicBezTo>
                      <a:pt x="405063" y="219083"/>
                      <a:pt x="400880" y="211173"/>
                      <a:pt x="393849" y="206462"/>
                    </a:cubicBezTo>
                    <a:lnTo>
                      <a:pt x="241917" y="105409"/>
                    </a:lnTo>
                    <a:cubicBezTo>
                      <a:pt x="234173" y="100165"/>
                      <a:pt x="224116" y="99720"/>
                      <a:pt x="215927" y="104075"/>
                    </a:cubicBezTo>
                    <a:close/>
                    <a:moveTo>
                      <a:pt x="25278" y="0"/>
                    </a:moveTo>
                    <a:lnTo>
                      <a:pt x="582273" y="0"/>
                    </a:lnTo>
                    <a:cubicBezTo>
                      <a:pt x="596336" y="0"/>
                      <a:pt x="607639" y="11287"/>
                      <a:pt x="607639" y="25241"/>
                    </a:cubicBezTo>
                    <a:lnTo>
                      <a:pt x="607639" y="404481"/>
                    </a:lnTo>
                    <a:lnTo>
                      <a:pt x="0" y="404481"/>
                    </a:lnTo>
                    <a:lnTo>
                      <a:pt x="0" y="25241"/>
                    </a:lnTo>
                    <a:cubicBezTo>
                      <a:pt x="0" y="11287"/>
                      <a:pt x="11304" y="0"/>
                      <a:pt x="25278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anchor="ctr">
                <a:scene3d>
                  <a:camera prst="orthographicFront"/>
                  <a:lightRig rig="threePt" dir="t"/>
                </a:scene3d>
                <a:sp3d contourW="12700"/>
              </a:bodyPr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27D70EF-8EC1-4534-A71A-4E2E4AAC8309}"/>
                  </a:ext>
                </a:extLst>
              </p:cNvPr>
              <p:cNvSpPr txBox="1"/>
              <p:nvPr/>
            </p:nvSpPr>
            <p:spPr>
              <a:xfrm>
                <a:off x="1754584" y="4037793"/>
                <a:ext cx="3720024" cy="4431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>
                  <a:lnSpc>
                    <a:spcPct val="114000"/>
                  </a:lnSpc>
                </a:pPr>
                <a:r>
                  <a:rPr lang="en-US" altLang="zh-CN" sz="1000"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rPr>
                  <a:t>The user can demonstrate on a projector or computer, or presentation and make it film to be used in a wider field</a:t>
                </a:r>
              </a:p>
            </p:txBody>
          </p:sp>
        </p:grpSp>
        <p:sp>
          <p:nvSpPr>
            <p:cNvPr id="29" name="文本框 28">
              <a:extLst>
                <a:ext uri="{FF2B5EF4-FFF2-40B4-BE49-F238E27FC236}">
                  <a16:creationId xmlns:a16="http://schemas.microsoft.com/office/drawing/2014/main" id="{6BAAACAC-F9E7-4508-80F2-2D60AF66341A}"/>
                </a:ext>
              </a:extLst>
            </p:cNvPr>
            <p:cNvSpPr txBox="1"/>
            <p:nvPr/>
          </p:nvSpPr>
          <p:spPr>
            <a:xfrm>
              <a:off x="7790665" y="4074726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3433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F5160C5-ABBB-41F6-9CD4-05E4E1C121F0}"/>
              </a:ext>
            </a:extLst>
          </p:cNvPr>
          <p:cNvSpPr txBox="1">
            <a:spLocks/>
          </p:cNvSpPr>
          <p:nvPr/>
        </p:nvSpPr>
        <p:spPr>
          <a:xfrm>
            <a:off x="3987256" y="741867"/>
            <a:ext cx="4217488" cy="50276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工作存在不足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B59C7C-A135-49BF-955C-E734C841F6EF}"/>
              </a:ext>
            </a:extLst>
          </p:cNvPr>
          <p:cNvSpPr txBox="1"/>
          <p:nvPr/>
        </p:nvSpPr>
        <p:spPr>
          <a:xfrm>
            <a:off x="3987256" y="1174440"/>
            <a:ext cx="4217489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print the presentation and make it into a film a wider field</a:t>
            </a:r>
          </a:p>
        </p:txBody>
      </p:sp>
      <p:grpSp>
        <p:nvGrpSpPr>
          <p:cNvPr id="4" name="c747850c-2e89-44a1-a15f-47d25cf6a880" descr="本素材由iSlide™ 提供&#10;iSlide™尊重知识产权并注重保护用户享有的各项权利。郑重提醒您：&#10;iSlide™插件中提供的任何信息内容的所有权、知识产权归其原始权利人或权利受让人所有，您免费/购买获得的是信息内容的使用权，并受下述条款的约束；&#10;1. 您仅可以个人非商业用途使用该等信息内容，不可将信息内容的全部或部分用于出售，或以出租、出借、转让、分销、发布等其他任何方式供他人使用；&#10;2. 禁止在接入互联网或移动互联网的任何网站、平台、应用或程序上以任何方式为他人提供iSlide™插件资源内容的下载。&#10;The resource is supplied by iSlide™.&#10;iSlide™ respects all intellectual property rights and protects all the rights its users acquired.Solemnly remind you:&#10;The ownership and intellectual property of the resources supplied in iSlide Add-in belongs to its owner or the assignee of this ownership.you only acquired the usage of the resources supplied in iSlide Add-in, as well as respected the following restrain terms:&#10;1.You are only allowed to use such resource for personal and non-commercial aim, not allowed to use such resource or part of it for the sale; or rent, lend, transfer to others; or distribution or release it in any way.&#10;2.You are not permitted to provide the resource of iSlide Add-in in any website, platform, application access to the Internet or mobile Internet." title="iSlide™ 版权声明  COPYRIGHT NOTICE">
            <a:extLst>
              <a:ext uri="{FF2B5EF4-FFF2-40B4-BE49-F238E27FC236}">
                <a16:creationId xmlns:a16="http://schemas.microsoft.com/office/drawing/2014/main" id="{8DEB1178-9B6B-415E-A72F-FBDA80918438}"/>
              </a:ext>
            </a:extLst>
          </p:cNvPr>
          <p:cNvGrpSpPr>
            <a:grpSpLocks noChangeAspect="1"/>
          </p:cNvGrpSpPr>
          <p:nvPr/>
        </p:nvGrpSpPr>
        <p:grpSpPr>
          <a:xfrm>
            <a:off x="2220904" y="2003905"/>
            <a:ext cx="7750193" cy="3570916"/>
            <a:chOff x="2220904" y="1908934"/>
            <a:chExt cx="7750193" cy="3570916"/>
          </a:xfrm>
        </p:grpSpPr>
        <p:grpSp>
          <p:nvGrpSpPr>
            <p:cNvPr id="5" name="îś1ïḓê">
              <a:extLst>
                <a:ext uri="{FF2B5EF4-FFF2-40B4-BE49-F238E27FC236}">
                  <a16:creationId xmlns:a16="http://schemas.microsoft.com/office/drawing/2014/main" id="{23180A4A-B043-4A49-A308-CB5722E1B808}"/>
                </a:ext>
              </a:extLst>
            </p:cNvPr>
            <p:cNvGrpSpPr/>
            <p:nvPr/>
          </p:nvGrpSpPr>
          <p:grpSpPr>
            <a:xfrm>
              <a:off x="2220904" y="1908934"/>
              <a:ext cx="3573729" cy="864097"/>
              <a:chOff x="1415480" y="2216214"/>
              <a:chExt cx="3573729" cy="864097"/>
            </a:xfrm>
          </p:grpSpPr>
          <p:grpSp>
            <p:nvGrpSpPr>
              <p:cNvPr id="27" name="íṩļiďê">
                <a:extLst>
                  <a:ext uri="{FF2B5EF4-FFF2-40B4-BE49-F238E27FC236}">
                    <a16:creationId xmlns:a16="http://schemas.microsoft.com/office/drawing/2014/main" id="{E5414606-737A-4201-B6A8-E6B2AB15CB24}"/>
                  </a:ext>
                </a:extLst>
              </p:cNvPr>
              <p:cNvGrpSpPr/>
              <p:nvPr/>
            </p:nvGrpSpPr>
            <p:grpSpPr>
              <a:xfrm>
                <a:off x="1415480" y="2216215"/>
                <a:ext cx="981441" cy="864096"/>
                <a:chOff x="1415480" y="2204864"/>
                <a:chExt cx="981441" cy="864096"/>
              </a:xfrm>
            </p:grpSpPr>
            <p:sp>
              <p:nvSpPr>
                <p:cNvPr id="32" name="ïšľíḍè">
                  <a:extLst>
                    <a:ext uri="{FF2B5EF4-FFF2-40B4-BE49-F238E27FC236}">
                      <a16:creationId xmlns:a16="http://schemas.microsoft.com/office/drawing/2014/main" id="{7C9F8D83-DF47-4791-A5B1-D890A2F52318}"/>
                    </a:ext>
                  </a:extLst>
                </p:cNvPr>
                <p:cNvSpPr/>
                <p:nvPr/>
              </p:nvSpPr>
              <p:spPr>
                <a:xfrm>
                  <a:off x="1415480" y="2204864"/>
                  <a:ext cx="981441" cy="864096"/>
                </a:xfrm>
                <a:custGeom>
                  <a:avLst/>
                  <a:gdLst>
                    <a:gd name="connsiteX0" fmla="*/ 432048 w 981441"/>
                    <a:gd name="connsiteY0" fmla="*/ 0 h 864096"/>
                    <a:gd name="connsiteX1" fmla="*/ 855318 w 981441"/>
                    <a:gd name="connsiteY1" fmla="*/ 344975 h 864096"/>
                    <a:gd name="connsiteX2" fmla="*/ 856420 w 981441"/>
                    <a:gd name="connsiteY2" fmla="*/ 355902 h 864096"/>
                    <a:gd name="connsiteX3" fmla="*/ 981441 w 981441"/>
                    <a:gd name="connsiteY3" fmla="*/ 417250 h 864096"/>
                    <a:gd name="connsiteX4" fmla="*/ 859559 w 981441"/>
                    <a:gd name="connsiteY4" fmla="*/ 477057 h 864096"/>
                    <a:gd name="connsiteX5" fmla="*/ 855318 w 981441"/>
                    <a:gd name="connsiteY5" fmla="*/ 519121 h 864096"/>
                    <a:gd name="connsiteX6" fmla="*/ 432048 w 981441"/>
                    <a:gd name="connsiteY6" fmla="*/ 864096 h 864096"/>
                    <a:gd name="connsiteX7" fmla="*/ 0 w 981441"/>
                    <a:gd name="connsiteY7" fmla="*/ 432048 h 864096"/>
                    <a:gd name="connsiteX8" fmla="*/ 432048 w 981441"/>
                    <a:gd name="connsiteY8" fmla="*/ 0 h 864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1441" h="864096">
                      <a:moveTo>
                        <a:pt x="432048" y="0"/>
                      </a:moveTo>
                      <a:cubicBezTo>
                        <a:pt x="640835" y="0"/>
                        <a:pt x="815032" y="148098"/>
                        <a:pt x="855318" y="344975"/>
                      </a:cubicBezTo>
                      <a:lnTo>
                        <a:pt x="856420" y="355902"/>
                      </a:lnTo>
                      <a:lnTo>
                        <a:pt x="981441" y="417250"/>
                      </a:lnTo>
                      <a:lnTo>
                        <a:pt x="859559" y="477057"/>
                      </a:lnTo>
                      <a:lnTo>
                        <a:pt x="855318" y="519121"/>
                      </a:lnTo>
                      <a:cubicBezTo>
                        <a:pt x="815032" y="715998"/>
                        <a:pt x="640835" y="864096"/>
                        <a:pt x="432048" y="864096"/>
                      </a:cubicBezTo>
                      <a:cubicBezTo>
                        <a:pt x="193434" y="864096"/>
                        <a:pt x="0" y="670662"/>
                        <a:pt x="0" y="432048"/>
                      </a:cubicBezTo>
                      <a:cubicBezTo>
                        <a:pt x="0" y="193434"/>
                        <a:pt x="193434" y="0"/>
                        <a:pt x="432048" y="0"/>
                      </a:cubicBezTo>
                      <a:close/>
                    </a:path>
                  </a:pathLst>
                </a:custGeom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  <p:sp>
              <p:nvSpPr>
                <p:cNvPr id="33" name="iṧļîḓè">
                  <a:extLst>
                    <a:ext uri="{FF2B5EF4-FFF2-40B4-BE49-F238E27FC236}">
                      <a16:creationId xmlns:a16="http://schemas.microsoft.com/office/drawing/2014/main" id="{4370DD8A-BEC7-4E43-8EA8-B0BDC29E07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1266" y="2430663"/>
                  <a:ext cx="432526" cy="412497"/>
                </a:xfrm>
                <a:custGeom>
                  <a:avLst/>
                  <a:gdLst>
                    <a:gd name="connsiteX0" fmla="*/ 315778 w 607639"/>
                    <a:gd name="connsiteY0" fmla="*/ 173080 h 579502"/>
                    <a:gd name="connsiteX1" fmla="*/ 315778 w 607639"/>
                    <a:gd name="connsiteY1" fmla="*/ 266058 h 579502"/>
                    <a:gd name="connsiteX2" fmla="*/ 303493 w 607639"/>
                    <a:gd name="connsiteY2" fmla="*/ 278325 h 579502"/>
                    <a:gd name="connsiteX3" fmla="*/ 210375 w 607639"/>
                    <a:gd name="connsiteY3" fmla="*/ 278325 h 579502"/>
                    <a:gd name="connsiteX4" fmla="*/ 303493 w 607639"/>
                    <a:gd name="connsiteY4" fmla="*/ 359925 h 579502"/>
                    <a:gd name="connsiteX5" fmla="*/ 397500 w 607639"/>
                    <a:gd name="connsiteY5" fmla="*/ 266058 h 579502"/>
                    <a:gd name="connsiteX6" fmla="*/ 315778 w 607639"/>
                    <a:gd name="connsiteY6" fmla="*/ 173080 h 579502"/>
                    <a:gd name="connsiteX7" fmla="*/ 249814 w 607639"/>
                    <a:gd name="connsiteY7" fmla="*/ 160816 h 579502"/>
                    <a:gd name="connsiteX8" fmla="*/ 198110 w 607639"/>
                    <a:gd name="connsiteY8" fmla="*/ 212449 h 579502"/>
                    <a:gd name="connsiteX9" fmla="*/ 249814 w 607639"/>
                    <a:gd name="connsiteY9" fmla="*/ 212449 h 579502"/>
                    <a:gd name="connsiteX10" fmla="*/ 303493 w 607639"/>
                    <a:gd name="connsiteY10" fmla="*/ 147835 h 579502"/>
                    <a:gd name="connsiteX11" fmla="*/ 421981 w 607639"/>
                    <a:gd name="connsiteY11" fmla="*/ 266058 h 579502"/>
                    <a:gd name="connsiteX12" fmla="*/ 303493 w 607639"/>
                    <a:gd name="connsiteY12" fmla="*/ 384370 h 579502"/>
                    <a:gd name="connsiteX13" fmla="*/ 185093 w 607639"/>
                    <a:gd name="connsiteY13" fmla="*/ 266058 h 579502"/>
                    <a:gd name="connsiteX14" fmla="*/ 197289 w 607639"/>
                    <a:gd name="connsiteY14" fmla="*/ 253880 h 579502"/>
                    <a:gd name="connsiteX15" fmla="*/ 291297 w 607639"/>
                    <a:gd name="connsiteY15" fmla="*/ 253880 h 579502"/>
                    <a:gd name="connsiteX16" fmla="*/ 291297 w 607639"/>
                    <a:gd name="connsiteY16" fmla="*/ 160013 h 579502"/>
                    <a:gd name="connsiteX17" fmla="*/ 303493 w 607639"/>
                    <a:gd name="connsiteY17" fmla="*/ 147835 h 579502"/>
                    <a:gd name="connsiteX18" fmla="*/ 262095 w 607639"/>
                    <a:gd name="connsiteY18" fmla="*/ 135133 h 579502"/>
                    <a:gd name="connsiteX19" fmla="*/ 274287 w 607639"/>
                    <a:gd name="connsiteY19" fmla="*/ 147397 h 579502"/>
                    <a:gd name="connsiteX20" fmla="*/ 274287 w 607639"/>
                    <a:gd name="connsiteY20" fmla="*/ 224713 h 579502"/>
                    <a:gd name="connsiteX21" fmla="*/ 262095 w 607639"/>
                    <a:gd name="connsiteY21" fmla="*/ 236888 h 579502"/>
                    <a:gd name="connsiteX22" fmla="*/ 184672 w 607639"/>
                    <a:gd name="connsiteY22" fmla="*/ 236888 h 579502"/>
                    <a:gd name="connsiteX23" fmla="*/ 172391 w 607639"/>
                    <a:gd name="connsiteY23" fmla="*/ 224713 h 579502"/>
                    <a:gd name="connsiteX24" fmla="*/ 262095 w 607639"/>
                    <a:gd name="connsiteY24" fmla="*/ 135133 h 579502"/>
                    <a:gd name="connsiteX25" fmla="*/ 58120 w 607639"/>
                    <a:gd name="connsiteY25" fmla="*/ 108514 h 579502"/>
                    <a:gd name="connsiteX26" fmla="*/ 58120 w 607639"/>
                    <a:gd name="connsiteY26" fmla="*/ 413970 h 579502"/>
                    <a:gd name="connsiteX27" fmla="*/ 549430 w 607639"/>
                    <a:gd name="connsiteY27" fmla="*/ 413970 h 579502"/>
                    <a:gd name="connsiteX28" fmla="*/ 549430 w 607639"/>
                    <a:gd name="connsiteY28" fmla="*/ 108514 h 579502"/>
                    <a:gd name="connsiteX29" fmla="*/ 27236 w 607639"/>
                    <a:gd name="connsiteY29" fmla="*/ 56079 h 579502"/>
                    <a:gd name="connsiteX30" fmla="*/ 27236 w 607639"/>
                    <a:gd name="connsiteY30" fmla="*/ 81319 h 579502"/>
                    <a:gd name="connsiteX31" fmla="*/ 580403 w 607639"/>
                    <a:gd name="connsiteY31" fmla="*/ 81319 h 579502"/>
                    <a:gd name="connsiteX32" fmla="*/ 580403 w 607639"/>
                    <a:gd name="connsiteY32" fmla="*/ 56079 h 579502"/>
                    <a:gd name="connsiteX33" fmla="*/ 303775 w 607639"/>
                    <a:gd name="connsiteY33" fmla="*/ 0 h 579502"/>
                    <a:gd name="connsiteX34" fmla="*/ 317393 w 607639"/>
                    <a:gd name="connsiteY34" fmla="*/ 13597 h 579502"/>
                    <a:gd name="connsiteX35" fmla="*/ 317393 w 607639"/>
                    <a:gd name="connsiteY35" fmla="*/ 28884 h 579502"/>
                    <a:gd name="connsiteX36" fmla="*/ 580403 w 607639"/>
                    <a:gd name="connsiteY36" fmla="*/ 28884 h 579502"/>
                    <a:gd name="connsiteX37" fmla="*/ 607639 w 607639"/>
                    <a:gd name="connsiteY37" fmla="*/ 56079 h 579502"/>
                    <a:gd name="connsiteX38" fmla="*/ 607639 w 607639"/>
                    <a:gd name="connsiteY38" fmla="*/ 81319 h 579502"/>
                    <a:gd name="connsiteX39" fmla="*/ 580403 w 607639"/>
                    <a:gd name="connsiteY39" fmla="*/ 108514 h 579502"/>
                    <a:gd name="connsiteX40" fmla="*/ 576665 w 607639"/>
                    <a:gd name="connsiteY40" fmla="*/ 108514 h 579502"/>
                    <a:gd name="connsiteX41" fmla="*/ 576665 w 607639"/>
                    <a:gd name="connsiteY41" fmla="*/ 413970 h 579502"/>
                    <a:gd name="connsiteX42" fmla="*/ 549430 w 607639"/>
                    <a:gd name="connsiteY42" fmla="*/ 441165 h 579502"/>
                    <a:gd name="connsiteX43" fmla="*/ 317393 w 607639"/>
                    <a:gd name="connsiteY43" fmla="*/ 441165 h 579502"/>
                    <a:gd name="connsiteX44" fmla="*/ 317393 w 607639"/>
                    <a:gd name="connsiteY44" fmla="*/ 481069 h 579502"/>
                    <a:gd name="connsiteX45" fmla="*/ 418236 w 607639"/>
                    <a:gd name="connsiteY45" fmla="*/ 554923 h 579502"/>
                    <a:gd name="connsiteX46" fmla="*/ 421173 w 607639"/>
                    <a:gd name="connsiteY46" fmla="*/ 573942 h 579502"/>
                    <a:gd name="connsiteX47" fmla="*/ 410225 w 607639"/>
                    <a:gd name="connsiteY47" fmla="*/ 579452 h 579502"/>
                    <a:gd name="connsiteX48" fmla="*/ 402215 w 607639"/>
                    <a:gd name="connsiteY48" fmla="*/ 576874 h 579502"/>
                    <a:gd name="connsiteX49" fmla="*/ 317393 w 607639"/>
                    <a:gd name="connsiteY49" fmla="*/ 514752 h 579502"/>
                    <a:gd name="connsiteX50" fmla="*/ 317393 w 607639"/>
                    <a:gd name="connsiteY50" fmla="*/ 565854 h 579502"/>
                    <a:gd name="connsiteX51" fmla="*/ 303775 w 607639"/>
                    <a:gd name="connsiteY51" fmla="*/ 579452 h 579502"/>
                    <a:gd name="connsiteX52" fmla="*/ 290157 w 607639"/>
                    <a:gd name="connsiteY52" fmla="*/ 565854 h 579502"/>
                    <a:gd name="connsiteX53" fmla="*/ 290157 w 607639"/>
                    <a:gd name="connsiteY53" fmla="*/ 514752 h 579502"/>
                    <a:gd name="connsiteX54" fmla="*/ 205424 w 607639"/>
                    <a:gd name="connsiteY54" fmla="*/ 576874 h 579502"/>
                    <a:gd name="connsiteX55" fmla="*/ 186377 w 607639"/>
                    <a:gd name="connsiteY55" fmla="*/ 573942 h 579502"/>
                    <a:gd name="connsiteX56" fmla="*/ 189314 w 607639"/>
                    <a:gd name="connsiteY56" fmla="*/ 554923 h 579502"/>
                    <a:gd name="connsiteX57" fmla="*/ 290157 w 607639"/>
                    <a:gd name="connsiteY57" fmla="*/ 481069 h 579502"/>
                    <a:gd name="connsiteX58" fmla="*/ 290157 w 607639"/>
                    <a:gd name="connsiteY58" fmla="*/ 441165 h 579502"/>
                    <a:gd name="connsiteX59" fmla="*/ 58120 w 607639"/>
                    <a:gd name="connsiteY59" fmla="*/ 441165 h 579502"/>
                    <a:gd name="connsiteX60" fmla="*/ 30885 w 607639"/>
                    <a:gd name="connsiteY60" fmla="*/ 413970 h 579502"/>
                    <a:gd name="connsiteX61" fmla="*/ 30885 w 607639"/>
                    <a:gd name="connsiteY61" fmla="*/ 108514 h 579502"/>
                    <a:gd name="connsiteX62" fmla="*/ 27236 w 607639"/>
                    <a:gd name="connsiteY62" fmla="*/ 108514 h 579502"/>
                    <a:gd name="connsiteX63" fmla="*/ 0 w 607639"/>
                    <a:gd name="connsiteY63" fmla="*/ 81319 h 579502"/>
                    <a:gd name="connsiteX64" fmla="*/ 0 w 607639"/>
                    <a:gd name="connsiteY64" fmla="*/ 56079 h 579502"/>
                    <a:gd name="connsiteX65" fmla="*/ 27236 w 607639"/>
                    <a:gd name="connsiteY65" fmla="*/ 28884 h 579502"/>
                    <a:gd name="connsiteX66" fmla="*/ 290157 w 607639"/>
                    <a:gd name="connsiteY66" fmla="*/ 28884 h 579502"/>
                    <a:gd name="connsiteX67" fmla="*/ 290157 w 607639"/>
                    <a:gd name="connsiteY67" fmla="*/ 13597 h 579502"/>
                    <a:gd name="connsiteX68" fmla="*/ 303775 w 607639"/>
                    <a:gd name="connsiteY68" fmla="*/ 0 h 579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607639" h="579502">
                      <a:moveTo>
                        <a:pt x="315778" y="173080"/>
                      </a:moveTo>
                      <a:lnTo>
                        <a:pt x="315778" y="266058"/>
                      </a:lnTo>
                      <a:cubicBezTo>
                        <a:pt x="315778" y="272814"/>
                        <a:pt x="310258" y="278325"/>
                        <a:pt x="303493" y="278325"/>
                      </a:cubicBezTo>
                      <a:lnTo>
                        <a:pt x="210375" y="278325"/>
                      </a:lnTo>
                      <a:cubicBezTo>
                        <a:pt x="216429" y="324281"/>
                        <a:pt x="255866" y="359925"/>
                        <a:pt x="303493" y="359925"/>
                      </a:cubicBezTo>
                      <a:cubicBezTo>
                        <a:pt x="355303" y="359925"/>
                        <a:pt x="397500" y="317792"/>
                        <a:pt x="397500" y="266058"/>
                      </a:cubicBezTo>
                      <a:cubicBezTo>
                        <a:pt x="397500" y="218502"/>
                        <a:pt x="361802" y="179124"/>
                        <a:pt x="315778" y="173080"/>
                      </a:cubicBezTo>
                      <a:close/>
                      <a:moveTo>
                        <a:pt x="249814" y="160816"/>
                      </a:moveTo>
                      <a:cubicBezTo>
                        <a:pt x="223740" y="165793"/>
                        <a:pt x="203093" y="186410"/>
                        <a:pt x="198110" y="212449"/>
                      </a:cubicBezTo>
                      <a:lnTo>
                        <a:pt x="249814" y="212449"/>
                      </a:lnTo>
                      <a:close/>
                      <a:moveTo>
                        <a:pt x="303493" y="147835"/>
                      </a:moveTo>
                      <a:cubicBezTo>
                        <a:pt x="368835" y="147835"/>
                        <a:pt x="421981" y="200902"/>
                        <a:pt x="421981" y="266058"/>
                      </a:cubicBezTo>
                      <a:cubicBezTo>
                        <a:pt x="421981" y="331303"/>
                        <a:pt x="368835" y="384370"/>
                        <a:pt x="303493" y="384370"/>
                      </a:cubicBezTo>
                      <a:cubicBezTo>
                        <a:pt x="238239" y="384370"/>
                        <a:pt x="185093" y="331303"/>
                        <a:pt x="185093" y="266058"/>
                      </a:cubicBezTo>
                      <a:cubicBezTo>
                        <a:pt x="185093" y="259303"/>
                        <a:pt x="190523" y="253880"/>
                        <a:pt x="197289" y="253880"/>
                      </a:cubicBezTo>
                      <a:lnTo>
                        <a:pt x="291297" y="253880"/>
                      </a:lnTo>
                      <a:lnTo>
                        <a:pt x="291297" y="160013"/>
                      </a:lnTo>
                      <a:cubicBezTo>
                        <a:pt x="291297" y="153257"/>
                        <a:pt x="296727" y="147835"/>
                        <a:pt x="303493" y="147835"/>
                      </a:cubicBezTo>
                      <a:close/>
                      <a:moveTo>
                        <a:pt x="262095" y="135133"/>
                      </a:moveTo>
                      <a:cubicBezTo>
                        <a:pt x="268859" y="135133"/>
                        <a:pt x="274287" y="140643"/>
                        <a:pt x="274287" y="147397"/>
                      </a:cubicBezTo>
                      <a:lnTo>
                        <a:pt x="274287" y="224713"/>
                      </a:lnTo>
                      <a:cubicBezTo>
                        <a:pt x="274287" y="231467"/>
                        <a:pt x="268859" y="236888"/>
                        <a:pt x="262095" y="236888"/>
                      </a:cubicBezTo>
                      <a:lnTo>
                        <a:pt x="184672" y="236888"/>
                      </a:lnTo>
                      <a:cubicBezTo>
                        <a:pt x="177909" y="236888"/>
                        <a:pt x="172391" y="231467"/>
                        <a:pt x="172391" y="224713"/>
                      </a:cubicBezTo>
                      <a:cubicBezTo>
                        <a:pt x="172391" y="175302"/>
                        <a:pt x="212616" y="135133"/>
                        <a:pt x="262095" y="135133"/>
                      </a:cubicBezTo>
                      <a:close/>
                      <a:moveTo>
                        <a:pt x="58120" y="108514"/>
                      </a:moveTo>
                      <a:lnTo>
                        <a:pt x="58120" y="413970"/>
                      </a:lnTo>
                      <a:lnTo>
                        <a:pt x="549430" y="413970"/>
                      </a:lnTo>
                      <a:lnTo>
                        <a:pt x="549430" y="108514"/>
                      </a:lnTo>
                      <a:close/>
                      <a:moveTo>
                        <a:pt x="27236" y="56079"/>
                      </a:moveTo>
                      <a:lnTo>
                        <a:pt x="27236" y="81319"/>
                      </a:lnTo>
                      <a:lnTo>
                        <a:pt x="580403" y="81319"/>
                      </a:lnTo>
                      <a:lnTo>
                        <a:pt x="580403" y="56079"/>
                      </a:lnTo>
                      <a:close/>
                      <a:moveTo>
                        <a:pt x="303775" y="0"/>
                      </a:moveTo>
                      <a:cubicBezTo>
                        <a:pt x="311341" y="0"/>
                        <a:pt x="317393" y="6132"/>
                        <a:pt x="317393" y="13597"/>
                      </a:cubicBezTo>
                      <a:lnTo>
                        <a:pt x="317393" y="28884"/>
                      </a:lnTo>
                      <a:lnTo>
                        <a:pt x="580403" y="28884"/>
                      </a:lnTo>
                      <a:cubicBezTo>
                        <a:pt x="595356" y="28884"/>
                        <a:pt x="607639" y="41148"/>
                        <a:pt x="607639" y="56079"/>
                      </a:cubicBezTo>
                      <a:lnTo>
                        <a:pt x="607639" y="81319"/>
                      </a:lnTo>
                      <a:cubicBezTo>
                        <a:pt x="607639" y="96338"/>
                        <a:pt x="595356" y="108514"/>
                        <a:pt x="580403" y="108514"/>
                      </a:cubicBezTo>
                      <a:lnTo>
                        <a:pt x="576665" y="108514"/>
                      </a:lnTo>
                      <a:lnTo>
                        <a:pt x="576665" y="413970"/>
                      </a:lnTo>
                      <a:cubicBezTo>
                        <a:pt x="576665" y="428990"/>
                        <a:pt x="564472" y="441165"/>
                        <a:pt x="549430" y="441165"/>
                      </a:cubicBezTo>
                      <a:lnTo>
                        <a:pt x="317393" y="441165"/>
                      </a:lnTo>
                      <a:lnTo>
                        <a:pt x="317393" y="481069"/>
                      </a:lnTo>
                      <a:lnTo>
                        <a:pt x="418236" y="554923"/>
                      </a:lnTo>
                      <a:cubicBezTo>
                        <a:pt x="424377" y="559366"/>
                        <a:pt x="425623" y="567898"/>
                        <a:pt x="421173" y="573942"/>
                      </a:cubicBezTo>
                      <a:cubicBezTo>
                        <a:pt x="418503" y="577585"/>
                        <a:pt x="414409" y="579452"/>
                        <a:pt x="410225" y="579452"/>
                      </a:cubicBezTo>
                      <a:cubicBezTo>
                        <a:pt x="407466" y="579452"/>
                        <a:pt x="404618" y="578652"/>
                        <a:pt x="402215" y="576874"/>
                      </a:cubicBezTo>
                      <a:lnTo>
                        <a:pt x="317393" y="514752"/>
                      </a:lnTo>
                      <a:lnTo>
                        <a:pt x="317393" y="565854"/>
                      </a:lnTo>
                      <a:cubicBezTo>
                        <a:pt x="317393" y="573408"/>
                        <a:pt x="311341" y="579452"/>
                        <a:pt x="303775" y="579452"/>
                      </a:cubicBezTo>
                      <a:cubicBezTo>
                        <a:pt x="296299" y="579452"/>
                        <a:pt x="290157" y="573408"/>
                        <a:pt x="290157" y="565854"/>
                      </a:cubicBezTo>
                      <a:lnTo>
                        <a:pt x="290157" y="514752"/>
                      </a:lnTo>
                      <a:lnTo>
                        <a:pt x="205424" y="576874"/>
                      </a:lnTo>
                      <a:cubicBezTo>
                        <a:pt x="199372" y="581318"/>
                        <a:pt x="190827" y="579985"/>
                        <a:pt x="186377" y="573942"/>
                      </a:cubicBezTo>
                      <a:cubicBezTo>
                        <a:pt x="181927" y="567898"/>
                        <a:pt x="183262" y="559366"/>
                        <a:pt x="189314" y="554923"/>
                      </a:cubicBezTo>
                      <a:lnTo>
                        <a:pt x="290157" y="481069"/>
                      </a:lnTo>
                      <a:lnTo>
                        <a:pt x="290157" y="441165"/>
                      </a:lnTo>
                      <a:lnTo>
                        <a:pt x="58120" y="441165"/>
                      </a:lnTo>
                      <a:cubicBezTo>
                        <a:pt x="43167" y="441165"/>
                        <a:pt x="30885" y="428990"/>
                        <a:pt x="30885" y="413970"/>
                      </a:cubicBezTo>
                      <a:lnTo>
                        <a:pt x="30885" y="108514"/>
                      </a:lnTo>
                      <a:lnTo>
                        <a:pt x="27236" y="108514"/>
                      </a:lnTo>
                      <a:cubicBezTo>
                        <a:pt x="12194" y="108514"/>
                        <a:pt x="0" y="96338"/>
                        <a:pt x="0" y="81319"/>
                      </a:cubicBezTo>
                      <a:lnTo>
                        <a:pt x="0" y="56079"/>
                      </a:lnTo>
                      <a:cubicBezTo>
                        <a:pt x="0" y="41148"/>
                        <a:pt x="12194" y="28884"/>
                        <a:pt x="27236" y="28884"/>
                      </a:cubicBezTo>
                      <a:lnTo>
                        <a:pt x="290157" y="28884"/>
                      </a:lnTo>
                      <a:lnTo>
                        <a:pt x="290157" y="13597"/>
                      </a:lnTo>
                      <a:cubicBezTo>
                        <a:pt x="290157" y="6132"/>
                        <a:pt x="296299" y="0"/>
                        <a:pt x="3037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</p:grpSp>
          <p:grpSp>
            <p:nvGrpSpPr>
              <p:cNvPr id="28" name="ï$1iḓê">
                <a:extLst>
                  <a:ext uri="{FF2B5EF4-FFF2-40B4-BE49-F238E27FC236}">
                    <a16:creationId xmlns:a16="http://schemas.microsoft.com/office/drawing/2014/main" id="{1B265703-DC82-4462-AD58-2BBC27866B6E}"/>
                  </a:ext>
                </a:extLst>
              </p:cNvPr>
              <p:cNvGrpSpPr/>
              <p:nvPr/>
            </p:nvGrpSpPr>
            <p:grpSpPr>
              <a:xfrm>
                <a:off x="4007768" y="2216214"/>
                <a:ext cx="981441" cy="864096"/>
                <a:chOff x="4151784" y="2204864"/>
                <a:chExt cx="981441" cy="864096"/>
              </a:xfrm>
            </p:grpSpPr>
            <p:sp>
              <p:nvSpPr>
                <p:cNvPr id="30" name="ïṣ1íḓè">
                  <a:extLst>
                    <a:ext uri="{FF2B5EF4-FFF2-40B4-BE49-F238E27FC236}">
                      <a16:creationId xmlns:a16="http://schemas.microsoft.com/office/drawing/2014/main" id="{98E5A2EE-3A1D-44F6-AFBF-44CAB625C085}"/>
                    </a:ext>
                  </a:extLst>
                </p:cNvPr>
                <p:cNvSpPr/>
                <p:nvPr/>
              </p:nvSpPr>
              <p:spPr>
                <a:xfrm flipH="1">
                  <a:off x="4151784" y="2204864"/>
                  <a:ext cx="981441" cy="864096"/>
                </a:xfrm>
                <a:custGeom>
                  <a:avLst/>
                  <a:gdLst>
                    <a:gd name="connsiteX0" fmla="*/ 432048 w 981441"/>
                    <a:gd name="connsiteY0" fmla="*/ 0 h 864096"/>
                    <a:gd name="connsiteX1" fmla="*/ 855318 w 981441"/>
                    <a:gd name="connsiteY1" fmla="*/ 344975 h 864096"/>
                    <a:gd name="connsiteX2" fmla="*/ 856420 w 981441"/>
                    <a:gd name="connsiteY2" fmla="*/ 355902 h 864096"/>
                    <a:gd name="connsiteX3" fmla="*/ 981441 w 981441"/>
                    <a:gd name="connsiteY3" fmla="*/ 417250 h 864096"/>
                    <a:gd name="connsiteX4" fmla="*/ 859559 w 981441"/>
                    <a:gd name="connsiteY4" fmla="*/ 477057 h 864096"/>
                    <a:gd name="connsiteX5" fmla="*/ 855318 w 981441"/>
                    <a:gd name="connsiteY5" fmla="*/ 519121 h 864096"/>
                    <a:gd name="connsiteX6" fmla="*/ 432048 w 981441"/>
                    <a:gd name="connsiteY6" fmla="*/ 864096 h 864096"/>
                    <a:gd name="connsiteX7" fmla="*/ 0 w 981441"/>
                    <a:gd name="connsiteY7" fmla="*/ 432048 h 864096"/>
                    <a:gd name="connsiteX8" fmla="*/ 432048 w 981441"/>
                    <a:gd name="connsiteY8" fmla="*/ 0 h 864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1441" h="864096">
                      <a:moveTo>
                        <a:pt x="432048" y="0"/>
                      </a:moveTo>
                      <a:cubicBezTo>
                        <a:pt x="640835" y="0"/>
                        <a:pt x="815032" y="148098"/>
                        <a:pt x="855318" y="344975"/>
                      </a:cubicBezTo>
                      <a:lnTo>
                        <a:pt x="856420" y="355902"/>
                      </a:lnTo>
                      <a:lnTo>
                        <a:pt x="981441" y="417250"/>
                      </a:lnTo>
                      <a:lnTo>
                        <a:pt x="859559" y="477057"/>
                      </a:lnTo>
                      <a:lnTo>
                        <a:pt x="855318" y="519121"/>
                      </a:lnTo>
                      <a:cubicBezTo>
                        <a:pt x="815032" y="715998"/>
                        <a:pt x="640835" y="864096"/>
                        <a:pt x="432048" y="864096"/>
                      </a:cubicBezTo>
                      <a:cubicBezTo>
                        <a:pt x="193434" y="864096"/>
                        <a:pt x="0" y="670662"/>
                        <a:pt x="0" y="432048"/>
                      </a:cubicBezTo>
                      <a:cubicBezTo>
                        <a:pt x="0" y="193434"/>
                        <a:pt x="193434" y="0"/>
                        <a:pt x="432048" y="0"/>
                      </a:cubicBezTo>
                      <a:close/>
                    </a:path>
                  </a:pathLst>
                </a:custGeom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  <p:sp>
              <p:nvSpPr>
                <p:cNvPr id="31" name="í$lîďè">
                  <a:extLst>
                    <a:ext uri="{FF2B5EF4-FFF2-40B4-BE49-F238E27FC236}">
                      <a16:creationId xmlns:a16="http://schemas.microsoft.com/office/drawing/2014/main" id="{94EC1F2F-1DF1-4C69-B13F-E0F8FB13DE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8198" y="2424865"/>
                  <a:ext cx="432526" cy="424092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</p:grpSp>
          <p:sp>
            <p:nvSpPr>
              <p:cNvPr id="29" name="ïSḷïde">
                <a:extLst>
                  <a:ext uri="{FF2B5EF4-FFF2-40B4-BE49-F238E27FC236}">
                    <a16:creationId xmlns:a16="http://schemas.microsoft.com/office/drawing/2014/main" id="{5B2AAB81-7FC8-4EA2-990A-45567B9F7912}"/>
                  </a:ext>
                </a:extLst>
              </p:cNvPr>
              <p:cNvSpPr/>
              <p:nvPr/>
            </p:nvSpPr>
            <p:spPr>
              <a:xfrm>
                <a:off x="2388358" y="2477020"/>
                <a:ext cx="1630908" cy="359850"/>
              </a:xfrm>
              <a:custGeom>
                <a:avLst/>
                <a:gdLst>
                  <a:gd name="connsiteX0" fmla="*/ 0 w 1630908"/>
                  <a:gd name="connsiteY0" fmla="*/ 156998 h 359850"/>
                  <a:gd name="connsiteX1" fmla="*/ 539087 w 1630908"/>
                  <a:gd name="connsiteY1" fmla="*/ 6873 h 359850"/>
                  <a:gd name="connsiteX2" fmla="*/ 1241946 w 1630908"/>
                  <a:gd name="connsiteY2" fmla="*/ 354890 h 359850"/>
                  <a:gd name="connsiteX3" fmla="*/ 1630908 w 1630908"/>
                  <a:gd name="connsiteY3" fmla="*/ 150174 h 35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0908" h="359850">
                    <a:moveTo>
                      <a:pt x="0" y="156998"/>
                    </a:moveTo>
                    <a:cubicBezTo>
                      <a:pt x="166048" y="65444"/>
                      <a:pt x="332096" y="-26109"/>
                      <a:pt x="539087" y="6873"/>
                    </a:cubicBezTo>
                    <a:cubicBezTo>
                      <a:pt x="746078" y="39855"/>
                      <a:pt x="1059976" y="331006"/>
                      <a:pt x="1241946" y="354890"/>
                    </a:cubicBezTo>
                    <a:cubicBezTo>
                      <a:pt x="1423916" y="378774"/>
                      <a:pt x="1473959" y="317359"/>
                      <a:pt x="1630908" y="150174"/>
                    </a:cubicBezTo>
                  </a:path>
                </a:pathLst>
              </a:custGeom>
              <a:noFill/>
              <a:ln w="6350">
                <a:solidFill>
                  <a:srgbClr val="0C0457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8" name="íşlîde">
              <a:extLst>
                <a:ext uri="{FF2B5EF4-FFF2-40B4-BE49-F238E27FC236}">
                  <a16:creationId xmlns:a16="http://schemas.microsoft.com/office/drawing/2014/main" id="{C892C6DA-518D-4E0D-8CA3-6C2E1231A88D}"/>
                </a:ext>
              </a:extLst>
            </p:cNvPr>
            <p:cNvGrpSpPr/>
            <p:nvPr/>
          </p:nvGrpSpPr>
          <p:grpSpPr>
            <a:xfrm>
              <a:off x="6397368" y="1908934"/>
              <a:ext cx="3573729" cy="864097"/>
              <a:chOff x="1415480" y="2216214"/>
              <a:chExt cx="3573729" cy="864097"/>
            </a:xfrm>
          </p:grpSpPr>
          <p:grpSp>
            <p:nvGrpSpPr>
              <p:cNvPr id="20" name="í$1iďê">
                <a:extLst>
                  <a:ext uri="{FF2B5EF4-FFF2-40B4-BE49-F238E27FC236}">
                    <a16:creationId xmlns:a16="http://schemas.microsoft.com/office/drawing/2014/main" id="{403B7AB1-FF84-4AA9-807E-74D810A46B1C}"/>
                  </a:ext>
                </a:extLst>
              </p:cNvPr>
              <p:cNvGrpSpPr/>
              <p:nvPr/>
            </p:nvGrpSpPr>
            <p:grpSpPr>
              <a:xfrm>
                <a:off x="1415480" y="2216215"/>
                <a:ext cx="981441" cy="864096"/>
                <a:chOff x="1415480" y="2204864"/>
                <a:chExt cx="981441" cy="864096"/>
              </a:xfrm>
            </p:grpSpPr>
            <p:sp>
              <p:nvSpPr>
                <p:cNvPr id="25" name="ïṧlíde">
                  <a:extLst>
                    <a:ext uri="{FF2B5EF4-FFF2-40B4-BE49-F238E27FC236}">
                      <a16:creationId xmlns:a16="http://schemas.microsoft.com/office/drawing/2014/main" id="{3AF71BFE-7FA7-4AFF-BBF4-EAB41999733C}"/>
                    </a:ext>
                  </a:extLst>
                </p:cNvPr>
                <p:cNvSpPr/>
                <p:nvPr/>
              </p:nvSpPr>
              <p:spPr>
                <a:xfrm>
                  <a:off x="1415480" y="2204864"/>
                  <a:ext cx="981441" cy="864096"/>
                </a:xfrm>
                <a:custGeom>
                  <a:avLst/>
                  <a:gdLst>
                    <a:gd name="connsiteX0" fmla="*/ 432048 w 981441"/>
                    <a:gd name="connsiteY0" fmla="*/ 0 h 864096"/>
                    <a:gd name="connsiteX1" fmla="*/ 855318 w 981441"/>
                    <a:gd name="connsiteY1" fmla="*/ 344975 h 864096"/>
                    <a:gd name="connsiteX2" fmla="*/ 856420 w 981441"/>
                    <a:gd name="connsiteY2" fmla="*/ 355902 h 864096"/>
                    <a:gd name="connsiteX3" fmla="*/ 981441 w 981441"/>
                    <a:gd name="connsiteY3" fmla="*/ 417250 h 864096"/>
                    <a:gd name="connsiteX4" fmla="*/ 859559 w 981441"/>
                    <a:gd name="connsiteY4" fmla="*/ 477057 h 864096"/>
                    <a:gd name="connsiteX5" fmla="*/ 855318 w 981441"/>
                    <a:gd name="connsiteY5" fmla="*/ 519121 h 864096"/>
                    <a:gd name="connsiteX6" fmla="*/ 432048 w 981441"/>
                    <a:gd name="connsiteY6" fmla="*/ 864096 h 864096"/>
                    <a:gd name="connsiteX7" fmla="*/ 0 w 981441"/>
                    <a:gd name="connsiteY7" fmla="*/ 432048 h 864096"/>
                    <a:gd name="connsiteX8" fmla="*/ 432048 w 981441"/>
                    <a:gd name="connsiteY8" fmla="*/ 0 h 864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1441" h="864096">
                      <a:moveTo>
                        <a:pt x="432048" y="0"/>
                      </a:moveTo>
                      <a:cubicBezTo>
                        <a:pt x="640835" y="0"/>
                        <a:pt x="815032" y="148098"/>
                        <a:pt x="855318" y="344975"/>
                      </a:cubicBezTo>
                      <a:lnTo>
                        <a:pt x="856420" y="355902"/>
                      </a:lnTo>
                      <a:lnTo>
                        <a:pt x="981441" y="417250"/>
                      </a:lnTo>
                      <a:lnTo>
                        <a:pt x="859559" y="477057"/>
                      </a:lnTo>
                      <a:lnTo>
                        <a:pt x="855318" y="519121"/>
                      </a:lnTo>
                      <a:cubicBezTo>
                        <a:pt x="815032" y="715998"/>
                        <a:pt x="640835" y="864096"/>
                        <a:pt x="432048" y="864096"/>
                      </a:cubicBezTo>
                      <a:cubicBezTo>
                        <a:pt x="193434" y="864096"/>
                        <a:pt x="0" y="670662"/>
                        <a:pt x="0" y="432048"/>
                      </a:cubicBezTo>
                      <a:cubicBezTo>
                        <a:pt x="0" y="193434"/>
                        <a:pt x="193434" y="0"/>
                        <a:pt x="43204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  <p:sp>
              <p:nvSpPr>
                <p:cNvPr id="26" name="îšḷiḑê">
                  <a:extLst>
                    <a:ext uri="{FF2B5EF4-FFF2-40B4-BE49-F238E27FC236}">
                      <a16:creationId xmlns:a16="http://schemas.microsoft.com/office/drawing/2014/main" id="{9C949059-7C6A-4939-BE8C-F3BD3FE41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1266" y="2430663"/>
                  <a:ext cx="432526" cy="412497"/>
                </a:xfrm>
                <a:custGeom>
                  <a:avLst/>
                  <a:gdLst>
                    <a:gd name="connsiteX0" fmla="*/ 315778 w 607639"/>
                    <a:gd name="connsiteY0" fmla="*/ 173080 h 579502"/>
                    <a:gd name="connsiteX1" fmla="*/ 315778 w 607639"/>
                    <a:gd name="connsiteY1" fmla="*/ 266058 h 579502"/>
                    <a:gd name="connsiteX2" fmla="*/ 303493 w 607639"/>
                    <a:gd name="connsiteY2" fmla="*/ 278325 h 579502"/>
                    <a:gd name="connsiteX3" fmla="*/ 210375 w 607639"/>
                    <a:gd name="connsiteY3" fmla="*/ 278325 h 579502"/>
                    <a:gd name="connsiteX4" fmla="*/ 303493 w 607639"/>
                    <a:gd name="connsiteY4" fmla="*/ 359925 h 579502"/>
                    <a:gd name="connsiteX5" fmla="*/ 397500 w 607639"/>
                    <a:gd name="connsiteY5" fmla="*/ 266058 h 579502"/>
                    <a:gd name="connsiteX6" fmla="*/ 315778 w 607639"/>
                    <a:gd name="connsiteY6" fmla="*/ 173080 h 579502"/>
                    <a:gd name="connsiteX7" fmla="*/ 249814 w 607639"/>
                    <a:gd name="connsiteY7" fmla="*/ 160816 h 579502"/>
                    <a:gd name="connsiteX8" fmla="*/ 198110 w 607639"/>
                    <a:gd name="connsiteY8" fmla="*/ 212449 h 579502"/>
                    <a:gd name="connsiteX9" fmla="*/ 249814 w 607639"/>
                    <a:gd name="connsiteY9" fmla="*/ 212449 h 579502"/>
                    <a:gd name="connsiteX10" fmla="*/ 303493 w 607639"/>
                    <a:gd name="connsiteY10" fmla="*/ 147835 h 579502"/>
                    <a:gd name="connsiteX11" fmla="*/ 421981 w 607639"/>
                    <a:gd name="connsiteY11" fmla="*/ 266058 h 579502"/>
                    <a:gd name="connsiteX12" fmla="*/ 303493 w 607639"/>
                    <a:gd name="connsiteY12" fmla="*/ 384370 h 579502"/>
                    <a:gd name="connsiteX13" fmla="*/ 185093 w 607639"/>
                    <a:gd name="connsiteY13" fmla="*/ 266058 h 579502"/>
                    <a:gd name="connsiteX14" fmla="*/ 197289 w 607639"/>
                    <a:gd name="connsiteY14" fmla="*/ 253880 h 579502"/>
                    <a:gd name="connsiteX15" fmla="*/ 291297 w 607639"/>
                    <a:gd name="connsiteY15" fmla="*/ 253880 h 579502"/>
                    <a:gd name="connsiteX16" fmla="*/ 291297 w 607639"/>
                    <a:gd name="connsiteY16" fmla="*/ 160013 h 579502"/>
                    <a:gd name="connsiteX17" fmla="*/ 303493 w 607639"/>
                    <a:gd name="connsiteY17" fmla="*/ 147835 h 579502"/>
                    <a:gd name="connsiteX18" fmla="*/ 262095 w 607639"/>
                    <a:gd name="connsiteY18" fmla="*/ 135133 h 579502"/>
                    <a:gd name="connsiteX19" fmla="*/ 274287 w 607639"/>
                    <a:gd name="connsiteY19" fmla="*/ 147397 h 579502"/>
                    <a:gd name="connsiteX20" fmla="*/ 274287 w 607639"/>
                    <a:gd name="connsiteY20" fmla="*/ 224713 h 579502"/>
                    <a:gd name="connsiteX21" fmla="*/ 262095 w 607639"/>
                    <a:gd name="connsiteY21" fmla="*/ 236888 h 579502"/>
                    <a:gd name="connsiteX22" fmla="*/ 184672 w 607639"/>
                    <a:gd name="connsiteY22" fmla="*/ 236888 h 579502"/>
                    <a:gd name="connsiteX23" fmla="*/ 172391 w 607639"/>
                    <a:gd name="connsiteY23" fmla="*/ 224713 h 579502"/>
                    <a:gd name="connsiteX24" fmla="*/ 262095 w 607639"/>
                    <a:gd name="connsiteY24" fmla="*/ 135133 h 579502"/>
                    <a:gd name="connsiteX25" fmla="*/ 58120 w 607639"/>
                    <a:gd name="connsiteY25" fmla="*/ 108514 h 579502"/>
                    <a:gd name="connsiteX26" fmla="*/ 58120 w 607639"/>
                    <a:gd name="connsiteY26" fmla="*/ 413970 h 579502"/>
                    <a:gd name="connsiteX27" fmla="*/ 549430 w 607639"/>
                    <a:gd name="connsiteY27" fmla="*/ 413970 h 579502"/>
                    <a:gd name="connsiteX28" fmla="*/ 549430 w 607639"/>
                    <a:gd name="connsiteY28" fmla="*/ 108514 h 579502"/>
                    <a:gd name="connsiteX29" fmla="*/ 27236 w 607639"/>
                    <a:gd name="connsiteY29" fmla="*/ 56079 h 579502"/>
                    <a:gd name="connsiteX30" fmla="*/ 27236 w 607639"/>
                    <a:gd name="connsiteY30" fmla="*/ 81319 h 579502"/>
                    <a:gd name="connsiteX31" fmla="*/ 580403 w 607639"/>
                    <a:gd name="connsiteY31" fmla="*/ 81319 h 579502"/>
                    <a:gd name="connsiteX32" fmla="*/ 580403 w 607639"/>
                    <a:gd name="connsiteY32" fmla="*/ 56079 h 579502"/>
                    <a:gd name="connsiteX33" fmla="*/ 303775 w 607639"/>
                    <a:gd name="connsiteY33" fmla="*/ 0 h 579502"/>
                    <a:gd name="connsiteX34" fmla="*/ 317393 w 607639"/>
                    <a:gd name="connsiteY34" fmla="*/ 13597 h 579502"/>
                    <a:gd name="connsiteX35" fmla="*/ 317393 w 607639"/>
                    <a:gd name="connsiteY35" fmla="*/ 28884 h 579502"/>
                    <a:gd name="connsiteX36" fmla="*/ 580403 w 607639"/>
                    <a:gd name="connsiteY36" fmla="*/ 28884 h 579502"/>
                    <a:gd name="connsiteX37" fmla="*/ 607639 w 607639"/>
                    <a:gd name="connsiteY37" fmla="*/ 56079 h 579502"/>
                    <a:gd name="connsiteX38" fmla="*/ 607639 w 607639"/>
                    <a:gd name="connsiteY38" fmla="*/ 81319 h 579502"/>
                    <a:gd name="connsiteX39" fmla="*/ 580403 w 607639"/>
                    <a:gd name="connsiteY39" fmla="*/ 108514 h 579502"/>
                    <a:gd name="connsiteX40" fmla="*/ 576665 w 607639"/>
                    <a:gd name="connsiteY40" fmla="*/ 108514 h 579502"/>
                    <a:gd name="connsiteX41" fmla="*/ 576665 w 607639"/>
                    <a:gd name="connsiteY41" fmla="*/ 413970 h 579502"/>
                    <a:gd name="connsiteX42" fmla="*/ 549430 w 607639"/>
                    <a:gd name="connsiteY42" fmla="*/ 441165 h 579502"/>
                    <a:gd name="connsiteX43" fmla="*/ 317393 w 607639"/>
                    <a:gd name="connsiteY43" fmla="*/ 441165 h 579502"/>
                    <a:gd name="connsiteX44" fmla="*/ 317393 w 607639"/>
                    <a:gd name="connsiteY44" fmla="*/ 481069 h 579502"/>
                    <a:gd name="connsiteX45" fmla="*/ 418236 w 607639"/>
                    <a:gd name="connsiteY45" fmla="*/ 554923 h 579502"/>
                    <a:gd name="connsiteX46" fmla="*/ 421173 w 607639"/>
                    <a:gd name="connsiteY46" fmla="*/ 573942 h 579502"/>
                    <a:gd name="connsiteX47" fmla="*/ 410225 w 607639"/>
                    <a:gd name="connsiteY47" fmla="*/ 579452 h 579502"/>
                    <a:gd name="connsiteX48" fmla="*/ 402215 w 607639"/>
                    <a:gd name="connsiteY48" fmla="*/ 576874 h 579502"/>
                    <a:gd name="connsiteX49" fmla="*/ 317393 w 607639"/>
                    <a:gd name="connsiteY49" fmla="*/ 514752 h 579502"/>
                    <a:gd name="connsiteX50" fmla="*/ 317393 w 607639"/>
                    <a:gd name="connsiteY50" fmla="*/ 565854 h 579502"/>
                    <a:gd name="connsiteX51" fmla="*/ 303775 w 607639"/>
                    <a:gd name="connsiteY51" fmla="*/ 579452 h 579502"/>
                    <a:gd name="connsiteX52" fmla="*/ 290157 w 607639"/>
                    <a:gd name="connsiteY52" fmla="*/ 565854 h 579502"/>
                    <a:gd name="connsiteX53" fmla="*/ 290157 w 607639"/>
                    <a:gd name="connsiteY53" fmla="*/ 514752 h 579502"/>
                    <a:gd name="connsiteX54" fmla="*/ 205424 w 607639"/>
                    <a:gd name="connsiteY54" fmla="*/ 576874 h 579502"/>
                    <a:gd name="connsiteX55" fmla="*/ 186377 w 607639"/>
                    <a:gd name="connsiteY55" fmla="*/ 573942 h 579502"/>
                    <a:gd name="connsiteX56" fmla="*/ 189314 w 607639"/>
                    <a:gd name="connsiteY56" fmla="*/ 554923 h 579502"/>
                    <a:gd name="connsiteX57" fmla="*/ 290157 w 607639"/>
                    <a:gd name="connsiteY57" fmla="*/ 481069 h 579502"/>
                    <a:gd name="connsiteX58" fmla="*/ 290157 w 607639"/>
                    <a:gd name="connsiteY58" fmla="*/ 441165 h 579502"/>
                    <a:gd name="connsiteX59" fmla="*/ 58120 w 607639"/>
                    <a:gd name="connsiteY59" fmla="*/ 441165 h 579502"/>
                    <a:gd name="connsiteX60" fmla="*/ 30885 w 607639"/>
                    <a:gd name="connsiteY60" fmla="*/ 413970 h 579502"/>
                    <a:gd name="connsiteX61" fmla="*/ 30885 w 607639"/>
                    <a:gd name="connsiteY61" fmla="*/ 108514 h 579502"/>
                    <a:gd name="connsiteX62" fmla="*/ 27236 w 607639"/>
                    <a:gd name="connsiteY62" fmla="*/ 108514 h 579502"/>
                    <a:gd name="connsiteX63" fmla="*/ 0 w 607639"/>
                    <a:gd name="connsiteY63" fmla="*/ 81319 h 579502"/>
                    <a:gd name="connsiteX64" fmla="*/ 0 w 607639"/>
                    <a:gd name="connsiteY64" fmla="*/ 56079 h 579502"/>
                    <a:gd name="connsiteX65" fmla="*/ 27236 w 607639"/>
                    <a:gd name="connsiteY65" fmla="*/ 28884 h 579502"/>
                    <a:gd name="connsiteX66" fmla="*/ 290157 w 607639"/>
                    <a:gd name="connsiteY66" fmla="*/ 28884 h 579502"/>
                    <a:gd name="connsiteX67" fmla="*/ 290157 w 607639"/>
                    <a:gd name="connsiteY67" fmla="*/ 13597 h 579502"/>
                    <a:gd name="connsiteX68" fmla="*/ 303775 w 607639"/>
                    <a:gd name="connsiteY68" fmla="*/ 0 h 579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607639" h="579502">
                      <a:moveTo>
                        <a:pt x="315778" y="173080"/>
                      </a:moveTo>
                      <a:lnTo>
                        <a:pt x="315778" y="266058"/>
                      </a:lnTo>
                      <a:cubicBezTo>
                        <a:pt x="315778" y="272814"/>
                        <a:pt x="310258" y="278325"/>
                        <a:pt x="303493" y="278325"/>
                      </a:cubicBezTo>
                      <a:lnTo>
                        <a:pt x="210375" y="278325"/>
                      </a:lnTo>
                      <a:cubicBezTo>
                        <a:pt x="216429" y="324281"/>
                        <a:pt x="255866" y="359925"/>
                        <a:pt x="303493" y="359925"/>
                      </a:cubicBezTo>
                      <a:cubicBezTo>
                        <a:pt x="355303" y="359925"/>
                        <a:pt x="397500" y="317792"/>
                        <a:pt x="397500" y="266058"/>
                      </a:cubicBezTo>
                      <a:cubicBezTo>
                        <a:pt x="397500" y="218502"/>
                        <a:pt x="361802" y="179124"/>
                        <a:pt x="315778" y="173080"/>
                      </a:cubicBezTo>
                      <a:close/>
                      <a:moveTo>
                        <a:pt x="249814" y="160816"/>
                      </a:moveTo>
                      <a:cubicBezTo>
                        <a:pt x="223740" y="165793"/>
                        <a:pt x="203093" y="186410"/>
                        <a:pt x="198110" y="212449"/>
                      </a:cubicBezTo>
                      <a:lnTo>
                        <a:pt x="249814" y="212449"/>
                      </a:lnTo>
                      <a:close/>
                      <a:moveTo>
                        <a:pt x="303493" y="147835"/>
                      </a:moveTo>
                      <a:cubicBezTo>
                        <a:pt x="368835" y="147835"/>
                        <a:pt x="421981" y="200902"/>
                        <a:pt x="421981" y="266058"/>
                      </a:cubicBezTo>
                      <a:cubicBezTo>
                        <a:pt x="421981" y="331303"/>
                        <a:pt x="368835" y="384370"/>
                        <a:pt x="303493" y="384370"/>
                      </a:cubicBezTo>
                      <a:cubicBezTo>
                        <a:pt x="238239" y="384370"/>
                        <a:pt x="185093" y="331303"/>
                        <a:pt x="185093" y="266058"/>
                      </a:cubicBezTo>
                      <a:cubicBezTo>
                        <a:pt x="185093" y="259303"/>
                        <a:pt x="190523" y="253880"/>
                        <a:pt x="197289" y="253880"/>
                      </a:cubicBezTo>
                      <a:lnTo>
                        <a:pt x="291297" y="253880"/>
                      </a:lnTo>
                      <a:lnTo>
                        <a:pt x="291297" y="160013"/>
                      </a:lnTo>
                      <a:cubicBezTo>
                        <a:pt x="291297" y="153257"/>
                        <a:pt x="296727" y="147835"/>
                        <a:pt x="303493" y="147835"/>
                      </a:cubicBezTo>
                      <a:close/>
                      <a:moveTo>
                        <a:pt x="262095" y="135133"/>
                      </a:moveTo>
                      <a:cubicBezTo>
                        <a:pt x="268859" y="135133"/>
                        <a:pt x="274287" y="140643"/>
                        <a:pt x="274287" y="147397"/>
                      </a:cubicBezTo>
                      <a:lnTo>
                        <a:pt x="274287" y="224713"/>
                      </a:lnTo>
                      <a:cubicBezTo>
                        <a:pt x="274287" y="231467"/>
                        <a:pt x="268859" y="236888"/>
                        <a:pt x="262095" y="236888"/>
                      </a:cubicBezTo>
                      <a:lnTo>
                        <a:pt x="184672" y="236888"/>
                      </a:lnTo>
                      <a:cubicBezTo>
                        <a:pt x="177909" y="236888"/>
                        <a:pt x="172391" y="231467"/>
                        <a:pt x="172391" y="224713"/>
                      </a:cubicBezTo>
                      <a:cubicBezTo>
                        <a:pt x="172391" y="175302"/>
                        <a:pt x="212616" y="135133"/>
                        <a:pt x="262095" y="135133"/>
                      </a:cubicBezTo>
                      <a:close/>
                      <a:moveTo>
                        <a:pt x="58120" y="108514"/>
                      </a:moveTo>
                      <a:lnTo>
                        <a:pt x="58120" y="413970"/>
                      </a:lnTo>
                      <a:lnTo>
                        <a:pt x="549430" y="413970"/>
                      </a:lnTo>
                      <a:lnTo>
                        <a:pt x="549430" y="108514"/>
                      </a:lnTo>
                      <a:close/>
                      <a:moveTo>
                        <a:pt x="27236" y="56079"/>
                      </a:moveTo>
                      <a:lnTo>
                        <a:pt x="27236" y="81319"/>
                      </a:lnTo>
                      <a:lnTo>
                        <a:pt x="580403" y="81319"/>
                      </a:lnTo>
                      <a:lnTo>
                        <a:pt x="580403" y="56079"/>
                      </a:lnTo>
                      <a:close/>
                      <a:moveTo>
                        <a:pt x="303775" y="0"/>
                      </a:moveTo>
                      <a:cubicBezTo>
                        <a:pt x="311341" y="0"/>
                        <a:pt x="317393" y="6132"/>
                        <a:pt x="317393" y="13597"/>
                      </a:cubicBezTo>
                      <a:lnTo>
                        <a:pt x="317393" y="28884"/>
                      </a:lnTo>
                      <a:lnTo>
                        <a:pt x="580403" y="28884"/>
                      </a:lnTo>
                      <a:cubicBezTo>
                        <a:pt x="595356" y="28884"/>
                        <a:pt x="607639" y="41148"/>
                        <a:pt x="607639" y="56079"/>
                      </a:cubicBezTo>
                      <a:lnTo>
                        <a:pt x="607639" y="81319"/>
                      </a:lnTo>
                      <a:cubicBezTo>
                        <a:pt x="607639" y="96338"/>
                        <a:pt x="595356" y="108514"/>
                        <a:pt x="580403" y="108514"/>
                      </a:cubicBezTo>
                      <a:lnTo>
                        <a:pt x="576665" y="108514"/>
                      </a:lnTo>
                      <a:lnTo>
                        <a:pt x="576665" y="413970"/>
                      </a:lnTo>
                      <a:cubicBezTo>
                        <a:pt x="576665" y="428990"/>
                        <a:pt x="564472" y="441165"/>
                        <a:pt x="549430" y="441165"/>
                      </a:cubicBezTo>
                      <a:lnTo>
                        <a:pt x="317393" y="441165"/>
                      </a:lnTo>
                      <a:lnTo>
                        <a:pt x="317393" y="481069"/>
                      </a:lnTo>
                      <a:lnTo>
                        <a:pt x="418236" y="554923"/>
                      </a:lnTo>
                      <a:cubicBezTo>
                        <a:pt x="424377" y="559366"/>
                        <a:pt x="425623" y="567898"/>
                        <a:pt x="421173" y="573942"/>
                      </a:cubicBezTo>
                      <a:cubicBezTo>
                        <a:pt x="418503" y="577585"/>
                        <a:pt x="414409" y="579452"/>
                        <a:pt x="410225" y="579452"/>
                      </a:cubicBezTo>
                      <a:cubicBezTo>
                        <a:pt x="407466" y="579452"/>
                        <a:pt x="404618" y="578652"/>
                        <a:pt x="402215" y="576874"/>
                      </a:cubicBezTo>
                      <a:lnTo>
                        <a:pt x="317393" y="514752"/>
                      </a:lnTo>
                      <a:lnTo>
                        <a:pt x="317393" y="565854"/>
                      </a:lnTo>
                      <a:cubicBezTo>
                        <a:pt x="317393" y="573408"/>
                        <a:pt x="311341" y="579452"/>
                        <a:pt x="303775" y="579452"/>
                      </a:cubicBezTo>
                      <a:cubicBezTo>
                        <a:pt x="296299" y="579452"/>
                        <a:pt x="290157" y="573408"/>
                        <a:pt x="290157" y="565854"/>
                      </a:cubicBezTo>
                      <a:lnTo>
                        <a:pt x="290157" y="514752"/>
                      </a:lnTo>
                      <a:lnTo>
                        <a:pt x="205424" y="576874"/>
                      </a:lnTo>
                      <a:cubicBezTo>
                        <a:pt x="199372" y="581318"/>
                        <a:pt x="190827" y="579985"/>
                        <a:pt x="186377" y="573942"/>
                      </a:cubicBezTo>
                      <a:cubicBezTo>
                        <a:pt x="181927" y="567898"/>
                        <a:pt x="183262" y="559366"/>
                        <a:pt x="189314" y="554923"/>
                      </a:cubicBezTo>
                      <a:lnTo>
                        <a:pt x="290157" y="481069"/>
                      </a:lnTo>
                      <a:lnTo>
                        <a:pt x="290157" y="441165"/>
                      </a:lnTo>
                      <a:lnTo>
                        <a:pt x="58120" y="441165"/>
                      </a:lnTo>
                      <a:cubicBezTo>
                        <a:pt x="43167" y="441165"/>
                        <a:pt x="30885" y="428990"/>
                        <a:pt x="30885" y="413970"/>
                      </a:cubicBezTo>
                      <a:lnTo>
                        <a:pt x="30885" y="108514"/>
                      </a:lnTo>
                      <a:lnTo>
                        <a:pt x="27236" y="108514"/>
                      </a:lnTo>
                      <a:cubicBezTo>
                        <a:pt x="12194" y="108514"/>
                        <a:pt x="0" y="96338"/>
                        <a:pt x="0" y="81319"/>
                      </a:cubicBezTo>
                      <a:lnTo>
                        <a:pt x="0" y="56079"/>
                      </a:lnTo>
                      <a:cubicBezTo>
                        <a:pt x="0" y="41148"/>
                        <a:pt x="12194" y="28884"/>
                        <a:pt x="27236" y="28884"/>
                      </a:cubicBezTo>
                      <a:lnTo>
                        <a:pt x="290157" y="28884"/>
                      </a:lnTo>
                      <a:lnTo>
                        <a:pt x="290157" y="13597"/>
                      </a:lnTo>
                      <a:cubicBezTo>
                        <a:pt x="290157" y="6132"/>
                        <a:pt x="296299" y="0"/>
                        <a:pt x="3037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</p:grpSp>
          <p:grpSp>
            <p:nvGrpSpPr>
              <p:cNvPr id="21" name="íṥļíḋè">
                <a:extLst>
                  <a:ext uri="{FF2B5EF4-FFF2-40B4-BE49-F238E27FC236}">
                    <a16:creationId xmlns:a16="http://schemas.microsoft.com/office/drawing/2014/main" id="{456A3ED1-297E-4058-BDE9-144FACA9E235}"/>
                  </a:ext>
                </a:extLst>
              </p:cNvPr>
              <p:cNvGrpSpPr/>
              <p:nvPr/>
            </p:nvGrpSpPr>
            <p:grpSpPr>
              <a:xfrm>
                <a:off x="4007768" y="2216214"/>
                <a:ext cx="981441" cy="864096"/>
                <a:chOff x="4151784" y="2204864"/>
                <a:chExt cx="981441" cy="864096"/>
              </a:xfrm>
            </p:grpSpPr>
            <p:sp>
              <p:nvSpPr>
                <p:cNvPr id="23" name="îŝ1íḋê">
                  <a:extLst>
                    <a:ext uri="{FF2B5EF4-FFF2-40B4-BE49-F238E27FC236}">
                      <a16:creationId xmlns:a16="http://schemas.microsoft.com/office/drawing/2014/main" id="{31904CE4-BF28-4AFB-880C-A57ACB8A4E70}"/>
                    </a:ext>
                  </a:extLst>
                </p:cNvPr>
                <p:cNvSpPr/>
                <p:nvPr/>
              </p:nvSpPr>
              <p:spPr>
                <a:xfrm flipH="1">
                  <a:off x="4151784" y="2204864"/>
                  <a:ext cx="981441" cy="864096"/>
                </a:xfrm>
                <a:custGeom>
                  <a:avLst/>
                  <a:gdLst>
                    <a:gd name="connsiteX0" fmla="*/ 432048 w 981441"/>
                    <a:gd name="connsiteY0" fmla="*/ 0 h 864096"/>
                    <a:gd name="connsiteX1" fmla="*/ 855318 w 981441"/>
                    <a:gd name="connsiteY1" fmla="*/ 344975 h 864096"/>
                    <a:gd name="connsiteX2" fmla="*/ 856420 w 981441"/>
                    <a:gd name="connsiteY2" fmla="*/ 355902 h 864096"/>
                    <a:gd name="connsiteX3" fmla="*/ 981441 w 981441"/>
                    <a:gd name="connsiteY3" fmla="*/ 417250 h 864096"/>
                    <a:gd name="connsiteX4" fmla="*/ 859559 w 981441"/>
                    <a:gd name="connsiteY4" fmla="*/ 477057 h 864096"/>
                    <a:gd name="connsiteX5" fmla="*/ 855318 w 981441"/>
                    <a:gd name="connsiteY5" fmla="*/ 519121 h 864096"/>
                    <a:gd name="connsiteX6" fmla="*/ 432048 w 981441"/>
                    <a:gd name="connsiteY6" fmla="*/ 864096 h 864096"/>
                    <a:gd name="connsiteX7" fmla="*/ 0 w 981441"/>
                    <a:gd name="connsiteY7" fmla="*/ 432048 h 864096"/>
                    <a:gd name="connsiteX8" fmla="*/ 432048 w 981441"/>
                    <a:gd name="connsiteY8" fmla="*/ 0 h 864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1441" h="864096">
                      <a:moveTo>
                        <a:pt x="432048" y="0"/>
                      </a:moveTo>
                      <a:cubicBezTo>
                        <a:pt x="640835" y="0"/>
                        <a:pt x="815032" y="148098"/>
                        <a:pt x="855318" y="344975"/>
                      </a:cubicBezTo>
                      <a:lnTo>
                        <a:pt x="856420" y="355902"/>
                      </a:lnTo>
                      <a:lnTo>
                        <a:pt x="981441" y="417250"/>
                      </a:lnTo>
                      <a:lnTo>
                        <a:pt x="859559" y="477057"/>
                      </a:lnTo>
                      <a:lnTo>
                        <a:pt x="855318" y="519121"/>
                      </a:lnTo>
                      <a:cubicBezTo>
                        <a:pt x="815032" y="715998"/>
                        <a:pt x="640835" y="864096"/>
                        <a:pt x="432048" y="864096"/>
                      </a:cubicBezTo>
                      <a:cubicBezTo>
                        <a:pt x="193434" y="864096"/>
                        <a:pt x="0" y="670662"/>
                        <a:pt x="0" y="432048"/>
                      </a:cubicBezTo>
                      <a:cubicBezTo>
                        <a:pt x="0" y="193434"/>
                        <a:pt x="193434" y="0"/>
                        <a:pt x="432048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  <p:sp>
              <p:nvSpPr>
                <p:cNvPr id="24" name="ïślíde">
                  <a:extLst>
                    <a:ext uri="{FF2B5EF4-FFF2-40B4-BE49-F238E27FC236}">
                      <a16:creationId xmlns:a16="http://schemas.microsoft.com/office/drawing/2014/main" id="{912D0648-CA0C-476F-8F91-A0A7CEC6F6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8198" y="2424865"/>
                  <a:ext cx="432526" cy="424092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</p:grpSp>
          <p:sp>
            <p:nvSpPr>
              <p:cNvPr id="22" name="ïs1iḑè">
                <a:extLst>
                  <a:ext uri="{FF2B5EF4-FFF2-40B4-BE49-F238E27FC236}">
                    <a16:creationId xmlns:a16="http://schemas.microsoft.com/office/drawing/2014/main" id="{C19E76C2-6ADD-4FD4-A7E2-C7348D2D70EA}"/>
                  </a:ext>
                </a:extLst>
              </p:cNvPr>
              <p:cNvSpPr/>
              <p:nvPr/>
            </p:nvSpPr>
            <p:spPr>
              <a:xfrm>
                <a:off x="2388358" y="2477020"/>
                <a:ext cx="1630908" cy="359850"/>
              </a:xfrm>
              <a:custGeom>
                <a:avLst/>
                <a:gdLst>
                  <a:gd name="connsiteX0" fmla="*/ 0 w 1630908"/>
                  <a:gd name="connsiteY0" fmla="*/ 156998 h 359850"/>
                  <a:gd name="connsiteX1" fmla="*/ 539087 w 1630908"/>
                  <a:gd name="connsiteY1" fmla="*/ 6873 h 359850"/>
                  <a:gd name="connsiteX2" fmla="*/ 1241946 w 1630908"/>
                  <a:gd name="connsiteY2" fmla="*/ 354890 h 359850"/>
                  <a:gd name="connsiteX3" fmla="*/ 1630908 w 1630908"/>
                  <a:gd name="connsiteY3" fmla="*/ 150174 h 35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0908" h="359850">
                    <a:moveTo>
                      <a:pt x="0" y="156998"/>
                    </a:moveTo>
                    <a:cubicBezTo>
                      <a:pt x="166048" y="65444"/>
                      <a:pt x="332096" y="-26109"/>
                      <a:pt x="539087" y="6873"/>
                    </a:cubicBezTo>
                    <a:cubicBezTo>
                      <a:pt x="746078" y="39855"/>
                      <a:pt x="1059976" y="331006"/>
                      <a:pt x="1241946" y="354890"/>
                    </a:cubicBezTo>
                    <a:cubicBezTo>
                      <a:pt x="1423916" y="378774"/>
                      <a:pt x="1473959" y="317359"/>
                      <a:pt x="1630908" y="150174"/>
                    </a:cubicBezTo>
                  </a:path>
                </a:pathLst>
              </a:custGeom>
              <a:noFill/>
              <a:ln w="6350">
                <a:solidFill>
                  <a:srgbClr val="0C0457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grpSp>
          <p:nvGrpSpPr>
            <p:cNvPr id="9" name="iSľïdè">
              <a:extLst>
                <a:ext uri="{FF2B5EF4-FFF2-40B4-BE49-F238E27FC236}">
                  <a16:creationId xmlns:a16="http://schemas.microsoft.com/office/drawing/2014/main" id="{83C8CC98-6620-4504-B72E-23C68DC58C24}"/>
                </a:ext>
              </a:extLst>
            </p:cNvPr>
            <p:cNvGrpSpPr/>
            <p:nvPr/>
          </p:nvGrpSpPr>
          <p:grpSpPr>
            <a:xfrm>
              <a:off x="4309136" y="3065453"/>
              <a:ext cx="3573729" cy="864097"/>
              <a:chOff x="1415480" y="2216214"/>
              <a:chExt cx="3573729" cy="864097"/>
            </a:xfrm>
          </p:grpSpPr>
          <p:grpSp>
            <p:nvGrpSpPr>
              <p:cNvPr id="13" name="îslîdé">
                <a:extLst>
                  <a:ext uri="{FF2B5EF4-FFF2-40B4-BE49-F238E27FC236}">
                    <a16:creationId xmlns:a16="http://schemas.microsoft.com/office/drawing/2014/main" id="{5D91F7F1-C40B-4077-BF4B-A38D53193EAF}"/>
                  </a:ext>
                </a:extLst>
              </p:cNvPr>
              <p:cNvGrpSpPr/>
              <p:nvPr/>
            </p:nvGrpSpPr>
            <p:grpSpPr>
              <a:xfrm>
                <a:off x="1415480" y="2216215"/>
                <a:ext cx="981441" cy="864096"/>
                <a:chOff x="1415480" y="2204864"/>
                <a:chExt cx="981441" cy="864096"/>
              </a:xfrm>
            </p:grpSpPr>
            <p:sp>
              <p:nvSpPr>
                <p:cNvPr id="18" name="ïśḷíḓê">
                  <a:extLst>
                    <a:ext uri="{FF2B5EF4-FFF2-40B4-BE49-F238E27FC236}">
                      <a16:creationId xmlns:a16="http://schemas.microsoft.com/office/drawing/2014/main" id="{2DBAC837-53DE-4ECF-88B9-86B4598FB0DC}"/>
                    </a:ext>
                  </a:extLst>
                </p:cNvPr>
                <p:cNvSpPr/>
                <p:nvPr/>
              </p:nvSpPr>
              <p:spPr>
                <a:xfrm>
                  <a:off x="1415480" y="2204864"/>
                  <a:ext cx="981441" cy="864096"/>
                </a:xfrm>
                <a:custGeom>
                  <a:avLst/>
                  <a:gdLst>
                    <a:gd name="connsiteX0" fmla="*/ 432048 w 981441"/>
                    <a:gd name="connsiteY0" fmla="*/ 0 h 864096"/>
                    <a:gd name="connsiteX1" fmla="*/ 855318 w 981441"/>
                    <a:gd name="connsiteY1" fmla="*/ 344975 h 864096"/>
                    <a:gd name="connsiteX2" fmla="*/ 856420 w 981441"/>
                    <a:gd name="connsiteY2" fmla="*/ 355902 h 864096"/>
                    <a:gd name="connsiteX3" fmla="*/ 981441 w 981441"/>
                    <a:gd name="connsiteY3" fmla="*/ 417250 h 864096"/>
                    <a:gd name="connsiteX4" fmla="*/ 859559 w 981441"/>
                    <a:gd name="connsiteY4" fmla="*/ 477057 h 864096"/>
                    <a:gd name="connsiteX5" fmla="*/ 855318 w 981441"/>
                    <a:gd name="connsiteY5" fmla="*/ 519121 h 864096"/>
                    <a:gd name="connsiteX6" fmla="*/ 432048 w 981441"/>
                    <a:gd name="connsiteY6" fmla="*/ 864096 h 864096"/>
                    <a:gd name="connsiteX7" fmla="*/ 0 w 981441"/>
                    <a:gd name="connsiteY7" fmla="*/ 432048 h 864096"/>
                    <a:gd name="connsiteX8" fmla="*/ 432048 w 981441"/>
                    <a:gd name="connsiteY8" fmla="*/ 0 h 864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1441" h="864096">
                      <a:moveTo>
                        <a:pt x="432048" y="0"/>
                      </a:moveTo>
                      <a:cubicBezTo>
                        <a:pt x="640835" y="0"/>
                        <a:pt x="815032" y="148098"/>
                        <a:pt x="855318" y="344975"/>
                      </a:cubicBezTo>
                      <a:lnTo>
                        <a:pt x="856420" y="355902"/>
                      </a:lnTo>
                      <a:lnTo>
                        <a:pt x="981441" y="417250"/>
                      </a:lnTo>
                      <a:lnTo>
                        <a:pt x="859559" y="477057"/>
                      </a:lnTo>
                      <a:lnTo>
                        <a:pt x="855318" y="519121"/>
                      </a:lnTo>
                      <a:cubicBezTo>
                        <a:pt x="815032" y="715998"/>
                        <a:pt x="640835" y="864096"/>
                        <a:pt x="432048" y="864096"/>
                      </a:cubicBezTo>
                      <a:cubicBezTo>
                        <a:pt x="193434" y="864096"/>
                        <a:pt x="0" y="670662"/>
                        <a:pt x="0" y="432048"/>
                      </a:cubicBezTo>
                      <a:cubicBezTo>
                        <a:pt x="0" y="193434"/>
                        <a:pt x="193434" y="0"/>
                        <a:pt x="43204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  <p:sp>
              <p:nvSpPr>
                <p:cNvPr id="19" name="iŝļiḓê">
                  <a:extLst>
                    <a:ext uri="{FF2B5EF4-FFF2-40B4-BE49-F238E27FC236}">
                      <a16:creationId xmlns:a16="http://schemas.microsoft.com/office/drawing/2014/main" id="{984BEEA8-B1CF-4100-8F0E-1800AE5878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631266" y="2430663"/>
                  <a:ext cx="432526" cy="412497"/>
                </a:xfrm>
                <a:custGeom>
                  <a:avLst/>
                  <a:gdLst>
                    <a:gd name="connsiteX0" fmla="*/ 315778 w 607639"/>
                    <a:gd name="connsiteY0" fmla="*/ 173080 h 579502"/>
                    <a:gd name="connsiteX1" fmla="*/ 315778 w 607639"/>
                    <a:gd name="connsiteY1" fmla="*/ 266058 h 579502"/>
                    <a:gd name="connsiteX2" fmla="*/ 303493 w 607639"/>
                    <a:gd name="connsiteY2" fmla="*/ 278325 h 579502"/>
                    <a:gd name="connsiteX3" fmla="*/ 210375 w 607639"/>
                    <a:gd name="connsiteY3" fmla="*/ 278325 h 579502"/>
                    <a:gd name="connsiteX4" fmla="*/ 303493 w 607639"/>
                    <a:gd name="connsiteY4" fmla="*/ 359925 h 579502"/>
                    <a:gd name="connsiteX5" fmla="*/ 397500 w 607639"/>
                    <a:gd name="connsiteY5" fmla="*/ 266058 h 579502"/>
                    <a:gd name="connsiteX6" fmla="*/ 315778 w 607639"/>
                    <a:gd name="connsiteY6" fmla="*/ 173080 h 579502"/>
                    <a:gd name="connsiteX7" fmla="*/ 249814 w 607639"/>
                    <a:gd name="connsiteY7" fmla="*/ 160816 h 579502"/>
                    <a:gd name="connsiteX8" fmla="*/ 198110 w 607639"/>
                    <a:gd name="connsiteY8" fmla="*/ 212449 h 579502"/>
                    <a:gd name="connsiteX9" fmla="*/ 249814 w 607639"/>
                    <a:gd name="connsiteY9" fmla="*/ 212449 h 579502"/>
                    <a:gd name="connsiteX10" fmla="*/ 303493 w 607639"/>
                    <a:gd name="connsiteY10" fmla="*/ 147835 h 579502"/>
                    <a:gd name="connsiteX11" fmla="*/ 421981 w 607639"/>
                    <a:gd name="connsiteY11" fmla="*/ 266058 h 579502"/>
                    <a:gd name="connsiteX12" fmla="*/ 303493 w 607639"/>
                    <a:gd name="connsiteY12" fmla="*/ 384370 h 579502"/>
                    <a:gd name="connsiteX13" fmla="*/ 185093 w 607639"/>
                    <a:gd name="connsiteY13" fmla="*/ 266058 h 579502"/>
                    <a:gd name="connsiteX14" fmla="*/ 197289 w 607639"/>
                    <a:gd name="connsiteY14" fmla="*/ 253880 h 579502"/>
                    <a:gd name="connsiteX15" fmla="*/ 291297 w 607639"/>
                    <a:gd name="connsiteY15" fmla="*/ 253880 h 579502"/>
                    <a:gd name="connsiteX16" fmla="*/ 291297 w 607639"/>
                    <a:gd name="connsiteY16" fmla="*/ 160013 h 579502"/>
                    <a:gd name="connsiteX17" fmla="*/ 303493 w 607639"/>
                    <a:gd name="connsiteY17" fmla="*/ 147835 h 579502"/>
                    <a:gd name="connsiteX18" fmla="*/ 262095 w 607639"/>
                    <a:gd name="connsiteY18" fmla="*/ 135133 h 579502"/>
                    <a:gd name="connsiteX19" fmla="*/ 274287 w 607639"/>
                    <a:gd name="connsiteY19" fmla="*/ 147397 h 579502"/>
                    <a:gd name="connsiteX20" fmla="*/ 274287 w 607639"/>
                    <a:gd name="connsiteY20" fmla="*/ 224713 h 579502"/>
                    <a:gd name="connsiteX21" fmla="*/ 262095 w 607639"/>
                    <a:gd name="connsiteY21" fmla="*/ 236888 h 579502"/>
                    <a:gd name="connsiteX22" fmla="*/ 184672 w 607639"/>
                    <a:gd name="connsiteY22" fmla="*/ 236888 h 579502"/>
                    <a:gd name="connsiteX23" fmla="*/ 172391 w 607639"/>
                    <a:gd name="connsiteY23" fmla="*/ 224713 h 579502"/>
                    <a:gd name="connsiteX24" fmla="*/ 262095 w 607639"/>
                    <a:gd name="connsiteY24" fmla="*/ 135133 h 579502"/>
                    <a:gd name="connsiteX25" fmla="*/ 58120 w 607639"/>
                    <a:gd name="connsiteY25" fmla="*/ 108514 h 579502"/>
                    <a:gd name="connsiteX26" fmla="*/ 58120 w 607639"/>
                    <a:gd name="connsiteY26" fmla="*/ 413970 h 579502"/>
                    <a:gd name="connsiteX27" fmla="*/ 549430 w 607639"/>
                    <a:gd name="connsiteY27" fmla="*/ 413970 h 579502"/>
                    <a:gd name="connsiteX28" fmla="*/ 549430 w 607639"/>
                    <a:gd name="connsiteY28" fmla="*/ 108514 h 579502"/>
                    <a:gd name="connsiteX29" fmla="*/ 27236 w 607639"/>
                    <a:gd name="connsiteY29" fmla="*/ 56079 h 579502"/>
                    <a:gd name="connsiteX30" fmla="*/ 27236 w 607639"/>
                    <a:gd name="connsiteY30" fmla="*/ 81319 h 579502"/>
                    <a:gd name="connsiteX31" fmla="*/ 580403 w 607639"/>
                    <a:gd name="connsiteY31" fmla="*/ 81319 h 579502"/>
                    <a:gd name="connsiteX32" fmla="*/ 580403 w 607639"/>
                    <a:gd name="connsiteY32" fmla="*/ 56079 h 579502"/>
                    <a:gd name="connsiteX33" fmla="*/ 303775 w 607639"/>
                    <a:gd name="connsiteY33" fmla="*/ 0 h 579502"/>
                    <a:gd name="connsiteX34" fmla="*/ 317393 w 607639"/>
                    <a:gd name="connsiteY34" fmla="*/ 13597 h 579502"/>
                    <a:gd name="connsiteX35" fmla="*/ 317393 w 607639"/>
                    <a:gd name="connsiteY35" fmla="*/ 28884 h 579502"/>
                    <a:gd name="connsiteX36" fmla="*/ 580403 w 607639"/>
                    <a:gd name="connsiteY36" fmla="*/ 28884 h 579502"/>
                    <a:gd name="connsiteX37" fmla="*/ 607639 w 607639"/>
                    <a:gd name="connsiteY37" fmla="*/ 56079 h 579502"/>
                    <a:gd name="connsiteX38" fmla="*/ 607639 w 607639"/>
                    <a:gd name="connsiteY38" fmla="*/ 81319 h 579502"/>
                    <a:gd name="connsiteX39" fmla="*/ 580403 w 607639"/>
                    <a:gd name="connsiteY39" fmla="*/ 108514 h 579502"/>
                    <a:gd name="connsiteX40" fmla="*/ 576665 w 607639"/>
                    <a:gd name="connsiteY40" fmla="*/ 108514 h 579502"/>
                    <a:gd name="connsiteX41" fmla="*/ 576665 w 607639"/>
                    <a:gd name="connsiteY41" fmla="*/ 413970 h 579502"/>
                    <a:gd name="connsiteX42" fmla="*/ 549430 w 607639"/>
                    <a:gd name="connsiteY42" fmla="*/ 441165 h 579502"/>
                    <a:gd name="connsiteX43" fmla="*/ 317393 w 607639"/>
                    <a:gd name="connsiteY43" fmla="*/ 441165 h 579502"/>
                    <a:gd name="connsiteX44" fmla="*/ 317393 w 607639"/>
                    <a:gd name="connsiteY44" fmla="*/ 481069 h 579502"/>
                    <a:gd name="connsiteX45" fmla="*/ 418236 w 607639"/>
                    <a:gd name="connsiteY45" fmla="*/ 554923 h 579502"/>
                    <a:gd name="connsiteX46" fmla="*/ 421173 w 607639"/>
                    <a:gd name="connsiteY46" fmla="*/ 573942 h 579502"/>
                    <a:gd name="connsiteX47" fmla="*/ 410225 w 607639"/>
                    <a:gd name="connsiteY47" fmla="*/ 579452 h 579502"/>
                    <a:gd name="connsiteX48" fmla="*/ 402215 w 607639"/>
                    <a:gd name="connsiteY48" fmla="*/ 576874 h 579502"/>
                    <a:gd name="connsiteX49" fmla="*/ 317393 w 607639"/>
                    <a:gd name="connsiteY49" fmla="*/ 514752 h 579502"/>
                    <a:gd name="connsiteX50" fmla="*/ 317393 w 607639"/>
                    <a:gd name="connsiteY50" fmla="*/ 565854 h 579502"/>
                    <a:gd name="connsiteX51" fmla="*/ 303775 w 607639"/>
                    <a:gd name="connsiteY51" fmla="*/ 579452 h 579502"/>
                    <a:gd name="connsiteX52" fmla="*/ 290157 w 607639"/>
                    <a:gd name="connsiteY52" fmla="*/ 565854 h 579502"/>
                    <a:gd name="connsiteX53" fmla="*/ 290157 w 607639"/>
                    <a:gd name="connsiteY53" fmla="*/ 514752 h 579502"/>
                    <a:gd name="connsiteX54" fmla="*/ 205424 w 607639"/>
                    <a:gd name="connsiteY54" fmla="*/ 576874 h 579502"/>
                    <a:gd name="connsiteX55" fmla="*/ 186377 w 607639"/>
                    <a:gd name="connsiteY55" fmla="*/ 573942 h 579502"/>
                    <a:gd name="connsiteX56" fmla="*/ 189314 w 607639"/>
                    <a:gd name="connsiteY56" fmla="*/ 554923 h 579502"/>
                    <a:gd name="connsiteX57" fmla="*/ 290157 w 607639"/>
                    <a:gd name="connsiteY57" fmla="*/ 481069 h 579502"/>
                    <a:gd name="connsiteX58" fmla="*/ 290157 w 607639"/>
                    <a:gd name="connsiteY58" fmla="*/ 441165 h 579502"/>
                    <a:gd name="connsiteX59" fmla="*/ 58120 w 607639"/>
                    <a:gd name="connsiteY59" fmla="*/ 441165 h 579502"/>
                    <a:gd name="connsiteX60" fmla="*/ 30885 w 607639"/>
                    <a:gd name="connsiteY60" fmla="*/ 413970 h 579502"/>
                    <a:gd name="connsiteX61" fmla="*/ 30885 w 607639"/>
                    <a:gd name="connsiteY61" fmla="*/ 108514 h 579502"/>
                    <a:gd name="connsiteX62" fmla="*/ 27236 w 607639"/>
                    <a:gd name="connsiteY62" fmla="*/ 108514 h 579502"/>
                    <a:gd name="connsiteX63" fmla="*/ 0 w 607639"/>
                    <a:gd name="connsiteY63" fmla="*/ 81319 h 579502"/>
                    <a:gd name="connsiteX64" fmla="*/ 0 w 607639"/>
                    <a:gd name="connsiteY64" fmla="*/ 56079 h 579502"/>
                    <a:gd name="connsiteX65" fmla="*/ 27236 w 607639"/>
                    <a:gd name="connsiteY65" fmla="*/ 28884 h 579502"/>
                    <a:gd name="connsiteX66" fmla="*/ 290157 w 607639"/>
                    <a:gd name="connsiteY66" fmla="*/ 28884 h 579502"/>
                    <a:gd name="connsiteX67" fmla="*/ 290157 w 607639"/>
                    <a:gd name="connsiteY67" fmla="*/ 13597 h 579502"/>
                    <a:gd name="connsiteX68" fmla="*/ 303775 w 607639"/>
                    <a:gd name="connsiteY68" fmla="*/ 0 h 5795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</a:cxnLst>
                  <a:rect l="l" t="t" r="r" b="b"/>
                  <a:pathLst>
                    <a:path w="607639" h="579502">
                      <a:moveTo>
                        <a:pt x="315778" y="173080"/>
                      </a:moveTo>
                      <a:lnTo>
                        <a:pt x="315778" y="266058"/>
                      </a:lnTo>
                      <a:cubicBezTo>
                        <a:pt x="315778" y="272814"/>
                        <a:pt x="310258" y="278325"/>
                        <a:pt x="303493" y="278325"/>
                      </a:cubicBezTo>
                      <a:lnTo>
                        <a:pt x="210375" y="278325"/>
                      </a:lnTo>
                      <a:cubicBezTo>
                        <a:pt x="216429" y="324281"/>
                        <a:pt x="255866" y="359925"/>
                        <a:pt x="303493" y="359925"/>
                      </a:cubicBezTo>
                      <a:cubicBezTo>
                        <a:pt x="355303" y="359925"/>
                        <a:pt x="397500" y="317792"/>
                        <a:pt x="397500" y="266058"/>
                      </a:cubicBezTo>
                      <a:cubicBezTo>
                        <a:pt x="397500" y="218502"/>
                        <a:pt x="361802" y="179124"/>
                        <a:pt x="315778" y="173080"/>
                      </a:cubicBezTo>
                      <a:close/>
                      <a:moveTo>
                        <a:pt x="249814" y="160816"/>
                      </a:moveTo>
                      <a:cubicBezTo>
                        <a:pt x="223740" y="165793"/>
                        <a:pt x="203093" y="186410"/>
                        <a:pt x="198110" y="212449"/>
                      </a:cubicBezTo>
                      <a:lnTo>
                        <a:pt x="249814" y="212449"/>
                      </a:lnTo>
                      <a:close/>
                      <a:moveTo>
                        <a:pt x="303493" y="147835"/>
                      </a:moveTo>
                      <a:cubicBezTo>
                        <a:pt x="368835" y="147835"/>
                        <a:pt x="421981" y="200902"/>
                        <a:pt x="421981" y="266058"/>
                      </a:cubicBezTo>
                      <a:cubicBezTo>
                        <a:pt x="421981" y="331303"/>
                        <a:pt x="368835" y="384370"/>
                        <a:pt x="303493" y="384370"/>
                      </a:cubicBezTo>
                      <a:cubicBezTo>
                        <a:pt x="238239" y="384370"/>
                        <a:pt x="185093" y="331303"/>
                        <a:pt x="185093" y="266058"/>
                      </a:cubicBezTo>
                      <a:cubicBezTo>
                        <a:pt x="185093" y="259303"/>
                        <a:pt x="190523" y="253880"/>
                        <a:pt x="197289" y="253880"/>
                      </a:cubicBezTo>
                      <a:lnTo>
                        <a:pt x="291297" y="253880"/>
                      </a:lnTo>
                      <a:lnTo>
                        <a:pt x="291297" y="160013"/>
                      </a:lnTo>
                      <a:cubicBezTo>
                        <a:pt x="291297" y="153257"/>
                        <a:pt x="296727" y="147835"/>
                        <a:pt x="303493" y="147835"/>
                      </a:cubicBezTo>
                      <a:close/>
                      <a:moveTo>
                        <a:pt x="262095" y="135133"/>
                      </a:moveTo>
                      <a:cubicBezTo>
                        <a:pt x="268859" y="135133"/>
                        <a:pt x="274287" y="140643"/>
                        <a:pt x="274287" y="147397"/>
                      </a:cubicBezTo>
                      <a:lnTo>
                        <a:pt x="274287" y="224713"/>
                      </a:lnTo>
                      <a:cubicBezTo>
                        <a:pt x="274287" y="231467"/>
                        <a:pt x="268859" y="236888"/>
                        <a:pt x="262095" y="236888"/>
                      </a:cubicBezTo>
                      <a:lnTo>
                        <a:pt x="184672" y="236888"/>
                      </a:lnTo>
                      <a:cubicBezTo>
                        <a:pt x="177909" y="236888"/>
                        <a:pt x="172391" y="231467"/>
                        <a:pt x="172391" y="224713"/>
                      </a:cubicBezTo>
                      <a:cubicBezTo>
                        <a:pt x="172391" y="175302"/>
                        <a:pt x="212616" y="135133"/>
                        <a:pt x="262095" y="135133"/>
                      </a:cubicBezTo>
                      <a:close/>
                      <a:moveTo>
                        <a:pt x="58120" y="108514"/>
                      </a:moveTo>
                      <a:lnTo>
                        <a:pt x="58120" y="413970"/>
                      </a:lnTo>
                      <a:lnTo>
                        <a:pt x="549430" y="413970"/>
                      </a:lnTo>
                      <a:lnTo>
                        <a:pt x="549430" y="108514"/>
                      </a:lnTo>
                      <a:close/>
                      <a:moveTo>
                        <a:pt x="27236" y="56079"/>
                      </a:moveTo>
                      <a:lnTo>
                        <a:pt x="27236" y="81319"/>
                      </a:lnTo>
                      <a:lnTo>
                        <a:pt x="580403" y="81319"/>
                      </a:lnTo>
                      <a:lnTo>
                        <a:pt x="580403" y="56079"/>
                      </a:lnTo>
                      <a:close/>
                      <a:moveTo>
                        <a:pt x="303775" y="0"/>
                      </a:moveTo>
                      <a:cubicBezTo>
                        <a:pt x="311341" y="0"/>
                        <a:pt x="317393" y="6132"/>
                        <a:pt x="317393" y="13597"/>
                      </a:cubicBezTo>
                      <a:lnTo>
                        <a:pt x="317393" y="28884"/>
                      </a:lnTo>
                      <a:lnTo>
                        <a:pt x="580403" y="28884"/>
                      </a:lnTo>
                      <a:cubicBezTo>
                        <a:pt x="595356" y="28884"/>
                        <a:pt x="607639" y="41148"/>
                        <a:pt x="607639" y="56079"/>
                      </a:cubicBezTo>
                      <a:lnTo>
                        <a:pt x="607639" y="81319"/>
                      </a:lnTo>
                      <a:cubicBezTo>
                        <a:pt x="607639" y="96338"/>
                        <a:pt x="595356" y="108514"/>
                        <a:pt x="580403" y="108514"/>
                      </a:cubicBezTo>
                      <a:lnTo>
                        <a:pt x="576665" y="108514"/>
                      </a:lnTo>
                      <a:lnTo>
                        <a:pt x="576665" y="413970"/>
                      </a:lnTo>
                      <a:cubicBezTo>
                        <a:pt x="576665" y="428990"/>
                        <a:pt x="564472" y="441165"/>
                        <a:pt x="549430" y="441165"/>
                      </a:cubicBezTo>
                      <a:lnTo>
                        <a:pt x="317393" y="441165"/>
                      </a:lnTo>
                      <a:lnTo>
                        <a:pt x="317393" y="481069"/>
                      </a:lnTo>
                      <a:lnTo>
                        <a:pt x="418236" y="554923"/>
                      </a:lnTo>
                      <a:cubicBezTo>
                        <a:pt x="424377" y="559366"/>
                        <a:pt x="425623" y="567898"/>
                        <a:pt x="421173" y="573942"/>
                      </a:cubicBezTo>
                      <a:cubicBezTo>
                        <a:pt x="418503" y="577585"/>
                        <a:pt x="414409" y="579452"/>
                        <a:pt x="410225" y="579452"/>
                      </a:cubicBezTo>
                      <a:cubicBezTo>
                        <a:pt x="407466" y="579452"/>
                        <a:pt x="404618" y="578652"/>
                        <a:pt x="402215" y="576874"/>
                      </a:cubicBezTo>
                      <a:lnTo>
                        <a:pt x="317393" y="514752"/>
                      </a:lnTo>
                      <a:lnTo>
                        <a:pt x="317393" y="565854"/>
                      </a:lnTo>
                      <a:cubicBezTo>
                        <a:pt x="317393" y="573408"/>
                        <a:pt x="311341" y="579452"/>
                        <a:pt x="303775" y="579452"/>
                      </a:cubicBezTo>
                      <a:cubicBezTo>
                        <a:pt x="296299" y="579452"/>
                        <a:pt x="290157" y="573408"/>
                        <a:pt x="290157" y="565854"/>
                      </a:cubicBezTo>
                      <a:lnTo>
                        <a:pt x="290157" y="514752"/>
                      </a:lnTo>
                      <a:lnTo>
                        <a:pt x="205424" y="576874"/>
                      </a:lnTo>
                      <a:cubicBezTo>
                        <a:pt x="199372" y="581318"/>
                        <a:pt x="190827" y="579985"/>
                        <a:pt x="186377" y="573942"/>
                      </a:cubicBezTo>
                      <a:cubicBezTo>
                        <a:pt x="181927" y="567898"/>
                        <a:pt x="183262" y="559366"/>
                        <a:pt x="189314" y="554923"/>
                      </a:cubicBezTo>
                      <a:lnTo>
                        <a:pt x="290157" y="481069"/>
                      </a:lnTo>
                      <a:lnTo>
                        <a:pt x="290157" y="441165"/>
                      </a:lnTo>
                      <a:lnTo>
                        <a:pt x="58120" y="441165"/>
                      </a:lnTo>
                      <a:cubicBezTo>
                        <a:pt x="43167" y="441165"/>
                        <a:pt x="30885" y="428990"/>
                        <a:pt x="30885" y="413970"/>
                      </a:cubicBezTo>
                      <a:lnTo>
                        <a:pt x="30885" y="108514"/>
                      </a:lnTo>
                      <a:lnTo>
                        <a:pt x="27236" y="108514"/>
                      </a:lnTo>
                      <a:cubicBezTo>
                        <a:pt x="12194" y="108514"/>
                        <a:pt x="0" y="96338"/>
                        <a:pt x="0" y="81319"/>
                      </a:cubicBezTo>
                      <a:lnTo>
                        <a:pt x="0" y="56079"/>
                      </a:lnTo>
                      <a:cubicBezTo>
                        <a:pt x="0" y="41148"/>
                        <a:pt x="12194" y="28884"/>
                        <a:pt x="27236" y="28884"/>
                      </a:cubicBezTo>
                      <a:lnTo>
                        <a:pt x="290157" y="28884"/>
                      </a:lnTo>
                      <a:lnTo>
                        <a:pt x="290157" y="13597"/>
                      </a:lnTo>
                      <a:cubicBezTo>
                        <a:pt x="290157" y="6132"/>
                        <a:pt x="296299" y="0"/>
                        <a:pt x="303775" y="0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</p:grpSp>
          <p:grpSp>
            <p:nvGrpSpPr>
              <p:cNvPr id="14" name="iSḻïḋe">
                <a:extLst>
                  <a:ext uri="{FF2B5EF4-FFF2-40B4-BE49-F238E27FC236}">
                    <a16:creationId xmlns:a16="http://schemas.microsoft.com/office/drawing/2014/main" id="{FB7B3893-EB01-47C0-B4A1-2051ED6D0D3F}"/>
                  </a:ext>
                </a:extLst>
              </p:cNvPr>
              <p:cNvGrpSpPr/>
              <p:nvPr/>
            </p:nvGrpSpPr>
            <p:grpSpPr>
              <a:xfrm>
                <a:off x="4007768" y="2216214"/>
                <a:ext cx="981441" cy="864096"/>
                <a:chOff x="4151784" y="2204864"/>
                <a:chExt cx="981441" cy="864096"/>
              </a:xfrm>
            </p:grpSpPr>
            <p:sp>
              <p:nvSpPr>
                <p:cNvPr id="16" name="îṡļíḋe">
                  <a:extLst>
                    <a:ext uri="{FF2B5EF4-FFF2-40B4-BE49-F238E27FC236}">
                      <a16:creationId xmlns:a16="http://schemas.microsoft.com/office/drawing/2014/main" id="{6CF1866F-C7AF-48D7-AC88-3AB731AB2545}"/>
                    </a:ext>
                  </a:extLst>
                </p:cNvPr>
                <p:cNvSpPr/>
                <p:nvPr/>
              </p:nvSpPr>
              <p:spPr>
                <a:xfrm flipH="1">
                  <a:off x="4151784" y="2204864"/>
                  <a:ext cx="981441" cy="864096"/>
                </a:xfrm>
                <a:custGeom>
                  <a:avLst/>
                  <a:gdLst>
                    <a:gd name="connsiteX0" fmla="*/ 432048 w 981441"/>
                    <a:gd name="connsiteY0" fmla="*/ 0 h 864096"/>
                    <a:gd name="connsiteX1" fmla="*/ 855318 w 981441"/>
                    <a:gd name="connsiteY1" fmla="*/ 344975 h 864096"/>
                    <a:gd name="connsiteX2" fmla="*/ 856420 w 981441"/>
                    <a:gd name="connsiteY2" fmla="*/ 355902 h 864096"/>
                    <a:gd name="connsiteX3" fmla="*/ 981441 w 981441"/>
                    <a:gd name="connsiteY3" fmla="*/ 417250 h 864096"/>
                    <a:gd name="connsiteX4" fmla="*/ 859559 w 981441"/>
                    <a:gd name="connsiteY4" fmla="*/ 477057 h 864096"/>
                    <a:gd name="connsiteX5" fmla="*/ 855318 w 981441"/>
                    <a:gd name="connsiteY5" fmla="*/ 519121 h 864096"/>
                    <a:gd name="connsiteX6" fmla="*/ 432048 w 981441"/>
                    <a:gd name="connsiteY6" fmla="*/ 864096 h 864096"/>
                    <a:gd name="connsiteX7" fmla="*/ 0 w 981441"/>
                    <a:gd name="connsiteY7" fmla="*/ 432048 h 864096"/>
                    <a:gd name="connsiteX8" fmla="*/ 432048 w 981441"/>
                    <a:gd name="connsiteY8" fmla="*/ 0 h 8640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981441" h="864096">
                      <a:moveTo>
                        <a:pt x="432048" y="0"/>
                      </a:moveTo>
                      <a:cubicBezTo>
                        <a:pt x="640835" y="0"/>
                        <a:pt x="815032" y="148098"/>
                        <a:pt x="855318" y="344975"/>
                      </a:cubicBezTo>
                      <a:lnTo>
                        <a:pt x="856420" y="355902"/>
                      </a:lnTo>
                      <a:lnTo>
                        <a:pt x="981441" y="417250"/>
                      </a:lnTo>
                      <a:lnTo>
                        <a:pt x="859559" y="477057"/>
                      </a:lnTo>
                      <a:lnTo>
                        <a:pt x="855318" y="519121"/>
                      </a:lnTo>
                      <a:cubicBezTo>
                        <a:pt x="815032" y="715998"/>
                        <a:pt x="640835" y="864096"/>
                        <a:pt x="432048" y="864096"/>
                      </a:cubicBezTo>
                      <a:cubicBezTo>
                        <a:pt x="193434" y="864096"/>
                        <a:pt x="0" y="670662"/>
                        <a:pt x="0" y="432048"/>
                      </a:cubicBezTo>
                      <a:cubicBezTo>
                        <a:pt x="0" y="193434"/>
                        <a:pt x="193434" y="0"/>
                        <a:pt x="43204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  <p:sp>
              <p:nvSpPr>
                <p:cNvPr id="17" name="iṣḷîdê">
                  <a:extLst>
                    <a:ext uri="{FF2B5EF4-FFF2-40B4-BE49-F238E27FC236}">
                      <a16:creationId xmlns:a16="http://schemas.microsoft.com/office/drawing/2014/main" id="{105609D7-1F05-462A-95AA-CDD4A1FD89C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498198" y="2424865"/>
                  <a:ext cx="432526" cy="424092"/>
                </a:xfrm>
                <a:custGeom>
                  <a:avLst/>
                  <a:gdLst>
                    <a:gd name="T0" fmla="*/ 1312 w 1990"/>
                    <a:gd name="T1" fmla="*/ 1552 h 1954"/>
                    <a:gd name="T2" fmla="*/ 291 w 1990"/>
                    <a:gd name="T3" fmla="*/ 1746 h 1954"/>
                    <a:gd name="T4" fmla="*/ 0 w 1990"/>
                    <a:gd name="T5" fmla="*/ 540 h 1954"/>
                    <a:gd name="T6" fmla="*/ 515 w 1990"/>
                    <a:gd name="T7" fmla="*/ 249 h 1954"/>
                    <a:gd name="T8" fmla="*/ 1205 w 1990"/>
                    <a:gd name="T9" fmla="*/ 0 h 1954"/>
                    <a:gd name="T10" fmla="*/ 1496 w 1990"/>
                    <a:gd name="T11" fmla="*/ 489 h 1954"/>
                    <a:gd name="T12" fmla="*/ 1413 w 1990"/>
                    <a:gd name="T13" fmla="*/ 291 h 1954"/>
                    <a:gd name="T14" fmla="*/ 802 w 1990"/>
                    <a:gd name="T15" fmla="*/ 83 h 1954"/>
                    <a:gd name="T16" fmla="*/ 1039 w 1990"/>
                    <a:gd name="T17" fmla="*/ 249 h 1954"/>
                    <a:gd name="T18" fmla="*/ 1243 w 1990"/>
                    <a:gd name="T19" fmla="*/ 499 h 1954"/>
                    <a:gd name="T20" fmla="*/ 291 w 1990"/>
                    <a:gd name="T21" fmla="*/ 333 h 1954"/>
                    <a:gd name="T22" fmla="*/ 83 w 1990"/>
                    <a:gd name="T23" fmla="*/ 1455 h 1954"/>
                    <a:gd name="T24" fmla="*/ 1039 w 1990"/>
                    <a:gd name="T25" fmla="*/ 1663 h 1954"/>
                    <a:gd name="T26" fmla="*/ 1641 w 1990"/>
                    <a:gd name="T27" fmla="*/ 1453 h 1954"/>
                    <a:gd name="T28" fmla="*/ 1138 w 1990"/>
                    <a:gd name="T29" fmla="*/ 583 h 1954"/>
                    <a:gd name="T30" fmla="*/ 1641 w 1990"/>
                    <a:gd name="T31" fmla="*/ 1453 h 1954"/>
                    <a:gd name="T32" fmla="*/ 1752 w 1990"/>
                    <a:gd name="T33" fmla="*/ 809 h 1954"/>
                    <a:gd name="T34" fmla="*/ 1026 w 1990"/>
                    <a:gd name="T35" fmla="*/ 1228 h 1954"/>
                    <a:gd name="T36" fmla="*/ 1767 w 1990"/>
                    <a:gd name="T37" fmla="*/ 1422 h 1954"/>
                    <a:gd name="T38" fmla="*/ 1717 w 1990"/>
                    <a:gd name="T39" fmla="*/ 1835 h 1954"/>
                    <a:gd name="T40" fmla="*/ 1767 w 1990"/>
                    <a:gd name="T41" fmla="*/ 1422 h 1954"/>
                    <a:gd name="T42" fmla="*/ 1739 w 1990"/>
                    <a:gd name="T43" fmla="*/ 1874 h 1954"/>
                    <a:gd name="T44" fmla="*/ 1956 w 1990"/>
                    <a:gd name="T45" fmla="*/ 1749 h 1954"/>
                    <a:gd name="T46" fmla="*/ 249 w 1990"/>
                    <a:gd name="T47" fmla="*/ 551 h 1954"/>
                    <a:gd name="T48" fmla="*/ 803 w 1990"/>
                    <a:gd name="T49" fmla="*/ 613 h 1954"/>
                    <a:gd name="T50" fmla="*/ 675 w 1990"/>
                    <a:gd name="T51" fmla="*/ 828 h 1954"/>
                    <a:gd name="T52" fmla="*/ 249 w 1990"/>
                    <a:gd name="T53" fmla="*/ 890 h 1954"/>
                    <a:gd name="T54" fmla="*/ 675 w 1990"/>
                    <a:gd name="T55" fmla="*/ 828 h 1954"/>
                    <a:gd name="T56" fmla="*/ 675 w 1990"/>
                    <a:gd name="T57" fmla="*/ 1167 h 1954"/>
                    <a:gd name="T58" fmla="*/ 249 w 1990"/>
                    <a:gd name="T59" fmla="*/ 1105 h 1954"/>
                    <a:gd name="T60" fmla="*/ 249 w 1990"/>
                    <a:gd name="T61" fmla="*/ 1444 h 1954"/>
                    <a:gd name="T62" fmla="*/ 803 w 1990"/>
                    <a:gd name="T63" fmla="*/ 1382 h 1954"/>
                    <a:gd name="T64" fmla="*/ 249 w 1990"/>
                    <a:gd name="T65" fmla="*/ 1444 h 1954"/>
                    <a:gd name="T66" fmla="*/ 1179 w 1990"/>
                    <a:gd name="T67" fmla="*/ 961 h 1954"/>
                    <a:gd name="T68" fmla="*/ 1300 w 1990"/>
                    <a:gd name="T69" fmla="*/ 1219 h 1954"/>
                    <a:gd name="T70" fmla="*/ 1604 w 1990"/>
                    <a:gd name="T71" fmla="*/ 858 h 19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1990" h="1954">
                      <a:moveTo>
                        <a:pt x="1231" y="1534"/>
                      </a:moveTo>
                      <a:cubicBezTo>
                        <a:pt x="1258" y="1542"/>
                        <a:pt x="1285" y="1548"/>
                        <a:pt x="1312" y="1552"/>
                      </a:cubicBezTo>
                      <a:cubicBezTo>
                        <a:pt x="1272" y="1665"/>
                        <a:pt x="1165" y="1746"/>
                        <a:pt x="1039" y="1746"/>
                      </a:cubicBezTo>
                      <a:lnTo>
                        <a:pt x="291" y="1746"/>
                      </a:lnTo>
                      <a:cubicBezTo>
                        <a:pt x="131" y="1746"/>
                        <a:pt x="0" y="1615"/>
                        <a:pt x="0" y="1455"/>
                      </a:cubicBezTo>
                      <a:lnTo>
                        <a:pt x="0" y="540"/>
                      </a:lnTo>
                      <a:cubicBezTo>
                        <a:pt x="0" y="380"/>
                        <a:pt x="131" y="249"/>
                        <a:pt x="291" y="249"/>
                      </a:cubicBezTo>
                      <a:lnTo>
                        <a:pt x="515" y="249"/>
                      </a:lnTo>
                      <a:cubicBezTo>
                        <a:pt x="535" y="109"/>
                        <a:pt x="656" y="0"/>
                        <a:pt x="802" y="0"/>
                      </a:cubicBezTo>
                      <a:lnTo>
                        <a:pt x="1205" y="0"/>
                      </a:lnTo>
                      <a:cubicBezTo>
                        <a:pt x="1366" y="0"/>
                        <a:pt x="1496" y="131"/>
                        <a:pt x="1496" y="291"/>
                      </a:cubicBezTo>
                      <a:lnTo>
                        <a:pt x="1496" y="489"/>
                      </a:lnTo>
                      <a:cubicBezTo>
                        <a:pt x="1469" y="484"/>
                        <a:pt x="1441" y="480"/>
                        <a:pt x="1413" y="479"/>
                      </a:cubicBezTo>
                      <a:lnTo>
                        <a:pt x="1413" y="291"/>
                      </a:lnTo>
                      <a:cubicBezTo>
                        <a:pt x="1413" y="176"/>
                        <a:pt x="1320" y="83"/>
                        <a:pt x="1205" y="83"/>
                      </a:cubicBezTo>
                      <a:lnTo>
                        <a:pt x="802" y="83"/>
                      </a:lnTo>
                      <a:cubicBezTo>
                        <a:pt x="701" y="83"/>
                        <a:pt x="617" y="155"/>
                        <a:pt x="598" y="249"/>
                      </a:cubicBezTo>
                      <a:lnTo>
                        <a:pt x="1039" y="249"/>
                      </a:lnTo>
                      <a:cubicBezTo>
                        <a:pt x="1180" y="249"/>
                        <a:pt x="1297" y="349"/>
                        <a:pt x="1324" y="482"/>
                      </a:cubicBezTo>
                      <a:cubicBezTo>
                        <a:pt x="1297" y="485"/>
                        <a:pt x="1270" y="491"/>
                        <a:pt x="1243" y="499"/>
                      </a:cubicBezTo>
                      <a:cubicBezTo>
                        <a:pt x="1224" y="404"/>
                        <a:pt x="1140" y="333"/>
                        <a:pt x="1039" y="333"/>
                      </a:cubicBezTo>
                      <a:lnTo>
                        <a:pt x="291" y="333"/>
                      </a:lnTo>
                      <a:cubicBezTo>
                        <a:pt x="177" y="333"/>
                        <a:pt x="83" y="426"/>
                        <a:pt x="83" y="540"/>
                      </a:cubicBezTo>
                      <a:lnTo>
                        <a:pt x="83" y="1455"/>
                      </a:lnTo>
                      <a:cubicBezTo>
                        <a:pt x="83" y="1569"/>
                        <a:pt x="177" y="1663"/>
                        <a:pt x="291" y="1663"/>
                      </a:cubicBezTo>
                      <a:lnTo>
                        <a:pt x="1039" y="1663"/>
                      </a:lnTo>
                      <a:cubicBezTo>
                        <a:pt x="1126" y="1663"/>
                        <a:pt x="1200" y="1609"/>
                        <a:pt x="1231" y="1534"/>
                      </a:cubicBezTo>
                      <a:close/>
                      <a:moveTo>
                        <a:pt x="1641" y="1453"/>
                      </a:moveTo>
                      <a:cubicBezTo>
                        <a:pt x="1401" y="1591"/>
                        <a:pt x="1093" y="1509"/>
                        <a:pt x="955" y="1269"/>
                      </a:cubicBezTo>
                      <a:cubicBezTo>
                        <a:pt x="816" y="1029"/>
                        <a:pt x="899" y="722"/>
                        <a:pt x="1138" y="583"/>
                      </a:cubicBezTo>
                      <a:cubicBezTo>
                        <a:pt x="1378" y="445"/>
                        <a:pt x="1686" y="527"/>
                        <a:pt x="1824" y="767"/>
                      </a:cubicBezTo>
                      <a:cubicBezTo>
                        <a:pt x="1963" y="1007"/>
                        <a:pt x="1880" y="1314"/>
                        <a:pt x="1641" y="1453"/>
                      </a:cubicBezTo>
                      <a:close/>
                      <a:moveTo>
                        <a:pt x="1599" y="1381"/>
                      </a:moveTo>
                      <a:cubicBezTo>
                        <a:pt x="1799" y="1266"/>
                        <a:pt x="1868" y="1009"/>
                        <a:pt x="1752" y="809"/>
                      </a:cubicBezTo>
                      <a:cubicBezTo>
                        <a:pt x="1637" y="608"/>
                        <a:pt x="1380" y="539"/>
                        <a:pt x="1180" y="655"/>
                      </a:cubicBezTo>
                      <a:cubicBezTo>
                        <a:pt x="980" y="771"/>
                        <a:pt x="911" y="1027"/>
                        <a:pt x="1026" y="1228"/>
                      </a:cubicBezTo>
                      <a:cubicBezTo>
                        <a:pt x="1142" y="1428"/>
                        <a:pt x="1399" y="1497"/>
                        <a:pt x="1599" y="1381"/>
                      </a:cubicBezTo>
                      <a:close/>
                      <a:moveTo>
                        <a:pt x="1767" y="1422"/>
                      </a:moveTo>
                      <a:lnTo>
                        <a:pt x="1551" y="1547"/>
                      </a:lnTo>
                      <a:lnTo>
                        <a:pt x="1717" y="1835"/>
                      </a:lnTo>
                      <a:lnTo>
                        <a:pt x="1933" y="1710"/>
                      </a:lnTo>
                      <a:lnTo>
                        <a:pt x="1767" y="1422"/>
                      </a:lnTo>
                      <a:close/>
                      <a:moveTo>
                        <a:pt x="1956" y="1749"/>
                      </a:moveTo>
                      <a:lnTo>
                        <a:pt x="1739" y="1874"/>
                      </a:lnTo>
                      <a:cubicBezTo>
                        <a:pt x="1774" y="1934"/>
                        <a:pt x="1850" y="1954"/>
                        <a:pt x="1910" y="1919"/>
                      </a:cubicBezTo>
                      <a:cubicBezTo>
                        <a:pt x="1969" y="1885"/>
                        <a:pt x="1990" y="1809"/>
                        <a:pt x="1956" y="1749"/>
                      </a:cubicBezTo>
                      <a:close/>
                      <a:moveTo>
                        <a:pt x="803" y="551"/>
                      </a:moveTo>
                      <a:lnTo>
                        <a:pt x="249" y="551"/>
                      </a:lnTo>
                      <a:lnTo>
                        <a:pt x="249" y="613"/>
                      </a:lnTo>
                      <a:lnTo>
                        <a:pt x="803" y="613"/>
                      </a:lnTo>
                      <a:lnTo>
                        <a:pt x="803" y="551"/>
                      </a:lnTo>
                      <a:close/>
                      <a:moveTo>
                        <a:pt x="675" y="828"/>
                      </a:moveTo>
                      <a:lnTo>
                        <a:pt x="249" y="828"/>
                      </a:lnTo>
                      <a:lnTo>
                        <a:pt x="249" y="890"/>
                      </a:lnTo>
                      <a:lnTo>
                        <a:pt x="675" y="890"/>
                      </a:lnTo>
                      <a:lnTo>
                        <a:pt x="675" y="828"/>
                      </a:lnTo>
                      <a:close/>
                      <a:moveTo>
                        <a:pt x="249" y="1167"/>
                      </a:moveTo>
                      <a:lnTo>
                        <a:pt x="675" y="1167"/>
                      </a:lnTo>
                      <a:lnTo>
                        <a:pt x="675" y="1105"/>
                      </a:lnTo>
                      <a:lnTo>
                        <a:pt x="249" y="1105"/>
                      </a:lnTo>
                      <a:lnTo>
                        <a:pt x="249" y="1167"/>
                      </a:lnTo>
                      <a:close/>
                      <a:moveTo>
                        <a:pt x="249" y="1444"/>
                      </a:moveTo>
                      <a:lnTo>
                        <a:pt x="803" y="1444"/>
                      </a:lnTo>
                      <a:lnTo>
                        <a:pt x="803" y="1382"/>
                      </a:lnTo>
                      <a:lnTo>
                        <a:pt x="249" y="1382"/>
                      </a:lnTo>
                      <a:lnTo>
                        <a:pt x="249" y="1444"/>
                      </a:lnTo>
                      <a:close/>
                      <a:moveTo>
                        <a:pt x="1308" y="1105"/>
                      </a:moveTo>
                      <a:lnTo>
                        <a:pt x="1179" y="961"/>
                      </a:lnTo>
                      <a:lnTo>
                        <a:pt x="1118" y="1017"/>
                      </a:lnTo>
                      <a:lnTo>
                        <a:pt x="1300" y="1219"/>
                      </a:lnTo>
                      <a:lnTo>
                        <a:pt x="1657" y="922"/>
                      </a:lnTo>
                      <a:lnTo>
                        <a:pt x="1604" y="858"/>
                      </a:lnTo>
                      <a:lnTo>
                        <a:pt x="1308" y="1105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  <a:extLst/>
              </p:spPr>
              <p:txBody>
                <a:bodyPr lIns="0" tIns="0" rIns="0" bIns="0" anchor="ctr"/>
                <a:lstStyle>
                  <a:defPPr>
                    <a:defRPr lang="en-US"/>
                  </a:defPPr>
                  <a:lvl1pPr marL="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</p:grpSp>
          <p:sp>
            <p:nvSpPr>
              <p:cNvPr id="15" name="ïŝḷiḍê">
                <a:extLst>
                  <a:ext uri="{FF2B5EF4-FFF2-40B4-BE49-F238E27FC236}">
                    <a16:creationId xmlns:a16="http://schemas.microsoft.com/office/drawing/2014/main" id="{63AE1185-C8DC-41FA-B1B3-337786316F8E}"/>
                  </a:ext>
                </a:extLst>
              </p:cNvPr>
              <p:cNvSpPr/>
              <p:nvPr/>
            </p:nvSpPr>
            <p:spPr>
              <a:xfrm>
                <a:off x="2388358" y="2477020"/>
                <a:ext cx="1630908" cy="359850"/>
              </a:xfrm>
              <a:custGeom>
                <a:avLst/>
                <a:gdLst>
                  <a:gd name="connsiteX0" fmla="*/ 0 w 1630908"/>
                  <a:gd name="connsiteY0" fmla="*/ 156998 h 359850"/>
                  <a:gd name="connsiteX1" fmla="*/ 539087 w 1630908"/>
                  <a:gd name="connsiteY1" fmla="*/ 6873 h 359850"/>
                  <a:gd name="connsiteX2" fmla="*/ 1241946 w 1630908"/>
                  <a:gd name="connsiteY2" fmla="*/ 354890 h 359850"/>
                  <a:gd name="connsiteX3" fmla="*/ 1630908 w 1630908"/>
                  <a:gd name="connsiteY3" fmla="*/ 150174 h 3598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630908" h="359850">
                    <a:moveTo>
                      <a:pt x="0" y="156998"/>
                    </a:moveTo>
                    <a:cubicBezTo>
                      <a:pt x="166048" y="65444"/>
                      <a:pt x="332096" y="-26109"/>
                      <a:pt x="539087" y="6873"/>
                    </a:cubicBezTo>
                    <a:cubicBezTo>
                      <a:pt x="746078" y="39855"/>
                      <a:pt x="1059976" y="331006"/>
                      <a:pt x="1241946" y="354890"/>
                    </a:cubicBezTo>
                    <a:cubicBezTo>
                      <a:pt x="1423916" y="378774"/>
                      <a:pt x="1473959" y="317359"/>
                      <a:pt x="1630908" y="150174"/>
                    </a:cubicBezTo>
                  </a:path>
                </a:pathLst>
              </a:custGeom>
              <a:noFill/>
              <a:ln w="6350">
                <a:solidFill>
                  <a:srgbClr val="0C0457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anchor="ctr"/>
              <a:lstStyle>
                <a:defPPr>
                  <a:defRPr lang="en-US"/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592A4DBA-00C1-49F9-8CCD-1EE4A6EF67DF}"/>
                </a:ext>
              </a:extLst>
            </p:cNvPr>
            <p:cNvCxnSpPr/>
            <p:nvPr/>
          </p:nvCxnSpPr>
          <p:spPr>
            <a:xfrm>
              <a:off x="4009236" y="2648261"/>
              <a:ext cx="0" cy="2831589"/>
            </a:xfrm>
            <a:prstGeom prst="line">
              <a:avLst/>
            </a:prstGeom>
            <a:ln w="3175" cap="rnd">
              <a:solidFill>
                <a:srgbClr val="0C0457"/>
              </a:solidFill>
              <a:prstDash val="sysDash"/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>
              <a:extLst>
                <a:ext uri="{FF2B5EF4-FFF2-40B4-BE49-F238E27FC236}">
                  <a16:creationId xmlns:a16="http://schemas.microsoft.com/office/drawing/2014/main" id="{B0B9C14C-9530-4A51-AFAA-C219A138AD97}"/>
                </a:ext>
              </a:extLst>
            </p:cNvPr>
            <p:cNvCxnSpPr/>
            <p:nvPr/>
          </p:nvCxnSpPr>
          <p:spPr>
            <a:xfrm>
              <a:off x="8185700" y="2648261"/>
              <a:ext cx="0" cy="2831589"/>
            </a:xfrm>
            <a:prstGeom prst="line">
              <a:avLst/>
            </a:prstGeom>
            <a:ln w="3175" cap="rnd">
              <a:solidFill>
                <a:srgbClr val="0C0457"/>
              </a:solidFill>
              <a:prstDash val="sysDash"/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85EBCD0A-D4CF-4B20-A97F-A4133D408BFE}"/>
                </a:ext>
              </a:extLst>
            </p:cNvPr>
            <p:cNvCxnSpPr/>
            <p:nvPr/>
          </p:nvCxnSpPr>
          <p:spPr>
            <a:xfrm>
              <a:off x="6097468" y="3783459"/>
              <a:ext cx="0" cy="598320"/>
            </a:xfrm>
            <a:prstGeom prst="line">
              <a:avLst/>
            </a:prstGeom>
            <a:ln w="3175" cap="rnd">
              <a:solidFill>
                <a:schemeClr val="bg1">
                  <a:lumMod val="75000"/>
                </a:schemeClr>
              </a:solidFill>
              <a:prstDash val="sysDash"/>
              <a:round/>
              <a:headEnd type="none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F929FD40-4E05-4850-BA6A-1BA7327D0830}"/>
              </a:ext>
            </a:extLst>
          </p:cNvPr>
          <p:cNvGrpSpPr/>
          <p:nvPr/>
        </p:nvGrpSpPr>
        <p:grpSpPr>
          <a:xfrm>
            <a:off x="8159833" y="4024520"/>
            <a:ext cx="2784999" cy="1003993"/>
            <a:chOff x="1541719" y="2349127"/>
            <a:chExt cx="2784999" cy="1003993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349B8679-23D0-4AF0-A771-8C910543C023}"/>
                </a:ext>
              </a:extLst>
            </p:cNvPr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AA7F3541-84A6-4C84-98A3-70A89BDB39A8}"/>
                </a:ext>
              </a:extLst>
            </p:cNvPr>
            <p:cNvSpPr txBox="1"/>
            <p:nvPr/>
          </p:nvSpPr>
          <p:spPr>
            <a:xfrm>
              <a:off x="1541719" y="2687681"/>
              <a:ext cx="2784999" cy="665439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6516B1AC-BD55-4B46-91EE-F0578764878C}"/>
              </a:ext>
            </a:extLst>
          </p:cNvPr>
          <p:cNvGrpSpPr/>
          <p:nvPr/>
        </p:nvGrpSpPr>
        <p:grpSpPr>
          <a:xfrm>
            <a:off x="1319124" y="4024520"/>
            <a:ext cx="2784999" cy="1009892"/>
            <a:chOff x="1541719" y="2349127"/>
            <a:chExt cx="2784999" cy="1009892"/>
          </a:xfrm>
        </p:grpSpPr>
        <p:sp>
          <p:nvSpPr>
            <p:cNvPr id="38" name="文本框 37">
              <a:extLst>
                <a:ext uri="{FF2B5EF4-FFF2-40B4-BE49-F238E27FC236}">
                  <a16:creationId xmlns:a16="http://schemas.microsoft.com/office/drawing/2014/main" id="{47D7BD60-F653-47B8-ABE4-BF795DD5EF45}"/>
                </a:ext>
              </a:extLst>
            </p:cNvPr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C8FFCC94-7FF0-46FA-9262-5DE455DC510E}"/>
                </a:ext>
              </a:extLst>
            </p:cNvPr>
            <p:cNvSpPr txBox="1"/>
            <p:nvPr/>
          </p:nvSpPr>
          <p:spPr>
            <a:xfrm>
              <a:off x="1541719" y="2687681"/>
              <a:ext cx="2784999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40" name="组合 39">
            <a:extLst>
              <a:ext uri="{FF2B5EF4-FFF2-40B4-BE49-F238E27FC236}">
                <a16:creationId xmlns:a16="http://schemas.microsoft.com/office/drawing/2014/main" id="{893CA8BF-7E80-40A1-9E3E-7592BD46B461}"/>
              </a:ext>
            </a:extLst>
          </p:cNvPr>
          <p:cNvGrpSpPr/>
          <p:nvPr/>
        </p:nvGrpSpPr>
        <p:grpSpPr>
          <a:xfrm>
            <a:off x="4704969" y="4715592"/>
            <a:ext cx="2784999" cy="1009892"/>
            <a:chOff x="1541719" y="2349127"/>
            <a:chExt cx="2784999" cy="1009892"/>
          </a:xfrm>
        </p:grpSpPr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DFE51E87-A629-4E95-BB51-B25716CF6587}"/>
                </a:ext>
              </a:extLst>
            </p:cNvPr>
            <p:cNvSpPr txBox="1"/>
            <p:nvPr/>
          </p:nvSpPr>
          <p:spPr>
            <a:xfrm>
              <a:off x="1867328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42" name="文本框 41">
              <a:extLst>
                <a:ext uri="{FF2B5EF4-FFF2-40B4-BE49-F238E27FC236}">
                  <a16:creationId xmlns:a16="http://schemas.microsoft.com/office/drawing/2014/main" id="{625D5A6F-EDF6-44BF-B98C-795B2A5AAD8A}"/>
                </a:ext>
              </a:extLst>
            </p:cNvPr>
            <p:cNvSpPr txBox="1"/>
            <p:nvPr/>
          </p:nvSpPr>
          <p:spPr>
            <a:xfrm>
              <a:off x="1541719" y="2687681"/>
              <a:ext cx="2784999" cy="67133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1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373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FA749A0B-CB17-4B6F-A38F-596E08F72DDB}"/>
              </a:ext>
            </a:extLst>
          </p:cNvPr>
          <p:cNvGrpSpPr/>
          <p:nvPr/>
        </p:nvGrpSpPr>
        <p:grpSpPr>
          <a:xfrm>
            <a:off x="5221115" y="1541955"/>
            <a:ext cx="1745122" cy="1366346"/>
            <a:chOff x="5535221" y="2029185"/>
            <a:chExt cx="1116909" cy="874485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793325C-101C-44F4-BD70-D0C49069172E}"/>
                </a:ext>
              </a:extLst>
            </p:cNvPr>
            <p:cNvSpPr/>
            <p:nvPr/>
          </p:nvSpPr>
          <p:spPr>
            <a:xfrm rot="2700000">
              <a:off x="5859426" y="2029185"/>
              <a:ext cx="473149" cy="473150"/>
            </a:xfrm>
            <a:custGeom>
              <a:avLst/>
              <a:gdLst>
                <a:gd name="connsiteX0" fmla="*/ 352718 w 473149"/>
                <a:gd name="connsiteY0" fmla="*/ 357847 h 473150"/>
                <a:gd name="connsiteX1" fmla="*/ 356658 w 473149"/>
                <a:gd name="connsiteY1" fmla="*/ 353907 h 473150"/>
                <a:gd name="connsiteX2" fmla="*/ 356658 w 473149"/>
                <a:gd name="connsiteY2" fmla="*/ 357847 h 473150"/>
                <a:gd name="connsiteX3" fmla="*/ 356657 w 473149"/>
                <a:gd name="connsiteY3" fmla="*/ 120925 h 473150"/>
                <a:gd name="connsiteX4" fmla="*/ 403263 w 473149"/>
                <a:gd name="connsiteY4" fmla="*/ 167530 h 473150"/>
                <a:gd name="connsiteX5" fmla="*/ 403263 w 473149"/>
                <a:gd name="connsiteY5" fmla="*/ 233439 h 473150"/>
                <a:gd name="connsiteX6" fmla="*/ 403263 w 473149"/>
                <a:gd name="connsiteY6" fmla="*/ 167531 h 473150"/>
                <a:gd name="connsiteX7" fmla="*/ 473149 w 473149"/>
                <a:gd name="connsiteY7" fmla="*/ 237416 h 473150"/>
                <a:gd name="connsiteX8" fmla="*/ 403264 w 473149"/>
                <a:gd name="connsiteY8" fmla="*/ 307302 h 473150"/>
                <a:gd name="connsiteX9" fmla="*/ 403263 w 473149"/>
                <a:gd name="connsiteY9" fmla="*/ 307302 h 473150"/>
                <a:gd name="connsiteX10" fmla="*/ 403263 w 473149"/>
                <a:gd name="connsiteY10" fmla="*/ 404452 h 473150"/>
                <a:gd name="connsiteX11" fmla="*/ 306113 w 473149"/>
                <a:gd name="connsiteY11" fmla="*/ 404452 h 473150"/>
                <a:gd name="connsiteX12" fmla="*/ 306113 w 473149"/>
                <a:gd name="connsiteY12" fmla="*/ 404453 h 473150"/>
                <a:gd name="connsiteX13" fmla="*/ 306112 w 473149"/>
                <a:gd name="connsiteY13" fmla="*/ 404453 h 473150"/>
                <a:gd name="connsiteX14" fmla="*/ 237416 w 473149"/>
                <a:gd name="connsiteY14" fmla="*/ 473150 h 473150"/>
                <a:gd name="connsiteX15" fmla="*/ 168719 w 473149"/>
                <a:gd name="connsiteY15" fmla="*/ 404453 h 473150"/>
                <a:gd name="connsiteX16" fmla="*/ 234630 w 473149"/>
                <a:gd name="connsiteY16" fmla="*/ 404453 h 473150"/>
                <a:gd name="connsiteX17" fmla="*/ 234630 w 473149"/>
                <a:gd name="connsiteY17" fmla="*/ 404452 h 473150"/>
                <a:gd name="connsiteX18" fmla="*/ 234630 w 473149"/>
                <a:gd name="connsiteY18" fmla="*/ 404452 h 473150"/>
                <a:gd name="connsiteX19" fmla="*/ 240202 w 473149"/>
                <a:gd name="connsiteY19" fmla="*/ 404452 h 473150"/>
                <a:gd name="connsiteX20" fmla="*/ 237416 w 473149"/>
                <a:gd name="connsiteY20" fmla="*/ 407238 h 473150"/>
                <a:gd name="connsiteX21" fmla="*/ 237416 w 473149"/>
                <a:gd name="connsiteY21" fmla="*/ 407239 h 473150"/>
                <a:gd name="connsiteX22" fmla="*/ 240202 w 473149"/>
                <a:gd name="connsiteY22" fmla="*/ 404453 h 473150"/>
                <a:gd name="connsiteX23" fmla="*/ 240203 w 473149"/>
                <a:gd name="connsiteY23" fmla="*/ 404452 h 473150"/>
                <a:gd name="connsiteX24" fmla="*/ 286808 w 473149"/>
                <a:gd name="connsiteY24" fmla="*/ 357848 h 473150"/>
                <a:gd name="connsiteX25" fmla="*/ 352717 w 473149"/>
                <a:gd name="connsiteY25" fmla="*/ 357848 h 473150"/>
                <a:gd name="connsiteX26" fmla="*/ 352718 w 473149"/>
                <a:gd name="connsiteY26" fmla="*/ 357847 h 473150"/>
                <a:gd name="connsiteX27" fmla="*/ 356658 w 473149"/>
                <a:gd name="connsiteY27" fmla="*/ 357847 h 473150"/>
                <a:gd name="connsiteX28" fmla="*/ 356658 w 473149"/>
                <a:gd name="connsiteY28" fmla="*/ 353907 h 473150"/>
                <a:gd name="connsiteX29" fmla="*/ 356658 w 473149"/>
                <a:gd name="connsiteY29" fmla="*/ 353906 h 473150"/>
                <a:gd name="connsiteX30" fmla="*/ 356658 w 473149"/>
                <a:gd name="connsiteY30" fmla="*/ 287996 h 473150"/>
                <a:gd name="connsiteX31" fmla="*/ 403263 w 473149"/>
                <a:gd name="connsiteY31" fmla="*/ 241391 h 473150"/>
                <a:gd name="connsiteX32" fmla="*/ 403264 w 473149"/>
                <a:gd name="connsiteY32" fmla="*/ 241391 h 473150"/>
                <a:gd name="connsiteX33" fmla="*/ 407238 w 473149"/>
                <a:gd name="connsiteY33" fmla="*/ 237416 h 473150"/>
                <a:gd name="connsiteX34" fmla="*/ 407238 w 473149"/>
                <a:gd name="connsiteY34" fmla="*/ 237416 h 473150"/>
                <a:gd name="connsiteX35" fmla="*/ 403264 w 473149"/>
                <a:gd name="connsiteY35" fmla="*/ 241390 h 473150"/>
                <a:gd name="connsiteX36" fmla="*/ 403264 w 473149"/>
                <a:gd name="connsiteY36" fmla="*/ 233443 h 473150"/>
                <a:gd name="connsiteX37" fmla="*/ 403263 w 473149"/>
                <a:gd name="connsiteY37" fmla="*/ 233441 h 473150"/>
                <a:gd name="connsiteX38" fmla="*/ 403263 w 473149"/>
                <a:gd name="connsiteY38" fmla="*/ 233440 h 473150"/>
                <a:gd name="connsiteX39" fmla="*/ 356657 w 473149"/>
                <a:gd name="connsiteY39" fmla="*/ 186835 h 473150"/>
                <a:gd name="connsiteX40" fmla="*/ 116493 w 473149"/>
                <a:gd name="connsiteY40" fmla="*/ 352224 h 473150"/>
                <a:gd name="connsiteX41" fmla="*/ 122113 w 473149"/>
                <a:gd name="connsiteY41" fmla="*/ 357847 h 473150"/>
                <a:gd name="connsiteX42" fmla="*/ 116492 w 473149"/>
                <a:gd name="connsiteY42" fmla="*/ 357846 h 473150"/>
                <a:gd name="connsiteX43" fmla="*/ 69886 w 473149"/>
                <a:gd name="connsiteY43" fmla="*/ 305620 h 473150"/>
                <a:gd name="connsiteX44" fmla="*/ 116492 w 473149"/>
                <a:gd name="connsiteY44" fmla="*/ 352225 h 473150"/>
                <a:gd name="connsiteX45" fmla="*/ 116492 w 473149"/>
                <a:gd name="connsiteY45" fmla="*/ 357847 h 473150"/>
                <a:gd name="connsiteX46" fmla="*/ 122113 w 473149"/>
                <a:gd name="connsiteY46" fmla="*/ 357847 h 473150"/>
                <a:gd name="connsiteX47" fmla="*/ 122113 w 473149"/>
                <a:gd name="connsiteY47" fmla="*/ 357848 h 473150"/>
                <a:gd name="connsiteX48" fmla="*/ 188024 w 473149"/>
                <a:gd name="connsiteY48" fmla="*/ 357848 h 473150"/>
                <a:gd name="connsiteX49" fmla="*/ 234630 w 473149"/>
                <a:gd name="connsiteY49" fmla="*/ 404452 h 473150"/>
                <a:gd name="connsiteX50" fmla="*/ 168719 w 473149"/>
                <a:gd name="connsiteY50" fmla="*/ 404452 h 473150"/>
                <a:gd name="connsiteX51" fmla="*/ 168719 w 473149"/>
                <a:gd name="connsiteY51" fmla="*/ 404452 h 473150"/>
                <a:gd name="connsiteX52" fmla="*/ 69886 w 473149"/>
                <a:gd name="connsiteY52" fmla="*/ 404452 h 473150"/>
                <a:gd name="connsiteX53" fmla="*/ 304431 w 473149"/>
                <a:gd name="connsiteY53" fmla="*/ 68697 h 473150"/>
                <a:gd name="connsiteX54" fmla="*/ 403264 w 473149"/>
                <a:gd name="connsiteY54" fmla="*/ 68697 h 473150"/>
                <a:gd name="connsiteX55" fmla="*/ 403264 w 473149"/>
                <a:gd name="connsiteY55" fmla="*/ 167531 h 473150"/>
                <a:gd name="connsiteX56" fmla="*/ 356658 w 473149"/>
                <a:gd name="connsiteY56" fmla="*/ 120925 h 473150"/>
                <a:gd name="connsiteX57" fmla="*/ 356658 w 473149"/>
                <a:gd name="connsiteY57" fmla="*/ 115303 h 473150"/>
                <a:gd name="connsiteX58" fmla="*/ 356657 w 473149"/>
                <a:gd name="connsiteY58" fmla="*/ 115303 h 473150"/>
                <a:gd name="connsiteX59" fmla="*/ 356657 w 473149"/>
                <a:gd name="connsiteY59" fmla="*/ 120924 h 473150"/>
                <a:gd name="connsiteX60" fmla="*/ 351036 w 473149"/>
                <a:gd name="connsiteY60" fmla="*/ 115302 h 473150"/>
                <a:gd name="connsiteX61" fmla="*/ 69886 w 473149"/>
                <a:gd name="connsiteY61" fmla="*/ 239709 h 473150"/>
                <a:gd name="connsiteX62" fmla="*/ 116492 w 473149"/>
                <a:gd name="connsiteY62" fmla="*/ 286315 h 473150"/>
                <a:gd name="connsiteX63" fmla="*/ 116492 w 473149"/>
                <a:gd name="connsiteY63" fmla="*/ 352225 h 473150"/>
                <a:gd name="connsiteX64" fmla="*/ 69886 w 473149"/>
                <a:gd name="connsiteY64" fmla="*/ 305620 h 473150"/>
                <a:gd name="connsiteX65" fmla="*/ 69886 w 473149"/>
                <a:gd name="connsiteY65" fmla="*/ 165849 h 473150"/>
                <a:gd name="connsiteX66" fmla="*/ 116493 w 473149"/>
                <a:gd name="connsiteY66" fmla="*/ 119243 h 473150"/>
                <a:gd name="connsiteX67" fmla="*/ 116492 w 473149"/>
                <a:gd name="connsiteY67" fmla="*/ 185154 h 473150"/>
                <a:gd name="connsiteX68" fmla="*/ 69886 w 473149"/>
                <a:gd name="connsiteY68" fmla="*/ 231760 h 473150"/>
                <a:gd name="connsiteX69" fmla="*/ 0 w 473149"/>
                <a:gd name="connsiteY69" fmla="*/ 235734 h 473150"/>
                <a:gd name="connsiteX70" fmla="*/ 69886 w 473149"/>
                <a:gd name="connsiteY70" fmla="*/ 165847 h 473150"/>
                <a:gd name="connsiteX71" fmla="*/ 69886 w 473149"/>
                <a:gd name="connsiteY71" fmla="*/ 231759 h 473150"/>
                <a:gd name="connsiteX72" fmla="*/ 69886 w 473149"/>
                <a:gd name="connsiteY72" fmla="*/ 231758 h 473150"/>
                <a:gd name="connsiteX73" fmla="*/ 69886 w 473149"/>
                <a:gd name="connsiteY73" fmla="*/ 239708 h 473150"/>
                <a:gd name="connsiteX74" fmla="*/ 65911 w 473149"/>
                <a:gd name="connsiteY74" fmla="*/ 235733 h 473150"/>
                <a:gd name="connsiteX75" fmla="*/ 65911 w 473149"/>
                <a:gd name="connsiteY75" fmla="*/ 235734 h 473150"/>
                <a:gd name="connsiteX76" fmla="*/ 69886 w 473149"/>
                <a:gd name="connsiteY76" fmla="*/ 239709 h 473150"/>
                <a:gd name="connsiteX77" fmla="*/ 69886 w 473149"/>
                <a:gd name="connsiteY77" fmla="*/ 305620 h 473150"/>
                <a:gd name="connsiteX78" fmla="*/ 116494 w 473149"/>
                <a:gd name="connsiteY78" fmla="*/ 115303 h 473150"/>
                <a:gd name="connsiteX79" fmla="*/ 120432 w 473149"/>
                <a:gd name="connsiteY79" fmla="*/ 115304 h 473150"/>
                <a:gd name="connsiteX80" fmla="*/ 116494 w 473149"/>
                <a:gd name="connsiteY80" fmla="*/ 119242 h 473150"/>
                <a:gd name="connsiteX81" fmla="*/ 69886 w 473149"/>
                <a:gd name="connsiteY81" fmla="*/ 68697 h 473150"/>
                <a:gd name="connsiteX82" fmla="*/ 167037 w 473149"/>
                <a:gd name="connsiteY82" fmla="*/ 68697 h 473150"/>
                <a:gd name="connsiteX83" fmla="*/ 167037 w 473149"/>
                <a:gd name="connsiteY83" fmla="*/ 68697 h 473150"/>
                <a:gd name="connsiteX84" fmla="*/ 235733 w 473149"/>
                <a:gd name="connsiteY84" fmla="*/ 0 h 473150"/>
                <a:gd name="connsiteX85" fmla="*/ 304430 w 473149"/>
                <a:gd name="connsiteY85" fmla="*/ 68697 h 473150"/>
                <a:gd name="connsiteX86" fmla="*/ 238519 w 473149"/>
                <a:gd name="connsiteY86" fmla="*/ 68696 h 473150"/>
                <a:gd name="connsiteX87" fmla="*/ 238519 w 473149"/>
                <a:gd name="connsiteY87" fmla="*/ 68697 h 473150"/>
                <a:gd name="connsiteX88" fmla="*/ 304430 w 473149"/>
                <a:gd name="connsiteY88" fmla="*/ 68697 h 473150"/>
                <a:gd name="connsiteX89" fmla="*/ 351036 w 473149"/>
                <a:gd name="connsiteY89" fmla="*/ 115303 h 473150"/>
                <a:gd name="connsiteX90" fmla="*/ 285125 w 473149"/>
                <a:gd name="connsiteY90" fmla="*/ 115302 h 473150"/>
                <a:gd name="connsiteX91" fmla="*/ 238520 w 473149"/>
                <a:gd name="connsiteY91" fmla="*/ 68697 h 473150"/>
                <a:gd name="connsiteX92" fmla="*/ 232948 w 473149"/>
                <a:gd name="connsiteY92" fmla="*/ 68697 h 473150"/>
                <a:gd name="connsiteX93" fmla="*/ 235733 w 473149"/>
                <a:gd name="connsiteY93" fmla="*/ 65912 h 473150"/>
                <a:gd name="connsiteX94" fmla="*/ 235733 w 473149"/>
                <a:gd name="connsiteY94" fmla="*/ 65912 h 473150"/>
                <a:gd name="connsiteX95" fmla="*/ 232948 w 473149"/>
                <a:gd name="connsiteY95" fmla="*/ 68697 h 473150"/>
                <a:gd name="connsiteX96" fmla="*/ 186342 w 473149"/>
                <a:gd name="connsiteY96" fmla="*/ 115303 h 473150"/>
                <a:gd name="connsiteX97" fmla="*/ 120432 w 473149"/>
                <a:gd name="connsiteY97" fmla="*/ 115303 h 473150"/>
                <a:gd name="connsiteX98" fmla="*/ 120432 w 473149"/>
                <a:gd name="connsiteY98" fmla="*/ 115303 h 473150"/>
                <a:gd name="connsiteX99" fmla="*/ 116493 w 473149"/>
                <a:gd name="connsiteY99" fmla="*/ 115303 h 473150"/>
                <a:gd name="connsiteX100" fmla="*/ 116493 w 473149"/>
                <a:gd name="connsiteY100" fmla="*/ 119242 h 473150"/>
                <a:gd name="connsiteX101" fmla="*/ 69886 w 473149"/>
                <a:gd name="connsiteY101" fmla="*/ 165848 h 47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473149" h="473150">
                  <a:moveTo>
                    <a:pt x="352718" y="357847"/>
                  </a:moveTo>
                  <a:lnTo>
                    <a:pt x="356658" y="353907"/>
                  </a:lnTo>
                  <a:lnTo>
                    <a:pt x="356658" y="357847"/>
                  </a:lnTo>
                  <a:close/>
                  <a:moveTo>
                    <a:pt x="356657" y="120925"/>
                  </a:moveTo>
                  <a:lnTo>
                    <a:pt x="403263" y="167530"/>
                  </a:lnTo>
                  <a:lnTo>
                    <a:pt x="403263" y="233439"/>
                  </a:lnTo>
                  <a:lnTo>
                    <a:pt x="403263" y="167531"/>
                  </a:lnTo>
                  <a:lnTo>
                    <a:pt x="473149" y="237416"/>
                  </a:lnTo>
                  <a:lnTo>
                    <a:pt x="403264" y="307302"/>
                  </a:lnTo>
                  <a:lnTo>
                    <a:pt x="403263" y="307302"/>
                  </a:lnTo>
                  <a:lnTo>
                    <a:pt x="403263" y="404452"/>
                  </a:lnTo>
                  <a:lnTo>
                    <a:pt x="306113" y="404452"/>
                  </a:lnTo>
                  <a:lnTo>
                    <a:pt x="306113" y="404453"/>
                  </a:lnTo>
                  <a:lnTo>
                    <a:pt x="306112" y="404453"/>
                  </a:lnTo>
                  <a:lnTo>
                    <a:pt x="237416" y="473150"/>
                  </a:lnTo>
                  <a:lnTo>
                    <a:pt x="168719" y="404453"/>
                  </a:lnTo>
                  <a:lnTo>
                    <a:pt x="234630" y="404453"/>
                  </a:lnTo>
                  <a:lnTo>
                    <a:pt x="234630" y="404452"/>
                  </a:lnTo>
                  <a:lnTo>
                    <a:pt x="234630" y="404452"/>
                  </a:lnTo>
                  <a:lnTo>
                    <a:pt x="240202" y="404452"/>
                  </a:lnTo>
                  <a:lnTo>
                    <a:pt x="237416" y="407238"/>
                  </a:lnTo>
                  <a:lnTo>
                    <a:pt x="237416" y="407239"/>
                  </a:lnTo>
                  <a:lnTo>
                    <a:pt x="240202" y="404453"/>
                  </a:lnTo>
                  <a:lnTo>
                    <a:pt x="240203" y="404452"/>
                  </a:lnTo>
                  <a:lnTo>
                    <a:pt x="286808" y="357848"/>
                  </a:lnTo>
                  <a:lnTo>
                    <a:pt x="352717" y="357848"/>
                  </a:lnTo>
                  <a:lnTo>
                    <a:pt x="352718" y="357847"/>
                  </a:lnTo>
                  <a:lnTo>
                    <a:pt x="356658" y="357847"/>
                  </a:lnTo>
                  <a:lnTo>
                    <a:pt x="356658" y="353907"/>
                  </a:lnTo>
                  <a:lnTo>
                    <a:pt x="356658" y="353906"/>
                  </a:lnTo>
                  <a:lnTo>
                    <a:pt x="356658" y="287996"/>
                  </a:lnTo>
                  <a:lnTo>
                    <a:pt x="403263" y="241391"/>
                  </a:lnTo>
                  <a:lnTo>
                    <a:pt x="403264" y="241391"/>
                  </a:lnTo>
                  <a:lnTo>
                    <a:pt x="407238" y="237416"/>
                  </a:lnTo>
                  <a:lnTo>
                    <a:pt x="407238" y="237416"/>
                  </a:lnTo>
                  <a:lnTo>
                    <a:pt x="403264" y="241390"/>
                  </a:lnTo>
                  <a:lnTo>
                    <a:pt x="403264" y="233443"/>
                  </a:lnTo>
                  <a:lnTo>
                    <a:pt x="403263" y="233441"/>
                  </a:lnTo>
                  <a:lnTo>
                    <a:pt x="403263" y="233440"/>
                  </a:lnTo>
                  <a:lnTo>
                    <a:pt x="356657" y="186835"/>
                  </a:lnTo>
                  <a:close/>
                  <a:moveTo>
                    <a:pt x="116493" y="352224"/>
                  </a:moveTo>
                  <a:lnTo>
                    <a:pt x="122113" y="357847"/>
                  </a:lnTo>
                  <a:lnTo>
                    <a:pt x="116492" y="357846"/>
                  </a:lnTo>
                  <a:close/>
                  <a:moveTo>
                    <a:pt x="69886" y="305620"/>
                  </a:moveTo>
                  <a:lnTo>
                    <a:pt x="116492" y="352225"/>
                  </a:lnTo>
                  <a:lnTo>
                    <a:pt x="116492" y="357847"/>
                  </a:lnTo>
                  <a:lnTo>
                    <a:pt x="122113" y="357847"/>
                  </a:lnTo>
                  <a:lnTo>
                    <a:pt x="122113" y="357848"/>
                  </a:lnTo>
                  <a:lnTo>
                    <a:pt x="188024" y="357848"/>
                  </a:lnTo>
                  <a:lnTo>
                    <a:pt x="234630" y="404452"/>
                  </a:lnTo>
                  <a:lnTo>
                    <a:pt x="168719" y="404452"/>
                  </a:lnTo>
                  <a:lnTo>
                    <a:pt x="168719" y="404452"/>
                  </a:lnTo>
                  <a:lnTo>
                    <a:pt x="69886" y="404452"/>
                  </a:lnTo>
                  <a:close/>
                  <a:moveTo>
                    <a:pt x="304431" y="68697"/>
                  </a:moveTo>
                  <a:lnTo>
                    <a:pt x="403264" y="68697"/>
                  </a:lnTo>
                  <a:lnTo>
                    <a:pt x="403264" y="167531"/>
                  </a:lnTo>
                  <a:lnTo>
                    <a:pt x="356658" y="120925"/>
                  </a:lnTo>
                  <a:lnTo>
                    <a:pt x="356658" y="115303"/>
                  </a:lnTo>
                  <a:lnTo>
                    <a:pt x="356657" y="115303"/>
                  </a:lnTo>
                  <a:lnTo>
                    <a:pt x="356657" y="120924"/>
                  </a:lnTo>
                  <a:lnTo>
                    <a:pt x="351036" y="115302"/>
                  </a:lnTo>
                  <a:close/>
                  <a:moveTo>
                    <a:pt x="69886" y="239709"/>
                  </a:moveTo>
                  <a:lnTo>
                    <a:pt x="116492" y="286315"/>
                  </a:lnTo>
                  <a:lnTo>
                    <a:pt x="116492" y="352225"/>
                  </a:lnTo>
                  <a:lnTo>
                    <a:pt x="69886" y="305620"/>
                  </a:lnTo>
                  <a:close/>
                  <a:moveTo>
                    <a:pt x="69886" y="165849"/>
                  </a:moveTo>
                  <a:lnTo>
                    <a:pt x="116493" y="119243"/>
                  </a:lnTo>
                  <a:lnTo>
                    <a:pt x="116492" y="185154"/>
                  </a:lnTo>
                  <a:lnTo>
                    <a:pt x="69886" y="231760"/>
                  </a:lnTo>
                  <a:close/>
                  <a:moveTo>
                    <a:pt x="0" y="235734"/>
                  </a:moveTo>
                  <a:lnTo>
                    <a:pt x="69886" y="165847"/>
                  </a:lnTo>
                  <a:lnTo>
                    <a:pt x="69886" y="231759"/>
                  </a:lnTo>
                  <a:lnTo>
                    <a:pt x="69886" y="231758"/>
                  </a:lnTo>
                  <a:lnTo>
                    <a:pt x="69886" y="239708"/>
                  </a:lnTo>
                  <a:lnTo>
                    <a:pt x="65911" y="235733"/>
                  </a:lnTo>
                  <a:lnTo>
                    <a:pt x="65911" y="235734"/>
                  </a:lnTo>
                  <a:lnTo>
                    <a:pt x="69886" y="239709"/>
                  </a:lnTo>
                  <a:lnTo>
                    <a:pt x="69886" y="305620"/>
                  </a:lnTo>
                  <a:close/>
                  <a:moveTo>
                    <a:pt x="116494" y="115303"/>
                  </a:moveTo>
                  <a:lnTo>
                    <a:pt x="120432" y="115304"/>
                  </a:lnTo>
                  <a:lnTo>
                    <a:pt x="116494" y="119242"/>
                  </a:lnTo>
                  <a:close/>
                  <a:moveTo>
                    <a:pt x="69886" y="68697"/>
                  </a:moveTo>
                  <a:lnTo>
                    <a:pt x="167037" y="68697"/>
                  </a:lnTo>
                  <a:lnTo>
                    <a:pt x="167037" y="68697"/>
                  </a:lnTo>
                  <a:lnTo>
                    <a:pt x="235733" y="0"/>
                  </a:lnTo>
                  <a:lnTo>
                    <a:pt x="304430" y="68697"/>
                  </a:lnTo>
                  <a:lnTo>
                    <a:pt x="238519" y="68696"/>
                  </a:lnTo>
                  <a:lnTo>
                    <a:pt x="238519" y="68697"/>
                  </a:lnTo>
                  <a:lnTo>
                    <a:pt x="304430" y="68697"/>
                  </a:lnTo>
                  <a:lnTo>
                    <a:pt x="351036" y="115303"/>
                  </a:lnTo>
                  <a:lnTo>
                    <a:pt x="285125" y="115302"/>
                  </a:lnTo>
                  <a:lnTo>
                    <a:pt x="238520" y="68697"/>
                  </a:lnTo>
                  <a:lnTo>
                    <a:pt x="232948" y="68697"/>
                  </a:lnTo>
                  <a:lnTo>
                    <a:pt x="235733" y="65912"/>
                  </a:lnTo>
                  <a:lnTo>
                    <a:pt x="235733" y="65912"/>
                  </a:lnTo>
                  <a:lnTo>
                    <a:pt x="232948" y="68697"/>
                  </a:lnTo>
                  <a:lnTo>
                    <a:pt x="186342" y="115303"/>
                  </a:lnTo>
                  <a:lnTo>
                    <a:pt x="120432" y="115303"/>
                  </a:lnTo>
                  <a:lnTo>
                    <a:pt x="120432" y="115303"/>
                  </a:lnTo>
                  <a:lnTo>
                    <a:pt x="116493" y="115303"/>
                  </a:lnTo>
                  <a:lnTo>
                    <a:pt x="116493" y="119242"/>
                  </a:lnTo>
                  <a:lnTo>
                    <a:pt x="69886" y="165848"/>
                  </a:lnTo>
                  <a:close/>
                </a:path>
              </a:pathLst>
            </a:custGeom>
            <a:gradFill>
              <a:gsLst>
                <a:gs pos="6000">
                  <a:srgbClr val="FF99EF"/>
                </a:gs>
                <a:gs pos="100000">
                  <a:srgbClr val="D7E7DB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5C9E42F-91F2-4CFC-89EA-E20427A55EE6}"/>
                </a:ext>
              </a:extLst>
            </p:cNvPr>
            <p:cNvSpPr txBox="1"/>
            <p:nvPr/>
          </p:nvSpPr>
          <p:spPr>
            <a:xfrm>
              <a:off x="5535221" y="2606288"/>
              <a:ext cx="1116909" cy="297382"/>
            </a:xfrm>
            <a:custGeom>
              <a:avLst/>
              <a:gdLst/>
              <a:ahLst/>
              <a:cxnLst/>
              <a:rect l="l" t="t" r="r" b="b"/>
              <a:pathLst>
                <a:path w="1116909" h="297382">
                  <a:moveTo>
                    <a:pt x="980517" y="17799"/>
                  </a:moveTo>
                  <a:cubicBezTo>
                    <a:pt x="964518" y="17799"/>
                    <a:pt x="950919" y="21465"/>
                    <a:pt x="939719" y="28798"/>
                  </a:cubicBezTo>
                  <a:cubicBezTo>
                    <a:pt x="928520" y="36131"/>
                    <a:pt x="919387" y="45930"/>
                    <a:pt x="912321" y="58196"/>
                  </a:cubicBezTo>
                  <a:cubicBezTo>
                    <a:pt x="905655" y="69929"/>
                    <a:pt x="900688" y="83661"/>
                    <a:pt x="897422" y="99394"/>
                  </a:cubicBezTo>
                  <a:cubicBezTo>
                    <a:pt x="894155" y="115126"/>
                    <a:pt x="892522" y="131658"/>
                    <a:pt x="892522" y="148991"/>
                  </a:cubicBezTo>
                  <a:cubicBezTo>
                    <a:pt x="892522" y="168190"/>
                    <a:pt x="894255" y="185522"/>
                    <a:pt x="897722" y="200988"/>
                  </a:cubicBezTo>
                  <a:cubicBezTo>
                    <a:pt x="901188" y="216453"/>
                    <a:pt x="906655" y="230186"/>
                    <a:pt x="914121" y="242185"/>
                  </a:cubicBezTo>
                  <a:cubicBezTo>
                    <a:pt x="921321" y="253918"/>
                    <a:pt x="930387" y="263084"/>
                    <a:pt x="941319" y="269683"/>
                  </a:cubicBezTo>
                  <a:cubicBezTo>
                    <a:pt x="952252" y="276283"/>
                    <a:pt x="965318" y="279583"/>
                    <a:pt x="980517" y="279583"/>
                  </a:cubicBezTo>
                  <a:cubicBezTo>
                    <a:pt x="994783" y="279583"/>
                    <a:pt x="1007649" y="276250"/>
                    <a:pt x="1019115" y="269583"/>
                  </a:cubicBezTo>
                  <a:cubicBezTo>
                    <a:pt x="1030580" y="262917"/>
                    <a:pt x="1039913" y="253584"/>
                    <a:pt x="1047113" y="241585"/>
                  </a:cubicBezTo>
                  <a:cubicBezTo>
                    <a:pt x="1054579" y="229453"/>
                    <a:pt x="1060012" y="215720"/>
                    <a:pt x="1063412" y="200388"/>
                  </a:cubicBezTo>
                  <a:cubicBezTo>
                    <a:pt x="1066812" y="185055"/>
                    <a:pt x="1068512" y="167923"/>
                    <a:pt x="1068512" y="148991"/>
                  </a:cubicBezTo>
                  <a:cubicBezTo>
                    <a:pt x="1068512" y="129525"/>
                    <a:pt x="1066612" y="111660"/>
                    <a:pt x="1062812" y="95394"/>
                  </a:cubicBezTo>
                  <a:cubicBezTo>
                    <a:pt x="1059012" y="79128"/>
                    <a:pt x="1053446" y="65263"/>
                    <a:pt x="1046113" y="53797"/>
                  </a:cubicBezTo>
                  <a:cubicBezTo>
                    <a:pt x="1038780" y="42464"/>
                    <a:pt x="1029581" y="33631"/>
                    <a:pt x="1018515" y="27298"/>
                  </a:cubicBezTo>
                  <a:cubicBezTo>
                    <a:pt x="1007449" y="20965"/>
                    <a:pt x="994783" y="17799"/>
                    <a:pt x="980517" y="17799"/>
                  </a:cubicBezTo>
                  <a:close/>
                  <a:moveTo>
                    <a:pt x="380442" y="17799"/>
                  </a:moveTo>
                  <a:cubicBezTo>
                    <a:pt x="364443" y="17799"/>
                    <a:pt x="350844" y="21465"/>
                    <a:pt x="339644" y="28798"/>
                  </a:cubicBezTo>
                  <a:cubicBezTo>
                    <a:pt x="328445" y="36131"/>
                    <a:pt x="319312" y="45930"/>
                    <a:pt x="312246" y="58196"/>
                  </a:cubicBezTo>
                  <a:cubicBezTo>
                    <a:pt x="305580" y="69929"/>
                    <a:pt x="300614" y="83661"/>
                    <a:pt x="297347" y="99394"/>
                  </a:cubicBezTo>
                  <a:cubicBezTo>
                    <a:pt x="294081" y="115126"/>
                    <a:pt x="292447" y="131658"/>
                    <a:pt x="292447" y="148991"/>
                  </a:cubicBezTo>
                  <a:cubicBezTo>
                    <a:pt x="292447" y="168190"/>
                    <a:pt x="294181" y="185522"/>
                    <a:pt x="297647" y="200988"/>
                  </a:cubicBezTo>
                  <a:cubicBezTo>
                    <a:pt x="301113" y="216453"/>
                    <a:pt x="306580" y="230186"/>
                    <a:pt x="314046" y="242185"/>
                  </a:cubicBezTo>
                  <a:cubicBezTo>
                    <a:pt x="321246" y="253918"/>
                    <a:pt x="330312" y="263084"/>
                    <a:pt x="341244" y="269683"/>
                  </a:cubicBezTo>
                  <a:cubicBezTo>
                    <a:pt x="352177" y="276283"/>
                    <a:pt x="365243" y="279583"/>
                    <a:pt x="380442" y="279583"/>
                  </a:cubicBezTo>
                  <a:cubicBezTo>
                    <a:pt x="394708" y="279583"/>
                    <a:pt x="407574" y="276250"/>
                    <a:pt x="419040" y="269583"/>
                  </a:cubicBezTo>
                  <a:cubicBezTo>
                    <a:pt x="430506" y="262917"/>
                    <a:pt x="439838" y="253584"/>
                    <a:pt x="447038" y="241585"/>
                  </a:cubicBezTo>
                  <a:cubicBezTo>
                    <a:pt x="454504" y="229453"/>
                    <a:pt x="459937" y="215720"/>
                    <a:pt x="463337" y="200388"/>
                  </a:cubicBezTo>
                  <a:cubicBezTo>
                    <a:pt x="466737" y="185055"/>
                    <a:pt x="468437" y="167923"/>
                    <a:pt x="468437" y="148991"/>
                  </a:cubicBezTo>
                  <a:cubicBezTo>
                    <a:pt x="468437" y="129525"/>
                    <a:pt x="466537" y="111660"/>
                    <a:pt x="462737" y="95394"/>
                  </a:cubicBezTo>
                  <a:cubicBezTo>
                    <a:pt x="458937" y="79128"/>
                    <a:pt x="453371" y="65263"/>
                    <a:pt x="446038" y="53797"/>
                  </a:cubicBezTo>
                  <a:cubicBezTo>
                    <a:pt x="438705" y="42464"/>
                    <a:pt x="429506" y="33631"/>
                    <a:pt x="418440" y="27298"/>
                  </a:cubicBezTo>
                  <a:cubicBezTo>
                    <a:pt x="407374" y="20965"/>
                    <a:pt x="394708" y="17799"/>
                    <a:pt x="380442" y="17799"/>
                  </a:cubicBezTo>
                  <a:close/>
                  <a:moveTo>
                    <a:pt x="0" y="6799"/>
                  </a:moveTo>
                  <a:lnTo>
                    <a:pt x="119793" y="6799"/>
                  </a:lnTo>
                  <a:lnTo>
                    <a:pt x="119793" y="20999"/>
                  </a:lnTo>
                  <a:cubicBezTo>
                    <a:pt x="116060" y="21132"/>
                    <a:pt x="111227" y="21799"/>
                    <a:pt x="105294" y="22998"/>
                  </a:cubicBezTo>
                  <a:cubicBezTo>
                    <a:pt x="99361" y="24198"/>
                    <a:pt x="95061" y="25265"/>
                    <a:pt x="92394" y="26198"/>
                  </a:cubicBezTo>
                  <a:cubicBezTo>
                    <a:pt x="87861" y="27798"/>
                    <a:pt x="84762" y="30531"/>
                    <a:pt x="83095" y="34398"/>
                  </a:cubicBezTo>
                  <a:cubicBezTo>
                    <a:pt x="81428" y="38264"/>
                    <a:pt x="80595" y="42397"/>
                    <a:pt x="80595" y="46797"/>
                  </a:cubicBezTo>
                  <a:lnTo>
                    <a:pt x="80595" y="237385"/>
                  </a:lnTo>
                  <a:cubicBezTo>
                    <a:pt x="80595" y="246185"/>
                    <a:pt x="81028" y="253018"/>
                    <a:pt x="81895" y="257884"/>
                  </a:cubicBezTo>
                  <a:cubicBezTo>
                    <a:pt x="82762" y="262751"/>
                    <a:pt x="84795" y="266517"/>
                    <a:pt x="87995" y="269183"/>
                  </a:cubicBezTo>
                  <a:cubicBezTo>
                    <a:pt x="91061" y="271583"/>
                    <a:pt x="95628" y="273150"/>
                    <a:pt x="101694" y="273883"/>
                  </a:cubicBezTo>
                  <a:cubicBezTo>
                    <a:pt x="107760" y="274616"/>
                    <a:pt x="116260" y="274983"/>
                    <a:pt x="127192" y="274983"/>
                  </a:cubicBezTo>
                  <a:cubicBezTo>
                    <a:pt x="132125" y="274983"/>
                    <a:pt x="137258" y="274850"/>
                    <a:pt x="142591" y="274583"/>
                  </a:cubicBezTo>
                  <a:cubicBezTo>
                    <a:pt x="147924" y="274316"/>
                    <a:pt x="152991" y="273783"/>
                    <a:pt x="157790" y="272983"/>
                  </a:cubicBezTo>
                  <a:cubicBezTo>
                    <a:pt x="162457" y="272183"/>
                    <a:pt x="166757" y="271083"/>
                    <a:pt x="170690" y="269683"/>
                  </a:cubicBezTo>
                  <a:cubicBezTo>
                    <a:pt x="174623" y="268283"/>
                    <a:pt x="177523" y="266517"/>
                    <a:pt x="179389" y="264384"/>
                  </a:cubicBezTo>
                  <a:cubicBezTo>
                    <a:pt x="184855" y="258251"/>
                    <a:pt x="191222" y="248951"/>
                    <a:pt x="198488" y="236485"/>
                  </a:cubicBezTo>
                  <a:cubicBezTo>
                    <a:pt x="205754" y="224020"/>
                    <a:pt x="210787" y="213920"/>
                    <a:pt x="213587" y="206187"/>
                  </a:cubicBezTo>
                  <a:lnTo>
                    <a:pt x="227786" y="206187"/>
                  </a:lnTo>
                  <a:lnTo>
                    <a:pt x="221787" y="290582"/>
                  </a:lnTo>
                  <a:lnTo>
                    <a:pt x="0" y="290582"/>
                  </a:lnTo>
                  <a:lnTo>
                    <a:pt x="0" y="276383"/>
                  </a:lnTo>
                  <a:cubicBezTo>
                    <a:pt x="3200" y="276116"/>
                    <a:pt x="7833" y="275650"/>
                    <a:pt x="13899" y="274983"/>
                  </a:cubicBezTo>
                  <a:cubicBezTo>
                    <a:pt x="19966" y="274316"/>
                    <a:pt x="24199" y="273450"/>
                    <a:pt x="26598" y="272383"/>
                  </a:cubicBezTo>
                  <a:cubicBezTo>
                    <a:pt x="30598" y="270650"/>
                    <a:pt x="33498" y="268117"/>
                    <a:pt x="35298" y="264784"/>
                  </a:cubicBezTo>
                  <a:cubicBezTo>
                    <a:pt x="37098" y="261451"/>
                    <a:pt x="37998" y="257184"/>
                    <a:pt x="37998" y="251984"/>
                  </a:cubicBezTo>
                  <a:lnTo>
                    <a:pt x="37998" y="48797"/>
                  </a:lnTo>
                  <a:cubicBezTo>
                    <a:pt x="37998" y="44264"/>
                    <a:pt x="37231" y="40264"/>
                    <a:pt x="35698" y="36798"/>
                  </a:cubicBezTo>
                  <a:cubicBezTo>
                    <a:pt x="34165" y="33331"/>
                    <a:pt x="31132" y="30531"/>
                    <a:pt x="26598" y="28398"/>
                  </a:cubicBezTo>
                  <a:cubicBezTo>
                    <a:pt x="23532" y="26798"/>
                    <a:pt x="19232" y="25232"/>
                    <a:pt x="13699" y="23698"/>
                  </a:cubicBezTo>
                  <a:cubicBezTo>
                    <a:pt x="8166" y="22165"/>
                    <a:pt x="3600" y="21265"/>
                    <a:pt x="0" y="20999"/>
                  </a:cubicBezTo>
                  <a:close/>
                  <a:moveTo>
                    <a:pt x="691042" y="600"/>
                  </a:moveTo>
                  <a:cubicBezTo>
                    <a:pt x="707041" y="600"/>
                    <a:pt x="720973" y="2533"/>
                    <a:pt x="732839" y="6399"/>
                  </a:cubicBezTo>
                  <a:cubicBezTo>
                    <a:pt x="744705" y="10266"/>
                    <a:pt x="755171" y="14932"/>
                    <a:pt x="764237" y="20399"/>
                  </a:cubicBezTo>
                  <a:lnTo>
                    <a:pt x="772437" y="6799"/>
                  </a:lnTo>
                  <a:lnTo>
                    <a:pt x="788436" y="6799"/>
                  </a:lnTo>
                  <a:lnTo>
                    <a:pt x="790235" y="105993"/>
                  </a:lnTo>
                  <a:lnTo>
                    <a:pt x="773836" y="105993"/>
                  </a:lnTo>
                  <a:cubicBezTo>
                    <a:pt x="771032" y="95061"/>
                    <a:pt x="767562" y="84295"/>
                    <a:pt x="763425" y="73695"/>
                  </a:cubicBezTo>
                  <a:cubicBezTo>
                    <a:pt x="759287" y="63096"/>
                    <a:pt x="753948" y="53597"/>
                    <a:pt x="747407" y="45197"/>
                  </a:cubicBezTo>
                  <a:cubicBezTo>
                    <a:pt x="740868" y="36798"/>
                    <a:pt x="732893" y="30098"/>
                    <a:pt x="723483" y="25098"/>
                  </a:cubicBezTo>
                  <a:cubicBezTo>
                    <a:pt x="714073" y="20099"/>
                    <a:pt x="702828" y="17599"/>
                    <a:pt x="689748" y="17599"/>
                  </a:cubicBezTo>
                  <a:cubicBezTo>
                    <a:pt x="675465" y="17599"/>
                    <a:pt x="662718" y="20501"/>
                    <a:pt x="651506" y="26305"/>
                  </a:cubicBezTo>
                  <a:cubicBezTo>
                    <a:pt x="640295" y="32108"/>
                    <a:pt x="630550" y="40747"/>
                    <a:pt x="622274" y="52222"/>
                  </a:cubicBezTo>
                  <a:cubicBezTo>
                    <a:pt x="614133" y="63298"/>
                    <a:pt x="607860" y="77109"/>
                    <a:pt x="603455" y="93654"/>
                  </a:cubicBezTo>
                  <a:cubicBezTo>
                    <a:pt x="599050" y="110198"/>
                    <a:pt x="596847" y="128677"/>
                    <a:pt x="596847" y="149091"/>
                  </a:cubicBezTo>
                  <a:cubicBezTo>
                    <a:pt x="596847" y="167104"/>
                    <a:pt x="599016" y="184083"/>
                    <a:pt x="603355" y="200027"/>
                  </a:cubicBezTo>
                  <a:cubicBezTo>
                    <a:pt x="607693" y="215971"/>
                    <a:pt x="614001" y="229747"/>
                    <a:pt x="622280" y="241357"/>
                  </a:cubicBezTo>
                  <a:cubicBezTo>
                    <a:pt x="630557" y="253231"/>
                    <a:pt x="640902" y="262571"/>
                    <a:pt x="653317" y="269376"/>
                  </a:cubicBezTo>
                  <a:cubicBezTo>
                    <a:pt x="665732" y="276180"/>
                    <a:pt x="679816" y="279583"/>
                    <a:pt x="695569" y="279583"/>
                  </a:cubicBezTo>
                  <a:cubicBezTo>
                    <a:pt x="707319" y="279583"/>
                    <a:pt x="718033" y="277783"/>
                    <a:pt x="727711" y="274183"/>
                  </a:cubicBezTo>
                  <a:cubicBezTo>
                    <a:pt x="737390" y="270583"/>
                    <a:pt x="744231" y="266784"/>
                    <a:pt x="748235" y="262784"/>
                  </a:cubicBezTo>
                  <a:cubicBezTo>
                    <a:pt x="749304" y="255851"/>
                    <a:pt x="749871" y="248851"/>
                    <a:pt x="749938" y="241785"/>
                  </a:cubicBezTo>
                  <a:cubicBezTo>
                    <a:pt x="750005" y="234719"/>
                    <a:pt x="750038" y="228719"/>
                    <a:pt x="750038" y="223786"/>
                  </a:cubicBezTo>
                  <a:lnTo>
                    <a:pt x="750038" y="208187"/>
                  </a:lnTo>
                  <a:cubicBezTo>
                    <a:pt x="750038" y="202588"/>
                    <a:pt x="749271" y="197621"/>
                    <a:pt x="747738" y="193288"/>
                  </a:cubicBezTo>
                  <a:cubicBezTo>
                    <a:pt x="746205" y="188955"/>
                    <a:pt x="743038" y="185789"/>
                    <a:pt x="738239" y="183789"/>
                  </a:cubicBezTo>
                  <a:cubicBezTo>
                    <a:pt x="733839" y="181789"/>
                    <a:pt x="727873" y="180289"/>
                    <a:pt x="720340" y="179289"/>
                  </a:cubicBezTo>
                  <a:cubicBezTo>
                    <a:pt x="712807" y="178289"/>
                    <a:pt x="706907" y="177656"/>
                    <a:pt x="702641" y="177389"/>
                  </a:cubicBezTo>
                  <a:lnTo>
                    <a:pt x="702641" y="162790"/>
                  </a:lnTo>
                  <a:lnTo>
                    <a:pt x="827033" y="162790"/>
                  </a:lnTo>
                  <a:lnTo>
                    <a:pt x="827033" y="177389"/>
                  </a:lnTo>
                  <a:cubicBezTo>
                    <a:pt x="823833" y="177789"/>
                    <a:pt x="819534" y="178422"/>
                    <a:pt x="814134" y="179289"/>
                  </a:cubicBezTo>
                  <a:cubicBezTo>
                    <a:pt x="808734" y="180156"/>
                    <a:pt x="804368" y="181389"/>
                    <a:pt x="801035" y="182989"/>
                  </a:cubicBezTo>
                  <a:cubicBezTo>
                    <a:pt x="797035" y="184989"/>
                    <a:pt x="794202" y="187822"/>
                    <a:pt x="792535" y="191488"/>
                  </a:cubicBezTo>
                  <a:cubicBezTo>
                    <a:pt x="790869" y="195155"/>
                    <a:pt x="790036" y="199454"/>
                    <a:pt x="790036" y="204387"/>
                  </a:cubicBezTo>
                  <a:lnTo>
                    <a:pt x="790036" y="226386"/>
                  </a:lnTo>
                  <a:cubicBezTo>
                    <a:pt x="790036" y="242385"/>
                    <a:pt x="790135" y="253184"/>
                    <a:pt x="790335" y="258784"/>
                  </a:cubicBezTo>
                  <a:cubicBezTo>
                    <a:pt x="790535" y="264384"/>
                    <a:pt x="790769" y="268983"/>
                    <a:pt x="791035" y="272583"/>
                  </a:cubicBezTo>
                  <a:cubicBezTo>
                    <a:pt x="773303" y="280583"/>
                    <a:pt x="755638" y="286716"/>
                    <a:pt x="738039" y="290982"/>
                  </a:cubicBezTo>
                  <a:cubicBezTo>
                    <a:pt x="720440" y="295249"/>
                    <a:pt x="703174" y="297382"/>
                    <a:pt x="686242" y="297382"/>
                  </a:cubicBezTo>
                  <a:cubicBezTo>
                    <a:pt x="668110" y="297382"/>
                    <a:pt x="650644" y="293980"/>
                    <a:pt x="633845" y="287176"/>
                  </a:cubicBezTo>
                  <a:cubicBezTo>
                    <a:pt x="617046" y="280372"/>
                    <a:pt x="602380" y="270700"/>
                    <a:pt x="589848" y="258159"/>
                  </a:cubicBezTo>
                  <a:cubicBezTo>
                    <a:pt x="577182" y="245483"/>
                    <a:pt x="567116" y="230073"/>
                    <a:pt x="559650" y="211929"/>
                  </a:cubicBezTo>
                  <a:cubicBezTo>
                    <a:pt x="552183" y="193785"/>
                    <a:pt x="548450" y="173506"/>
                    <a:pt x="548450" y="151091"/>
                  </a:cubicBezTo>
                  <a:cubicBezTo>
                    <a:pt x="548450" y="129477"/>
                    <a:pt x="552017" y="109432"/>
                    <a:pt x="559150" y="90955"/>
                  </a:cubicBezTo>
                  <a:cubicBezTo>
                    <a:pt x="566283" y="72478"/>
                    <a:pt x="576382" y="56435"/>
                    <a:pt x="589448" y="42825"/>
                  </a:cubicBezTo>
                  <a:cubicBezTo>
                    <a:pt x="602114" y="29485"/>
                    <a:pt x="617213" y="19112"/>
                    <a:pt x="634745" y="11707"/>
                  </a:cubicBezTo>
                  <a:cubicBezTo>
                    <a:pt x="652277" y="4302"/>
                    <a:pt x="671043" y="600"/>
                    <a:pt x="691042" y="600"/>
                  </a:cubicBezTo>
                  <a:close/>
                  <a:moveTo>
                    <a:pt x="980517" y="0"/>
                  </a:moveTo>
                  <a:cubicBezTo>
                    <a:pt x="999316" y="0"/>
                    <a:pt x="1017048" y="3533"/>
                    <a:pt x="1033714" y="10599"/>
                  </a:cubicBezTo>
                  <a:cubicBezTo>
                    <a:pt x="1050379" y="17665"/>
                    <a:pt x="1064778" y="27598"/>
                    <a:pt x="1076911" y="40397"/>
                  </a:cubicBezTo>
                  <a:cubicBezTo>
                    <a:pt x="1089444" y="53463"/>
                    <a:pt x="1099243" y="69229"/>
                    <a:pt x="1106309" y="87695"/>
                  </a:cubicBezTo>
                  <a:cubicBezTo>
                    <a:pt x="1113376" y="106160"/>
                    <a:pt x="1116909" y="126592"/>
                    <a:pt x="1116909" y="148991"/>
                  </a:cubicBezTo>
                  <a:cubicBezTo>
                    <a:pt x="1116909" y="171523"/>
                    <a:pt x="1113309" y="191988"/>
                    <a:pt x="1106109" y="210387"/>
                  </a:cubicBezTo>
                  <a:cubicBezTo>
                    <a:pt x="1098910" y="228786"/>
                    <a:pt x="1088910" y="244452"/>
                    <a:pt x="1076111" y="257384"/>
                  </a:cubicBezTo>
                  <a:cubicBezTo>
                    <a:pt x="1063712" y="270183"/>
                    <a:pt x="1049313" y="280049"/>
                    <a:pt x="1032914" y="286982"/>
                  </a:cubicBezTo>
                  <a:cubicBezTo>
                    <a:pt x="1016515" y="293915"/>
                    <a:pt x="999049" y="297382"/>
                    <a:pt x="980517" y="297382"/>
                  </a:cubicBezTo>
                  <a:cubicBezTo>
                    <a:pt x="960785" y="297382"/>
                    <a:pt x="942552" y="293682"/>
                    <a:pt x="925820" y="286282"/>
                  </a:cubicBezTo>
                  <a:cubicBezTo>
                    <a:pt x="909088" y="278883"/>
                    <a:pt x="894722" y="268583"/>
                    <a:pt x="882723" y="255384"/>
                  </a:cubicBezTo>
                  <a:cubicBezTo>
                    <a:pt x="870724" y="242452"/>
                    <a:pt x="861291" y="226753"/>
                    <a:pt x="854425" y="208287"/>
                  </a:cubicBezTo>
                  <a:cubicBezTo>
                    <a:pt x="847558" y="189822"/>
                    <a:pt x="844125" y="170056"/>
                    <a:pt x="844125" y="148991"/>
                  </a:cubicBezTo>
                  <a:cubicBezTo>
                    <a:pt x="844125" y="125926"/>
                    <a:pt x="847725" y="105360"/>
                    <a:pt x="854925" y="87295"/>
                  </a:cubicBezTo>
                  <a:cubicBezTo>
                    <a:pt x="862124" y="69229"/>
                    <a:pt x="872057" y="53597"/>
                    <a:pt x="884723" y="40397"/>
                  </a:cubicBezTo>
                  <a:cubicBezTo>
                    <a:pt x="897255" y="27332"/>
                    <a:pt x="911821" y="17332"/>
                    <a:pt x="928420" y="10399"/>
                  </a:cubicBezTo>
                  <a:cubicBezTo>
                    <a:pt x="945019" y="3466"/>
                    <a:pt x="962385" y="0"/>
                    <a:pt x="980517" y="0"/>
                  </a:cubicBezTo>
                  <a:close/>
                  <a:moveTo>
                    <a:pt x="380442" y="0"/>
                  </a:moveTo>
                  <a:cubicBezTo>
                    <a:pt x="399241" y="0"/>
                    <a:pt x="416973" y="3533"/>
                    <a:pt x="433639" y="10599"/>
                  </a:cubicBezTo>
                  <a:cubicBezTo>
                    <a:pt x="450304" y="17665"/>
                    <a:pt x="464703" y="27598"/>
                    <a:pt x="476836" y="40397"/>
                  </a:cubicBezTo>
                  <a:cubicBezTo>
                    <a:pt x="489369" y="53463"/>
                    <a:pt x="499168" y="69229"/>
                    <a:pt x="506234" y="87695"/>
                  </a:cubicBezTo>
                  <a:cubicBezTo>
                    <a:pt x="513301" y="106160"/>
                    <a:pt x="516834" y="126592"/>
                    <a:pt x="516834" y="148991"/>
                  </a:cubicBezTo>
                  <a:cubicBezTo>
                    <a:pt x="516834" y="171523"/>
                    <a:pt x="513234" y="191988"/>
                    <a:pt x="506034" y="210387"/>
                  </a:cubicBezTo>
                  <a:cubicBezTo>
                    <a:pt x="498835" y="228786"/>
                    <a:pt x="488835" y="244452"/>
                    <a:pt x="476036" y="257384"/>
                  </a:cubicBezTo>
                  <a:cubicBezTo>
                    <a:pt x="463637" y="270183"/>
                    <a:pt x="449238" y="280049"/>
                    <a:pt x="432839" y="286982"/>
                  </a:cubicBezTo>
                  <a:cubicBezTo>
                    <a:pt x="416440" y="293915"/>
                    <a:pt x="398974" y="297382"/>
                    <a:pt x="380442" y="297382"/>
                  </a:cubicBezTo>
                  <a:cubicBezTo>
                    <a:pt x="360710" y="297382"/>
                    <a:pt x="342478" y="293682"/>
                    <a:pt x="325745" y="286282"/>
                  </a:cubicBezTo>
                  <a:cubicBezTo>
                    <a:pt x="309013" y="278883"/>
                    <a:pt x="294647" y="268583"/>
                    <a:pt x="282648" y="255384"/>
                  </a:cubicBezTo>
                  <a:cubicBezTo>
                    <a:pt x="270649" y="242452"/>
                    <a:pt x="261216" y="226753"/>
                    <a:pt x="254350" y="208287"/>
                  </a:cubicBezTo>
                  <a:cubicBezTo>
                    <a:pt x="247483" y="189822"/>
                    <a:pt x="244050" y="170056"/>
                    <a:pt x="244050" y="148991"/>
                  </a:cubicBezTo>
                  <a:cubicBezTo>
                    <a:pt x="244050" y="125926"/>
                    <a:pt x="247650" y="105360"/>
                    <a:pt x="254850" y="87295"/>
                  </a:cubicBezTo>
                  <a:cubicBezTo>
                    <a:pt x="262049" y="69229"/>
                    <a:pt x="271982" y="53597"/>
                    <a:pt x="284648" y="40397"/>
                  </a:cubicBezTo>
                  <a:cubicBezTo>
                    <a:pt x="297180" y="27332"/>
                    <a:pt x="311746" y="17332"/>
                    <a:pt x="328345" y="10399"/>
                  </a:cubicBezTo>
                  <a:cubicBezTo>
                    <a:pt x="344944" y="3466"/>
                    <a:pt x="362310" y="0"/>
                    <a:pt x="380442" y="0"/>
                  </a:cubicBezTo>
                  <a:close/>
                </a:path>
              </a:pathLst>
            </a:custGeom>
            <a:gradFill flip="none" rotWithShape="1">
              <a:gsLst>
                <a:gs pos="6000">
                  <a:srgbClr val="FF99EF"/>
                </a:gs>
                <a:gs pos="100000">
                  <a:srgbClr val="D7E7DB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F163197-6B8E-4077-886B-68511B92B379}"/>
              </a:ext>
            </a:extLst>
          </p:cNvPr>
          <p:cNvSpPr txBox="1"/>
          <p:nvPr/>
        </p:nvSpPr>
        <p:spPr>
          <a:xfrm>
            <a:off x="2577745" y="3187387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18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04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18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C4ADBFB-E7F3-4CE3-AF0F-6E069B42EACD}"/>
              </a:ext>
            </a:extLst>
          </p:cNvPr>
          <p:cNvSpPr txBox="1"/>
          <p:nvPr/>
        </p:nvSpPr>
        <p:spPr>
          <a:xfrm>
            <a:off x="3809311" y="4698038"/>
            <a:ext cx="102143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04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E5123CD-DA87-4CFF-8613-A2E475095237}"/>
              </a:ext>
            </a:extLst>
          </p:cNvPr>
          <p:cNvCxnSpPr/>
          <p:nvPr/>
        </p:nvCxnSpPr>
        <p:spPr>
          <a:xfrm>
            <a:off x="4702132" y="4486256"/>
            <a:ext cx="0" cy="1425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97F450B-061A-4470-B99E-209167E9E6C6}"/>
              </a:ext>
            </a:extLst>
          </p:cNvPr>
          <p:cNvSpPr txBox="1"/>
          <p:nvPr/>
        </p:nvSpPr>
        <p:spPr>
          <a:xfrm>
            <a:off x="4831790" y="4266520"/>
            <a:ext cx="3029997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下步工作计划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6733DA-A020-43F4-9CFC-27BA92B6F7C4}"/>
              </a:ext>
            </a:extLst>
          </p:cNvPr>
          <p:cNvSpPr txBox="1"/>
          <p:nvPr/>
        </p:nvSpPr>
        <p:spPr>
          <a:xfrm>
            <a:off x="4831790" y="5097807"/>
            <a:ext cx="5201209" cy="64633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The user can demonstrate on a projector or computer, or print the presentation and make it into a film to be used in a wider field. The user can demonstrate on a projector or computer, or print the presentation and make it into a film to be used in a wider field. </a:t>
            </a:r>
          </a:p>
        </p:txBody>
      </p:sp>
    </p:spTree>
    <p:extLst>
      <p:ext uri="{BB962C8B-B14F-4D97-AF65-F5344CB8AC3E}">
        <p14:creationId xmlns:p14="http://schemas.microsoft.com/office/powerpoint/2010/main" val="449034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12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F5160C5-ABBB-41F6-9CD4-05E4E1C121F0}"/>
              </a:ext>
            </a:extLst>
          </p:cNvPr>
          <p:cNvSpPr txBox="1">
            <a:spLocks/>
          </p:cNvSpPr>
          <p:nvPr/>
        </p:nvSpPr>
        <p:spPr>
          <a:xfrm>
            <a:off x="3987256" y="741867"/>
            <a:ext cx="4217488" cy="50276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下步工作计划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B59C7C-A135-49BF-955C-E734C841F6EF}"/>
              </a:ext>
            </a:extLst>
          </p:cNvPr>
          <p:cNvSpPr txBox="1"/>
          <p:nvPr/>
        </p:nvSpPr>
        <p:spPr>
          <a:xfrm>
            <a:off x="3987256" y="1174440"/>
            <a:ext cx="4217489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print the presentation and make it into a film a wider field</a:t>
            </a:r>
          </a:p>
        </p:txBody>
      </p:sp>
      <p:grpSp>
        <p:nvGrpSpPr>
          <p:cNvPr id="4" name="Group 72">
            <a:extLst>
              <a:ext uri="{FF2B5EF4-FFF2-40B4-BE49-F238E27FC236}">
                <a16:creationId xmlns:a16="http://schemas.microsoft.com/office/drawing/2014/main" id="{3644BDA1-8D21-4847-A0E9-15261B3EFA7E}"/>
              </a:ext>
            </a:extLst>
          </p:cNvPr>
          <p:cNvGrpSpPr/>
          <p:nvPr/>
        </p:nvGrpSpPr>
        <p:grpSpPr>
          <a:xfrm>
            <a:off x="655146" y="3294572"/>
            <a:ext cx="1482803" cy="1021718"/>
            <a:chOff x="5776019" y="1609114"/>
            <a:chExt cx="1112102" cy="766289"/>
          </a:xfrm>
        </p:grpSpPr>
        <p:sp>
          <p:nvSpPr>
            <p:cNvPr id="5" name="Text Placeholder 3">
              <a:extLst>
                <a:ext uri="{FF2B5EF4-FFF2-40B4-BE49-F238E27FC236}">
                  <a16:creationId xmlns:a16="http://schemas.microsoft.com/office/drawing/2014/main" id="{9930BE78-C108-4DFF-97C4-024EB6DCC679}"/>
                </a:ext>
              </a:extLst>
            </p:cNvPr>
            <p:cNvSpPr txBox="1"/>
            <p:nvPr/>
          </p:nvSpPr>
          <p:spPr>
            <a:xfrm>
              <a:off x="5870404" y="1609114"/>
              <a:ext cx="923330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defRPr/>
              </a:pPr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8" name="Text Placeholder 3">
              <a:extLst>
                <a:ext uri="{FF2B5EF4-FFF2-40B4-BE49-F238E27FC236}">
                  <a16:creationId xmlns:a16="http://schemas.microsoft.com/office/drawing/2014/main" id="{4D778300-A37C-40C0-9846-31E3687ADBFA}"/>
                </a:ext>
              </a:extLst>
            </p:cNvPr>
            <p:cNvSpPr txBox="1"/>
            <p:nvPr/>
          </p:nvSpPr>
          <p:spPr>
            <a:xfrm>
              <a:off x="5776019" y="1849104"/>
              <a:ext cx="1112102" cy="5262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9" name="Group 72">
            <a:extLst>
              <a:ext uri="{FF2B5EF4-FFF2-40B4-BE49-F238E27FC236}">
                <a16:creationId xmlns:a16="http://schemas.microsoft.com/office/drawing/2014/main" id="{51EDBD57-DAE8-4FC9-815F-9BE50624FD5B}"/>
              </a:ext>
            </a:extLst>
          </p:cNvPr>
          <p:cNvGrpSpPr/>
          <p:nvPr/>
        </p:nvGrpSpPr>
        <p:grpSpPr>
          <a:xfrm>
            <a:off x="3351384" y="3296323"/>
            <a:ext cx="1520272" cy="1025373"/>
            <a:chOff x="5776018" y="1548154"/>
            <a:chExt cx="1140204" cy="769030"/>
          </a:xfrm>
        </p:grpSpPr>
        <p:sp>
          <p:nvSpPr>
            <p:cNvPr id="10" name="Text Placeholder 3">
              <a:extLst>
                <a:ext uri="{FF2B5EF4-FFF2-40B4-BE49-F238E27FC236}">
                  <a16:creationId xmlns:a16="http://schemas.microsoft.com/office/drawing/2014/main" id="{738D81D7-1DB4-41BA-8461-DDA1C74D176D}"/>
                </a:ext>
              </a:extLst>
            </p:cNvPr>
            <p:cNvSpPr txBox="1"/>
            <p:nvPr/>
          </p:nvSpPr>
          <p:spPr>
            <a:xfrm>
              <a:off x="5884456" y="1548154"/>
              <a:ext cx="923330" cy="184666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defRPr/>
              </a:pPr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11" name="Text Placeholder 3">
              <a:extLst>
                <a:ext uri="{FF2B5EF4-FFF2-40B4-BE49-F238E27FC236}">
                  <a16:creationId xmlns:a16="http://schemas.microsoft.com/office/drawing/2014/main" id="{BC47C329-881C-41FE-AEA8-BFF1B925E4A7}"/>
                </a:ext>
              </a:extLst>
            </p:cNvPr>
            <p:cNvSpPr txBox="1"/>
            <p:nvPr/>
          </p:nvSpPr>
          <p:spPr>
            <a:xfrm>
              <a:off x="5776018" y="1790885"/>
              <a:ext cx="1140204" cy="5262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2" name="Group 72">
            <a:extLst>
              <a:ext uri="{FF2B5EF4-FFF2-40B4-BE49-F238E27FC236}">
                <a16:creationId xmlns:a16="http://schemas.microsoft.com/office/drawing/2014/main" id="{3BCBAEA6-B791-463B-A40A-52FD5D764F49}"/>
              </a:ext>
            </a:extLst>
          </p:cNvPr>
          <p:cNvGrpSpPr/>
          <p:nvPr/>
        </p:nvGrpSpPr>
        <p:grpSpPr>
          <a:xfrm>
            <a:off x="6118755" y="3298453"/>
            <a:ext cx="1536188" cy="1017836"/>
            <a:chOff x="5776018" y="1537993"/>
            <a:chExt cx="1152141" cy="763377"/>
          </a:xfrm>
        </p:grpSpPr>
        <p:sp>
          <p:nvSpPr>
            <p:cNvPr id="13" name="Text Placeholder 3">
              <a:extLst>
                <a:ext uri="{FF2B5EF4-FFF2-40B4-BE49-F238E27FC236}">
                  <a16:creationId xmlns:a16="http://schemas.microsoft.com/office/drawing/2014/main" id="{F130F3D0-643B-4EEC-BFE4-873F6F7D519B}"/>
                </a:ext>
              </a:extLst>
            </p:cNvPr>
            <p:cNvSpPr txBox="1"/>
            <p:nvPr/>
          </p:nvSpPr>
          <p:spPr>
            <a:xfrm>
              <a:off x="5890423" y="1537993"/>
              <a:ext cx="923330" cy="184666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>
                <a:defRPr/>
              </a:pPr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14" name="Text Placeholder 3">
              <a:extLst>
                <a:ext uri="{FF2B5EF4-FFF2-40B4-BE49-F238E27FC236}">
                  <a16:creationId xmlns:a16="http://schemas.microsoft.com/office/drawing/2014/main" id="{9F0BBAB6-7CE0-4AC8-82A2-DF0A84B77DC5}"/>
                </a:ext>
              </a:extLst>
            </p:cNvPr>
            <p:cNvSpPr txBox="1"/>
            <p:nvPr/>
          </p:nvSpPr>
          <p:spPr>
            <a:xfrm>
              <a:off x="5776018" y="1775072"/>
              <a:ext cx="1152141" cy="526298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15" name="Group 72">
            <a:extLst>
              <a:ext uri="{FF2B5EF4-FFF2-40B4-BE49-F238E27FC236}">
                <a16:creationId xmlns:a16="http://schemas.microsoft.com/office/drawing/2014/main" id="{01FB1A77-E1D8-43FC-AB23-3E76301C3BF2}"/>
              </a:ext>
            </a:extLst>
          </p:cNvPr>
          <p:cNvGrpSpPr/>
          <p:nvPr/>
        </p:nvGrpSpPr>
        <p:grpSpPr>
          <a:xfrm>
            <a:off x="8859167" y="3303579"/>
            <a:ext cx="1488707" cy="1038310"/>
            <a:chOff x="5776018" y="1545687"/>
            <a:chExt cx="1116530" cy="778734"/>
          </a:xfrm>
        </p:grpSpPr>
        <p:sp>
          <p:nvSpPr>
            <p:cNvPr id="16" name="Text Placeholder 3">
              <a:extLst>
                <a:ext uri="{FF2B5EF4-FFF2-40B4-BE49-F238E27FC236}">
                  <a16:creationId xmlns:a16="http://schemas.microsoft.com/office/drawing/2014/main" id="{31983A9F-884B-492E-98ED-9AA9752FED53}"/>
                </a:ext>
              </a:extLst>
            </p:cNvPr>
            <p:cNvSpPr txBox="1"/>
            <p:nvPr/>
          </p:nvSpPr>
          <p:spPr>
            <a:xfrm>
              <a:off x="5872618" y="1545687"/>
              <a:ext cx="923329" cy="184666"/>
            </a:xfrm>
            <a:prstGeom prst="rect">
              <a:avLst/>
            </a:prstGeom>
          </p:spPr>
          <p:txBody>
            <a:bodyPr wrap="none" lIns="0" tIns="0" rIns="0" bIns="0" anchor="t" anchorCtr="0">
              <a:spAutoFit/>
            </a:bodyPr>
            <a:lstStyle>
              <a:lvl1pPr marL="0" indent="0" algn="ctr">
                <a:buNone/>
                <a:defRPr sz="14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>
                <a:defRPr/>
              </a:pPr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17" name="Text Placeholder 3">
              <a:extLst>
                <a:ext uri="{FF2B5EF4-FFF2-40B4-BE49-F238E27FC236}">
                  <a16:creationId xmlns:a16="http://schemas.microsoft.com/office/drawing/2014/main" id="{10AE390B-998E-4C2E-B75F-6303A01190D4}"/>
                </a:ext>
              </a:extLst>
            </p:cNvPr>
            <p:cNvSpPr txBox="1"/>
            <p:nvPr/>
          </p:nvSpPr>
          <p:spPr>
            <a:xfrm>
              <a:off x="5776018" y="1798122"/>
              <a:ext cx="1116530" cy="526299"/>
            </a:xfrm>
            <a:prstGeom prst="rect">
              <a:avLst/>
            </a:prstGeom>
          </p:spPr>
          <p:txBody>
            <a:bodyPr wrap="square" lIns="0" tIns="0" rIns="0" bIns="0" anchor="t" anchorCtr="0">
              <a:spAutoFit/>
            </a:bodyPr>
            <a:lstStyle>
              <a:lvl1pPr marL="0" indent="0" algn="ctr">
                <a:buNone/>
                <a:defRPr sz="1600" baseline="0">
                  <a:solidFill>
                    <a:schemeClr val="tx1">
                      <a:lumMod val="95000"/>
                      <a:lumOff val="5000"/>
                    </a:schemeClr>
                  </a:solidFill>
                </a:defRPr>
              </a:lvl1pPr>
              <a:lvl2pPr marL="457200" indent="0">
                <a:buNone/>
                <a:defRPr sz="1200"/>
              </a:lvl2pPr>
              <a:lvl3pPr marL="914400" indent="0">
                <a:buNone/>
                <a:defRPr sz="1000"/>
              </a:lvl3pPr>
              <a:lvl4pPr marL="1371600" indent="0">
                <a:buNone/>
                <a:defRPr sz="900"/>
              </a:lvl4pPr>
              <a:lvl5pPr marL="1828800" indent="0">
                <a:buNone/>
                <a:defRPr sz="900"/>
              </a:lvl5pPr>
              <a:lvl6pPr marL="2286000" indent="0">
                <a:buNone/>
                <a:defRPr sz="900"/>
              </a:lvl6pPr>
              <a:lvl7pPr marL="2743200" indent="0">
                <a:buNone/>
                <a:defRPr sz="900"/>
              </a:lvl7pPr>
              <a:lvl8pPr marL="3200400" indent="0">
                <a:buNone/>
                <a:defRPr sz="900"/>
              </a:lvl8pPr>
              <a:lvl9pPr marL="3657600" indent="0">
                <a:buNone/>
                <a:defRPr sz="900"/>
              </a:lvl9pPr>
            </a:lstStyle>
            <a:p>
              <a:pPr lvl="0">
                <a:lnSpc>
                  <a:spcPct val="114000"/>
                </a:lnSpc>
                <a:defRPr/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sp>
        <p:nvSpPr>
          <p:cNvPr id="18" name="Chevron 42">
            <a:extLst>
              <a:ext uri="{FF2B5EF4-FFF2-40B4-BE49-F238E27FC236}">
                <a16:creationId xmlns:a16="http://schemas.microsoft.com/office/drawing/2014/main" id="{AA82807B-0DF7-4F92-B9CC-D099C57A1732}"/>
              </a:ext>
            </a:extLst>
          </p:cNvPr>
          <p:cNvSpPr/>
          <p:nvPr/>
        </p:nvSpPr>
        <p:spPr>
          <a:xfrm>
            <a:off x="2336500" y="2940828"/>
            <a:ext cx="918852" cy="1997043"/>
          </a:xfrm>
          <a:prstGeom prst="chevron">
            <a:avLst/>
          </a:prstGeom>
          <a:solidFill>
            <a:srgbClr val="D05EE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Chevron 63">
            <a:extLst>
              <a:ext uri="{FF2B5EF4-FFF2-40B4-BE49-F238E27FC236}">
                <a16:creationId xmlns:a16="http://schemas.microsoft.com/office/drawing/2014/main" id="{DB7F5CC8-5B94-4255-981F-9CEB10AA8227}"/>
              </a:ext>
            </a:extLst>
          </p:cNvPr>
          <p:cNvSpPr/>
          <p:nvPr/>
        </p:nvSpPr>
        <p:spPr>
          <a:xfrm>
            <a:off x="5068772" y="2940828"/>
            <a:ext cx="918852" cy="1997043"/>
          </a:xfrm>
          <a:prstGeom prst="chevron">
            <a:avLst/>
          </a:prstGeom>
          <a:solidFill>
            <a:srgbClr val="3F32B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Chevron 67">
            <a:extLst>
              <a:ext uri="{FF2B5EF4-FFF2-40B4-BE49-F238E27FC236}">
                <a16:creationId xmlns:a16="http://schemas.microsoft.com/office/drawing/2014/main" id="{2A1A5318-5505-4321-A8DE-ABAD09D868B8}"/>
              </a:ext>
            </a:extLst>
          </p:cNvPr>
          <p:cNvSpPr/>
          <p:nvPr/>
        </p:nvSpPr>
        <p:spPr>
          <a:xfrm>
            <a:off x="7809185" y="2940828"/>
            <a:ext cx="918852" cy="1997043"/>
          </a:xfrm>
          <a:prstGeom prst="chevron">
            <a:avLst/>
          </a:prstGeom>
          <a:solidFill>
            <a:srgbClr val="B90E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1" name="Chevron 86">
            <a:extLst>
              <a:ext uri="{FF2B5EF4-FFF2-40B4-BE49-F238E27FC236}">
                <a16:creationId xmlns:a16="http://schemas.microsoft.com/office/drawing/2014/main" id="{9AF298BC-387B-4E57-B18A-822674058ED9}"/>
              </a:ext>
            </a:extLst>
          </p:cNvPr>
          <p:cNvSpPr/>
          <p:nvPr/>
        </p:nvSpPr>
        <p:spPr>
          <a:xfrm>
            <a:off x="10581163" y="2940828"/>
            <a:ext cx="918852" cy="1997043"/>
          </a:xfrm>
          <a:prstGeom prst="chevron">
            <a:avLst/>
          </a:prstGeom>
          <a:solidFill>
            <a:srgbClr val="6023B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rgbClr val="FFC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2" name="Oval 41">
            <a:extLst>
              <a:ext uri="{FF2B5EF4-FFF2-40B4-BE49-F238E27FC236}">
                <a16:creationId xmlns:a16="http://schemas.microsoft.com/office/drawing/2014/main" id="{30411D57-59D4-4674-9587-355D43AA55B1}"/>
              </a:ext>
            </a:extLst>
          </p:cNvPr>
          <p:cNvSpPr>
            <a:spLocks noChangeAspect="1"/>
          </p:cNvSpPr>
          <p:nvPr/>
        </p:nvSpPr>
        <p:spPr>
          <a:xfrm>
            <a:off x="2201332" y="3506655"/>
            <a:ext cx="864665" cy="865389"/>
          </a:xfrm>
          <a:prstGeom prst="ellipse">
            <a:avLst/>
          </a:prstGeom>
          <a:solidFill>
            <a:srgbClr val="DA81E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3" name="Oval 50">
            <a:extLst>
              <a:ext uri="{FF2B5EF4-FFF2-40B4-BE49-F238E27FC236}">
                <a16:creationId xmlns:a16="http://schemas.microsoft.com/office/drawing/2014/main" id="{4163CC73-30C2-4BFD-BC79-67CE49225B8B}"/>
              </a:ext>
            </a:extLst>
          </p:cNvPr>
          <p:cNvSpPr>
            <a:spLocks noChangeAspect="1"/>
          </p:cNvSpPr>
          <p:nvPr/>
        </p:nvSpPr>
        <p:spPr>
          <a:xfrm>
            <a:off x="2301101" y="3606508"/>
            <a:ext cx="665126" cy="665684"/>
          </a:xfrm>
          <a:prstGeom prst="ellipse">
            <a:avLst/>
          </a:prstGeom>
          <a:solidFill>
            <a:srgbClr val="D05EEB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01</a:t>
            </a:r>
            <a:endParaRPr lang="en-US" sz="133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4" name="Oval 52">
            <a:extLst>
              <a:ext uri="{FF2B5EF4-FFF2-40B4-BE49-F238E27FC236}">
                <a16:creationId xmlns:a16="http://schemas.microsoft.com/office/drawing/2014/main" id="{13B7369C-1FE2-4C5B-86FF-8ABB1E39AAD7}"/>
              </a:ext>
            </a:extLst>
          </p:cNvPr>
          <p:cNvSpPr>
            <a:spLocks noChangeAspect="1"/>
          </p:cNvSpPr>
          <p:nvPr/>
        </p:nvSpPr>
        <p:spPr>
          <a:xfrm>
            <a:off x="4959059" y="3506655"/>
            <a:ext cx="864665" cy="865389"/>
          </a:xfrm>
          <a:prstGeom prst="ellipse">
            <a:avLst/>
          </a:prstGeom>
          <a:solidFill>
            <a:srgbClr val="6054D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5" name="Oval 53">
            <a:extLst>
              <a:ext uri="{FF2B5EF4-FFF2-40B4-BE49-F238E27FC236}">
                <a16:creationId xmlns:a16="http://schemas.microsoft.com/office/drawing/2014/main" id="{6BB6C1BF-B758-4805-9D4A-389D8D44FE9B}"/>
              </a:ext>
            </a:extLst>
          </p:cNvPr>
          <p:cNvSpPr>
            <a:spLocks noChangeAspect="1"/>
          </p:cNvSpPr>
          <p:nvPr/>
        </p:nvSpPr>
        <p:spPr>
          <a:xfrm>
            <a:off x="5058828" y="3606508"/>
            <a:ext cx="665126" cy="665684"/>
          </a:xfrm>
          <a:prstGeom prst="ellipse">
            <a:avLst/>
          </a:prstGeom>
          <a:solidFill>
            <a:srgbClr val="3F32B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02</a:t>
            </a:r>
            <a:endParaRPr lang="en-US" sz="1600" b="1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6" name="Oval 56">
            <a:extLst>
              <a:ext uri="{FF2B5EF4-FFF2-40B4-BE49-F238E27FC236}">
                <a16:creationId xmlns:a16="http://schemas.microsoft.com/office/drawing/2014/main" id="{923A78AD-BE15-4267-9C2E-E556B8FD8947}"/>
              </a:ext>
            </a:extLst>
          </p:cNvPr>
          <p:cNvSpPr>
            <a:spLocks noChangeAspect="1"/>
          </p:cNvSpPr>
          <p:nvPr/>
        </p:nvSpPr>
        <p:spPr>
          <a:xfrm>
            <a:off x="7703048" y="3506655"/>
            <a:ext cx="864665" cy="865389"/>
          </a:xfrm>
          <a:prstGeom prst="ellipse">
            <a:avLst/>
          </a:prstGeom>
          <a:solidFill>
            <a:srgbClr val="C28C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7" name="Oval 59">
            <a:extLst>
              <a:ext uri="{FF2B5EF4-FFF2-40B4-BE49-F238E27FC236}">
                <a16:creationId xmlns:a16="http://schemas.microsoft.com/office/drawing/2014/main" id="{18056E3B-F18B-4C00-B0C2-4528C3A47BAB}"/>
              </a:ext>
            </a:extLst>
          </p:cNvPr>
          <p:cNvSpPr>
            <a:spLocks noChangeAspect="1"/>
          </p:cNvSpPr>
          <p:nvPr/>
        </p:nvSpPr>
        <p:spPr>
          <a:xfrm>
            <a:off x="7802817" y="3606508"/>
            <a:ext cx="665126" cy="665684"/>
          </a:xfrm>
          <a:prstGeom prst="ellipse">
            <a:avLst/>
          </a:prstGeom>
          <a:solidFill>
            <a:srgbClr val="B90E83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03</a:t>
            </a:r>
            <a:endParaRPr lang="en-US" sz="1600" b="1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8" name="Oval 68">
            <a:extLst>
              <a:ext uri="{FF2B5EF4-FFF2-40B4-BE49-F238E27FC236}">
                <a16:creationId xmlns:a16="http://schemas.microsoft.com/office/drawing/2014/main" id="{3DF6F3A9-DA29-4830-B6B3-D597BC19E4FD}"/>
              </a:ext>
            </a:extLst>
          </p:cNvPr>
          <p:cNvSpPr>
            <a:spLocks noChangeAspect="1"/>
          </p:cNvSpPr>
          <p:nvPr/>
        </p:nvSpPr>
        <p:spPr>
          <a:xfrm>
            <a:off x="10451778" y="3506655"/>
            <a:ext cx="864665" cy="865389"/>
          </a:xfrm>
          <a:prstGeom prst="ellipse">
            <a:avLst/>
          </a:prstGeom>
          <a:solidFill>
            <a:srgbClr val="864AD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3" b="1" dirty="0">
              <a:solidFill>
                <a:schemeClr val="bg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9" name="Oval 69">
            <a:extLst>
              <a:ext uri="{FF2B5EF4-FFF2-40B4-BE49-F238E27FC236}">
                <a16:creationId xmlns:a16="http://schemas.microsoft.com/office/drawing/2014/main" id="{E2F75058-A428-4A87-BF69-43B018B05DC8}"/>
              </a:ext>
            </a:extLst>
          </p:cNvPr>
          <p:cNvSpPr>
            <a:spLocks noChangeAspect="1"/>
          </p:cNvSpPr>
          <p:nvPr/>
        </p:nvSpPr>
        <p:spPr>
          <a:xfrm>
            <a:off x="10551547" y="3606508"/>
            <a:ext cx="665126" cy="665684"/>
          </a:xfrm>
          <a:prstGeom prst="ellipse">
            <a:avLst/>
          </a:prstGeom>
          <a:solidFill>
            <a:srgbClr val="6023BE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04</a:t>
            </a:r>
            <a:endParaRPr lang="en-US" sz="1600" b="1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0" name="Arc 72">
            <a:extLst>
              <a:ext uri="{FF2B5EF4-FFF2-40B4-BE49-F238E27FC236}">
                <a16:creationId xmlns:a16="http://schemas.microsoft.com/office/drawing/2014/main" id="{F0E13895-D3AA-49C7-A95A-3E8F5C9BEAED}"/>
              </a:ext>
            </a:extLst>
          </p:cNvPr>
          <p:cNvSpPr/>
          <p:nvPr/>
        </p:nvSpPr>
        <p:spPr>
          <a:xfrm rot="19051047">
            <a:off x="2778242" y="2523672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1" name="Arc 73">
            <a:extLst>
              <a:ext uri="{FF2B5EF4-FFF2-40B4-BE49-F238E27FC236}">
                <a16:creationId xmlns:a16="http://schemas.microsoft.com/office/drawing/2014/main" id="{E9C91710-5E3C-460F-A118-5B7879A5B1F6}"/>
              </a:ext>
            </a:extLst>
          </p:cNvPr>
          <p:cNvSpPr/>
          <p:nvPr/>
        </p:nvSpPr>
        <p:spPr>
          <a:xfrm rot="13500000" flipH="1">
            <a:off x="5573479" y="3252187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2" name="Arc 74">
            <a:extLst>
              <a:ext uri="{FF2B5EF4-FFF2-40B4-BE49-F238E27FC236}">
                <a16:creationId xmlns:a16="http://schemas.microsoft.com/office/drawing/2014/main" id="{C1A3C941-95E8-4E19-8726-9858B893D4C5}"/>
              </a:ext>
            </a:extLst>
          </p:cNvPr>
          <p:cNvSpPr/>
          <p:nvPr/>
        </p:nvSpPr>
        <p:spPr>
          <a:xfrm rot="19051047">
            <a:off x="8519727" y="2549274"/>
            <a:ext cx="2181771" cy="2181771"/>
          </a:xfrm>
          <a:prstGeom prst="arc">
            <a:avLst/>
          </a:prstGeom>
          <a:ln w="28575">
            <a:solidFill>
              <a:schemeClr val="bg1">
                <a:lumMod val="65000"/>
              </a:schemeClr>
            </a:solidFill>
            <a:prstDash val="sysDot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400" dirty="0"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3416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4000"/>
                            </p:stCondLst>
                            <p:childTnLst>
                              <p:par>
                                <p:cTn id="57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0"/>
                            </p:stCondLst>
                            <p:childTnLst>
                              <p:par>
                                <p:cTn id="7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500"/>
                            </p:stCondLst>
                            <p:childTnLst>
                              <p:par>
                                <p:cTn id="79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6000"/>
                            </p:stCondLst>
                            <p:childTnLst>
                              <p:par>
                                <p:cTn id="83" presetID="2" presetClass="entr" presetSubtype="8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6500"/>
                            </p:stCondLst>
                            <p:childTnLst>
                              <p:par>
                                <p:cTn id="8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7000"/>
                            </p:stCondLst>
                            <p:childTnLst>
                              <p:par>
                                <p:cTn id="9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ldLvl="0" animBg="1"/>
      <p:bldP spid="19" grpId="0" bldLvl="0" animBg="1"/>
      <p:bldP spid="20" grpId="0" bldLvl="0" animBg="1"/>
      <p:bldP spid="21" grpId="0" bldLvl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bldLvl="0" animBg="1"/>
      <p:bldP spid="31" grpId="0" bldLvl="0" animBg="1"/>
      <p:bldP spid="32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F5160C5-ABBB-41F6-9CD4-05E4E1C121F0}"/>
              </a:ext>
            </a:extLst>
          </p:cNvPr>
          <p:cNvSpPr txBox="1">
            <a:spLocks/>
          </p:cNvSpPr>
          <p:nvPr/>
        </p:nvSpPr>
        <p:spPr>
          <a:xfrm>
            <a:off x="3987256" y="741867"/>
            <a:ext cx="4217488" cy="50276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下步工作计划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B59C7C-A135-49BF-955C-E734C841F6EF}"/>
              </a:ext>
            </a:extLst>
          </p:cNvPr>
          <p:cNvSpPr txBox="1"/>
          <p:nvPr/>
        </p:nvSpPr>
        <p:spPr>
          <a:xfrm>
            <a:off x="3987256" y="1174440"/>
            <a:ext cx="4217489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print the presentation and make it into a film a wider field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26268D8-2397-47C6-9B1F-2FFC2D2A70EE}"/>
              </a:ext>
            </a:extLst>
          </p:cNvPr>
          <p:cNvGrpSpPr/>
          <p:nvPr/>
        </p:nvGrpSpPr>
        <p:grpSpPr>
          <a:xfrm>
            <a:off x="1166858" y="2404676"/>
            <a:ext cx="3173422" cy="3173422"/>
            <a:chOff x="1166858" y="2404676"/>
            <a:chExt cx="3173422" cy="3173422"/>
          </a:xfrm>
        </p:grpSpPr>
        <p:sp>
          <p:nvSpPr>
            <p:cNvPr id="5" name="íS1ïďe">
              <a:extLst>
                <a:ext uri="{FF2B5EF4-FFF2-40B4-BE49-F238E27FC236}">
                  <a16:creationId xmlns:a16="http://schemas.microsoft.com/office/drawing/2014/main" id="{48431CAF-6F0D-443B-9DDB-E167CA990356}"/>
                </a:ext>
              </a:extLst>
            </p:cNvPr>
            <p:cNvSpPr/>
            <p:nvPr/>
          </p:nvSpPr>
          <p:spPr>
            <a:xfrm>
              <a:off x="1166858" y="2404676"/>
              <a:ext cx="3173422" cy="3173422"/>
            </a:xfrm>
            <a:prstGeom prst="ellipse">
              <a:avLst/>
            </a:prstGeom>
            <a:solidFill>
              <a:srgbClr val="B90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8" name="íṥḷíḑe">
              <a:extLst>
                <a:ext uri="{FF2B5EF4-FFF2-40B4-BE49-F238E27FC236}">
                  <a16:creationId xmlns:a16="http://schemas.microsoft.com/office/drawing/2014/main" id="{1002F0D7-A870-48EE-9CD8-66377B2F997F}"/>
                </a:ext>
              </a:extLst>
            </p:cNvPr>
            <p:cNvSpPr/>
            <p:nvPr/>
          </p:nvSpPr>
          <p:spPr>
            <a:xfrm>
              <a:off x="1416427" y="2654245"/>
              <a:ext cx="2674285" cy="267428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9" name="îŝļîḍé">
              <a:extLst>
                <a:ext uri="{FF2B5EF4-FFF2-40B4-BE49-F238E27FC236}">
                  <a16:creationId xmlns:a16="http://schemas.microsoft.com/office/drawing/2014/main" id="{63987B77-97A7-493D-A681-45E692A5EF68}"/>
                </a:ext>
              </a:extLst>
            </p:cNvPr>
            <p:cNvSpPr/>
            <p:nvPr/>
          </p:nvSpPr>
          <p:spPr>
            <a:xfrm>
              <a:off x="1648493" y="2886311"/>
              <a:ext cx="2210153" cy="2210153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îşḷïḓé">
              <a:extLst>
                <a:ext uri="{FF2B5EF4-FFF2-40B4-BE49-F238E27FC236}">
                  <a16:creationId xmlns:a16="http://schemas.microsoft.com/office/drawing/2014/main" id="{165ADB24-7932-4275-BC09-019C9396B98A}"/>
                </a:ext>
              </a:extLst>
            </p:cNvPr>
            <p:cNvSpPr/>
            <p:nvPr/>
          </p:nvSpPr>
          <p:spPr>
            <a:xfrm>
              <a:off x="1840283" y="3078101"/>
              <a:ext cx="1826573" cy="1826573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1" name="ïšļiḑê">
              <a:extLst>
                <a:ext uri="{FF2B5EF4-FFF2-40B4-BE49-F238E27FC236}">
                  <a16:creationId xmlns:a16="http://schemas.microsoft.com/office/drawing/2014/main" id="{E9451A45-F1E1-4996-8BD0-34C5B3B2AC1E}"/>
                </a:ext>
              </a:extLst>
            </p:cNvPr>
            <p:cNvSpPr/>
            <p:nvPr/>
          </p:nvSpPr>
          <p:spPr>
            <a:xfrm>
              <a:off x="2129782" y="3367600"/>
              <a:ext cx="1247575" cy="1247575"/>
            </a:xfrm>
            <a:prstGeom prst="ellipse">
              <a:avLst/>
            </a:prstGeom>
            <a:solidFill>
              <a:srgbClr val="B90E8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2" name="îṥlídé">
              <a:extLst>
                <a:ext uri="{FF2B5EF4-FFF2-40B4-BE49-F238E27FC236}">
                  <a16:creationId xmlns:a16="http://schemas.microsoft.com/office/drawing/2014/main" id="{C1CC2A31-435E-400B-8C03-157638E7BF35}"/>
                </a:ext>
              </a:extLst>
            </p:cNvPr>
            <p:cNvSpPr/>
            <p:nvPr/>
          </p:nvSpPr>
          <p:spPr>
            <a:xfrm>
              <a:off x="2327514" y="3565332"/>
              <a:ext cx="852111" cy="852111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3" name="iśļide">
              <a:extLst>
                <a:ext uri="{FF2B5EF4-FFF2-40B4-BE49-F238E27FC236}">
                  <a16:creationId xmlns:a16="http://schemas.microsoft.com/office/drawing/2014/main" id="{1A567FA5-E9A7-4775-B641-49B86A3ECD4A}"/>
                </a:ext>
              </a:extLst>
            </p:cNvPr>
            <p:cNvSpPr/>
            <p:nvPr/>
          </p:nvSpPr>
          <p:spPr>
            <a:xfrm>
              <a:off x="2513072" y="3750890"/>
              <a:ext cx="480995" cy="48099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grpSp>
          <p:nvGrpSpPr>
            <p:cNvPr id="14" name="ïṥḻïḍe">
              <a:extLst>
                <a:ext uri="{FF2B5EF4-FFF2-40B4-BE49-F238E27FC236}">
                  <a16:creationId xmlns:a16="http://schemas.microsoft.com/office/drawing/2014/main" id="{02CBAF29-BC26-4BB1-B27F-7773D6E6A27F}"/>
                </a:ext>
              </a:extLst>
            </p:cNvPr>
            <p:cNvGrpSpPr/>
            <p:nvPr/>
          </p:nvGrpSpPr>
          <p:grpSpPr>
            <a:xfrm>
              <a:off x="2647753" y="3308770"/>
              <a:ext cx="1124454" cy="692434"/>
              <a:chOff x="4476041" y="2880662"/>
              <a:chExt cx="3135884" cy="1931070"/>
            </a:xfrm>
          </p:grpSpPr>
          <p:sp>
            <p:nvSpPr>
              <p:cNvPr id="15" name="ïṧ1ïḍé">
                <a:extLst>
                  <a:ext uri="{FF2B5EF4-FFF2-40B4-BE49-F238E27FC236}">
                    <a16:creationId xmlns:a16="http://schemas.microsoft.com/office/drawing/2014/main" id="{FE9B3102-EAFB-426B-BF18-227BDDD20A85}"/>
                  </a:ext>
                </a:extLst>
              </p:cNvPr>
              <p:cNvSpPr/>
              <p:nvPr/>
            </p:nvSpPr>
            <p:spPr>
              <a:xfrm rot="19460488" flipH="1">
                <a:off x="4588248" y="3787885"/>
                <a:ext cx="2948635" cy="270364"/>
              </a:xfrm>
              <a:custGeom>
                <a:avLst/>
                <a:gdLst>
                  <a:gd name="connsiteX0" fmla="*/ 0 w 2100976"/>
                  <a:gd name="connsiteY0" fmla="*/ 114023 h 228045"/>
                  <a:gd name="connsiteX1" fmla="*/ 114023 w 2100976"/>
                  <a:gd name="connsiteY1" fmla="*/ 0 h 228045"/>
                  <a:gd name="connsiteX2" fmla="*/ 1986954 w 2100976"/>
                  <a:gd name="connsiteY2" fmla="*/ 0 h 228045"/>
                  <a:gd name="connsiteX3" fmla="*/ 2100977 w 2100976"/>
                  <a:gd name="connsiteY3" fmla="*/ 114023 h 228045"/>
                  <a:gd name="connsiteX4" fmla="*/ 2100976 w 2100976"/>
                  <a:gd name="connsiteY4" fmla="*/ 114023 h 228045"/>
                  <a:gd name="connsiteX5" fmla="*/ 1986953 w 2100976"/>
                  <a:gd name="connsiteY5" fmla="*/ 228046 h 228045"/>
                  <a:gd name="connsiteX6" fmla="*/ 114023 w 2100976"/>
                  <a:gd name="connsiteY6" fmla="*/ 228045 h 228045"/>
                  <a:gd name="connsiteX7" fmla="*/ 0 w 2100976"/>
                  <a:gd name="connsiteY7" fmla="*/ 114022 h 228045"/>
                  <a:gd name="connsiteX8" fmla="*/ 0 w 2100976"/>
                  <a:gd name="connsiteY8" fmla="*/ 114023 h 228045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114023 w 2100977"/>
                  <a:gd name="connsiteY5" fmla="*/ 228045 h 228046"/>
                  <a:gd name="connsiteX6" fmla="*/ 0 w 2100977"/>
                  <a:gd name="connsiteY6" fmla="*/ 114022 h 228046"/>
                  <a:gd name="connsiteX7" fmla="*/ 0 w 2100977"/>
                  <a:gd name="connsiteY7" fmla="*/ 114023 h 228046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0 w 2100977"/>
                  <a:gd name="connsiteY5" fmla="*/ 114022 h 228046"/>
                  <a:gd name="connsiteX6" fmla="*/ 0 w 2100977"/>
                  <a:gd name="connsiteY6" fmla="*/ 114023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257970 w 2358947"/>
                  <a:gd name="connsiteY5" fmla="*/ 114022 h 228046"/>
                  <a:gd name="connsiteX6" fmla="*/ 0 w 2358947"/>
                  <a:gd name="connsiteY6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169080 w 2349743"/>
                  <a:gd name="connsiteY5" fmla="*/ 159781 h 228046"/>
                  <a:gd name="connsiteX6" fmla="*/ 0 w 2349743"/>
                  <a:gd name="connsiteY6" fmla="*/ 151274 h 228046"/>
                  <a:gd name="connsiteX0" fmla="*/ 5908 w 2355651"/>
                  <a:gd name="connsiteY0" fmla="*/ 151274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6" fmla="*/ 5908 w 2355651"/>
                  <a:gd name="connsiteY6" fmla="*/ 151274 h 228046"/>
                  <a:gd name="connsiteX0" fmla="*/ 0 w 2359216"/>
                  <a:gd name="connsiteY0" fmla="*/ 156348 h 228046"/>
                  <a:gd name="connsiteX1" fmla="*/ 2245193 w 2359216"/>
                  <a:gd name="connsiteY1" fmla="*/ 0 h 228046"/>
                  <a:gd name="connsiteX2" fmla="*/ 2359216 w 2359216"/>
                  <a:gd name="connsiteY2" fmla="*/ 114023 h 228046"/>
                  <a:gd name="connsiteX3" fmla="*/ 2359215 w 2359216"/>
                  <a:gd name="connsiteY3" fmla="*/ 114023 h 228046"/>
                  <a:gd name="connsiteX4" fmla="*/ 2245192 w 2359216"/>
                  <a:gd name="connsiteY4" fmla="*/ 228046 h 228046"/>
                  <a:gd name="connsiteX5" fmla="*/ 3565 w 2359216"/>
                  <a:gd name="connsiteY5" fmla="*/ 176519 h 228046"/>
                  <a:gd name="connsiteX6" fmla="*/ 0 w 2359216"/>
                  <a:gd name="connsiteY6" fmla="*/ 156348 h 228046"/>
                  <a:gd name="connsiteX0" fmla="*/ 0 w 2359216"/>
                  <a:gd name="connsiteY0" fmla="*/ 156348 h 228046"/>
                  <a:gd name="connsiteX1" fmla="*/ 2245193 w 2359216"/>
                  <a:gd name="connsiteY1" fmla="*/ 0 h 228046"/>
                  <a:gd name="connsiteX2" fmla="*/ 2359216 w 2359216"/>
                  <a:gd name="connsiteY2" fmla="*/ 114023 h 228046"/>
                  <a:gd name="connsiteX3" fmla="*/ 2359215 w 2359216"/>
                  <a:gd name="connsiteY3" fmla="*/ 114023 h 228046"/>
                  <a:gd name="connsiteX4" fmla="*/ 2245192 w 2359216"/>
                  <a:gd name="connsiteY4" fmla="*/ 228046 h 228046"/>
                  <a:gd name="connsiteX5" fmla="*/ 2169860 w 2359216"/>
                  <a:gd name="connsiteY5" fmla="*/ 225025 h 228046"/>
                  <a:gd name="connsiteX6" fmla="*/ 3565 w 2359216"/>
                  <a:gd name="connsiteY6" fmla="*/ 176519 h 228046"/>
                  <a:gd name="connsiteX7" fmla="*/ 0 w 2359216"/>
                  <a:gd name="connsiteY7" fmla="*/ 156348 h 228046"/>
                  <a:gd name="connsiteX0" fmla="*/ 0 w 2359216"/>
                  <a:gd name="connsiteY0" fmla="*/ 156348 h 225025"/>
                  <a:gd name="connsiteX1" fmla="*/ 2245193 w 2359216"/>
                  <a:gd name="connsiteY1" fmla="*/ 0 h 225025"/>
                  <a:gd name="connsiteX2" fmla="*/ 2359216 w 2359216"/>
                  <a:gd name="connsiteY2" fmla="*/ 114023 h 225025"/>
                  <a:gd name="connsiteX3" fmla="*/ 2359215 w 2359216"/>
                  <a:gd name="connsiteY3" fmla="*/ 114023 h 225025"/>
                  <a:gd name="connsiteX4" fmla="*/ 2270909 w 2359216"/>
                  <a:gd name="connsiteY4" fmla="*/ 197406 h 225025"/>
                  <a:gd name="connsiteX5" fmla="*/ 2169860 w 2359216"/>
                  <a:gd name="connsiteY5" fmla="*/ 225025 h 225025"/>
                  <a:gd name="connsiteX6" fmla="*/ 3565 w 2359216"/>
                  <a:gd name="connsiteY6" fmla="*/ 176519 h 225025"/>
                  <a:gd name="connsiteX7" fmla="*/ 0 w 2359216"/>
                  <a:gd name="connsiteY7" fmla="*/ 156348 h 2250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59216" h="225025">
                    <a:moveTo>
                      <a:pt x="0" y="156348"/>
                    </a:moveTo>
                    <a:lnTo>
                      <a:pt x="2245193" y="0"/>
                    </a:lnTo>
                    <a:cubicBezTo>
                      <a:pt x="2308166" y="0"/>
                      <a:pt x="2359216" y="51050"/>
                      <a:pt x="2359216" y="114023"/>
                    </a:cubicBezTo>
                    <a:lnTo>
                      <a:pt x="2359215" y="114023"/>
                    </a:lnTo>
                    <a:cubicBezTo>
                      <a:pt x="2359215" y="176996"/>
                      <a:pt x="2333882" y="197406"/>
                      <a:pt x="2270909" y="197406"/>
                    </a:cubicBezTo>
                    <a:lnTo>
                      <a:pt x="2169860" y="225025"/>
                    </a:lnTo>
                    <a:lnTo>
                      <a:pt x="3565" y="176519"/>
                    </a:lnTo>
                    <a:lnTo>
                      <a:pt x="0" y="156348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2700">
                <a:noFill/>
              </a:ln>
              <a:effectLst/>
              <a:scene3d>
                <a:camera prst="perspectiveFront" fov="0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6" name="îŝļíďê">
                <a:extLst>
                  <a:ext uri="{FF2B5EF4-FFF2-40B4-BE49-F238E27FC236}">
                    <a16:creationId xmlns:a16="http://schemas.microsoft.com/office/drawing/2014/main" id="{461B37FB-E4B3-4528-9744-3070129D467A}"/>
                  </a:ext>
                </a:extLst>
              </p:cNvPr>
              <p:cNvSpPr/>
              <p:nvPr/>
            </p:nvSpPr>
            <p:spPr>
              <a:xfrm rot="19711988" flipV="1">
                <a:off x="6432286" y="3317318"/>
                <a:ext cx="1100039" cy="185306"/>
              </a:xfrm>
              <a:custGeom>
                <a:avLst/>
                <a:gdLst>
                  <a:gd name="connsiteX0" fmla="*/ 0 w 2100976"/>
                  <a:gd name="connsiteY0" fmla="*/ 114023 h 228045"/>
                  <a:gd name="connsiteX1" fmla="*/ 114023 w 2100976"/>
                  <a:gd name="connsiteY1" fmla="*/ 0 h 228045"/>
                  <a:gd name="connsiteX2" fmla="*/ 1986954 w 2100976"/>
                  <a:gd name="connsiteY2" fmla="*/ 0 h 228045"/>
                  <a:gd name="connsiteX3" fmla="*/ 2100977 w 2100976"/>
                  <a:gd name="connsiteY3" fmla="*/ 114023 h 228045"/>
                  <a:gd name="connsiteX4" fmla="*/ 2100976 w 2100976"/>
                  <a:gd name="connsiteY4" fmla="*/ 114023 h 228045"/>
                  <a:gd name="connsiteX5" fmla="*/ 1986953 w 2100976"/>
                  <a:gd name="connsiteY5" fmla="*/ 228046 h 228045"/>
                  <a:gd name="connsiteX6" fmla="*/ 114023 w 2100976"/>
                  <a:gd name="connsiteY6" fmla="*/ 228045 h 228045"/>
                  <a:gd name="connsiteX7" fmla="*/ 0 w 2100976"/>
                  <a:gd name="connsiteY7" fmla="*/ 114022 h 228045"/>
                  <a:gd name="connsiteX8" fmla="*/ 0 w 2100976"/>
                  <a:gd name="connsiteY8" fmla="*/ 114023 h 228045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114023 w 2100977"/>
                  <a:gd name="connsiteY5" fmla="*/ 228045 h 228046"/>
                  <a:gd name="connsiteX6" fmla="*/ 0 w 2100977"/>
                  <a:gd name="connsiteY6" fmla="*/ 114022 h 228046"/>
                  <a:gd name="connsiteX7" fmla="*/ 0 w 2100977"/>
                  <a:gd name="connsiteY7" fmla="*/ 114023 h 228046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0 w 2100977"/>
                  <a:gd name="connsiteY5" fmla="*/ 114022 h 228046"/>
                  <a:gd name="connsiteX6" fmla="*/ 0 w 2100977"/>
                  <a:gd name="connsiteY6" fmla="*/ 114023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257970 w 2358947"/>
                  <a:gd name="connsiteY5" fmla="*/ 114022 h 228046"/>
                  <a:gd name="connsiteX6" fmla="*/ 0 w 2358947"/>
                  <a:gd name="connsiteY6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169080 w 2349743"/>
                  <a:gd name="connsiteY5" fmla="*/ 159781 h 228046"/>
                  <a:gd name="connsiteX6" fmla="*/ 0 w 2349743"/>
                  <a:gd name="connsiteY6" fmla="*/ 151274 h 228046"/>
                  <a:gd name="connsiteX0" fmla="*/ 5908 w 2355651"/>
                  <a:gd name="connsiteY0" fmla="*/ 151274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6" fmla="*/ 5908 w 2355651"/>
                  <a:gd name="connsiteY6" fmla="*/ 151274 h 228046"/>
                  <a:gd name="connsiteX0" fmla="*/ 0 w 2355651"/>
                  <a:gd name="connsiteY0" fmla="*/ 176519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0" fmla="*/ 0 w 2720008"/>
                  <a:gd name="connsiteY0" fmla="*/ 165539 h 228046"/>
                  <a:gd name="connsiteX1" fmla="*/ 2605985 w 2720008"/>
                  <a:gd name="connsiteY1" fmla="*/ 0 h 228046"/>
                  <a:gd name="connsiteX2" fmla="*/ 2720008 w 2720008"/>
                  <a:gd name="connsiteY2" fmla="*/ 114023 h 228046"/>
                  <a:gd name="connsiteX3" fmla="*/ 2720007 w 2720008"/>
                  <a:gd name="connsiteY3" fmla="*/ 114023 h 228046"/>
                  <a:gd name="connsiteX4" fmla="*/ 2605984 w 2720008"/>
                  <a:gd name="connsiteY4" fmla="*/ 228046 h 228046"/>
                  <a:gd name="connsiteX5" fmla="*/ 0 w 2720008"/>
                  <a:gd name="connsiteY5" fmla="*/ 165539 h 228046"/>
                  <a:gd name="connsiteX0" fmla="*/ 0 w 2841245"/>
                  <a:gd name="connsiteY0" fmla="*/ 239892 h 302399"/>
                  <a:gd name="connsiteX1" fmla="*/ 2827268 w 2841245"/>
                  <a:gd name="connsiteY1" fmla="*/ 0 h 302399"/>
                  <a:gd name="connsiteX2" fmla="*/ 2720008 w 2841245"/>
                  <a:gd name="connsiteY2" fmla="*/ 188376 h 302399"/>
                  <a:gd name="connsiteX3" fmla="*/ 2720007 w 2841245"/>
                  <a:gd name="connsiteY3" fmla="*/ 188376 h 302399"/>
                  <a:gd name="connsiteX4" fmla="*/ 2605984 w 2841245"/>
                  <a:gd name="connsiteY4" fmla="*/ 302399 h 302399"/>
                  <a:gd name="connsiteX5" fmla="*/ 0 w 2841245"/>
                  <a:gd name="connsiteY5" fmla="*/ 239892 h 302399"/>
                  <a:gd name="connsiteX0" fmla="*/ 0 w 2841245"/>
                  <a:gd name="connsiteY0" fmla="*/ 239892 h 302399"/>
                  <a:gd name="connsiteX1" fmla="*/ 2827268 w 2841245"/>
                  <a:gd name="connsiteY1" fmla="*/ 0 h 302399"/>
                  <a:gd name="connsiteX2" fmla="*/ 2720008 w 2841245"/>
                  <a:gd name="connsiteY2" fmla="*/ 188376 h 302399"/>
                  <a:gd name="connsiteX3" fmla="*/ 2605984 w 2841245"/>
                  <a:gd name="connsiteY3" fmla="*/ 302399 h 302399"/>
                  <a:gd name="connsiteX4" fmla="*/ 0 w 2841245"/>
                  <a:gd name="connsiteY4" fmla="*/ 239892 h 302399"/>
                  <a:gd name="connsiteX0" fmla="*/ 0 w 3072804"/>
                  <a:gd name="connsiteY0" fmla="*/ 239892 h 302399"/>
                  <a:gd name="connsiteX1" fmla="*/ 2827268 w 3072804"/>
                  <a:gd name="connsiteY1" fmla="*/ 0 h 302399"/>
                  <a:gd name="connsiteX2" fmla="*/ 2605984 w 3072804"/>
                  <a:gd name="connsiteY2" fmla="*/ 302399 h 302399"/>
                  <a:gd name="connsiteX3" fmla="*/ 0 w 3072804"/>
                  <a:gd name="connsiteY3" fmla="*/ 239892 h 302399"/>
                  <a:gd name="connsiteX0" fmla="*/ 0 w 3072804"/>
                  <a:gd name="connsiteY0" fmla="*/ 240284 h 302791"/>
                  <a:gd name="connsiteX1" fmla="*/ 2827268 w 3072804"/>
                  <a:gd name="connsiteY1" fmla="*/ 392 h 302791"/>
                  <a:gd name="connsiteX2" fmla="*/ 2605984 w 3072804"/>
                  <a:gd name="connsiteY2" fmla="*/ 302791 h 302791"/>
                  <a:gd name="connsiteX3" fmla="*/ 0 w 3072804"/>
                  <a:gd name="connsiteY3" fmla="*/ 240284 h 302791"/>
                  <a:gd name="connsiteX0" fmla="*/ 0 w 3072804"/>
                  <a:gd name="connsiteY0" fmla="*/ 240284 h 302791"/>
                  <a:gd name="connsiteX1" fmla="*/ 2827268 w 3072804"/>
                  <a:gd name="connsiteY1" fmla="*/ 392 h 302791"/>
                  <a:gd name="connsiteX2" fmla="*/ 2605984 w 3072804"/>
                  <a:gd name="connsiteY2" fmla="*/ 302791 h 302791"/>
                  <a:gd name="connsiteX3" fmla="*/ 0 w 3072804"/>
                  <a:gd name="connsiteY3" fmla="*/ 240284 h 302791"/>
                  <a:gd name="connsiteX0" fmla="*/ 0 w 3193453"/>
                  <a:gd name="connsiteY0" fmla="*/ 277825 h 340332"/>
                  <a:gd name="connsiteX1" fmla="*/ 2827268 w 3193453"/>
                  <a:gd name="connsiteY1" fmla="*/ 37933 h 340332"/>
                  <a:gd name="connsiteX2" fmla="*/ 2605984 w 3193453"/>
                  <a:gd name="connsiteY2" fmla="*/ 340332 h 340332"/>
                  <a:gd name="connsiteX3" fmla="*/ 0 w 3193453"/>
                  <a:gd name="connsiteY3" fmla="*/ 277825 h 340332"/>
                  <a:gd name="connsiteX0" fmla="*/ 0 w 3193453"/>
                  <a:gd name="connsiteY0" fmla="*/ 287503 h 350010"/>
                  <a:gd name="connsiteX1" fmla="*/ 2827268 w 3193453"/>
                  <a:gd name="connsiteY1" fmla="*/ 47611 h 350010"/>
                  <a:gd name="connsiteX2" fmla="*/ 2605984 w 3193453"/>
                  <a:gd name="connsiteY2" fmla="*/ 350010 h 350010"/>
                  <a:gd name="connsiteX3" fmla="*/ 0 w 3193453"/>
                  <a:gd name="connsiteY3" fmla="*/ 287503 h 350010"/>
                  <a:gd name="connsiteX0" fmla="*/ 0 w 3334826"/>
                  <a:gd name="connsiteY0" fmla="*/ 266759 h 329266"/>
                  <a:gd name="connsiteX1" fmla="*/ 3021755 w 3334826"/>
                  <a:gd name="connsiteY1" fmla="*/ 50870 h 329266"/>
                  <a:gd name="connsiteX2" fmla="*/ 2605984 w 3334826"/>
                  <a:gd name="connsiteY2" fmla="*/ 329266 h 329266"/>
                  <a:gd name="connsiteX3" fmla="*/ 0 w 3334826"/>
                  <a:gd name="connsiteY3" fmla="*/ 266759 h 329266"/>
                  <a:gd name="connsiteX0" fmla="*/ 0 w 3176492"/>
                  <a:gd name="connsiteY0" fmla="*/ 243032 h 305539"/>
                  <a:gd name="connsiteX1" fmla="*/ 3021755 w 3176492"/>
                  <a:gd name="connsiteY1" fmla="*/ 27143 h 305539"/>
                  <a:gd name="connsiteX2" fmla="*/ 2605984 w 3176492"/>
                  <a:gd name="connsiteY2" fmla="*/ 305539 h 305539"/>
                  <a:gd name="connsiteX3" fmla="*/ 0 w 3176492"/>
                  <a:gd name="connsiteY3" fmla="*/ 243032 h 305539"/>
                  <a:gd name="connsiteX0" fmla="*/ 0 w 3176492"/>
                  <a:gd name="connsiteY0" fmla="*/ 240965 h 303472"/>
                  <a:gd name="connsiteX1" fmla="*/ 3021755 w 3176492"/>
                  <a:gd name="connsiteY1" fmla="*/ 25076 h 303472"/>
                  <a:gd name="connsiteX2" fmla="*/ 2605984 w 3176492"/>
                  <a:gd name="connsiteY2" fmla="*/ 303472 h 303472"/>
                  <a:gd name="connsiteX3" fmla="*/ 0 w 3176492"/>
                  <a:gd name="connsiteY3" fmla="*/ 240965 h 303472"/>
                  <a:gd name="connsiteX0" fmla="*/ 0 w 3176815"/>
                  <a:gd name="connsiteY0" fmla="*/ 269763 h 332270"/>
                  <a:gd name="connsiteX1" fmla="*/ 3021755 w 3176815"/>
                  <a:gd name="connsiteY1" fmla="*/ 53874 h 332270"/>
                  <a:gd name="connsiteX2" fmla="*/ 2605984 w 3176815"/>
                  <a:gd name="connsiteY2" fmla="*/ 332270 h 332270"/>
                  <a:gd name="connsiteX3" fmla="*/ 0 w 3176815"/>
                  <a:gd name="connsiteY3" fmla="*/ 269763 h 332270"/>
                  <a:gd name="connsiteX0" fmla="*/ 0 w 3176815"/>
                  <a:gd name="connsiteY0" fmla="*/ 278240 h 340747"/>
                  <a:gd name="connsiteX1" fmla="*/ 3021755 w 3176815"/>
                  <a:gd name="connsiteY1" fmla="*/ 62351 h 340747"/>
                  <a:gd name="connsiteX2" fmla="*/ 2605984 w 3176815"/>
                  <a:gd name="connsiteY2" fmla="*/ 340747 h 340747"/>
                  <a:gd name="connsiteX3" fmla="*/ 0 w 3176815"/>
                  <a:gd name="connsiteY3" fmla="*/ 278240 h 340747"/>
                  <a:gd name="connsiteX0" fmla="*/ 0 w 3197439"/>
                  <a:gd name="connsiteY0" fmla="*/ 216609 h 279464"/>
                  <a:gd name="connsiteX1" fmla="*/ 3021755 w 3197439"/>
                  <a:gd name="connsiteY1" fmla="*/ 720 h 279464"/>
                  <a:gd name="connsiteX2" fmla="*/ 2553237 w 3197439"/>
                  <a:gd name="connsiteY2" fmla="*/ 279464 h 279464"/>
                  <a:gd name="connsiteX3" fmla="*/ 0 w 3197439"/>
                  <a:gd name="connsiteY3" fmla="*/ 216609 h 279464"/>
                  <a:gd name="connsiteX0" fmla="*/ 0 w 2987344"/>
                  <a:gd name="connsiteY0" fmla="*/ 90263 h 153118"/>
                  <a:gd name="connsiteX1" fmla="*/ 2729473 w 2987344"/>
                  <a:gd name="connsiteY1" fmla="*/ 11674 h 153118"/>
                  <a:gd name="connsiteX2" fmla="*/ 2553237 w 2987344"/>
                  <a:gd name="connsiteY2" fmla="*/ 153118 h 153118"/>
                  <a:gd name="connsiteX3" fmla="*/ 0 w 2987344"/>
                  <a:gd name="connsiteY3" fmla="*/ 90263 h 153118"/>
                  <a:gd name="connsiteX0" fmla="*/ 0 w 3119645"/>
                  <a:gd name="connsiteY0" fmla="*/ 99218 h 147868"/>
                  <a:gd name="connsiteX1" fmla="*/ 2852998 w 3119645"/>
                  <a:gd name="connsiteY1" fmla="*/ 6424 h 147868"/>
                  <a:gd name="connsiteX2" fmla="*/ 2676762 w 3119645"/>
                  <a:gd name="connsiteY2" fmla="*/ 147868 h 147868"/>
                  <a:gd name="connsiteX3" fmla="*/ 0 w 3119645"/>
                  <a:gd name="connsiteY3" fmla="*/ 99218 h 147868"/>
                  <a:gd name="connsiteX0" fmla="*/ 0 w 3119645"/>
                  <a:gd name="connsiteY0" fmla="*/ 99218 h 147868"/>
                  <a:gd name="connsiteX1" fmla="*/ 2852998 w 3119645"/>
                  <a:gd name="connsiteY1" fmla="*/ 6424 h 147868"/>
                  <a:gd name="connsiteX2" fmla="*/ 2676762 w 3119645"/>
                  <a:gd name="connsiteY2" fmla="*/ 147868 h 147868"/>
                  <a:gd name="connsiteX3" fmla="*/ 0 w 3119645"/>
                  <a:gd name="connsiteY3" fmla="*/ 99218 h 147868"/>
                  <a:gd name="connsiteX0" fmla="*/ 0 w 3088045"/>
                  <a:gd name="connsiteY0" fmla="*/ 115294 h 163944"/>
                  <a:gd name="connsiteX1" fmla="*/ 2852998 w 3088045"/>
                  <a:gd name="connsiteY1" fmla="*/ 22500 h 163944"/>
                  <a:gd name="connsiteX2" fmla="*/ 2676762 w 3088045"/>
                  <a:gd name="connsiteY2" fmla="*/ 163944 h 163944"/>
                  <a:gd name="connsiteX3" fmla="*/ 0 w 3088045"/>
                  <a:gd name="connsiteY3" fmla="*/ 115294 h 163944"/>
                  <a:gd name="connsiteX0" fmla="*/ 0 w 3112374"/>
                  <a:gd name="connsiteY0" fmla="*/ 120017 h 168667"/>
                  <a:gd name="connsiteX1" fmla="*/ 2891783 w 3112374"/>
                  <a:gd name="connsiteY1" fmla="*/ 21016 h 168667"/>
                  <a:gd name="connsiteX2" fmla="*/ 2676762 w 3112374"/>
                  <a:gd name="connsiteY2" fmla="*/ 168667 h 168667"/>
                  <a:gd name="connsiteX3" fmla="*/ 0 w 3112374"/>
                  <a:gd name="connsiteY3" fmla="*/ 120017 h 168667"/>
                  <a:gd name="connsiteX0" fmla="*/ 0 w 3113205"/>
                  <a:gd name="connsiteY0" fmla="*/ 126601 h 175251"/>
                  <a:gd name="connsiteX1" fmla="*/ 2891783 w 3113205"/>
                  <a:gd name="connsiteY1" fmla="*/ 27600 h 175251"/>
                  <a:gd name="connsiteX2" fmla="*/ 2676762 w 3113205"/>
                  <a:gd name="connsiteY2" fmla="*/ 175251 h 175251"/>
                  <a:gd name="connsiteX3" fmla="*/ 0 w 3113205"/>
                  <a:gd name="connsiteY3" fmla="*/ 126601 h 175251"/>
                  <a:gd name="connsiteX0" fmla="*/ 0 w 3192406"/>
                  <a:gd name="connsiteY0" fmla="*/ 108781 h 157431"/>
                  <a:gd name="connsiteX1" fmla="*/ 3007149 w 3192406"/>
                  <a:gd name="connsiteY1" fmla="*/ 34306 h 157431"/>
                  <a:gd name="connsiteX2" fmla="*/ 2676762 w 3192406"/>
                  <a:gd name="connsiteY2" fmla="*/ 157431 h 157431"/>
                  <a:gd name="connsiteX3" fmla="*/ 0 w 3192406"/>
                  <a:gd name="connsiteY3" fmla="*/ 108781 h 157431"/>
                  <a:gd name="connsiteX0" fmla="*/ 0 w 3163370"/>
                  <a:gd name="connsiteY0" fmla="*/ 114829 h 163479"/>
                  <a:gd name="connsiteX1" fmla="*/ 2966432 w 3163370"/>
                  <a:gd name="connsiteY1" fmla="*/ 31698 h 163479"/>
                  <a:gd name="connsiteX2" fmla="*/ 2676762 w 3163370"/>
                  <a:gd name="connsiteY2" fmla="*/ 163479 h 163479"/>
                  <a:gd name="connsiteX3" fmla="*/ 0 w 3163370"/>
                  <a:gd name="connsiteY3" fmla="*/ 114829 h 163479"/>
                  <a:gd name="connsiteX0" fmla="*/ 0 w 3089751"/>
                  <a:gd name="connsiteY0" fmla="*/ 129839 h 178489"/>
                  <a:gd name="connsiteX1" fmla="*/ 2966432 w 3089751"/>
                  <a:gd name="connsiteY1" fmla="*/ 46708 h 178489"/>
                  <a:gd name="connsiteX2" fmla="*/ 2676762 w 3089751"/>
                  <a:gd name="connsiteY2" fmla="*/ 178489 h 178489"/>
                  <a:gd name="connsiteX3" fmla="*/ 0 w 3089751"/>
                  <a:gd name="connsiteY3" fmla="*/ 129839 h 178489"/>
                  <a:gd name="connsiteX0" fmla="*/ 0 w 3089751"/>
                  <a:gd name="connsiteY0" fmla="*/ 150843 h 199493"/>
                  <a:gd name="connsiteX1" fmla="*/ 2966432 w 3089751"/>
                  <a:gd name="connsiteY1" fmla="*/ 67712 h 199493"/>
                  <a:gd name="connsiteX2" fmla="*/ 2676762 w 3089751"/>
                  <a:gd name="connsiteY2" fmla="*/ 199493 h 199493"/>
                  <a:gd name="connsiteX3" fmla="*/ 0 w 3089751"/>
                  <a:gd name="connsiteY3" fmla="*/ 150843 h 199493"/>
                  <a:gd name="connsiteX0" fmla="*/ 0 w 3089751"/>
                  <a:gd name="connsiteY0" fmla="*/ 156747 h 205397"/>
                  <a:gd name="connsiteX1" fmla="*/ 2966432 w 3089751"/>
                  <a:gd name="connsiteY1" fmla="*/ 73616 h 205397"/>
                  <a:gd name="connsiteX2" fmla="*/ 2676762 w 3089751"/>
                  <a:gd name="connsiteY2" fmla="*/ 205397 h 205397"/>
                  <a:gd name="connsiteX3" fmla="*/ 0 w 3089751"/>
                  <a:gd name="connsiteY3" fmla="*/ 156747 h 205397"/>
                  <a:gd name="connsiteX0" fmla="*/ 0 w 3089751"/>
                  <a:gd name="connsiteY0" fmla="*/ 156747 h 205397"/>
                  <a:gd name="connsiteX1" fmla="*/ 2966432 w 3089751"/>
                  <a:gd name="connsiteY1" fmla="*/ 73616 h 205397"/>
                  <a:gd name="connsiteX2" fmla="*/ 2676762 w 3089751"/>
                  <a:gd name="connsiteY2" fmla="*/ 205397 h 205397"/>
                  <a:gd name="connsiteX3" fmla="*/ 0 w 3089751"/>
                  <a:gd name="connsiteY3" fmla="*/ 156747 h 205397"/>
                  <a:gd name="connsiteX0" fmla="*/ 0 w 3052522"/>
                  <a:gd name="connsiteY0" fmla="*/ 145792 h 194442"/>
                  <a:gd name="connsiteX1" fmla="*/ 2966432 w 3052522"/>
                  <a:gd name="connsiteY1" fmla="*/ 62661 h 194442"/>
                  <a:gd name="connsiteX2" fmla="*/ 2676762 w 3052522"/>
                  <a:gd name="connsiteY2" fmla="*/ 194442 h 194442"/>
                  <a:gd name="connsiteX3" fmla="*/ 0 w 3052522"/>
                  <a:gd name="connsiteY3" fmla="*/ 145792 h 194442"/>
                  <a:gd name="connsiteX0" fmla="*/ 0 w 3025531"/>
                  <a:gd name="connsiteY0" fmla="*/ 142730 h 191380"/>
                  <a:gd name="connsiteX1" fmla="*/ 2966432 w 3025531"/>
                  <a:gd name="connsiteY1" fmla="*/ 59599 h 191380"/>
                  <a:gd name="connsiteX2" fmla="*/ 2676762 w 3025531"/>
                  <a:gd name="connsiteY2" fmla="*/ 191380 h 191380"/>
                  <a:gd name="connsiteX3" fmla="*/ 0 w 3025531"/>
                  <a:gd name="connsiteY3" fmla="*/ 142730 h 191380"/>
                  <a:gd name="connsiteX0" fmla="*/ 0 w 3188977"/>
                  <a:gd name="connsiteY0" fmla="*/ 99150 h 147800"/>
                  <a:gd name="connsiteX1" fmla="*/ 3172592 w 3188977"/>
                  <a:gd name="connsiteY1" fmla="*/ 73436 h 147800"/>
                  <a:gd name="connsiteX2" fmla="*/ 2676762 w 3188977"/>
                  <a:gd name="connsiteY2" fmla="*/ 147800 h 147800"/>
                  <a:gd name="connsiteX3" fmla="*/ 0 w 3188977"/>
                  <a:gd name="connsiteY3" fmla="*/ 99150 h 147800"/>
                  <a:gd name="connsiteX0" fmla="*/ 0 w 3235611"/>
                  <a:gd name="connsiteY0" fmla="*/ 85115 h 133765"/>
                  <a:gd name="connsiteX1" fmla="*/ 3172592 w 3235611"/>
                  <a:gd name="connsiteY1" fmla="*/ 59401 h 133765"/>
                  <a:gd name="connsiteX2" fmla="*/ 2676762 w 3235611"/>
                  <a:gd name="connsiteY2" fmla="*/ 133765 h 133765"/>
                  <a:gd name="connsiteX3" fmla="*/ 0 w 3235611"/>
                  <a:gd name="connsiteY3" fmla="*/ 85115 h 133765"/>
                  <a:gd name="connsiteX0" fmla="*/ 0 w 3235611"/>
                  <a:gd name="connsiteY0" fmla="*/ 75251 h 123901"/>
                  <a:gd name="connsiteX1" fmla="*/ 3172592 w 3235611"/>
                  <a:gd name="connsiteY1" fmla="*/ 49537 h 123901"/>
                  <a:gd name="connsiteX2" fmla="*/ 2676762 w 3235611"/>
                  <a:gd name="connsiteY2" fmla="*/ 123901 h 123901"/>
                  <a:gd name="connsiteX3" fmla="*/ 0 w 3235611"/>
                  <a:gd name="connsiteY3" fmla="*/ 75251 h 123901"/>
                  <a:gd name="connsiteX0" fmla="*/ 0 w 3321493"/>
                  <a:gd name="connsiteY0" fmla="*/ 71600 h 120250"/>
                  <a:gd name="connsiteX1" fmla="*/ 3172592 w 3321493"/>
                  <a:gd name="connsiteY1" fmla="*/ 45886 h 120250"/>
                  <a:gd name="connsiteX2" fmla="*/ 2676762 w 3321493"/>
                  <a:gd name="connsiteY2" fmla="*/ 120250 h 120250"/>
                  <a:gd name="connsiteX3" fmla="*/ 0 w 3321493"/>
                  <a:gd name="connsiteY3" fmla="*/ 71600 h 120250"/>
                  <a:gd name="connsiteX0" fmla="*/ 0 w 3321493"/>
                  <a:gd name="connsiteY0" fmla="*/ 71600 h 120250"/>
                  <a:gd name="connsiteX1" fmla="*/ 3172592 w 3321493"/>
                  <a:gd name="connsiteY1" fmla="*/ 45886 h 120250"/>
                  <a:gd name="connsiteX2" fmla="*/ 2676762 w 3321493"/>
                  <a:gd name="connsiteY2" fmla="*/ 120250 h 120250"/>
                  <a:gd name="connsiteX3" fmla="*/ 0 w 3321493"/>
                  <a:gd name="connsiteY3" fmla="*/ 71600 h 120250"/>
                  <a:gd name="connsiteX0" fmla="*/ 0 w 3182870"/>
                  <a:gd name="connsiteY0" fmla="*/ 71600 h 120250"/>
                  <a:gd name="connsiteX1" fmla="*/ 3172592 w 3182870"/>
                  <a:gd name="connsiteY1" fmla="*/ 45886 h 120250"/>
                  <a:gd name="connsiteX2" fmla="*/ 2676762 w 3182870"/>
                  <a:gd name="connsiteY2" fmla="*/ 120250 h 120250"/>
                  <a:gd name="connsiteX3" fmla="*/ 0 w 3182870"/>
                  <a:gd name="connsiteY3" fmla="*/ 71600 h 120250"/>
                  <a:gd name="connsiteX0" fmla="*/ 0 w 3180217"/>
                  <a:gd name="connsiteY0" fmla="*/ 71600 h 120250"/>
                  <a:gd name="connsiteX1" fmla="*/ 3172592 w 3180217"/>
                  <a:gd name="connsiteY1" fmla="*/ 45886 h 120250"/>
                  <a:gd name="connsiteX2" fmla="*/ 2676762 w 3180217"/>
                  <a:gd name="connsiteY2" fmla="*/ 120250 h 120250"/>
                  <a:gd name="connsiteX3" fmla="*/ 0 w 3180217"/>
                  <a:gd name="connsiteY3" fmla="*/ 71600 h 120250"/>
                  <a:gd name="connsiteX0" fmla="*/ 0 w 3180217"/>
                  <a:gd name="connsiteY0" fmla="*/ 72622 h 121272"/>
                  <a:gd name="connsiteX1" fmla="*/ 3172592 w 3180217"/>
                  <a:gd name="connsiteY1" fmla="*/ 46908 h 121272"/>
                  <a:gd name="connsiteX2" fmla="*/ 2676762 w 3180217"/>
                  <a:gd name="connsiteY2" fmla="*/ 121272 h 121272"/>
                  <a:gd name="connsiteX3" fmla="*/ 0 w 3180217"/>
                  <a:gd name="connsiteY3" fmla="*/ 72622 h 121272"/>
                  <a:gd name="connsiteX0" fmla="*/ 0 w 3180217"/>
                  <a:gd name="connsiteY0" fmla="*/ 86523 h 135173"/>
                  <a:gd name="connsiteX1" fmla="*/ 3172592 w 3180217"/>
                  <a:gd name="connsiteY1" fmla="*/ 60809 h 135173"/>
                  <a:gd name="connsiteX2" fmla="*/ 2676762 w 3180217"/>
                  <a:gd name="connsiteY2" fmla="*/ 135173 h 135173"/>
                  <a:gd name="connsiteX3" fmla="*/ 0 w 3180217"/>
                  <a:gd name="connsiteY3" fmla="*/ 86523 h 135173"/>
                  <a:gd name="connsiteX0" fmla="*/ 0 w 3173953"/>
                  <a:gd name="connsiteY0" fmla="*/ 86523 h 135173"/>
                  <a:gd name="connsiteX1" fmla="*/ 3172592 w 3173953"/>
                  <a:gd name="connsiteY1" fmla="*/ 60809 h 135173"/>
                  <a:gd name="connsiteX2" fmla="*/ 2676762 w 3173953"/>
                  <a:gd name="connsiteY2" fmla="*/ 135173 h 135173"/>
                  <a:gd name="connsiteX3" fmla="*/ 0 w 3173953"/>
                  <a:gd name="connsiteY3" fmla="*/ 86523 h 135173"/>
                  <a:gd name="connsiteX0" fmla="*/ 0 w 3172593"/>
                  <a:gd name="connsiteY0" fmla="*/ 86523 h 135173"/>
                  <a:gd name="connsiteX1" fmla="*/ 3172592 w 3172593"/>
                  <a:gd name="connsiteY1" fmla="*/ 60809 h 135173"/>
                  <a:gd name="connsiteX2" fmla="*/ 2676762 w 3172593"/>
                  <a:gd name="connsiteY2" fmla="*/ 135173 h 135173"/>
                  <a:gd name="connsiteX3" fmla="*/ 0 w 3172593"/>
                  <a:gd name="connsiteY3" fmla="*/ 86523 h 135173"/>
                  <a:gd name="connsiteX0" fmla="*/ 0 w 3175966"/>
                  <a:gd name="connsiteY0" fmla="*/ 86523 h 135173"/>
                  <a:gd name="connsiteX1" fmla="*/ 3172592 w 3175966"/>
                  <a:gd name="connsiteY1" fmla="*/ 60809 h 135173"/>
                  <a:gd name="connsiteX2" fmla="*/ 2676762 w 3175966"/>
                  <a:gd name="connsiteY2" fmla="*/ 135173 h 135173"/>
                  <a:gd name="connsiteX3" fmla="*/ 0 w 3175966"/>
                  <a:gd name="connsiteY3" fmla="*/ 86523 h 135173"/>
                  <a:gd name="connsiteX0" fmla="*/ 0 w 3172593"/>
                  <a:gd name="connsiteY0" fmla="*/ 86523 h 135173"/>
                  <a:gd name="connsiteX1" fmla="*/ 3172592 w 3172593"/>
                  <a:gd name="connsiteY1" fmla="*/ 60809 h 135173"/>
                  <a:gd name="connsiteX2" fmla="*/ 2676762 w 3172593"/>
                  <a:gd name="connsiteY2" fmla="*/ 135173 h 135173"/>
                  <a:gd name="connsiteX3" fmla="*/ 0 w 3172593"/>
                  <a:gd name="connsiteY3" fmla="*/ 86523 h 135173"/>
                  <a:gd name="connsiteX0" fmla="*/ 0 w 3172640"/>
                  <a:gd name="connsiteY0" fmla="*/ 28813 h 77463"/>
                  <a:gd name="connsiteX1" fmla="*/ 3172592 w 3172640"/>
                  <a:gd name="connsiteY1" fmla="*/ 3099 h 77463"/>
                  <a:gd name="connsiteX2" fmla="*/ 2676762 w 3172640"/>
                  <a:gd name="connsiteY2" fmla="*/ 77463 h 77463"/>
                  <a:gd name="connsiteX3" fmla="*/ 0 w 3172640"/>
                  <a:gd name="connsiteY3" fmla="*/ 28813 h 77463"/>
                  <a:gd name="connsiteX0" fmla="*/ 0 w 3187101"/>
                  <a:gd name="connsiteY0" fmla="*/ 30083 h 78733"/>
                  <a:gd name="connsiteX1" fmla="*/ 3172592 w 3187101"/>
                  <a:gd name="connsiteY1" fmla="*/ 4369 h 78733"/>
                  <a:gd name="connsiteX2" fmla="*/ 2676762 w 3187101"/>
                  <a:gd name="connsiteY2" fmla="*/ 78733 h 78733"/>
                  <a:gd name="connsiteX3" fmla="*/ 0 w 3187101"/>
                  <a:gd name="connsiteY3" fmla="*/ 30083 h 78733"/>
                  <a:gd name="connsiteX0" fmla="*/ 0 w 3187101"/>
                  <a:gd name="connsiteY0" fmla="*/ 88998 h 137648"/>
                  <a:gd name="connsiteX1" fmla="*/ 3172592 w 3187101"/>
                  <a:gd name="connsiteY1" fmla="*/ 63284 h 137648"/>
                  <a:gd name="connsiteX2" fmla="*/ 2676762 w 3187101"/>
                  <a:gd name="connsiteY2" fmla="*/ 137648 h 137648"/>
                  <a:gd name="connsiteX3" fmla="*/ 0 w 3187101"/>
                  <a:gd name="connsiteY3" fmla="*/ 88998 h 137648"/>
                  <a:gd name="connsiteX0" fmla="*/ 0 w 3177312"/>
                  <a:gd name="connsiteY0" fmla="*/ 91131 h 139781"/>
                  <a:gd name="connsiteX1" fmla="*/ 3172592 w 3177312"/>
                  <a:gd name="connsiteY1" fmla="*/ 65417 h 139781"/>
                  <a:gd name="connsiteX2" fmla="*/ 2676762 w 3177312"/>
                  <a:gd name="connsiteY2" fmla="*/ 139781 h 139781"/>
                  <a:gd name="connsiteX3" fmla="*/ 0 w 3177312"/>
                  <a:gd name="connsiteY3" fmla="*/ 91131 h 139781"/>
                  <a:gd name="connsiteX0" fmla="*/ 0 w 3177312"/>
                  <a:gd name="connsiteY0" fmla="*/ 72009 h 120659"/>
                  <a:gd name="connsiteX1" fmla="*/ 3172592 w 3177312"/>
                  <a:gd name="connsiteY1" fmla="*/ 46295 h 120659"/>
                  <a:gd name="connsiteX2" fmla="*/ 2676762 w 3177312"/>
                  <a:gd name="connsiteY2" fmla="*/ 120659 h 120659"/>
                  <a:gd name="connsiteX3" fmla="*/ 0 w 3177312"/>
                  <a:gd name="connsiteY3" fmla="*/ 72009 h 1206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7312" h="120659">
                    <a:moveTo>
                      <a:pt x="0" y="72009"/>
                    </a:moveTo>
                    <a:cubicBezTo>
                      <a:pt x="3051657" y="-58194"/>
                      <a:pt x="3142498" y="23416"/>
                      <a:pt x="3172592" y="46295"/>
                    </a:cubicBezTo>
                    <a:cubicBezTo>
                      <a:pt x="3202686" y="69174"/>
                      <a:pt x="3094835" y="119254"/>
                      <a:pt x="2676762" y="120659"/>
                    </a:cubicBezTo>
                    <a:lnTo>
                      <a:pt x="0" y="72009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  <a:alpha val="80000"/>
                </a:schemeClr>
              </a:solidFill>
              <a:ln w="12700">
                <a:noFill/>
              </a:ln>
              <a:effectLst/>
              <a:scene3d>
                <a:camera prst="perspectiveFront" fov="0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7" name="ïṩlíde">
                <a:extLst>
                  <a:ext uri="{FF2B5EF4-FFF2-40B4-BE49-F238E27FC236}">
                    <a16:creationId xmlns:a16="http://schemas.microsoft.com/office/drawing/2014/main" id="{E77D39FE-E3F1-47AF-BA20-D36C6ED24AB8}"/>
                  </a:ext>
                </a:extLst>
              </p:cNvPr>
              <p:cNvSpPr/>
              <p:nvPr/>
            </p:nvSpPr>
            <p:spPr>
              <a:xfrm rot="8538102" flipH="1" flipV="1">
                <a:off x="6265453" y="2880662"/>
                <a:ext cx="1099867" cy="523312"/>
              </a:xfrm>
              <a:custGeom>
                <a:avLst/>
                <a:gdLst>
                  <a:gd name="connsiteX0" fmla="*/ 0 w 2100976"/>
                  <a:gd name="connsiteY0" fmla="*/ 114023 h 228045"/>
                  <a:gd name="connsiteX1" fmla="*/ 114023 w 2100976"/>
                  <a:gd name="connsiteY1" fmla="*/ 0 h 228045"/>
                  <a:gd name="connsiteX2" fmla="*/ 1986954 w 2100976"/>
                  <a:gd name="connsiteY2" fmla="*/ 0 h 228045"/>
                  <a:gd name="connsiteX3" fmla="*/ 2100977 w 2100976"/>
                  <a:gd name="connsiteY3" fmla="*/ 114023 h 228045"/>
                  <a:gd name="connsiteX4" fmla="*/ 2100976 w 2100976"/>
                  <a:gd name="connsiteY4" fmla="*/ 114023 h 228045"/>
                  <a:gd name="connsiteX5" fmla="*/ 1986953 w 2100976"/>
                  <a:gd name="connsiteY5" fmla="*/ 228046 h 228045"/>
                  <a:gd name="connsiteX6" fmla="*/ 114023 w 2100976"/>
                  <a:gd name="connsiteY6" fmla="*/ 228045 h 228045"/>
                  <a:gd name="connsiteX7" fmla="*/ 0 w 2100976"/>
                  <a:gd name="connsiteY7" fmla="*/ 114022 h 228045"/>
                  <a:gd name="connsiteX8" fmla="*/ 0 w 2100976"/>
                  <a:gd name="connsiteY8" fmla="*/ 114023 h 228045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114023 w 2100977"/>
                  <a:gd name="connsiteY5" fmla="*/ 228045 h 228046"/>
                  <a:gd name="connsiteX6" fmla="*/ 0 w 2100977"/>
                  <a:gd name="connsiteY6" fmla="*/ 114022 h 228046"/>
                  <a:gd name="connsiteX7" fmla="*/ 0 w 2100977"/>
                  <a:gd name="connsiteY7" fmla="*/ 114023 h 228046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0 w 2100977"/>
                  <a:gd name="connsiteY5" fmla="*/ 114022 h 228046"/>
                  <a:gd name="connsiteX6" fmla="*/ 0 w 2100977"/>
                  <a:gd name="connsiteY6" fmla="*/ 114023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257970 w 2358947"/>
                  <a:gd name="connsiteY5" fmla="*/ 114022 h 228046"/>
                  <a:gd name="connsiteX6" fmla="*/ 0 w 2358947"/>
                  <a:gd name="connsiteY6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169080 w 2349743"/>
                  <a:gd name="connsiteY5" fmla="*/ 159781 h 228046"/>
                  <a:gd name="connsiteX6" fmla="*/ 0 w 2349743"/>
                  <a:gd name="connsiteY6" fmla="*/ 151274 h 228046"/>
                  <a:gd name="connsiteX0" fmla="*/ 5908 w 2355651"/>
                  <a:gd name="connsiteY0" fmla="*/ 151274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6" fmla="*/ 5908 w 2355651"/>
                  <a:gd name="connsiteY6" fmla="*/ 151274 h 228046"/>
                  <a:gd name="connsiteX0" fmla="*/ 0 w 2355651"/>
                  <a:gd name="connsiteY0" fmla="*/ 176519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0" fmla="*/ 0 w 2720008"/>
                  <a:gd name="connsiteY0" fmla="*/ 165539 h 228046"/>
                  <a:gd name="connsiteX1" fmla="*/ 2605985 w 2720008"/>
                  <a:gd name="connsiteY1" fmla="*/ 0 h 228046"/>
                  <a:gd name="connsiteX2" fmla="*/ 2720008 w 2720008"/>
                  <a:gd name="connsiteY2" fmla="*/ 114023 h 228046"/>
                  <a:gd name="connsiteX3" fmla="*/ 2720007 w 2720008"/>
                  <a:gd name="connsiteY3" fmla="*/ 114023 h 228046"/>
                  <a:gd name="connsiteX4" fmla="*/ 2605984 w 2720008"/>
                  <a:gd name="connsiteY4" fmla="*/ 228046 h 228046"/>
                  <a:gd name="connsiteX5" fmla="*/ 0 w 2720008"/>
                  <a:gd name="connsiteY5" fmla="*/ 165539 h 228046"/>
                  <a:gd name="connsiteX0" fmla="*/ 0 w 2841245"/>
                  <a:gd name="connsiteY0" fmla="*/ 239892 h 302399"/>
                  <a:gd name="connsiteX1" fmla="*/ 2827268 w 2841245"/>
                  <a:gd name="connsiteY1" fmla="*/ 0 h 302399"/>
                  <a:gd name="connsiteX2" fmla="*/ 2720008 w 2841245"/>
                  <a:gd name="connsiteY2" fmla="*/ 188376 h 302399"/>
                  <a:gd name="connsiteX3" fmla="*/ 2720007 w 2841245"/>
                  <a:gd name="connsiteY3" fmla="*/ 188376 h 302399"/>
                  <a:gd name="connsiteX4" fmla="*/ 2605984 w 2841245"/>
                  <a:gd name="connsiteY4" fmla="*/ 302399 h 302399"/>
                  <a:gd name="connsiteX5" fmla="*/ 0 w 2841245"/>
                  <a:gd name="connsiteY5" fmla="*/ 239892 h 302399"/>
                  <a:gd name="connsiteX0" fmla="*/ 0 w 2841245"/>
                  <a:gd name="connsiteY0" fmla="*/ 239892 h 302399"/>
                  <a:gd name="connsiteX1" fmla="*/ 2827268 w 2841245"/>
                  <a:gd name="connsiteY1" fmla="*/ 0 h 302399"/>
                  <a:gd name="connsiteX2" fmla="*/ 2720008 w 2841245"/>
                  <a:gd name="connsiteY2" fmla="*/ 188376 h 302399"/>
                  <a:gd name="connsiteX3" fmla="*/ 2605984 w 2841245"/>
                  <a:gd name="connsiteY3" fmla="*/ 302399 h 302399"/>
                  <a:gd name="connsiteX4" fmla="*/ 0 w 2841245"/>
                  <a:gd name="connsiteY4" fmla="*/ 239892 h 302399"/>
                  <a:gd name="connsiteX0" fmla="*/ 0 w 3072804"/>
                  <a:gd name="connsiteY0" fmla="*/ 239892 h 302399"/>
                  <a:gd name="connsiteX1" fmla="*/ 2827268 w 3072804"/>
                  <a:gd name="connsiteY1" fmla="*/ 0 h 302399"/>
                  <a:gd name="connsiteX2" fmla="*/ 2605984 w 3072804"/>
                  <a:gd name="connsiteY2" fmla="*/ 302399 h 302399"/>
                  <a:gd name="connsiteX3" fmla="*/ 0 w 3072804"/>
                  <a:gd name="connsiteY3" fmla="*/ 239892 h 302399"/>
                  <a:gd name="connsiteX0" fmla="*/ 0 w 3072804"/>
                  <a:gd name="connsiteY0" fmla="*/ 240284 h 302791"/>
                  <a:gd name="connsiteX1" fmla="*/ 2827268 w 3072804"/>
                  <a:gd name="connsiteY1" fmla="*/ 392 h 302791"/>
                  <a:gd name="connsiteX2" fmla="*/ 2605984 w 3072804"/>
                  <a:gd name="connsiteY2" fmla="*/ 302791 h 302791"/>
                  <a:gd name="connsiteX3" fmla="*/ 0 w 3072804"/>
                  <a:gd name="connsiteY3" fmla="*/ 240284 h 302791"/>
                  <a:gd name="connsiteX0" fmla="*/ 0 w 3072804"/>
                  <a:gd name="connsiteY0" fmla="*/ 240284 h 302791"/>
                  <a:gd name="connsiteX1" fmla="*/ 2827268 w 3072804"/>
                  <a:gd name="connsiteY1" fmla="*/ 392 h 302791"/>
                  <a:gd name="connsiteX2" fmla="*/ 2605984 w 3072804"/>
                  <a:gd name="connsiteY2" fmla="*/ 302791 h 302791"/>
                  <a:gd name="connsiteX3" fmla="*/ 0 w 3072804"/>
                  <a:gd name="connsiteY3" fmla="*/ 240284 h 302791"/>
                  <a:gd name="connsiteX0" fmla="*/ 0 w 3193453"/>
                  <a:gd name="connsiteY0" fmla="*/ 277825 h 340332"/>
                  <a:gd name="connsiteX1" fmla="*/ 2827268 w 3193453"/>
                  <a:gd name="connsiteY1" fmla="*/ 37933 h 340332"/>
                  <a:gd name="connsiteX2" fmla="*/ 2605984 w 3193453"/>
                  <a:gd name="connsiteY2" fmla="*/ 340332 h 340332"/>
                  <a:gd name="connsiteX3" fmla="*/ 0 w 3193453"/>
                  <a:gd name="connsiteY3" fmla="*/ 277825 h 340332"/>
                  <a:gd name="connsiteX0" fmla="*/ 0 w 3193453"/>
                  <a:gd name="connsiteY0" fmla="*/ 287503 h 350010"/>
                  <a:gd name="connsiteX1" fmla="*/ 2827268 w 3193453"/>
                  <a:gd name="connsiteY1" fmla="*/ 47611 h 350010"/>
                  <a:gd name="connsiteX2" fmla="*/ 2605984 w 3193453"/>
                  <a:gd name="connsiteY2" fmla="*/ 350010 h 350010"/>
                  <a:gd name="connsiteX3" fmla="*/ 0 w 3193453"/>
                  <a:gd name="connsiteY3" fmla="*/ 287503 h 350010"/>
                  <a:gd name="connsiteX0" fmla="*/ 0 w 3334826"/>
                  <a:gd name="connsiteY0" fmla="*/ 266759 h 329266"/>
                  <a:gd name="connsiteX1" fmla="*/ 3021755 w 3334826"/>
                  <a:gd name="connsiteY1" fmla="*/ 50870 h 329266"/>
                  <a:gd name="connsiteX2" fmla="*/ 2605984 w 3334826"/>
                  <a:gd name="connsiteY2" fmla="*/ 329266 h 329266"/>
                  <a:gd name="connsiteX3" fmla="*/ 0 w 3334826"/>
                  <a:gd name="connsiteY3" fmla="*/ 266759 h 329266"/>
                  <a:gd name="connsiteX0" fmla="*/ 0 w 3176492"/>
                  <a:gd name="connsiteY0" fmla="*/ 243032 h 305539"/>
                  <a:gd name="connsiteX1" fmla="*/ 3021755 w 3176492"/>
                  <a:gd name="connsiteY1" fmla="*/ 27143 h 305539"/>
                  <a:gd name="connsiteX2" fmla="*/ 2605984 w 3176492"/>
                  <a:gd name="connsiteY2" fmla="*/ 305539 h 305539"/>
                  <a:gd name="connsiteX3" fmla="*/ 0 w 3176492"/>
                  <a:gd name="connsiteY3" fmla="*/ 243032 h 305539"/>
                  <a:gd name="connsiteX0" fmla="*/ 0 w 3176492"/>
                  <a:gd name="connsiteY0" fmla="*/ 240965 h 303472"/>
                  <a:gd name="connsiteX1" fmla="*/ 3021755 w 3176492"/>
                  <a:gd name="connsiteY1" fmla="*/ 25076 h 303472"/>
                  <a:gd name="connsiteX2" fmla="*/ 2605984 w 3176492"/>
                  <a:gd name="connsiteY2" fmla="*/ 303472 h 303472"/>
                  <a:gd name="connsiteX3" fmla="*/ 0 w 3176492"/>
                  <a:gd name="connsiteY3" fmla="*/ 240965 h 303472"/>
                  <a:gd name="connsiteX0" fmla="*/ 0 w 3176815"/>
                  <a:gd name="connsiteY0" fmla="*/ 269763 h 332270"/>
                  <a:gd name="connsiteX1" fmla="*/ 3021755 w 3176815"/>
                  <a:gd name="connsiteY1" fmla="*/ 53874 h 332270"/>
                  <a:gd name="connsiteX2" fmla="*/ 2605984 w 3176815"/>
                  <a:gd name="connsiteY2" fmla="*/ 332270 h 332270"/>
                  <a:gd name="connsiteX3" fmla="*/ 0 w 3176815"/>
                  <a:gd name="connsiteY3" fmla="*/ 269763 h 332270"/>
                  <a:gd name="connsiteX0" fmla="*/ 0 w 3176815"/>
                  <a:gd name="connsiteY0" fmla="*/ 278240 h 340747"/>
                  <a:gd name="connsiteX1" fmla="*/ 3021755 w 3176815"/>
                  <a:gd name="connsiteY1" fmla="*/ 62351 h 340747"/>
                  <a:gd name="connsiteX2" fmla="*/ 2605984 w 3176815"/>
                  <a:gd name="connsiteY2" fmla="*/ 340747 h 340747"/>
                  <a:gd name="connsiteX3" fmla="*/ 0 w 3176815"/>
                  <a:gd name="connsiteY3" fmla="*/ 278240 h 34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6815" h="340747">
                    <a:moveTo>
                      <a:pt x="0" y="278240"/>
                    </a:moveTo>
                    <a:cubicBezTo>
                      <a:pt x="983424" y="157372"/>
                      <a:pt x="2274274" y="-124743"/>
                      <a:pt x="3021755" y="62351"/>
                    </a:cubicBezTo>
                    <a:cubicBezTo>
                      <a:pt x="3374958" y="150758"/>
                      <a:pt x="3077195" y="300765"/>
                      <a:pt x="2605984" y="340747"/>
                    </a:cubicBezTo>
                    <a:lnTo>
                      <a:pt x="0" y="278240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  <a:alpha val="94000"/>
                </a:schemeClr>
              </a:solidFill>
              <a:ln w="12700">
                <a:noFill/>
              </a:ln>
              <a:effectLst/>
              <a:scene3d>
                <a:camera prst="perspectiveFront" fov="0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8" name="îśḻïḓe">
                <a:extLst>
                  <a:ext uri="{FF2B5EF4-FFF2-40B4-BE49-F238E27FC236}">
                    <a16:creationId xmlns:a16="http://schemas.microsoft.com/office/drawing/2014/main" id="{FCFF6E74-C51F-44B7-9E51-4E42CAA7F0C5}"/>
                  </a:ext>
                </a:extLst>
              </p:cNvPr>
              <p:cNvSpPr/>
              <p:nvPr/>
            </p:nvSpPr>
            <p:spPr>
              <a:xfrm rot="19795299" flipV="1">
                <a:off x="6527608" y="3312278"/>
                <a:ext cx="1084317" cy="515916"/>
              </a:xfrm>
              <a:custGeom>
                <a:avLst/>
                <a:gdLst>
                  <a:gd name="connsiteX0" fmla="*/ 0 w 2100976"/>
                  <a:gd name="connsiteY0" fmla="*/ 114023 h 228045"/>
                  <a:gd name="connsiteX1" fmla="*/ 114023 w 2100976"/>
                  <a:gd name="connsiteY1" fmla="*/ 0 h 228045"/>
                  <a:gd name="connsiteX2" fmla="*/ 1986954 w 2100976"/>
                  <a:gd name="connsiteY2" fmla="*/ 0 h 228045"/>
                  <a:gd name="connsiteX3" fmla="*/ 2100977 w 2100976"/>
                  <a:gd name="connsiteY3" fmla="*/ 114023 h 228045"/>
                  <a:gd name="connsiteX4" fmla="*/ 2100976 w 2100976"/>
                  <a:gd name="connsiteY4" fmla="*/ 114023 h 228045"/>
                  <a:gd name="connsiteX5" fmla="*/ 1986953 w 2100976"/>
                  <a:gd name="connsiteY5" fmla="*/ 228046 h 228045"/>
                  <a:gd name="connsiteX6" fmla="*/ 114023 w 2100976"/>
                  <a:gd name="connsiteY6" fmla="*/ 228045 h 228045"/>
                  <a:gd name="connsiteX7" fmla="*/ 0 w 2100976"/>
                  <a:gd name="connsiteY7" fmla="*/ 114022 h 228045"/>
                  <a:gd name="connsiteX8" fmla="*/ 0 w 2100976"/>
                  <a:gd name="connsiteY8" fmla="*/ 114023 h 228045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114023 w 2100977"/>
                  <a:gd name="connsiteY5" fmla="*/ 228045 h 228046"/>
                  <a:gd name="connsiteX6" fmla="*/ 0 w 2100977"/>
                  <a:gd name="connsiteY6" fmla="*/ 114022 h 228046"/>
                  <a:gd name="connsiteX7" fmla="*/ 0 w 2100977"/>
                  <a:gd name="connsiteY7" fmla="*/ 114023 h 228046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0 w 2100977"/>
                  <a:gd name="connsiteY5" fmla="*/ 114022 h 228046"/>
                  <a:gd name="connsiteX6" fmla="*/ 0 w 2100977"/>
                  <a:gd name="connsiteY6" fmla="*/ 114023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257970 w 2358947"/>
                  <a:gd name="connsiteY5" fmla="*/ 114022 h 228046"/>
                  <a:gd name="connsiteX6" fmla="*/ 0 w 2358947"/>
                  <a:gd name="connsiteY6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169080 w 2349743"/>
                  <a:gd name="connsiteY5" fmla="*/ 159781 h 228046"/>
                  <a:gd name="connsiteX6" fmla="*/ 0 w 2349743"/>
                  <a:gd name="connsiteY6" fmla="*/ 151274 h 228046"/>
                  <a:gd name="connsiteX0" fmla="*/ 5908 w 2355651"/>
                  <a:gd name="connsiteY0" fmla="*/ 151274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6" fmla="*/ 5908 w 2355651"/>
                  <a:gd name="connsiteY6" fmla="*/ 151274 h 228046"/>
                  <a:gd name="connsiteX0" fmla="*/ 0 w 2355651"/>
                  <a:gd name="connsiteY0" fmla="*/ 176519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0" fmla="*/ 0 w 2720008"/>
                  <a:gd name="connsiteY0" fmla="*/ 165539 h 228046"/>
                  <a:gd name="connsiteX1" fmla="*/ 2605985 w 2720008"/>
                  <a:gd name="connsiteY1" fmla="*/ 0 h 228046"/>
                  <a:gd name="connsiteX2" fmla="*/ 2720008 w 2720008"/>
                  <a:gd name="connsiteY2" fmla="*/ 114023 h 228046"/>
                  <a:gd name="connsiteX3" fmla="*/ 2720007 w 2720008"/>
                  <a:gd name="connsiteY3" fmla="*/ 114023 h 228046"/>
                  <a:gd name="connsiteX4" fmla="*/ 2605984 w 2720008"/>
                  <a:gd name="connsiteY4" fmla="*/ 228046 h 228046"/>
                  <a:gd name="connsiteX5" fmla="*/ 0 w 2720008"/>
                  <a:gd name="connsiteY5" fmla="*/ 165539 h 228046"/>
                  <a:gd name="connsiteX0" fmla="*/ 0 w 2841245"/>
                  <a:gd name="connsiteY0" fmla="*/ 239892 h 302399"/>
                  <a:gd name="connsiteX1" fmla="*/ 2827268 w 2841245"/>
                  <a:gd name="connsiteY1" fmla="*/ 0 h 302399"/>
                  <a:gd name="connsiteX2" fmla="*/ 2720008 w 2841245"/>
                  <a:gd name="connsiteY2" fmla="*/ 188376 h 302399"/>
                  <a:gd name="connsiteX3" fmla="*/ 2720007 w 2841245"/>
                  <a:gd name="connsiteY3" fmla="*/ 188376 h 302399"/>
                  <a:gd name="connsiteX4" fmla="*/ 2605984 w 2841245"/>
                  <a:gd name="connsiteY4" fmla="*/ 302399 h 302399"/>
                  <a:gd name="connsiteX5" fmla="*/ 0 w 2841245"/>
                  <a:gd name="connsiteY5" fmla="*/ 239892 h 302399"/>
                  <a:gd name="connsiteX0" fmla="*/ 0 w 2841245"/>
                  <a:gd name="connsiteY0" fmla="*/ 239892 h 302399"/>
                  <a:gd name="connsiteX1" fmla="*/ 2827268 w 2841245"/>
                  <a:gd name="connsiteY1" fmla="*/ 0 h 302399"/>
                  <a:gd name="connsiteX2" fmla="*/ 2720008 w 2841245"/>
                  <a:gd name="connsiteY2" fmla="*/ 188376 h 302399"/>
                  <a:gd name="connsiteX3" fmla="*/ 2605984 w 2841245"/>
                  <a:gd name="connsiteY3" fmla="*/ 302399 h 302399"/>
                  <a:gd name="connsiteX4" fmla="*/ 0 w 2841245"/>
                  <a:gd name="connsiteY4" fmla="*/ 239892 h 302399"/>
                  <a:gd name="connsiteX0" fmla="*/ 0 w 3072804"/>
                  <a:gd name="connsiteY0" fmla="*/ 239892 h 302399"/>
                  <a:gd name="connsiteX1" fmla="*/ 2827268 w 3072804"/>
                  <a:gd name="connsiteY1" fmla="*/ 0 h 302399"/>
                  <a:gd name="connsiteX2" fmla="*/ 2605984 w 3072804"/>
                  <a:gd name="connsiteY2" fmla="*/ 302399 h 302399"/>
                  <a:gd name="connsiteX3" fmla="*/ 0 w 3072804"/>
                  <a:gd name="connsiteY3" fmla="*/ 239892 h 302399"/>
                  <a:gd name="connsiteX0" fmla="*/ 0 w 3072804"/>
                  <a:gd name="connsiteY0" fmla="*/ 240284 h 302791"/>
                  <a:gd name="connsiteX1" fmla="*/ 2827268 w 3072804"/>
                  <a:gd name="connsiteY1" fmla="*/ 392 h 302791"/>
                  <a:gd name="connsiteX2" fmla="*/ 2605984 w 3072804"/>
                  <a:gd name="connsiteY2" fmla="*/ 302791 h 302791"/>
                  <a:gd name="connsiteX3" fmla="*/ 0 w 3072804"/>
                  <a:gd name="connsiteY3" fmla="*/ 240284 h 302791"/>
                  <a:gd name="connsiteX0" fmla="*/ 0 w 3072804"/>
                  <a:gd name="connsiteY0" fmla="*/ 240284 h 302791"/>
                  <a:gd name="connsiteX1" fmla="*/ 2827268 w 3072804"/>
                  <a:gd name="connsiteY1" fmla="*/ 392 h 302791"/>
                  <a:gd name="connsiteX2" fmla="*/ 2605984 w 3072804"/>
                  <a:gd name="connsiteY2" fmla="*/ 302791 h 302791"/>
                  <a:gd name="connsiteX3" fmla="*/ 0 w 3072804"/>
                  <a:gd name="connsiteY3" fmla="*/ 240284 h 302791"/>
                  <a:gd name="connsiteX0" fmla="*/ 0 w 3193453"/>
                  <a:gd name="connsiteY0" fmla="*/ 277825 h 340332"/>
                  <a:gd name="connsiteX1" fmla="*/ 2827268 w 3193453"/>
                  <a:gd name="connsiteY1" fmla="*/ 37933 h 340332"/>
                  <a:gd name="connsiteX2" fmla="*/ 2605984 w 3193453"/>
                  <a:gd name="connsiteY2" fmla="*/ 340332 h 340332"/>
                  <a:gd name="connsiteX3" fmla="*/ 0 w 3193453"/>
                  <a:gd name="connsiteY3" fmla="*/ 277825 h 340332"/>
                  <a:gd name="connsiteX0" fmla="*/ 0 w 3193453"/>
                  <a:gd name="connsiteY0" fmla="*/ 287503 h 350010"/>
                  <a:gd name="connsiteX1" fmla="*/ 2827268 w 3193453"/>
                  <a:gd name="connsiteY1" fmla="*/ 47611 h 350010"/>
                  <a:gd name="connsiteX2" fmla="*/ 2605984 w 3193453"/>
                  <a:gd name="connsiteY2" fmla="*/ 350010 h 350010"/>
                  <a:gd name="connsiteX3" fmla="*/ 0 w 3193453"/>
                  <a:gd name="connsiteY3" fmla="*/ 287503 h 350010"/>
                  <a:gd name="connsiteX0" fmla="*/ 0 w 3334826"/>
                  <a:gd name="connsiteY0" fmla="*/ 266759 h 329266"/>
                  <a:gd name="connsiteX1" fmla="*/ 3021755 w 3334826"/>
                  <a:gd name="connsiteY1" fmla="*/ 50870 h 329266"/>
                  <a:gd name="connsiteX2" fmla="*/ 2605984 w 3334826"/>
                  <a:gd name="connsiteY2" fmla="*/ 329266 h 329266"/>
                  <a:gd name="connsiteX3" fmla="*/ 0 w 3334826"/>
                  <a:gd name="connsiteY3" fmla="*/ 266759 h 329266"/>
                  <a:gd name="connsiteX0" fmla="*/ 0 w 3176492"/>
                  <a:gd name="connsiteY0" fmla="*/ 243032 h 305539"/>
                  <a:gd name="connsiteX1" fmla="*/ 3021755 w 3176492"/>
                  <a:gd name="connsiteY1" fmla="*/ 27143 h 305539"/>
                  <a:gd name="connsiteX2" fmla="*/ 2605984 w 3176492"/>
                  <a:gd name="connsiteY2" fmla="*/ 305539 h 305539"/>
                  <a:gd name="connsiteX3" fmla="*/ 0 w 3176492"/>
                  <a:gd name="connsiteY3" fmla="*/ 243032 h 305539"/>
                  <a:gd name="connsiteX0" fmla="*/ 0 w 3176492"/>
                  <a:gd name="connsiteY0" fmla="*/ 240965 h 303472"/>
                  <a:gd name="connsiteX1" fmla="*/ 3021755 w 3176492"/>
                  <a:gd name="connsiteY1" fmla="*/ 25076 h 303472"/>
                  <a:gd name="connsiteX2" fmla="*/ 2605984 w 3176492"/>
                  <a:gd name="connsiteY2" fmla="*/ 303472 h 303472"/>
                  <a:gd name="connsiteX3" fmla="*/ 0 w 3176492"/>
                  <a:gd name="connsiteY3" fmla="*/ 240965 h 303472"/>
                  <a:gd name="connsiteX0" fmla="*/ 0 w 3176815"/>
                  <a:gd name="connsiteY0" fmla="*/ 269763 h 332270"/>
                  <a:gd name="connsiteX1" fmla="*/ 3021755 w 3176815"/>
                  <a:gd name="connsiteY1" fmla="*/ 53874 h 332270"/>
                  <a:gd name="connsiteX2" fmla="*/ 2605984 w 3176815"/>
                  <a:gd name="connsiteY2" fmla="*/ 332270 h 332270"/>
                  <a:gd name="connsiteX3" fmla="*/ 0 w 3176815"/>
                  <a:gd name="connsiteY3" fmla="*/ 269763 h 332270"/>
                  <a:gd name="connsiteX0" fmla="*/ 0 w 3176815"/>
                  <a:gd name="connsiteY0" fmla="*/ 278240 h 340747"/>
                  <a:gd name="connsiteX1" fmla="*/ 3021755 w 3176815"/>
                  <a:gd name="connsiteY1" fmla="*/ 62351 h 340747"/>
                  <a:gd name="connsiteX2" fmla="*/ 2605984 w 3176815"/>
                  <a:gd name="connsiteY2" fmla="*/ 340747 h 340747"/>
                  <a:gd name="connsiteX3" fmla="*/ 0 w 3176815"/>
                  <a:gd name="connsiteY3" fmla="*/ 278240 h 340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176815" h="340747">
                    <a:moveTo>
                      <a:pt x="0" y="278240"/>
                    </a:moveTo>
                    <a:cubicBezTo>
                      <a:pt x="983424" y="157372"/>
                      <a:pt x="2274274" y="-124743"/>
                      <a:pt x="3021755" y="62351"/>
                    </a:cubicBezTo>
                    <a:cubicBezTo>
                      <a:pt x="3374958" y="150758"/>
                      <a:pt x="3077195" y="300765"/>
                      <a:pt x="2605984" y="340747"/>
                    </a:cubicBezTo>
                    <a:lnTo>
                      <a:pt x="0" y="27824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94000"/>
                </a:schemeClr>
              </a:solidFill>
              <a:ln w="12700">
                <a:noFill/>
              </a:ln>
              <a:effectLst/>
              <a:scene3d>
                <a:camera prst="perspectiveFront" fov="0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19" name="ïśļïḍe">
                <a:extLst>
                  <a:ext uri="{FF2B5EF4-FFF2-40B4-BE49-F238E27FC236}">
                    <a16:creationId xmlns:a16="http://schemas.microsoft.com/office/drawing/2014/main" id="{2838FBF2-73C3-4BB0-99A8-9E8852965386}"/>
                  </a:ext>
                </a:extLst>
              </p:cNvPr>
              <p:cNvSpPr/>
              <p:nvPr/>
            </p:nvSpPr>
            <p:spPr>
              <a:xfrm rot="8538102" flipH="1" flipV="1">
                <a:off x="6338341" y="3111078"/>
                <a:ext cx="1047489" cy="293917"/>
              </a:xfrm>
              <a:custGeom>
                <a:avLst/>
                <a:gdLst>
                  <a:gd name="connsiteX0" fmla="*/ 0 w 2100976"/>
                  <a:gd name="connsiteY0" fmla="*/ 114023 h 228045"/>
                  <a:gd name="connsiteX1" fmla="*/ 114023 w 2100976"/>
                  <a:gd name="connsiteY1" fmla="*/ 0 h 228045"/>
                  <a:gd name="connsiteX2" fmla="*/ 1986954 w 2100976"/>
                  <a:gd name="connsiteY2" fmla="*/ 0 h 228045"/>
                  <a:gd name="connsiteX3" fmla="*/ 2100977 w 2100976"/>
                  <a:gd name="connsiteY3" fmla="*/ 114023 h 228045"/>
                  <a:gd name="connsiteX4" fmla="*/ 2100976 w 2100976"/>
                  <a:gd name="connsiteY4" fmla="*/ 114023 h 228045"/>
                  <a:gd name="connsiteX5" fmla="*/ 1986953 w 2100976"/>
                  <a:gd name="connsiteY5" fmla="*/ 228046 h 228045"/>
                  <a:gd name="connsiteX6" fmla="*/ 114023 w 2100976"/>
                  <a:gd name="connsiteY6" fmla="*/ 228045 h 228045"/>
                  <a:gd name="connsiteX7" fmla="*/ 0 w 2100976"/>
                  <a:gd name="connsiteY7" fmla="*/ 114022 h 228045"/>
                  <a:gd name="connsiteX8" fmla="*/ 0 w 2100976"/>
                  <a:gd name="connsiteY8" fmla="*/ 114023 h 228045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114023 w 2100977"/>
                  <a:gd name="connsiteY5" fmla="*/ 228045 h 228046"/>
                  <a:gd name="connsiteX6" fmla="*/ 0 w 2100977"/>
                  <a:gd name="connsiteY6" fmla="*/ 114022 h 228046"/>
                  <a:gd name="connsiteX7" fmla="*/ 0 w 2100977"/>
                  <a:gd name="connsiteY7" fmla="*/ 114023 h 228046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0 w 2100977"/>
                  <a:gd name="connsiteY5" fmla="*/ 114022 h 228046"/>
                  <a:gd name="connsiteX6" fmla="*/ 0 w 2100977"/>
                  <a:gd name="connsiteY6" fmla="*/ 114023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257970 w 2358947"/>
                  <a:gd name="connsiteY5" fmla="*/ 114022 h 228046"/>
                  <a:gd name="connsiteX6" fmla="*/ 0 w 2358947"/>
                  <a:gd name="connsiteY6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169080 w 2349743"/>
                  <a:gd name="connsiteY5" fmla="*/ 159781 h 228046"/>
                  <a:gd name="connsiteX6" fmla="*/ 0 w 2349743"/>
                  <a:gd name="connsiteY6" fmla="*/ 151274 h 228046"/>
                  <a:gd name="connsiteX0" fmla="*/ 5908 w 2355651"/>
                  <a:gd name="connsiteY0" fmla="*/ 151274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6" fmla="*/ 5908 w 2355651"/>
                  <a:gd name="connsiteY6" fmla="*/ 151274 h 228046"/>
                  <a:gd name="connsiteX0" fmla="*/ 0 w 2355651"/>
                  <a:gd name="connsiteY0" fmla="*/ 176519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0" fmla="*/ 0 w 2720008"/>
                  <a:gd name="connsiteY0" fmla="*/ 165539 h 228046"/>
                  <a:gd name="connsiteX1" fmla="*/ 2605985 w 2720008"/>
                  <a:gd name="connsiteY1" fmla="*/ 0 h 228046"/>
                  <a:gd name="connsiteX2" fmla="*/ 2720008 w 2720008"/>
                  <a:gd name="connsiteY2" fmla="*/ 114023 h 228046"/>
                  <a:gd name="connsiteX3" fmla="*/ 2720007 w 2720008"/>
                  <a:gd name="connsiteY3" fmla="*/ 114023 h 228046"/>
                  <a:gd name="connsiteX4" fmla="*/ 2605984 w 2720008"/>
                  <a:gd name="connsiteY4" fmla="*/ 228046 h 228046"/>
                  <a:gd name="connsiteX5" fmla="*/ 0 w 2720008"/>
                  <a:gd name="connsiteY5" fmla="*/ 165539 h 228046"/>
                  <a:gd name="connsiteX0" fmla="*/ 0 w 2841245"/>
                  <a:gd name="connsiteY0" fmla="*/ 239892 h 302399"/>
                  <a:gd name="connsiteX1" fmla="*/ 2827268 w 2841245"/>
                  <a:gd name="connsiteY1" fmla="*/ 0 h 302399"/>
                  <a:gd name="connsiteX2" fmla="*/ 2720008 w 2841245"/>
                  <a:gd name="connsiteY2" fmla="*/ 188376 h 302399"/>
                  <a:gd name="connsiteX3" fmla="*/ 2720007 w 2841245"/>
                  <a:gd name="connsiteY3" fmla="*/ 188376 h 302399"/>
                  <a:gd name="connsiteX4" fmla="*/ 2605984 w 2841245"/>
                  <a:gd name="connsiteY4" fmla="*/ 302399 h 302399"/>
                  <a:gd name="connsiteX5" fmla="*/ 0 w 2841245"/>
                  <a:gd name="connsiteY5" fmla="*/ 239892 h 302399"/>
                  <a:gd name="connsiteX0" fmla="*/ 0 w 2841245"/>
                  <a:gd name="connsiteY0" fmla="*/ 239892 h 302399"/>
                  <a:gd name="connsiteX1" fmla="*/ 2827268 w 2841245"/>
                  <a:gd name="connsiteY1" fmla="*/ 0 h 302399"/>
                  <a:gd name="connsiteX2" fmla="*/ 2720008 w 2841245"/>
                  <a:gd name="connsiteY2" fmla="*/ 188376 h 302399"/>
                  <a:gd name="connsiteX3" fmla="*/ 2605984 w 2841245"/>
                  <a:gd name="connsiteY3" fmla="*/ 302399 h 302399"/>
                  <a:gd name="connsiteX4" fmla="*/ 0 w 2841245"/>
                  <a:gd name="connsiteY4" fmla="*/ 239892 h 302399"/>
                  <a:gd name="connsiteX0" fmla="*/ 0 w 3072804"/>
                  <a:gd name="connsiteY0" fmla="*/ 239892 h 302399"/>
                  <a:gd name="connsiteX1" fmla="*/ 2827268 w 3072804"/>
                  <a:gd name="connsiteY1" fmla="*/ 0 h 302399"/>
                  <a:gd name="connsiteX2" fmla="*/ 2605984 w 3072804"/>
                  <a:gd name="connsiteY2" fmla="*/ 302399 h 302399"/>
                  <a:gd name="connsiteX3" fmla="*/ 0 w 3072804"/>
                  <a:gd name="connsiteY3" fmla="*/ 239892 h 302399"/>
                  <a:gd name="connsiteX0" fmla="*/ 0 w 3072804"/>
                  <a:gd name="connsiteY0" fmla="*/ 240284 h 302791"/>
                  <a:gd name="connsiteX1" fmla="*/ 2827268 w 3072804"/>
                  <a:gd name="connsiteY1" fmla="*/ 392 h 302791"/>
                  <a:gd name="connsiteX2" fmla="*/ 2605984 w 3072804"/>
                  <a:gd name="connsiteY2" fmla="*/ 302791 h 302791"/>
                  <a:gd name="connsiteX3" fmla="*/ 0 w 3072804"/>
                  <a:gd name="connsiteY3" fmla="*/ 240284 h 302791"/>
                  <a:gd name="connsiteX0" fmla="*/ 0 w 3072804"/>
                  <a:gd name="connsiteY0" fmla="*/ 240284 h 302791"/>
                  <a:gd name="connsiteX1" fmla="*/ 2827268 w 3072804"/>
                  <a:gd name="connsiteY1" fmla="*/ 392 h 302791"/>
                  <a:gd name="connsiteX2" fmla="*/ 2605984 w 3072804"/>
                  <a:gd name="connsiteY2" fmla="*/ 302791 h 302791"/>
                  <a:gd name="connsiteX3" fmla="*/ 0 w 3072804"/>
                  <a:gd name="connsiteY3" fmla="*/ 240284 h 302791"/>
                  <a:gd name="connsiteX0" fmla="*/ 0 w 3193453"/>
                  <a:gd name="connsiteY0" fmla="*/ 277825 h 340332"/>
                  <a:gd name="connsiteX1" fmla="*/ 2827268 w 3193453"/>
                  <a:gd name="connsiteY1" fmla="*/ 37933 h 340332"/>
                  <a:gd name="connsiteX2" fmla="*/ 2605984 w 3193453"/>
                  <a:gd name="connsiteY2" fmla="*/ 340332 h 340332"/>
                  <a:gd name="connsiteX3" fmla="*/ 0 w 3193453"/>
                  <a:gd name="connsiteY3" fmla="*/ 277825 h 340332"/>
                  <a:gd name="connsiteX0" fmla="*/ 0 w 3193453"/>
                  <a:gd name="connsiteY0" fmla="*/ 287503 h 350010"/>
                  <a:gd name="connsiteX1" fmla="*/ 2827268 w 3193453"/>
                  <a:gd name="connsiteY1" fmla="*/ 47611 h 350010"/>
                  <a:gd name="connsiteX2" fmla="*/ 2605984 w 3193453"/>
                  <a:gd name="connsiteY2" fmla="*/ 350010 h 350010"/>
                  <a:gd name="connsiteX3" fmla="*/ 0 w 3193453"/>
                  <a:gd name="connsiteY3" fmla="*/ 287503 h 350010"/>
                  <a:gd name="connsiteX0" fmla="*/ 0 w 3334826"/>
                  <a:gd name="connsiteY0" fmla="*/ 266759 h 329266"/>
                  <a:gd name="connsiteX1" fmla="*/ 3021755 w 3334826"/>
                  <a:gd name="connsiteY1" fmla="*/ 50870 h 329266"/>
                  <a:gd name="connsiteX2" fmla="*/ 2605984 w 3334826"/>
                  <a:gd name="connsiteY2" fmla="*/ 329266 h 329266"/>
                  <a:gd name="connsiteX3" fmla="*/ 0 w 3334826"/>
                  <a:gd name="connsiteY3" fmla="*/ 266759 h 329266"/>
                  <a:gd name="connsiteX0" fmla="*/ 0 w 3176492"/>
                  <a:gd name="connsiteY0" fmla="*/ 243032 h 305539"/>
                  <a:gd name="connsiteX1" fmla="*/ 3021755 w 3176492"/>
                  <a:gd name="connsiteY1" fmla="*/ 27143 h 305539"/>
                  <a:gd name="connsiteX2" fmla="*/ 2605984 w 3176492"/>
                  <a:gd name="connsiteY2" fmla="*/ 305539 h 305539"/>
                  <a:gd name="connsiteX3" fmla="*/ 0 w 3176492"/>
                  <a:gd name="connsiteY3" fmla="*/ 243032 h 305539"/>
                  <a:gd name="connsiteX0" fmla="*/ 0 w 3176492"/>
                  <a:gd name="connsiteY0" fmla="*/ 240965 h 303472"/>
                  <a:gd name="connsiteX1" fmla="*/ 3021755 w 3176492"/>
                  <a:gd name="connsiteY1" fmla="*/ 25076 h 303472"/>
                  <a:gd name="connsiteX2" fmla="*/ 2605984 w 3176492"/>
                  <a:gd name="connsiteY2" fmla="*/ 303472 h 303472"/>
                  <a:gd name="connsiteX3" fmla="*/ 0 w 3176492"/>
                  <a:gd name="connsiteY3" fmla="*/ 240965 h 303472"/>
                  <a:gd name="connsiteX0" fmla="*/ 0 w 3176815"/>
                  <a:gd name="connsiteY0" fmla="*/ 269763 h 332270"/>
                  <a:gd name="connsiteX1" fmla="*/ 3021755 w 3176815"/>
                  <a:gd name="connsiteY1" fmla="*/ 53874 h 332270"/>
                  <a:gd name="connsiteX2" fmla="*/ 2605984 w 3176815"/>
                  <a:gd name="connsiteY2" fmla="*/ 332270 h 332270"/>
                  <a:gd name="connsiteX3" fmla="*/ 0 w 3176815"/>
                  <a:gd name="connsiteY3" fmla="*/ 269763 h 332270"/>
                  <a:gd name="connsiteX0" fmla="*/ 0 w 3176815"/>
                  <a:gd name="connsiteY0" fmla="*/ 278240 h 340747"/>
                  <a:gd name="connsiteX1" fmla="*/ 3021755 w 3176815"/>
                  <a:gd name="connsiteY1" fmla="*/ 62351 h 340747"/>
                  <a:gd name="connsiteX2" fmla="*/ 2605984 w 3176815"/>
                  <a:gd name="connsiteY2" fmla="*/ 340747 h 340747"/>
                  <a:gd name="connsiteX3" fmla="*/ 0 w 3176815"/>
                  <a:gd name="connsiteY3" fmla="*/ 278240 h 340747"/>
                  <a:gd name="connsiteX0" fmla="*/ 0 w 3197439"/>
                  <a:gd name="connsiteY0" fmla="*/ 216609 h 279464"/>
                  <a:gd name="connsiteX1" fmla="*/ 3021755 w 3197439"/>
                  <a:gd name="connsiteY1" fmla="*/ 720 h 279464"/>
                  <a:gd name="connsiteX2" fmla="*/ 2553237 w 3197439"/>
                  <a:gd name="connsiteY2" fmla="*/ 279464 h 279464"/>
                  <a:gd name="connsiteX3" fmla="*/ 0 w 3197439"/>
                  <a:gd name="connsiteY3" fmla="*/ 216609 h 279464"/>
                  <a:gd name="connsiteX0" fmla="*/ 0 w 2987344"/>
                  <a:gd name="connsiteY0" fmla="*/ 90263 h 153118"/>
                  <a:gd name="connsiteX1" fmla="*/ 2729473 w 2987344"/>
                  <a:gd name="connsiteY1" fmla="*/ 11674 h 153118"/>
                  <a:gd name="connsiteX2" fmla="*/ 2553237 w 2987344"/>
                  <a:gd name="connsiteY2" fmla="*/ 153118 h 153118"/>
                  <a:gd name="connsiteX3" fmla="*/ 0 w 2987344"/>
                  <a:gd name="connsiteY3" fmla="*/ 90263 h 153118"/>
                  <a:gd name="connsiteX0" fmla="*/ 0 w 3119645"/>
                  <a:gd name="connsiteY0" fmla="*/ 99218 h 147868"/>
                  <a:gd name="connsiteX1" fmla="*/ 2852998 w 3119645"/>
                  <a:gd name="connsiteY1" fmla="*/ 6424 h 147868"/>
                  <a:gd name="connsiteX2" fmla="*/ 2676762 w 3119645"/>
                  <a:gd name="connsiteY2" fmla="*/ 147868 h 147868"/>
                  <a:gd name="connsiteX3" fmla="*/ 0 w 3119645"/>
                  <a:gd name="connsiteY3" fmla="*/ 99218 h 147868"/>
                  <a:gd name="connsiteX0" fmla="*/ 0 w 3119645"/>
                  <a:gd name="connsiteY0" fmla="*/ 99218 h 147868"/>
                  <a:gd name="connsiteX1" fmla="*/ 2852998 w 3119645"/>
                  <a:gd name="connsiteY1" fmla="*/ 6424 h 147868"/>
                  <a:gd name="connsiteX2" fmla="*/ 2676762 w 3119645"/>
                  <a:gd name="connsiteY2" fmla="*/ 147868 h 147868"/>
                  <a:gd name="connsiteX3" fmla="*/ 0 w 3119645"/>
                  <a:gd name="connsiteY3" fmla="*/ 99218 h 147868"/>
                  <a:gd name="connsiteX0" fmla="*/ 0 w 3088045"/>
                  <a:gd name="connsiteY0" fmla="*/ 115294 h 163944"/>
                  <a:gd name="connsiteX1" fmla="*/ 2852998 w 3088045"/>
                  <a:gd name="connsiteY1" fmla="*/ 22500 h 163944"/>
                  <a:gd name="connsiteX2" fmla="*/ 2676762 w 3088045"/>
                  <a:gd name="connsiteY2" fmla="*/ 163944 h 163944"/>
                  <a:gd name="connsiteX3" fmla="*/ 0 w 3088045"/>
                  <a:gd name="connsiteY3" fmla="*/ 115294 h 163944"/>
                  <a:gd name="connsiteX0" fmla="*/ 0 w 3112374"/>
                  <a:gd name="connsiteY0" fmla="*/ 120017 h 168667"/>
                  <a:gd name="connsiteX1" fmla="*/ 2891783 w 3112374"/>
                  <a:gd name="connsiteY1" fmla="*/ 21016 h 168667"/>
                  <a:gd name="connsiteX2" fmla="*/ 2676762 w 3112374"/>
                  <a:gd name="connsiteY2" fmla="*/ 168667 h 168667"/>
                  <a:gd name="connsiteX3" fmla="*/ 0 w 3112374"/>
                  <a:gd name="connsiteY3" fmla="*/ 120017 h 168667"/>
                  <a:gd name="connsiteX0" fmla="*/ 0 w 3113205"/>
                  <a:gd name="connsiteY0" fmla="*/ 126601 h 175251"/>
                  <a:gd name="connsiteX1" fmla="*/ 2891783 w 3113205"/>
                  <a:gd name="connsiteY1" fmla="*/ 27600 h 175251"/>
                  <a:gd name="connsiteX2" fmla="*/ 2676762 w 3113205"/>
                  <a:gd name="connsiteY2" fmla="*/ 175251 h 175251"/>
                  <a:gd name="connsiteX3" fmla="*/ 0 w 3113205"/>
                  <a:gd name="connsiteY3" fmla="*/ 126601 h 175251"/>
                  <a:gd name="connsiteX0" fmla="*/ 0 w 3192406"/>
                  <a:gd name="connsiteY0" fmla="*/ 108781 h 157431"/>
                  <a:gd name="connsiteX1" fmla="*/ 3007149 w 3192406"/>
                  <a:gd name="connsiteY1" fmla="*/ 34306 h 157431"/>
                  <a:gd name="connsiteX2" fmla="*/ 2676762 w 3192406"/>
                  <a:gd name="connsiteY2" fmla="*/ 157431 h 157431"/>
                  <a:gd name="connsiteX3" fmla="*/ 0 w 3192406"/>
                  <a:gd name="connsiteY3" fmla="*/ 108781 h 157431"/>
                  <a:gd name="connsiteX0" fmla="*/ 0 w 3163370"/>
                  <a:gd name="connsiteY0" fmla="*/ 114829 h 163479"/>
                  <a:gd name="connsiteX1" fmla="*/ 2966432 w 3163370"/>
                  <a:gd name="connsiteY1" fmla="*/ 31698 h 163479"/>
                  <a:gd name="connsiteX2" fmla="*/ 2676762 w 3163370"/>
                  <a:gd name="connsiteY2" fmla="*/ 163479 h 163479"/>
                  <a:gd name="connsiteX3" fmla="*/ 0 w 3163370"/>
                  <a:gd name="connsiteY3" fmla="*/ 114829 h 163479"/>
                  <a:gd name="connsiteX0" fmla="*/ 0 w 3089751"/>
                  <a:gd name="connsiteY0" fmla="*/ 129839 h 178489"/>
                  <a:gd name="connsiteX1" fmla="*/ 2966432 w 3089751"/>
                  <a:gd name="connsiteY1" fmla="*/ 46708 h 178489"/>
                  <a:gd name="connsiteX2" fmla="*/ 2676762 w 3089751"/>
                  <a:gd name="connsiteY2" fmla="*/ 178489 h 178489"/>
                  <a:gd name="connsiteX3" fmla="*/ 0 w 3089751"/>
                  <a:gd name="connsiteY3" fmla="*/ 129839 h 178489"/>
                  <a:gd name="connsiteX0" fmla="*/ 0 w 3089751"/>
                  <a:gd name="connsiteY0" fmla="*/ 150843 h 199493"/>
                  <a:gd name="connsiteX1" fmla="*/ 2966432 w 3089751"/>
                  <a:gd name="connsiteY1" fmla="*/ 67712 h 199493"/>
                  <a:gd name="connsiteX2" fmla="*/ 2676762 w 3089751"/>
                  <a:gd name="connsiteY2" fmla="*/ 199493 h 199493"/>
                  <a:gd name="connsiteX3" fmla="*/ 0 w 3089751"/>
                  <a:gd name="connsiteY3" fmla="*/ 150843 h 199493"/>
                  <a:gd name="connsiteX0" fmla="*/ 0 w 3089751"/>
                  <a:gd name="connsiteY0" fmla="*/ 156747 h 205397"/>
                  <a:gd name="connsiteX1" fmla="*/ 2966432 w 3089751"/>
                  <a:gd name="connsiteY1" fmla="*/ 73616 h 205397"/>
                  <a:gd name="connsiteX2" fmla="*/ 2676762 w 3089751"/>
                  <a:gd name="connsiteY2" fmla="*/ 205397 h 205397"/>
                  <a:gd name="connsiteX3" fmla="*/ 0 w 3089751"/>
                  <a:gd name="connsiteY3" fmla="*/ 156747 h 205397"/>
                  <a:gd name="connsiteX0" fmla="*/ 0 w 3089751"/>
                  <a:gd name="connsiteY0" fmla="*/ 156747 h 205397"/>
                  <a:gd name="connsiteX1" fmla="*/ 2966432 w 3089751"/>
                  <a:gd name="connsiteY1" fmla="*/ 73616 h 205397"/>
                  <a:gd name="connsiteX2" fmla="*/ 2676762 w 3089751"/>
                  <a:gd name="connsiteY2" fmla="*/ 205397 h 205397"/>
                  <a:gd name="connsiteX3" fmla="*/ 0 w 3089751"/>
                  <a:gd name="connsiteY3" fmla="*/ 156747 h 205397"/>
                  <a:gd name="connsiteX0" fmla="*/ 0 w 3052522"/>
                  <a:gd name="connsiteY0" fmla="*/ 145792 h 194442"/>
                  <a:gd name="connsiteX1" fmla="*/ 2966432 w 3052522"/>
                  <a:gd name="connsiteY1" fmla="*/ 62661 h 194442"/>
                  <a:gd name="connsiteX2" fmla="*/ 2676762 w 3052522"/>
                  <a:gd name="connsiteY2" fmla="*/ 194442 h 194442"/>
                  <a:gd name="connsiteX3" fmla="*/ 0 w 3052522"/>
                  <a:gd name="connsiteY3" fmla="*/ 145792 h 194442"/>
                  <a:gd name="connsiteX0" fmla="*/ 0 w 3025531"/>
                  <a:gd name="connsiteY0" fmla="*/ 142730 h 191380"/>
                  <a:gd name="connsiteX1" fmla="*/ 2966432 w 3025531"/>
                  <a:gd name="connsiteY1" fmla="*/ 59599 h 191380"/>
                  <a:gd name="connsiteX2" fmla="*/ 2676762 w 3025531"/>
                  <a:gd name="connsiteY2" fmla="*/ 191380 h 191380"/>
                  <a:gd name="connsiteX3" fmla="*/ 0 w 3025531"/>
                  <a:gd name="connsiteY3" fmla="*/ 142730 h 1913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025531" h="191380">
                    <a:moveTo>
                      <a:pt x="0" y="142730"/>
                    </a:moveTo>
                    <a:cubicBezTo>
                      <a:pt x="796016" y="86074"/>
                      <a:pt x="2546667" y="-91706"/>
                      <a:pt x="2966432" y="59599"/>
                    </a:cubicBezTo>
                    <a:cubicBezTo>
                      <a:pt x="3024928" y="80684"/>
                      <a:pt x="3147973" y="151398"/>
                      <a:pt x="2676762" y="191380"/>
                    </a:cubicBezTo>
                    <a:lnTo>
                      <a:pt x="0" y="142730"/>
                    </a:lnTo>
                    <a:close/>
                  </a:path>
                </a:pathLst>
              </a:custGeom>
              <a:solidFill>
                <a:schemeClr val="bg1">
                  <a:lumMod val="75000"/>
                  <a:alpha val="80000"/>
                </a:schemeClr>
              </a:solidFill>
              <a:ln w="12700">
                <a:noFill/>
              </a:ln>
              <a:effectLst/>
              <a:scene3d>
                <a:camera prst="perspectiveFront" fov="0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0" name="ïṥḷîdê">
                <a:extLst>
                  <a:ext uri="{FF2B5EF4-FFF2-40B4-BE49-F238E27FC236}">
                    <a16:creationId xmlns:a16="http://schemas.microsoft.com/office/drawing/2014/main" id="{137AAF5F-25D2-40E1-8160-0350791700CE}"/>
                  </a:ext>
                </a:extLst>
              </p:cNvPr>
              <p:cNvSpPr/>
              <p:nvPr/>
            </p:nvSpPr>
            <p:spPr>
              <a:xfrm rot="19541401" flipH="1">
                <a:off x="4476041" y="4121050"/>
                <a:ext cx="2644879" cy="60906"/>
              </a:xfrm>
              <a:custGeom>
                <a:avLst/>
                <a:gdLst>
                  <a:gd name="connsiteX0" fmla="*/ 0 w 2100976"/>
                  <a:gd name="connsiteY0" fmla="*/ 114023 h 228045"/>
                  <a:gd name="connsiteX1" fmla="*/ 114023 w 2100976"/>
                  <a:gd name="connsiteY1" fmla="*/ 0 h 228045"/>
                  <a:gd name="connsiteX2" fmla="*/ 1986954 w 2100976"/>
                  <a:gd name="connsiteY2" fmla="*/ 0 h 228045"/>
                  <a:gd name="connsiteX3" fmla="*/ 2100977 w 2100976"/>
                  <a:gd name="connsiteY3" fmla="*/ 114023 h 228045"/>
                  <a:gd name="connsiteX4" fmla="*/ 2100976 w 2100976"/>
                  <a:gd name="connsiteY4" fmla="*/ 114023 h 228045"/>
                  <a:gd name="connsiteX5" fmla="*/ 1986953 w 2100976"/>
                  <a:gd name="connsiteY5" fmla="*/ 228046 h 228045"/>
                  <a:gd name="connsiteX6" fmla="*/ 114023 w 2100976"/>
                  <a:gd name="connsiteY6" fmla="*/ 228045 h 228045"/>
                  <a:gd name="connsiteX7" fmla="*/ 0 w 2100976"/>
                  <a:gd name="connsiteY7" fmla="*/ 114022 h 228045"/>
                  <a:gd name="connsiteX8" fmla="*/ 0 w 2100976"/>
                  <a:gd name="connsiteY8" fmla="*/ 114023 h 228045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114023 w 2100977"/>
                  <a:gd name="connsiteY5" fmla="*/ 228045 h 228046"/>
                  <a:gd name="connsiteX6" fmla="*/ 0 w 2100977"/>
                  <a:gd name="connsiteY6" fmla="*/ 114022 h 228046"/>
                  <a:gd name="connsiteX7" fmla="*/ 0 w 2100977"/>
                  <a:gd name="connsiteY7" fmla="*/ 114023 h 228046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0 w 2100977"/>
                  <a:gd name="connsiteY5" fmla="*/ 114022 h 228046"/>
                  <a:gd name="connsiteX6" fmla="*/ 0 w 2100977"/>
                  <a:gd name="connsiteY6" fmla="*/ 114023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257970 w 2358947"/>
                  <a:gd name="connsiteY5" fmla="*/ 114022 h 228046"/>
                  <a:gd name="connsiteX6" fmla="*/ 0 w 2358947"/>
                  <a:gd name="connsiteY6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169080 w 2349743"/>
                  <a:gd name="connsiteY5" fmla="*/ 159781 h 228046"/>
                  <a:gd name="connsiteX6" fmla="*/ 0 w 2349743"/>
                  <a:gd name="connsiteY6" fmla="*/ 151274 h 228046"/>
                  <a:gd name="connsiteX0" fmla="*/ 5908 w 2355651"/>
                  <a:gd name="connsiteY0" fmla="*/ 151274 h 228046"/>
                  <a:gd name="connsiteX1" fmla="*/ 2241628 w 2355651"/>
                  <a:gd name="connsiteY1" fmla="*/ 0 h 228046"/>
                  <a:gd name="connsiteX2" fmla="*/ 2355651 w 2355651"/>
                  <a:gd name="connsiteY2" fmla="*/ 114023 h 228046"/>
                  <a:gd name="connsiteX3" fmla="*/ 2355650 w 2355651"/>
                  <a:gd name="connsiteY3" fmla="*/ 114023 h 228046"/>
                  <a:gd name="connsiteX4" fmla="*/ 2241627 w 2355651"/>
                  <a:gd name="connsiteY4" fmla="*/ 228046 h 228046"/>
                  <a:gd name="connsiteX5" fmla="*/ 0 w 2355651"/>
                  <a:gd name="connsiteY5" fmla="*/ 176519 h 228046"/>
                  <a:gd name="connsiteX6" fmla="*/ 5908 w 2355651"/>
                  <a:gd name="connsiteY6" fmla="*/ 151274 h 228046"/>
                  <a:gd name="connsiteX0" fmla="*/ 0 w 2359216"/>
                  <a:gd name="connsiteY0" fmla="*/ 156348 h 228046"/>
                  <a:gd name="connsiteX1" fmla="*/ 2245193 w 2359216"/>
                  <a:gd name="connsiteY1" fmla="*/ 0 h 228046"/>
                  <a:gd name="connsiteX2" fmla="*/ 2359216 w 2359216"/>
                  <a:gd name="connsiteY2" fmla="*/ 114023 h 228046"/>
                  <a:gd name="connsiteX3" fmla="*/ 2359215 w 2359216"/>
                  <a:gd name="connsiteY3" fmla="*/ 114023 h 228046"/>
                  <a:gd name="connsiteX4" fmla="*/ 2245192 w 2359216"/>
                  <a:gd name="connsiteY4" fmla="*/ 228046 h 228046"/>
                  <a:gd name="connsiteX5" fmla="*/ 3565 w 2359216"/>
                  <a:gd name="connsiteY5" fmla="*/ 176519 h 228046"/>
                  <a:gd name="connsiteX6" fmla="*/ 0 w 2359216"/>
                  <a:gd name="connsiteY6" fmla="*/ 156348 h 228046"/>
                  <a:gd name="connsiteX0" fmla="*/ 0 w 2359216"/>
                  <a:gd name="connsiteY0" fmla="*/ 156348 h 228046"/>
                  <a:gd name="connsiteX1" fmla="*/ 2245193 w 2359216"/>
                  <a:gd name="connsiteY1" fmla="*/ 0 h 228046"/>
                  <a:gd name="connsiteX2" fmla="*/ 2359216 w 2359216"/>
                  <a:gd name="connsiteY2" fmla="*/ 114023 h 228046"/>
                  <a:gd name="connsiteX3" fmla="*/ 2359215 w 2359216"/>
                  <a:gd name="connsiteY3" fmla="*/ 114023 h 228046"/>
                  <a:gd name="connsiteX4" fmla="*/ 2245192 w 2359216"/>
                  <a:gd name="connsiteY4" fmla="*/ 228046 h 228046"/>
                  <a:gd name="connsiteX5" fmla="*/ 2003658 w 2359216"/>
                  <a:gd name="connsiteY5" fmla="*/ 223654 h 228046"/>
                  <a:gd name="connsiteX6" fmla="*/ 3565 w 2359216"/>
                  <a:gd name="connsiteY6" fmla="*/ 176519 h 228046"/>
                  <a:gd name="connsiteX7" fmla="*/ 0 w 2359216"/>
                  <a:gd name="connsiteY7" fmla="*/ 156348 h 228046"/>
                  <a:gd name="connsiteX0" fmla="*/ 0 w 2359216"/>
                  <a:gd name="connsiteY0" fmla="*/ 156348 h 223654"/>
                  <a:gd name="connsiteX1" fmla="*/ 2245193 w 2359216"/>
                  <a:gd name="connsiteY1" fmla="*/ 0 h 223654"/>
                  <a:gd name="connsiteX2" fmla="*/ 2359216 w 2359216"/>
                  <a:gd name="connsiteY2" fmla="*/ 114023 h 223654"/>
                  <a:gd name="connsiteX3" fmla="*/ 2359215 w 2359216"/>
                  <a:gd name="connsiteY3" fmla="*/ 114023 h 223654"/>
                  <a:gd name="connsiteX4" fmla="*/ 2192582 w 2359216"/>
                  <a:gd name="connsiteY4" fmla="*/ 161635 h 223654"/>
                  <a:gd name="connsiteX5" fmla="*/ 2003658 w 2359216"/>
                  <a:gd name="connsiteY5" fmla="*/ 223654 h 223654"/>
                  <a:gd name="connsiteX6" fmla="*/ 3565 w 2359216"/>
                  <a:gd name="connsiteY6" fmla="*/ 176519 h 223654"/>
                  <a:gd name="connsiteX7" fmla="*/ 0 w 2359216"/>
                  <a:gd name="connsiteY7" fmla="*/ 156348 h 223654"/>
                  <a:gd name="connsiteX0" fmla="*/ 0 w 2359216"/>
                  <a:gd name="connsiteY0" fmla="*/ 156348 h 223654"/>
                  <a:gd name="connsiteX1" fmla="*/ 2245193 w 2359216"/>
                  <a:gd name="connsiteY1" fmla="*/ 0 h 223654"/>
                  <a:gd name="connsiteX2" fmla="*/ 2359216 w 2359216"/>
                  <a:gd name="connsiteY2" fmla="*/ 114023 h 223654"/>
                  <a:gd name="connsiteX3" fmla="*/ 2359215 w 2359216"/>
                  <a:gd name="connsiteY3" fmla="*/ 114023 h 223654"/>
                  <a:gd name="connsiteX4" fmla="*/ 2238041 w 2359216"/>
                  <a:gd name="connsiteY4" fmla="*/ 215499 h 223654"/>
                  <a:gd name="connsiteX5" fmla="*/ 2003658 w 2359216"/>
                  <a:gd name="connsiteY5" fmla="*/ 223654 h 223654"/>
                  <a:gd name="connsiteX6" fmla="*/ 3565 w 2359216"/>
                  <a:gd name="connsiteY6" fmla="*/ 176519 h 223654"/>
                  <a:gd name="connsiteX7" fmla="*/ 0 w 2359216"/>
                  <a:gd name="connsiteY7" fmla="*/ 156348 h 2236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359216" h="223654">
                    <a:moveTo>
                      <a:pt x="0" y="156348"/>
                    </a:moveTo>
                    <a:lnTo>
                      <a:pt x="2245193" y="0"/>
                    </a:lnTo>
                    <a:cubicBezTo>
                      <a:pt x="2308166" y="0"/>
                      <a:pt x="2359216" y="51050"/>
                      <a:pt x="2359216" y="114023"/>
                    </a:cubicBezTo>
                    <a:lnTo>
                      <a:pt x="2359215" y="114023"/>
                    </a:lnTo>
                    <a:cubicBezTo>
                      <a:pt x="2359215" y="176996"/>
                      <a:pt x="2301014" y="215499"/>
                      <a:pt x="2238041" y="215499"/>
                    </a:cubicBezTo>
                    <a:lnTo>
                      <a:pt x="2003658" y="223654"/>
                    </a:lnTo>
                    <a:lnTo>
                      <a:pt x="3565" y="176519"/>
                    </a:lnTo>
                    <a:lnTo>
                      <a:pt x="0" y="156348"/>
                    </a:ln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  <a:scene3d>
                <a:camera prst="perspectiveFront" fov="0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  <p:sp>
            <p:nvSpPr>
              <p:cNvPr id="21" name="îSľïḍê">
                <a:extLst>
                  <a:ext uri="{FF2B5EF4-FFF2-40B4-BE49-F238E27FC236}">
                    <a16:creationId xmlns:a16="http://schemas.microsoft.com/office/drawing/2014/main" id="{112CB572-9431-4C91-A8CB-367357AAB8B1}"/>
                  </a:ext>
                </a:extLst>
              </p:cNvPr>
              <p:cNvSpPr/>
              <p:nvPr/>
            </p:nvSpPr>
            <p:spPr>
              <a:xfrm rot="19460488" flipH="1">
                <a:off x="4750826" y="4534343"/>
                <a:ext cx="533532" cy="277389"/>
              </a:xfrm>
              <a:custGeom>
                <a:avLst/>
                <a:gdLst>
                  <a:gd name="connsiteX0" fmla="*/ 0 w 2100976"/>
                  <a:gd name="connsiteY0" fmla="*/ 114023 h 228045"/>
                  <a:gd name="connsiteX1" fmla="*/ 114023 w 2100976"/>
                  <a:gd name="connsiteY1" fmla="*/ 0 h 228045"/>
                  <a:gd name="connsiteX2" fmla="*/ 1986954 w 2100976"/>
                  <a:gd name="connsiteY2" fmla="*/ 0 h 228045"/>
                  <a:gd name="connsiteX3" fmla="*/ 2100977 w 2100976"/>
                  <a:gd name="connsiteY3" fmla="*/ 114023 h 228045"/>
                  <a:gd name="connsiteX4" fmla="*/ 2100976 w 2100976"/>
                  <a:gd name="connsiteY4" fmla="*/ 114023 h 228045"/>
                  <a:gd name="connsiteX5" fmla="*/ 1986953 w 2100976"/>
                  <a:gd name="connsiteY5" fmla="*/ 228046 h 228045"/>
                  <a:gd name="connsiteX6" fmla="*/ 114023 w 2100976"/>
                  <a:gd name="connsiteY6" fmla="*/ 228045 h 228045"/>
                  <a:gd name="connsiteX7" fmla="*/ 0 w 2100976"/>
                  <a:gd name="connsiteY7" fmla="*/ 114022 h 228045"/>
                  <a:gd name="connsiteX8" fmla="*/ 0 w 2100976"/>
                  <a:gd name="connsiteY8" fmla="*/ 114023 h 228045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114023 w 2100977"/>
                  <a:gd name="connsiteY5" fmla="*/ 228045 h 228046"/>
                  <a:gd name="connsiteX6" fmla="*/ 0 w 2100977"/>
                  <a:gd name="connsiteY6" fmla="*/ 114022 h 228046"/>
                  <a:gd name="connsiteX7" fmla="*/ 0 w 2100977"/>
                  <a:gd name="connsiteY7" fmla="*/ 114023 h 228046"/>
                  <a:gd name="connsiteX0" fmla="*/ 0 w 2100977"/>
                  <a:gd name="connsiteY0" fmla="*/ 114023 h 228046"/>
                  <a:gd name="connsiteX1" fmla="*/ 1986954 w 2100977"/>
                  <a:gd name="connsiteY1" fmla="*/ 0 h 228046"/>
                  <a:gd name="connsiteX2" fmla="*/ 2100977 w 2100977"/>
                  <a:gd name="connsiteY2" fmla="*/ 114023 h 228046"/>
                  <a:gd name="connsiteX3" fmla="*/ 2100976 w 2100977"/>
                  <a:gd name="connsiteY3" fmla="*/ 114023 h 228046"/>
                  <a:gd name="connsiteX4" fmla="*/ 1986953 w 2100977"/>
                  <a:gd name="connsiteY4" fmla="*/ 228046 h 228046"/>
                  <a:gd name="connsiteX5" fmla="*/ 0 w 2100977"/>
                  <a:gd name="connsiteY5" fmla="*/ 114022 h 228046"/>
                  <a:gd name="connsiteX6" fmla="*/ 0 w 2100977"/>
                  <a:gd name="connsiteY6" fmla="*/ 114023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257970 w 2358947"/>
                  <a:gd name="connsiteY5" fmla="*/ 114022 h 228046"/>
                  <a:gd name="connsiteX6" fmla="*/ 0 w 2358947"/>
                  <a:gd name="connsiteY6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58947"/>
                  <a:gd name="connsiteY0" fmla="*/ 128101 h 228046"/>
                  <a:gd name="connsiteX1" fmla="*/ 2244924 w 2358947"/>
                  <a:gd name="connsiteY1" fmla="*/ 0 h 228046"/>
                  <a:gd name="connsiteX2" fmla="*/ 2358947 w 2358947"/>
                  <a:gd name="connsiteY2" fmla="*/ 114023 h 228046"/>
                  <a:gd name="connsiteX3" fmla="*/ 2358946 w 2358947"/>
                  <a:gd name="connsiteY3" fmla="*/ 114023 h 228046"/>
                  <a:gd name="connsiteX4" fmla="*/ 2244923 w 2358947"/>
                  <a:gd name="connsiteY4" fmla="*/ 228046 h 228046"/>
                  <a:gd name="connsiteX5" fmla="*/ 0 w 2358947"/>
                  <a:gd name="connsiteY5" fmla="*/ 128101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0 w 2349743"/>
                  <a:gd name="connsiteY0" fmla="*/ 151274 h 228046"/>
                  <a:gd name="connsiteX1" fmla="*/ 2235720 w 2349743"/>
                  <a:gd name="connsiteY1" fmla="*/ 0 h 228046"/>
                  <a:gd name="connsiteX2" fmla="*/ 2349743 w 2349743"/>
                  <a:gd name="connsiteY2" fmla="*/ 114023 h 228046"/>
                  <a:gd name="connsiteX3" fmla="*/ 2349742 w 2349743"/>
                  <a:gd name="connsiteY3" fmla="*/ 114023 h 228046"/>
                  <a:gd name="connsiteX4" fmla="*/ 2235719 w 2349743"/>
                  <a:gd name="connsiteY4" fmla="*/ 228046 h 228046"/>
                  <a:gd name="connsiteX5" fmla="*/ 0 w 2349743"/>
                  <a:gd name="connsiteY5" fmla="*/ 151274 h 228046"/>
                  <a:gd name="connsiteX0" fmla="*/ 1761 w 2351504"/>
                  <a:gd name="connsiteY0" fmla="*/ 161630 h 238402"/>
                  <a:gd name="connsiteX1" fmla="*/ 1869642 w 2351504"/>
                  <a:gd name="connsiteY1" fmla="*/ 22422 h 238402"/>
                  <a:gd name="connsiteX2" fmla="*/ 2237481 w 2351504"/>
                  <a:gd name="connsiteY2" fmla="*/ 10356 h 238402"/>
                  <a:gd name="connsiteX3" fmla="*/ 2351504 w 2351504"/>
                  <a:gd name="connsiteY3" fmla="*/ 124379 h 238402"/>
                  <a:gd name="connsiteX4" fmla="*/ 2351503 w 2351504"/>
                  <a:gd name="connsiteY4" fmla="*/ 124379 h 238402"/>
                  <a:gd name="connsiteX5" fmla="*/ 2237480 w 2351504"/>
                  <a:gd name="connsiteY5" fmla="*/ 238402 h 238402"/>
                  <a:gd name="connsiteX6" fmla="*/ 1761 w 2351504"/>
                  <a:gd name="connsiteY6" fmla="*/ 161630 h 238402"/>
                  <a:gd name="connsiteX0" fmla="*/ 1761 w 2351504"/>
                  <a:gd name="connsiteY0" fmla="*/ 161630 h 245163"/>
                  <a:gd name="connsiteX1" fmla="*/ 1869642 w 2351504"/>
                  <a:gd name="connsiteY1" fmla="*/ 22422 h 245163"/>
                  <a:gd name="connsiteX2" fmla="*/ 2237481 w 2351504"/>
                  <a:gd name="connsiteY2" fmla="*/ 10356 h 245163"/>
                  <a:gd name="connsiteX3" fmla="*/ 2351504 w 2351504"/>
                  <a:gd name="connsiteY3" fmla="*/ 124379 h 245163"/>
                  <a:gd name="connsiteX4" fmla="*/ 2351503 w 2351504"/>
                  <a:gd name="connsiteY4" fmla="*/ 124379 h 245163"/>
                  <a:gd name="connsiteX5" fmla="*/ 2237480 w 2351504"/>
                  <a:gd name="connsiteY5" fmla="*/ 238402 h 245163"/>
                  <a:gd name="connsiteX6" fmla="*/ 1872854 w 2351504"/>
                  <a:gd name="connsiteY6" fmla="*/ 224430 h 245163"/>
                  <a:gd name="connsiteX7" fmla="*/ 1761 w 2351504"/>
                  <a:gd name="connsiteY7" fmla="*/ 161630 h 245163"/>
                  <a:gd name="connsiteX0" fmla="*/ 47412 w 526062"/>
                  <a:gd name="connsiteY0" fmla="*/ 224430 h 251302"/>
                  <a:gd name="connsiteX1" fmla="*/ 44200 w 526062"/>
                  <a:gd name="connsiteY1" fmla="*/ 22422 h 251302"/>
                  <a:gd name="connsiteX2" fmla="*/ 412039 w 526062"/>
                  <a:gd name="connsiteY2" fmla="*/ 10356 h 251302"/>
                  <a:gd name="connsiteX3" fmla="*/ 526062 w 526062"/>
                  <a:gd name="connsiteY3" fmla="*/ 124379 h 251302"/>
                  <a:gd name="connsiteX4" fmla="*/ 526061 w 526062"/>
                  <a:gd name="connsiteY4" fmla="*/ 124379 h 251302"/>
                  <a:gd name="connsiteX5" fmla="*/ 412038 w 526062"/>
                  <a:gd name="connsiteY5" fmla="*/ 238402 h 251302"/>
                  <a:gd name="connsiteX6" fmla="*/ 47412 w 526062"/>
                  <a:gd name="connsiteY6" fmla="*/ 224430 h 251302"/>
                  <a:gd name="connsiteX0" fmla="*/ 47412 w 526062"/>
                  <a:gd name="connsiteY0" fmla="*/ 227983 h 254855"/>
                  <a:gd name="connsiteX1" fmla="*/ 44200 w 526062"/>
                  <a:gd name="connsiteY1" fmla="*/ 25975 h 254855"/>
                  <a:gd name="connsiteX2" fmla="*/ 426221 w 526062"/>
                  <a:gd name="connsiteY2" fmla="*/ 8691 h 254855"/>
                  <a:gd name="connsiteX3" fmla="*/ 526062 w 526062"/>
                  <a:gd name="connsiteY3" fmla="*/ 127932 h 254855"/>
                  <a:gd name="connsiteX4" fmla="*/ 526061 w 526062"/>
                  <a:gd name="connsiteY4" fmla="*/ 127932 h 254855"/>
                  <a:gd name="connsiteX5" fmla="*/ 412038 w 526062"/>
                  <a:gd name="connsiteY5" fmla="*/ 241955 h 254855"/>
                  <a:gd name="connsiteX6" fmla="*/ 47412 w 526062"/>
                  <a:gd name="connsiteY6" fmla="*/ 227983 h 254855"/>
                  <a:gd name="connsiteX0" fmla="*/ 47412 w 526062"/>
                  <a:gd name="connsiteY0" fmla="*/ 223853 h 250725"/>
                  <a:gd name="connsiteX1" fmla="*/ 44200 w 526062"/>
                  <a:gd name="connsiteY1" fmla="*/ 21845 h 250725"/>
                  <a:gd name="connsiteX2" fmla="*/ 426221 w 526062"/>
                  <a:gd name="connsiteY2" fmla="*/ 4561 h 250725"/>
                  <a:gd name="connsiteX3" fmla="*/ 526062 w 526062"/>
                  <a:gd name="connsiteY3" fmla="*/ 123802 h 250725"/>
                  <a:gd name="connsiteX4" fmla="*/ 526061 w 526062"/>
                  <a:gd name="connsiteY4" fmla="*/ 123802 h 250725"/>
                  <a:gd name="connsiteX5" fmla="*/ 412038 w 526062"/>
                  <a:gd name="connsiteY5" fmla="*/ 237825 h 250725"/>
                  <a:gd name="connsiteX6" fmla="*/ 47412 w 526062"/>
                  <a:gd name="connsiteY6" fmla="*/ 223853 h 250725"/>
                  <a:gd name="connsiteX0" fmla="*/ 47412 w 526062"/>
                  <a:gd name="connsiteY0" fmla="*/ 219292 h 246164"/>
                  <a:gd name="connsiteX1" fmla="*/ 44200 w 526062"/>
                  <a:gd name="connsiteY1" fmla="*/ 17284 h 246164"/>
                  <a:gd name="connsiteX2" fmla="*/ 426221 w 526062"/>
                  <a:gd name="connsiteY2" fmla="*/ 0 h 246164"/>
                  <a:gd name="connsiteX3" fmla="*/ 526062 w 526062"/>
                  <a:gd name="connsiteY3" fmla="*/ 119241 h 246164"/>
                  <a:gd name="connsiteX4" fmla="*/ 526061 w 526062"/>
                  <a:gd name="connsiteY4" fmla="*/ 119241 h 246164"/>
                  <a:gd name="connsiteX5" fmla="*/ 412038 w 526062"/>
                  <a:gd name="connsiteY5" fmla="*/ 233264 h 246164"/>
                  <a:gd name="connsiteX6" fmla="*/ 47412 w 526062"/>
                  <a:gd name="connsiteY6" fmla="*/ 219292 h 246164"/>
                  <a:gd name="connsiteX0" fmla="*/ 47412 w 526062"/>
                  <a:gd name="connsiteY0" fmla="*/ 221598 h 248470"/>
                  <a:gd name="connsiteX1" fmla="*/ 44200 w 526062"/>
                  <a:gd name="connsiteY1" fmla="*/ 19590 h 248470"/>
                  <a:gd name="connsiteX2" fmla="*/ 426221 w 526062"/>
                  <a:gd name="connsiteY2" fmla="*/ 2306 h 248470"/>
                  <a:gd name="connsiteX3" fmla="*/ 526062 w 526062"/>
                  <a:gd name="connsiteY3" fmla="*/ 121547 h 248470"/>
                  <a:gd name="connsiteX4" fmla="*/ 526061 w 526062"/>
                  <a:gd name="connsiteY4" fmla="*/ 121547 h 248470"/>
                  <a:gd name="connsiteX5" fmla="*/ 412038 w 526062"/>
                  <a:gd name="connsiteY5" fmla="*/ 235570 h 248470"/>
                  <a:gd name="connsiteX6" fmla="*/ 47412 w 526062"/>
                  <a:gd name="connsiteY6" fmla="*/ 221598 h 248470"/>
                  <a:gd name="connsiteX0" fmla="*/ 47412 w 526062"/>
                  <a:gd name="connsiteY0" fmla="*/ 219292 h 246164"/>
                  <a:gd name="connsiteX1" fmla="*/ 44200 w 526062"/>
                  <a:gd name="connsiteY1" fmla="*/ 17284 h 246164"/>
                  <a:gd name="connsiteX2" fmla="*/ 426221 w 526062"/>
                  <a:gd name="connsiteY2" fmla="*/ 0 h 246164"/>
                  <a:gd name="connsiteX3" fmla="*/ 526062 w 526062"/>
                  <a:gd name="connsiteY3" fmla="*/ 119241 h 246164"/>
                  <a:gd name="connsiteX4" fmla="*/ 526061 w 526062"/>
                  <a:gd name="connsiteY4" fmla="*/ 119241 h 246164"/>
                  <a:gd name="connsiteX5" fmla="*/ 412038 w 526062"/>
                  <a:gd name="connsiteY5" fmla="*/ 233264 h 246164"/>
                  <a:gd name="connsiteX6" fmla="*/ 47412 w 526062"/>
                  <a:gd name="connsiteY6" fmla="*/ 219292 h 246164"/>
                  <a:gd name="connsiteX0" fmla="*/ 47412 w 526062"/>
                  <a:gd name="connsiteY0" fmla="*/ 219292 h 233264"/>
                  <a:gd name="connsiteX1" fmla="*/ 44200 w 526062"/>
                  <a:gd name="connsiteY1" fmla="*/ 17284 h 233264"/>
                  <a:gd name="connsiteX2" fmla="*/ 426221 w 526062"/>
                  <a:gd name="connsiteY2" fmla="*/ 0 h 233264"/>
                  <a:gd name="connsiteX3" fmla="*/ 526062 w 526062"/>
                  <a:gd name="connsiteY3" fmla="*/ 119241 h 233264"/>
                  <a:gd name="connsiteX4" fmla="*/ 526061 w 526062"/>
                  <a:gd name="connsiteY4" fmla="*/ 119241 h 233264"/>
                  <a:gd name="connsiteX5" fmla="*/ 412038 w 526062"/>
                  <a:gd name="connsiteY5" fmla="*/ 233264 h 233264"/>
                  <a:gd name="connsiteX6" fmla="*/ 47412 w 526062"/>
                  <a:gd name="connsiteY6" fmla="*/ 219292 h 233264"/>
                  <a:gd name="connsiteX0" fmla="*/ 47412 w 526062"/>
                  <a:gd name="connsiteY0" fmla="*/ 219292 h 236453"/>
                  <a:gd name="connsiteX1" fmla="*/ 44200 w 526062"/>
                  <a:gd name="connsiteY1" fmla="*/ 17284 h 236453"/>
                  <a:gd name="connsiteX2" fmla="*/ 426221 w 526062"/>
                  <a:gd name="connsiteY2" fmla="*/ 0 h 236453"/>
                  <a:gd name="connsiteX3" fmla="*/ 526062 w 526062"/>
                  <a:gd name="connsiteY3" fmla="*/ 119241 h 236453"/>
                  <a:gd name="connsiteX4" fmla="*/ 526061 w 526062"/>
                  <a:gd name="connsiteY4" fmla="*/ 119241 h 236453"/>
                  <a:gd name="connsiteX5" fmla="*/ 306928 w 526062"/>
                  <a:gd name="connsiteY5" fmla="*/ 236453 h 236453"/>
                  <a:gd name="connsiteX6" fmla="*/ 47412 w 526062"/>
                  <a:gd name="connsiteY6" fmla="*/ 219292 h 236453"/>
                  <a:gd name="connsiteX0" fmla="*/ 47412 w 526062"/>
                  <a:gd name="connsiteY0" fmla="*/ 219292 h 236453"/>
                  <a:gd name="connsiteX1" fmla="*/ 44200 w 526062"/>
                  <a:gd name="connsiteY1" fmla="*/ 17284 h 236453"/>
                  <a:gd name="connsiteX2" fmla="*/ 426221 w 526062"/>
                  <a:gd name="connsiteY2" fmla="*/ 0 h 236453"/>
                  <a:gd name="connsiteX3" fmla="*/ 526062 w 526062"/>
                  <a:gd name="connsiteY3" fmla="*/ 119241 h 236453"/>
                  <a:gd name="connsiteX4" fmla="*/ 511318 w 526062"/>
                  <a:gd name="connsiteY4" fmla="*/ 101771 h 236453"/>
                  <a:gd name="connsiteX5" fmla="*/ 306928 w 526062"/>
                  <a:gd name="connsiteY5" fmla="*/ 236453 h 236453"/>
                  <a:gd name="connsiteX6" fmla="*/ 47412 w 526062"/>
                  <a:gd name="connsiteY6" fmla="*/ 219292 h 236453"/>
                  <a:gd name="connsiteX0" fmla="*/ 47412 w 526062"/>
                  <a:gd name="connsiteY0" fmla="*/ 219292 h 236453"/>
                  <a:gd name="connsiteX1" fmla="*/ 44200 w 526062"/>
                  <a:gd name="connsiteY1" fmla="*/ 17284 h 236453"/>
                  <a:gd name="connsiteX2" fmla="*/ 426221 w 526062"/>
                  <a:gd name="connsiteY2" fmla="*/ 0 h 236453"/>
                  <a:gd name="connsiteX3" fmla="*/ 526062 w 526062"/>
                  <a:gd name="connsiteY3" fmla="*/ 119241 h 236453"/>
                  <a:gd name="connsiteX4" fmla="*/ 511318 w 526062"/>
                  <a:gd name="connsiteY4" fmla="*/ 101771 h 236453"/>
                  <a:gd name="connsiteX5" fmla="*/ 306928 w 526062"/>
                  <a:gd name="connsiteY5" fmla="*/ 236453 h 236453"/>
                  <a:gd name="connsiteX6" fmla="*/ 47412 w 526062"/>
                  <a:gd name="connsiteY6" fmla="*/ 219292 h 236453"/>
                  <a:gd name="connsiteX0" fmla="*/ 47412 w 517590"/>
                  <a:gd name="connsiteY0" fmla="*/ 219292 h 236453"/>
                  <a:gd name="connsiteX1" fmla="*/ 44200 w 517590"/>
                  <a:gd name="connsiteY1" fmla="*/ 17284 h 236453"/>
                  <a:gd name="connsiteX2" fmla="*/ 426221 w 517590"/>
                  <a:gd name="connsiteY2" fmla="*/ 0 h 236453"/>
                  <a:gd name="connsiteX3" fmla="*/ 511318 w 517590"/>
                  <a:gd name="connsiteY3" fmla="*/ 101771 h 236453"/>
                  <a:gd name="connsiteX4" fmla="*/ 306928 w 517590"/>
                  <a:gd name="connsiteY4" fmla="*/ 236453 h 236453"/>
                  <a:gd name="connsiteX5" fmla="*/ 47412 w 517590"/>
                  <a:gd name="connsiteY5" fmla="*/ 219292 h 236453"/>
                  <a:gd name="connsiteX0" fmla="*/ 47412 w 511318"/>
                  <a:gd name="connsiteY0" fmla="*/ 219292 h 236453"/>
                  <a:gd name="connsiteX1" fmla="*/ 44200 w 511318"/>
                  <a:gd name="connsiteY1" fmla="*/ 17284 h 236453"/>
                  <a:gd name="connsiteX2" fmla="*/ 426221 w 511318"/>
                  <a:gd name="connsiteY2" fmla="*/ 0 h 236453"/>
                  <a:gd name="connsiteX3" fmla="*/ 511318 w 511318"/>
                  <a:gd name="connsiteY3" fmla="*/ 101771 h 236453"/>
                  <a:gd name="connsiteX4" fmla="*/ 306928 w 511318"/>
                  <a:gd name="connsiteY4" fmla="*/ 236453 h 236453"/>
                  <a:gd name="connsiteX5" fmla="*/ 47412 w 511318"/>
                  <a:gd name="connsiteY5" fmla="*/ 219292 h 236453"/>
                  <a:gd name="connsiteX0" fmla="*/ 47412 w 511318"/>
                  <a:gd name="connsiteY0" fmla="*/ 219292 h 236453"/>
                  <a:gd name="connsiteX1" fmla="*/ 44200 w 511318"/>
                  <a:gd name="connsiteY1" fmla="*/ 17284 h 236453"/>
                  <a:gd name="connsiteX2" fmla="*/ 426221 w 511318"/>
                  <a:gd name="connsiteY2" fmla="*/ 0 h 236453"/>
                  <a:gd name="connsiteX3" fmla="*/ 511318 w 511318"/>
                  <a:gd name="connsiteY3" fmla="*/ 101771 h 236453"/>
                  <a:gd name="connsiteX4" fmla="*/ 306928 w 511318"/>
                  <a:gd name="connsiteY4" fmla="*/ 236453 h 236453"/>
                  <a:gd name="connsiteX5" fmla="*/ 47412 w 511318"/>
                  <a:gd name="connsiteY5" fmla="*/ 219292 h 236453"/>
                  <a:gd name="connsiteX0" fmla="*/ 47412 w 511318"/>
                  <a:gd name="connsiteY0" fmla="*/ 219292 h 238758"/>
                  <a:gd name="connsiteX1" fmla="*/ 44200 w 511318"/>
                  <a:gd name="connsiteY1" fmla="*/ 17284 h 238758"/>
                  <a:gd name="connsiteX2" fmla="*/ 426221 w 511318"/>
                  <a:gd name="connsiteY2" fmla="*/ 0 h 238758"/>
                  <a:gd name="connsiteX3" fmla="*/ 511318 w 511318"/>
                  <a:gd name="connsiteY3" fmla="*/ 101771 h 238758"/>
                  <a:gd name="connsiteX4" fmla="*/ 306928 w 511318"/>
                  <a:gd name="connsiteY4" fmla="*/ 236453 h 238758"/>
                  <a:gd name="connsiteX5" fmla="*/ 47412 w 511318"/>
                  <a:gd name="connsiteY5" fmla="*/ 219292 h 238758"/>
                  <a:gd name="connsiteX0" fmla="*/ 47412 w 527343"/>
                  <a:gd name="connsiteY0" fmla="*/ 219292 h 238694"/>
                  <a:gd name="connsiteX1" fmla="*/ 44200 w 527343"/>
                  <a:gd name="connsiteY1" fmla="*/ 17284 h 238694"/>
                  <a:gd name="connsiteX2" fmla="*/ 426221 w 527343"/>
                  <a:gd name="connsiteY2" fmla="*/ 0 h 238694"/>
                  <a:gd name="connsiteX3" fmla="*/ 527343 w 527343"/>
                  <a:gd name="connsiteY3" fmla="*/ 98736 h 238694"/>
                  <a:gd name="connsiteX4" fmla="*/ 306928 w 527343"/>
                  <a:gd name="connsiteY4" fmla="*/ 236453 h 238694"/>
                  <a:gd name="connsiteX5" fmla="*/ 47412 w 527343"/>
                  <a:gd name="connsiteY5" fmla="*/ 219292 h 238694"/>
                  <a:gd name="connsiteX0" fmla="*/ 47412 w 527343"/>
                  <a:gd name="connsiteY0" fmla="*/ 219292 h 238694"/>
                  <a:gd name="connsiteX1" fmla="*/ 44200 w 527343"/>
                  <a:gd name="connsiteY1" fmla="*/ 17284 h 238694"/>
                  <a:gd name="connsiteX2" fmla="*/ 426221 w 527343"/>
                  <a:gd name="connsiteY2" fmla="*/ 0 h 238694"/>
                  <a:gd name="connsiteX3" fmla="*/ 527343 w 527343"/>
                  <a:gd name="connsiteY3" fmla="*/ 98736 h 238694"/>
                  <a:gd name="connsiteX4" fmla="*/ 306928 w 527343"/>
                  <a:gd name="connsiteY4" fmla="*/ 236453 h 238694"/>
                  <a:gd name="connsiteX5" fmla="*/ 47412 w 527343"/>
                  <a:gd name="connsiteY5" fmla="*/ 219292 h 238694"/>
                  <a:gd name="connsiteX0" fmla="*/ 49752 w 525280"/>
                  <a:gd name="connsiteY0" fmla="*/ 236732 h 238694"/>
                  <a:gd name="connsiteX1" fmla="*/ 42137 w 525280"/>
                  <a:gd name="connsiteY1" fmla="*/ 17284 h 238694"/>
                  <a:gd name="connsiteX2" fmla="*/ 424158 w 525280"/>
                  <a:gd name="connsiteY2" fmla="*/ 0 h 238694"/>
                  <a:gd name="connsiteX3" fmla="*/ 525280 w 525280"/>
                  <a:gd name="connsiteY3" fmla="*/ 98736 h 238694"/>
                  <a:gd name="connsiteX4" fmla="*/ 304865 w 525280"/>
                  <a:gd name="connsiteY4" fmla="*/ 236453 h 238694"/>
                  <a:gd name="connsiteX5" fmla="*/ 49752 w 525280"/>
                  <a:gd name="connsiteY5" fmla="*/ 236732 h 238694"/>
                  <a:gd name="connsiteX0" fmla="*/ 49752 w 525280"/>
                  <a:gd name="connsiteY0" fmla="*/ 236732 h 244634"/>
                  <a:gd name="connsiteX1" fmla="*/ 42137 w 525280"/>
                  <a:gd name="connsiteY1" fmla="*/ 17284 h 244634"/>
                  <a:gd name="connsiteX2" fmla="*/ 424158 w 525280"/>
                  <a:gd name="connsiteY2" fmla="*/ 0 h 244634"/>
                  <a:gd name="connsiteX3" fmla="*/ 525280 w 525280"/>
                  <a:gd name="connsiteY3" fmla="*/ 98736 h 244634"/>
                  <a:gd name="connsiteX4" fmla="*/ 309979 w 525280"/>
                  <a:gd name="connsiteY4" fmla="*/ 242512 h 244634"/>
                  <a:gd name="connsiteX5" fmla="*/ 49752 w 525280"/>
                  <a:gd name="connsiteY5" fmla="*/ 236732 h 244634"/>
                  <a:gd name="connsiteX0" fmla="*/ 50427 w 525955"/>
                  <a:gd name="connsiteY0" fmla="*/ 236732 h 244634"/>
                  <a:gd name="connsiteX1" fmla="*/ 41581 w 525955"/>
                  <a:gd name="connsiteY1" fmla="*/ 7677 h 244634"/>
                  <a:gd name="connsiteX2" fmla="*/ 424833 w 525955"/>
                  <a:gd name="connsiteY2" fmla="*/ 0 h 244634"/>
                  <a:gd name="connsiteX3" fmla="*/ 525955 w 525955"/>
                  <a:gd name="connsiteY3" fmla="*/ 98736 h 244634"/>
                  <a:gd name="connsiteX4" fmla="*/ 310654 w 525955"/>
                  <a:gd name="connsiteY4" fmla="*/ 242512 h 244634"/>
                  <a:gd name="connsiteX5" fmla="*/ 50427 w 525955"/>
                  <a:gd name="connsiteY5" fmla="*/ 236732 h 244634"/>
                  <a:gd name="connsiteX0" fmla="*/ 50427 w 525955"/>
                  <a:gd name="connsiteY0" fmla="*/ 236732 h 244634"/>
                  <a:gd name="connsiteX1" fmla="*/ 41581 w 525955"/>
                  <a:gd name="connsiteY1" fmla="*/ 7677 h 244634"/>
                  <a:gd name="connsiteX2" fmla="*/ 424833 w 525955"/>
                  <a:gd name="connsiteY2" fmla="*/ 0 h 244634"/>
                  <a:gd name="connsiteX3" fmla="*/ 525955 w 525955"/>
                  <a:gd name="connsiteY3" fmla="*/ 98736 h 244634"/>
                  <a:gd name="connsiteX4" fmla="*/ 310654 w 525955"/>
                  <a:gd name="connsiteY4" fmla="*/ 242512 h 244634"/>
                  <a:gd name="connsiteX5" fmla="*/ 50427 w 525955"/>
                  <a:gd name="connsiteY5" fmla="*/ 236732 h 244634"/>
                  <a:gd name="connsiteX0" fmla="*/ 50427 w 525955"/>
                  <a:gd name="connsiteY0" fmla="*/ 236732 h 244634"/>
                  <a:gd name="connsiteX1" fmla="*/ 41581 w 525955"/>
                  <a:gd name="connsiteY1" fmla="*/ 7677 h 244634"/>
                  <a:gd name="connsiteX2" fmla="*/ 424833 w 525955"/>
                  <a:gd name="connsiteY2" fmla="*/ 0 h 244634"/>
                  <a:gd name="connsiteX3" fmla="*/ 525955 w 525955"/>
                  <a:gd name="connsiteY3" fmla="*/ 98736 h 244634"/>
                  <a:gd name="connsiteX4" fmla="*/ 310654 w 525955"/>
                  <a:gd name="connsiteY4" fmla="*/ 242512 h 244634"/>
                  <a:gd name="connsiteX5" fmla="*/ 50427 w 525955"/>
                  <a:gd name="connsiteY5" fmla="*/ 236732 h 244634"/>
                  <a:gd name="connsiteX0" fmla="*/ 50427 w 525955"/>
                  <a:gd name="connsiteY0" fmla="*/ 236732 h 244634"/>
                  <a:gd name="connsiteX1" fmla="*/ 41581 w 525955"/>
                  <a:gd name="connsiteY1" fmla="*/ 7677 h 244634"/>
                  <a:gd name="connsiteX2" fmla="*/ 424833 w 525955"/>
                  <a:gd name="connsiteY2" fmla="*/ 0 h 244634"/>
                  <a:gd name="connsiteX3" fmla="*/ 525955 w 525955"/>
                  <a:gd name="connsiteY3" fmla="*/ 98736 h 244634"/>
                  <a:gd name="connsiteX4" fmla="*/ 310654 w 525955"/>
                  <a:gd name="connsiteY4" fmla="*/ 242512 h 244634"/>
                  <a:gd name="connsiteX5" fmla="*/ 50427 w 525955"/>
                  <a:gd name="connsiteY5" fmla="*/ 236732 h 244634"/>
                  <a:gd name="connsiteX0" fmla="*/ 50427 w 526475"/>
                  <a:gd name="connsiteY0" fmla="*/ 236732 h 244838"/>
                  <a:gd name="connsiteX1" fmla="*/ 41581 w 526475"/>
                  <a:gd name="connsiteY1" fmla="*/ 7677 h 244838"/>
                  <a:gd name="connsiteX2" fmla="*/ 424833 w 526475"/>
                  <a:gd name="connsiteY2" fmla="*/ 0 h 244838"/>
                  <a:gd name="connsiteX3" fmla="*/ 525955 w 526475"/>
                  <a:gd name="connsiteY3" fmla="*/ 98736 h 244838"/>
                  <a:gd name="connsiteX4" fmla="*/ 310654 w 526475"/>
                  <a:gd name="connsiteY4" fmla="*/ 242512 h 244838"/>
                  <a:gd name="connsiteX5" fmla="*/ 50427 w 526475"/>
                  <a:gd name="connsiteY5" fmla="*/ 236732 h 244838"/>
                  <a:gd name="connsiteX0" fmla="*/ 50427 w 526475"/>
                  <a:gd name="connsiteY0" fmla="*/ 236732 h 244838"/>
                  <a:gd name="connsiteX1" fmla="*/ 41581 w 526475"/>
                  <a:gd name="connsiteY1" fmla="*/ 7677 h 244838"/>
                  <a:gd name="connsiteX2" fmla="*/ 424833 w 526475"/>
                  <a:gd name="connsiteY2" fmla="*/ 0 h 244838"/>
                  <a:gd name="connsiteX3" fmla="*/ 525955 w 526475"/>
                  <a:gd name="connsiteY3" fmla="*/ 98736 h 244838"/>
                  <a:gd name="connsiteX4" fmla="*/ 310654 w 526475"/>
                  <a:gd name="connsiteY4" fmla="*/ 242512 h 244838"/>
                  <a:gd name="connsiteX5" fmla="*/ 50427 w 526475"/>
                  <a:gd name="connsiteY5" fmla="*/ 236732 h 244838"/>
                  <a:gd name="connsiteX0" fmla="*/ 50820 w 526868"/>
                  <a:gd name="connsiteY0" fmla="*/ 236732 h 244838"/>
                  <a:gd name="connsiteX1" fmla="*/ 41264 w 526868"/>
                  <a:gd name="connsiteY1" fmla="*/ 19057 h 244838"/>
                  <a:gd name="connsiteX2" fmla="*/ 425226 w 526868"/>
                  <a:gd name="connsiteY2" fmla="*/ 0 h 244838"/>
                  <a:gd name="connsiteX3" fmla="*/ 526348 w 526868"/>
                  <a:gd name="connsiteY3" fmla="*/ 98736 h 244838"/>
                  <a:gd name="connsiteX4" fmla="*/ 311047 w 526868"/>
                  <a:gd name="connsiteY4" fmla="*/ 242512 h 244838"/>
                  <a:gd name="connsiteX5" fmla="*/ 50820 w 526868"/>
                  <a:gd name="connsiteY5" fmla="*/ 236732 h 244838"/>
                  <a:gd name="connsiteX0" fmla="*/ 50820 w 526879"/>
                  <a:gd name="connsiteY0" fmla="*/ 236732 h 242595"/>
                  <a:gd name="connsiteX1" fmla="*/ 41264 w 526879"/>
                  <a:gd name="connsiteY1" fmla="*/ 19057 h 242595"/>
                  <a:gd name="connsiteX2" fmla="*/ 425226 w 526879"/>
                  <a:gd name="connsiteY2" fmla="*/ 0 h 242595"/>
                  <a:gd name="connsiteX3" fmla="*/ 526348 w 526879"/>
                  <a:gd name="connsiteY3" fmla="*/ 98736 h 242595"/>
                  <a:gd name="connsiteX4" fmla="*/ 311047 w 526879"/>
                  <a:gd name="connsiteY4" fmla="*/ 242512 h 242595"/>
                  <a:gd name="connsiteX5" fmla="*/ 50820 w 526879"/>
                  <a:gd name="connsiteY5" fmla="*/ 236732 h 242595"/>
                  <a:gd name="connsiteX0" fmla="*/ 50820 w 526879"/>
                  <a:gd name="connsiteY0" fmla="*/ 236772 h 242635"/>
                  <a:gd name="connsiteX1" fmla="*/ 41264 w 526879"/>
                  <a:gd name="connsiteY1" fmla="*/ 19097 h 242635"/>
                  <a:gd name="connsiteX2" fmla="*/ 425226 w 526879"/>
                  <a:gd name="connsiteY2" fmla="*/ 40 h 242635"/>
                  <a:gd name="connsiteX3" fmla="*/ 526348 w 526879"/>
                  <a:gd name="connsiteY3" fmla="*/ 98776 h 242635"/>
                  <a:gd name="connsiteX4" fmla="*/ 311047 w 526879"/>
                  <a:gd name="connsiteY4" fmla="*/ 242552 h 242635"/>
                  <a:gd name="connsiteX5" fmla="*/ 50820 w 526879"/>
                  <a:gd name="connsiteY5" fmla="*/ 236772 h 242635"/>
                  <a:gd name="connsiteX0" fmla="*/ 50820 w 526879"/>
                  <a:gd name="connsiteY0" fmla="*/ 236732 h 242595"/>
                  <a:gd name="connsiteX1" fmla="*/ 41264 w 526879"/>
                  <a:gd name="connsiteY1" fmla="*/ 19057 h 242595"/>
                  <a:gd name="connsiteX2" fmla="*/ 425226 w 526879"/>
                  <a:gd name="connsiteY2" fmla="*/ 0 h 242595"/>
                  <a:gd name="connsiteX3" fmla="*/ 526348 w 526879"/>
                  <a:gd name="connsiteY3" fmla="*/ 98736 h 242595"/>
                  <a:gd name="connsiteX4" fmla="*/ 311047 w 526879"/>
                  <a:gd name="connsiteY4" fmla="*/ 242512 h 242595"/>
                  <a:gd name="connsiteX5" fmla="*/ 50820 w 526879"/>
                  <a:gd name="connsiteY5" fmla="*/ 236732 h 242595"/>
                  <a:gd name="connsiteX0" fmla="*/ 50820 w 526879"/>
                  <a:gd name="connsiteY0" fmla="*/ 238658 h 244521"/>
                  <a:gd name="connsiteX1" fmla="*/ 41264 w 526879"/>
                  <a:gd name="connsiteY1" fmla="*/ 20983 h 244521"/>
                  <a:gd name="connsiteX2" fmla="*/ 368587 w 526879"/>
                  <a:gd name="connsiteY2" fmla="*/ 0 h 244521"/>
                  <a:gd name="connsiteX3" fmla="*/ 526348 w 526879"/>
                  <a:gd name="connsiteY3" fmla="*/ 100662 h 244521"/>
                  <a:gd name="connsiteX4" fmla="*/ 311047 w 526879"/>
                  <a:gd name="connsiteY4" fmla="*/ 244438 h 244521"/>
                  <a:gd name="connsiteX5" fmla="*/ 50820 w 526879"/>
                  <a:gd name="connsiteY5" fmla="*/ 238658 h 244521"/>
                  <a:gd name="connsiteX0" fmla="*/ 50820 w 526879"/>
                  <a:gd name="connsiteY0" fmla="*/ 238660 h 244523"/>
                  <a:gd name="connsiteX1" fmla="*/ 41264 w 526879"/>
                  <a:gd name="connsiteY1" fmla="*/ 20985 h 244523"/>
                  <a:gd name="connsiteX2" fmla="*/ 368587 w 526879"/>
                  <a:gd name="connsiteY2" fmla="*/ 2 h 244523"/>
                  <a:gd name="connsiteX3" fmla="*/ 526348 w 526879"/>
                  <a:gd name="connsiteY3" fmla="*/ 100664 h 244523"/>
                  <a:gd name="connsiteX4" fmla="*/ 311047 w 526879"/>
                  <a:gd name="connsiteY4" fmla="*/ 244440 h 244523"/>
                  <a:gd name="connsiteX5" fmla="*/ 50820 w 526879"/>
                  <a:gd name="connsiteY5" fmla="*/ 238660 h 244523"/>
                  <a:gd name="connsiteX0" fmla="*/ 50820 w 526879"/>
                  <a:gd name="connsiteY0" fmla="*/ 240252 h 246115"/>
                  <a:gd name="connsiteX1" fmla="*/ 41264 w 526879"/>
                  <a:gd name="connsiteY1" fmla="*/ 22577 h 246115"/>
                  <a:gd name="connsiteX2" fmla="*/ 368587 w 526879"/>
                  <a:gd name="connsiteY2" fmla="*/ 1594 h 246115"/>
                  <a:gd name="connsiteX3" fmla="*/ 526348 w 526879"/>
                  <a:gd name="connsiteY3" fmla="*/ 102256 h 246115"/>
                  <a:gd name="connsiteX4" fmla="*/ 311047 w 526879"/>
                  <a:gd name="connsiteY4" fmla="*/ 246032 h 246115"/>
                  <a:gd name="connsiteX5" fmla="*/ 50820 w 526879"/>
                  <a:gd name="connsiteY5" fmla="*/ 240252 h 246115"/>
                  <a:gd name="connsiteX0" fmla="*/ 50820 w 526879"/>
                  <a:gd name="connsiteY0" fmla="*/ 240191 h 246054"/>
                  <a:gd name="connsiteX1" fmla="*/ 41264 w 526879"/>
                  <a:gd name="connsiteY1" fmla="*/ 22516 h 246054"/>
                  <a:gd name="connsiteX2" fmla="*/ 368587 w 526879"/>
                  <a:gd name="connsiteY2" fmla="*/ 1533 h 246054"/>
                  <a:gd name="connsiteX3" fmla="*/ 526348 w 526879"/>
                  <a:gd name="connsiteY3" fmla="*/ 102195 h 246054"/>
                  <a:gd name="connsiteX4" fmla="*/ 311047 w 526879"/>
                  <a:gd name="connsiteY4" fmla="*/ 245971 h 246054"/>
                  <a:gd name="connsiteX5" fmla="*/ 50820 w 526879"/>
                  <a:gd name="connsiteY5" fmla="*/ 240191 h 246054"/>
                  <a:gd name="connsiteX0" fmla="*/ 50820 w 526348"/>
                  <a:gd name="connsiteY0" fmla="*/ 240191 h 246120"/>
                  <a:gd name="connsiteX1" fmla="*/ 41264 w 526348"/>
                  <a:gd name="connsiteY1" fmla="*/ 22516 h 246120"/>
                  <a:gd name="connsiteX2" fmla="*/ 368587 w 526348"/>
                  <a:gd name="connsiteY2" fmla="*/ 1533 h 246120"/>
                  <a:gd name="connsiteX3" fmla="*/ 526348 w 526348"/>
                  <a:gd name="connsiteY3" fmla="*/ 102195 h 246120"/>
                  <a:gd name="connsiteX4" fmla="*/ 311047 w 526348"/>
                  <a:gd name="connsiteY4" fmla="*/ 245971 h 246120"/>
                  <a:gd name="connsiteX5" fmla="*/ 50820 w 526348"/>
                  <a:gd name="connsiteY5" fmla="*/ 240191 h 246120"/>
                  <a:gd name="connsiteX0" fmla="*/ 50820 w 526348"/>
                  <a:gd name="connsiteY0" fmla="*/ 238864 h 244793"/>
                  <a:gd name="connsiteX1" fmla="*/ 41264 w 526348"/>
                  <a:gd name="connsiteY1" fmla="*/ 21189 h 244793"/>
                  <a:gd name="connsiteX2" fmla="*/ 368587 w 526348"/>
                  <a:gd name="connsiteY2" fmla="*/ 206 h 244793"/>
                  <a:gd name="connsiteX3" fmla="*/ 526348 w 526348"/>
                  <a:gd name="connsiteY3" fmla="*/ 100868 h 244793"/>
                  <a:gd name="connsiteX4" fmla="*/ 311047 w 526348"/>
                  <a:gd name="connsiteY4" fmla="*/ 244644 h 244793"/>
                  <a:gd name="connsiteX5" fmla="*/ 50820 w 526348"/>
                  <a:gd name="connsiteY5" fmla="*/ 238864 h 244793"/>
                  <a:gd name="connsiteX0" fmla="*/ 50820 w 526348"/>
                  <a:gd name="connsiteY0" fmla="*/ 239048 h 244977"/>
                  <a:gd name="connsiteX1" fmla="*/ 41264 w 526348"/>
                  <a:gd name="connsiteY1" fmla="*/ 21373 h 244977"/>
                  <a:gd name="connsiteX2" fmla="*/ 368587 w 526348"/>
                  <a:gd name="connsiteY2" fmla="*/ 390 h 244977"/>
                  <a:gd name="connsiteX3" fmla="*/ 526348 w 526348"/>
                  <a:gd name="connsiteY3" fmla="*/ 101052 h 244977"/>
                  <a:gd name="connsiteX4" fmla="*/ 311047 w 526348"/>
                  <a:gd name="connsiteY4" fmla="*/ 244828 h 244977"/>
                  <a:gd name="connsiteX5" fmla="*/ 50820 w 526348"/>
                  <a:gd name="connsiteY5" fmla="*/ 239048 h 244977"/>
                  <a:gd name="connsiteX0" fmla="*/ 50820 w 526348"/>
                  <a:gd name="connsiteY0" fmla="*/ 238658 h 244587"/>
                  <a:gd name="connsiteX1" fmla="*/ 41264 w 526348"/>
                  <a:gd name="connsiteY1" fmla="*/ 20983 h 244587"/>
                  <a:gd name="connsiteX2" fmla="*/ 368587 w 526348"/>
                  <a:gd name="connsiteY2" fmla="*/ 0 h 244587"/>
                  <a:gd name="connsiteX3" fmla="*/ 526348 w 526348"/>
                  <a:gd name="connsiteY3" fmla="*/ 100662 h 244587"/>
                  <a:gd name="connsiteX4" fmla="*/ 311047 w 526348"/>
                  <a:gd name="connsiteY4" fmla="*/ 244438 h 244587"/>
                  <a:gd name="connsiteX5" fmla="*/ 50820 w 526348"/>
                  <a:gd name="connsiteY5" fmla="*/ 238658 h 244587"/>
                  <a:gd name="connsiteX0" fmla="*/ 50820 w 526348"/>
                  <a:gd name="connsiteY0" fmla="*/ 239132 h 245061"/>
                  <a:gd name="connsiteX1" fmla="*/ 41264 w 526348"/>
                  <a:gd name="connsiteY1" fmla="*/ 21457 h 245061"/>
                  <a:gd name="connsiteX2" fmla="*/ 368587 w 526348"/>
                  <a:gd name="connsiteY2" fmla="*/ 474 h 245061"/>
                  <a:gd name="connsiteX3" fmla="*/ 526348 w 526348"/>
                  <a:gd name="connsiteY3" fmla="*/ 101136 h 245061"/>
                  <a:gd name="connsiteX4" fmla="*/ 311047 w 526348"/>
                  <a:gd name="connsiteY4" fmla="*/ 244912 h 245061"/>
                  <a:gd name="connsiteX5" fmla="*/ 50820 w 526348"/>
                  <a:gd name="connsiteY5" fmla="*/ 239132 h 245061"/>
                  <a:gd name="connsiteX0" fmla="*/ 46681 w 522209"/>
                  <a:gd name="connsiteY0" fmla="*/ 239132 h 245061"/>
                  <a:gd name="connsiteX1" fmla="*/ 44892 w 522209"/>
                  <a:gd name="connsiteY1" fmla="*/ 14363 h 245061"/>
                  <a:gd name="connsiteX2" fmla="*/ 364448 w 522209"/>
                  <a:gd name="connsiteY2" fmla="*/ 474 h 245061"/>
                  <a:gd name="connsiteX3" fmla="*/ 522209 w 522209"/>
                  <a:gd name="connsiteY3" fmla="*/ 101136 h 245061"/>
                  <a:gd name="connsiteX4" fmla="*/ 306908 w 522209"/>
                  <a:gd name="connsiteY4" fmla="*/ 244912 h 245061"/>
                  <a:gd name="connsiteX5" fmla="*/ 46681 w 522209"/>
                  <a:gd name="connsiteY5" fmla="*/ 239132 h 245061"/>
                  <a:gd name="connsiteX0" fmla="*/ 46681 w 522939"/>
                  <a:gd name="connsiteY0" fmla="*/ 238798 h 244727"/>
                  <a:gd name="connsiteX1" fmla="*/ 44892 w 522939"/>
                  <a:gd name="connsiteY1" fmla="*/ 14029 h 244727"/>
                  <a:gd name="connsiteX2" fmla="*/ 364448 w 522939"/>
                  <a:gd name="connsiteY2" fmla="*/ 140 h 244727"/>
                  <a:gd name="connsiteX3" fmla="*/ 522209 w 522939"/>
                  <a:gd name="connsiteY3" fmla="*/ 100802 h 244727"/>
                  <a:gd name="connsiteX4" fmla="*/ 306908 w 522939"/>
                  <a:gd name="connsiteY4" fmla="*/ 244578 h 244727"/>
                  <a:gd name="connsiteX5" fmla="*/ 46681 w 522939"/>
                  <a:gd name="connsiteY5" fmla="*/ 238798 h 244727"/>
                  <a:gd name="connsiteX0" fmla="*/ 46681 w 522939"/>
                  <a:gd name="connsiteY0" fmla="*/ 252063 h 257992"/>
                  <a:gd name="connsiteX1" fmla="*/ 44892 w 522939"/>
                  <a:gd name="connsiteY1" fmla="*/ 27294 h 257992"/>
                  <a:gd name="connsiteX2" fmla="*/ 364448 w 522939"/>
                  <a:gd name="connsiteY2" fmla="*/ 13405 h 257992"/>
                  <a:gd name="connsiteX3" fmla="*/ 522209 w 522939"/>
                  <a:gd name="connsiteY3" fmla="*/ 114067 h 257992"/>
                  <a:gd name="connsiteX4" fmla="*/ 306908 w 522939"/>
                  <a:gd name="connsiteY4" fmla="*/ 257843 h 257992"/>
                  <a:gd name="connsiteX5" fmla="*/ 46681 w 522939"/>
                  <a:gd name="connsiteY5" fmla="*/ 252063 h 257992"/>
                  <a:gd name="connsiteX0" fmla="*/ 46681 w 522939"/>
                  <a:gd name="connsiteY0" fmla="*/ 243981 h 249910"/>
                  <a:gd name="connsiteX1" fmla="*/ 44892 w 522939"/>
                  <a:gd name="connsiteY1" fmla="*/ 19212 h 249910"/>
                  <a:gd name="connsiteX2" fmla="*/ 364448 w 522939"/>
                  <a:gd name="connsiteY2" fmla="*/ 5323 h 249910"/>
                  <a:gd name="connsiteX3" fmla="*/ 522209 w 522939"/>
                  <a:gd name="connsiteY3" fmla="*/ 105985 h 249910"/>
                  <a:gd name="connsiteX4" fmla="*/ 306908 w 522939"/>
                  <a:gd name="connsiteY4" fmla="*/ 249761 h 249910"/>
                  <a:gd name="connsiteX5" fmla="*/ 46681 w 522939"/>
                  <a:gd name="connsiteY5" fmla="*/ 243981 h 249910"/>
                  <a:gd name="connsiteX0" fmla="*/ 46681 w 522939"/>
                  <a:gd name="connsiteY0" fmla="*/ 238671 h 244600"/>
                  <a:gd name="connsiteX1" fmla="*/ 44892 w 522939"/>
                  <a:gd name="connsiteY1" fmla="*/ 13902 h 244600"/>
                  <a:gd name="connsiteX2" fmla="*/ 364448 w 522939"/>
                  <a:gd name="connsiteY2" fmla="*/ 13 h 244600"/>
                  <a:gd name="connsiteX3" fmla="*/ 522209 w 522939"/>
                  <a:gd name="connsiteY3" fmla="*/ 100675 h 244600"/>
                  <a:gd name="connsiteX4" fmla="*/ 306908 w 522939"/>
                  <a:gd name="connsiteY4" fmla="*/ 244451 h 244600"/>
                  <a:gd name="connsiteX5" fmla="*/ 46681 w 522939"/>
                  <a:gd name="connsiteY5" fmla="*/ 238671 h 244600"/>
                  <a:gd name="connsiteX0" fmla="*/ 46681 w 522936"/>
                  <a:gd name="connsiteY0" fmla="*/ 241328 h 247257"/>
                  <a:gd name="connsiteX1" fmla="*/ 44892 w 522936"/>
                  <a:gd name="connsiteY1" fmla="*/ 16559 h 247257"/>
                  <a:gd name="connsiteX2" fmla="*/ 364448 w 522936"/>
                  <a:gd name="connsiteY2" fmla="*/ 2670 h 247257"/>
                  <a:gd name="connsiteX3" fmla="*/ 522209 w 522936"/>
                  <a:gd name="connsiteY3" fmla="*/ 103332 h 247257"/>
                  <a:gd name="connsiteX4" fmla="*/ 306908 w 522936"/>
                  <a:gd name="connsiteY4" fmla="*/ 247108 h 247257"/>
                  <a:gd name="connsiteX5" fmla="*/ 46681 w 522936"/>
                  <a:gd name="connsiteY5" fmla="*/ 241328 h 247257"/>
                  <a:gd name="connsiteX0" fmla="*/ 42600 w 518855"/>
                  <a:gd name="connsiteY0" fmla="*/ 241328 h 247257"/>
                  <a:gd name="connsiteX1" fmla="*/ 40811 w 518855"/>
                  <a:gd name="connsiteY1" fmla="*/ 16559 h 247257"/>
                  <a:gd name="connsiteX2" fmla="*/ 360367 w 518855"/>
                  <a:gd name="connsiteY2" fmla="*/ 2670 h 247257"/>
                  <a:gd name="connsiteX3" fmla="*/ 518128 w 518855"/>
                  <a:gd name="connsiteY3" fmla="*/ 103332 h 247257"/>
                  <a:gd name="connsiteX4" fmla="*/ 302827 w 518855"/>
                  <a:gd name="connsiteY4" fmla="*/ 247108 h 247257"/>
                  <a:gd name="connsiteX5" fmla="*/ 42600 w 518855"/>
                  <a:gd name="connsiteY5" fmla="*/ 241328 h 247257"/>
                  <a:gd name="connsiteX0" fmla="*/ 16809 w 493064"/>
                  <a:gd name="connsiteY0" fmla="*/ 288211 h 294140"/>
                  <a:gd name="connsiteX1" fmla="*/ 15020 w 493064"/>
                  <a:gd name="connsiteY1" fmla="*/ 63442 h 294140"/>
                  <a:gd name="connsiteX2" fmla="*/ 334576 w 493064"/>
                  <a:gd name="connsiteY2" fmla="*/ 49553 h 294140"/>
                  <a:gd name="connsiteX3" fmla="*/ 492337 w 493064"/>
                  <a:gd name="connsiteY3" fmla="*/ 150215 h 294140"/>
                  <a:gd name="connsiteX4" fmla="*/ 277036 w 493064"/>
                  <a:gd name="connsiteY4" fmla="*/ 293991 h 294140"/>
                  <a:gd name="connsiteX5" fmla="*/ 16809 w 493064"/>
                  <a:gd name="connsiteY5" fmla="*/ 288211 h 294140"/>
                  <a:gd name="connsiteX0" fmla="*/ 16809 w 493064"/>
                  <a:gd name="connsiteY0" fmla="*/ 238658 h 244587"/>
                  <a:gd name="connsiteX1" fmla="*/ 15020 w 493064"/>
                  <a:gd name="connsiteY1" fmla="*/ 13889 h 244587"/>
                  <a:gd name="connsiteX2" fmla="*/ 334576 w 493064"/>
                  <a:gd name="connsiteY2" fmla="*/ 0 h 244587"/>
                  <a:gd name="connsiteX3" fmla="*/ 492337 w 493064"/>
                  <a:gd name="connsiteY3" fmla="*/ 100662 h 244587"/>
                  <a:gd name="connsiteX4" fmla="*/ 277036 w 493064"/>
                  <a:gd name="connsiteY4" fmla="*/ 244438 h 244587"/>
                  <a:gd name="connsiteX5" fmla="*/ 16809 w 493064"/>
                  <a:gd name="connsiteY5" fmla="*/ 238658 h 244587"/>
                  <a:gd name="connsiteX0" fmla="*/ 16809 w 493064"/>
                  <a:gd name="connsiteY0" fmla="*/ 238658 h 256884"/>
                  <a:gd name="connsiteX1" fmla="*/ 15020 w 493064"/>
                  <a:gd name="connsiteY1" fmla="*/ 13889 h 256884"/>
                  <a:gd name="connsiteX2" fmla="*/ 334576 w 493064"/>
                  <a:gd name="connsiteY2" fmla="*/ 0 h 256884"/>
                  <a:gd name="connsiteX3" fmla="*/ 492337 w 493064"/>
                  <a:gd name="connsiteY3" fmla="*/ 100662 h 256884"/>
                  <a:gd name="connsiteX4" fmla="*/ 277036 w 493064"/>
                  <a:gd name="connsiteY4" fmla="*/ 244438 h 256884"/>
                  <a:gd name="connsiteX5" fmla="*/ 16809 w 493064"/>
                  <a:gd name="connsiteY5" fmla="*/ 238658 h 256884"/>
                  <a:gd name="connsiteX0" fmla="*/ 16809 w 493064"/>
                  <a:gd name="connsiteY0" fmla="*/ 238658 h 244587"/>
                  <a:gd name="connsiteX1" fmla="*/ 15020 w 493064"/>
                  <a:gd name="connsiteY1" fmla="*/ 13889 h 244587"/>
                  <a:gd name="connsiteX2" fmla="*/ 334576 w 493064"/>
                  <a:gd name="connsiteY2" fmla="*/ 0 h 244587"/>
                  <a:gd name="connsiteX3" fmla="*/ 492337 w 493064"/>
                  <a:gd name="connsiteY3" fmla="*/ 100662 h 244587"/>
                  <a:gd name="connsiteX4" fmla="*/ 277036 w 493064"/>
                  <a:gd name="connsiteY4" fmla="*/ 244438 h 244587"/>
                  <a:gd name="connsiteX5" fmla="*/ 16809 w 493064"/>
                  <a:gd name="connsiteY5" fmla="*/ 238658 h 244587"/>
                  <a:gd name="connsiteX0" fmla="*/ 1789 w 478044"/>
                  <a:gd name="connsiteY0" fmla="*/ 238658 h 290810"/>
                  <a:gd name="connsiteX1" fmla="*/ 0 w 478044"/>
                  <a:gd name="connsiteY1" fmla="*/ 13889 h 290810"/>
                  <a:gd name="connsiteX2" fmla="*/ 319556 w 478044"/>
                  <a:gd name="connsiteY2" fmla="*/ 0 h 290810"/>
                  <a:gd name="connsiteX3" fmla="*/ 477317 w 478044"/>
                  <a:gd name="connsiteY3" fmla="*/ 100662 h 290810"/>
                  <a:gd name="connsiteX4" fmla="*/ 262016 w 478044"/>
                  <a:gd name="connsiteY4" fmla="*/ 244438 h 290810"/>
                  <a:gd name="connsiteX5" fmla="*/ 1789 w 478044"/>
                  <a:gd name="connsiteY5" fmla="*/ 238658 h 290810"/>
                  <a:gd name="connsiteX0" fmla="*/ 1789 w 478044"/>
                  <a:gd name="connsiteY0" fmla="*/ 238658 h 244587"/>
                  <a:gd name="connsiteX1" fmla="*/ 0 w 478044"/>
                  <a:gd name="connsiteY1" fmla="*/ 13889 h 244587"/>
                  <a:gd name="connsiteX2" fmla="*/ 319556 w 478044"/>
                  <a:gd name="connsiteY2" fmla="*/ 0 h 244587"/>
                  <a:gd name="connsiteX3" fmla="*/ 477317 w 478044"/>
                  <a:gd name="connsiteY3" fmla="*/ 100662 h 244587"/>
                  <a:gd name="connsiteX4" fmla="*/ 262016 w 478044"/>
                  <a:gd name="connsiteY4" fmla="*/ 244438 h 244587"/>
                  <a:gd name="connsiteX5" fmla="*/ 1789 w 478044"/>
                  <a:gd name="connsiteY5" fmla="*/ 238658 h 244587"/>
                  <a:gd name="connsiteX0" fmla="*/ 1789 w 478174"/>
                  <a:gd name="connsiteY0" fmla="*/ 239116 h 245045"/>
                  <a:gd name="connsiteX1" fmla="*/ 0 w 478174"/>
                  <a:gd name="connsiteY1" fmla="*/ 14347 h 245045"/>
                  <a:gd name="connsiteX2" fmla="*/ 319556 w 478174"/>
                  <a:gd name="connsiteY2" fmla="*/ 458 h 245045"/>
                  <a:gd name="connsiteX3" fmla="*/ 477317 w 478174"/>
                  <a:gd name="connsiteY3" fmla="*/ 101120 h 245045"/>
                  <a:gd name="connsiteX4" fmla="*/ 262016 w 478174"/>
                  <a:gd name="connsiteY4" fmla="*/ 244896 h 245045"/>
                  <a:gd name="connsiteX5" fmla="*/ 1789 w 478174"/>
                  <a:gd name="connsiteY5" fmla="*/ 239116 h 245045"/>
                  <a:gd name="connsiteX0" fmla="*/ 1789 w 478174"/>
                  <a:gd name="connsiteY0" fmla="*/ 239116 h 244896"/>
                  <a:gd name="connsiteX1" fmla="*/ 0 w 478174"/>
                  <a:gd name="connsiteY1" fmla="*/ 14347 h 244896"/>
                  <a:gd name="connsiteX2" fmla="*/ 319556 w 478174"/>
                  <a:gd name="connsiteY2" fmla="*/ 458 h 244896"/>
                  <a:gd name="connsiteX3" fmla="*/ 477317 w 478174"/>
                  <a:gd name="connsiteY3" fmla="*/ 101120 h 244896"/>
                  <a:gd name="connsiteX4" fmla="*/ 262016 w 478174"/>
                  <a:gd name="connsiteY4" fmla="*/ 244896 h 244896"/>
                  <a:gd name="connsiteX5" fmla="*/ 1789 w 478174"/>
                  <a:gd name="connsiteY5" fmla="*/ 239116 h 244896"/>
                  <a:gd name="connsiteX0" fmla="*/ 1789 w 478174"/>
                  <a:gd name="connsiteY0" fmla="*/ 239116 h 244899"/>
                  <a:gd name="connsiteX1" fmla="*/ 0 w 478174"/>
                  <a:gd name="connsiteY1" fmla="*/ 14347 h 244899"/>
                  <a:gd name="connsiteX2" fmla="*/ 319556 w 478174"/>
                  <a:gd name="connsiteY2" fmla="*/ 458 h 244899"/>
                  <a:gd name="connsiteX3" fmla="*/ 477317 w 478174"/>
                  <a:gd name="connsiteY3" fmla="*/ 101120 h 244899"/>
                  <a:gd name="connsiteX4" fmla="*/ 262016 w 478174"/>
                  <a:gd name="connsiteY4" fmla="*/ 244896 h 244899"/>
                  <a:gd name="connsiteX5" fmla="*/ 1789 w 478174"/>
                  <a:gd name="connsiteY5" fmla="*/ 239116 h 244899"/>
                  <a:gd name="connsiteX0" fmla="*/ 1789 w 478174"/>
                  <a:gd name="connsiteY0" fmla="*/ 239116 h 245001"/>
                  <a:gd name="connsiteX1" fmla="*/ 0 w 478174"/>
                  <a:gd name="connsiteY1" fmla="*/ 14347 h 245001"/>
                  <a:gd name="connsiteX2" fmla="*/ 319556 w 478174"/>
                  <a:gd name="connsiteY2" fmla="*/ 458 h 245001"/>
                  <a:gd name="connsiteX3" fmla="*/ 477317 w 478174"/>
                  <a:gd name="connsiteY3" fmla="*/ 101120 h 245001"/>
                  <a:gd name="connsiteX4" fmla="*/ 262016 w 478174"/>
                  <a:gd name="connsiteY4" fmla="*/ 244896 h 245001"/>
                  <a:gd name="connsiteX5" fmla="*/ 1789 w 478174"/>
                  <a:gd name="connsiteY5" fmla="*/ 239116 h 245001"/>
                  <a:gd name="connsiteX0" fmla="*/ 1789 w 478174"/>
                  <a:gd name="connsiteY0" fmla="*/ 239116 h 245252"/>
                  <a:gd name="connsiteX1" fmla="*/ 0 w 478174"/>
                  <a:gd name="connsiteY1" fmla="*/ 14347 h 245252"/>
                  <a:gd name="connsiteX2" fmla="*/ 319556 w 478174"/>
                  <a:gd name="connsiteY2" fmla="*/ 458 h 245252"/>
                  <a:gd name="connsiteX3" fmla="*/ 477317 w 478174"/>
                  <a:gd name="connsiteY3" fmla="*/ 101120 h 245252"/>
                  <a:gd name="connsiteX4" fmla="*/ 262016 w 478174"/>
                  <a:gd name="connsiteY4" fmla="*/ 244896 h 245252"/>
                  <a:gd name="connsiteX5" fmla="*/ 1789 w 478174"/>
                  <a:gd name="connsiteY5" fmla="*/ 239116 h 245252"/>
                  <a:gd name="connsiteX0" fmla="*/ 1789 w 477317"/>
                  <a:gd name="connsiteY0" fmla="*/ 239116 h 245252"/>
                  <a:gd name="connsiteX1" fmla="*/ 0 w 477317"/>
                  <a:gd name="connsiteY1" fmla="*/ 14347 h 245252"/>
                  <a:gd name="connsiteX2" fmla="*/ 319556 w 477317"/>
                  <a:gd name="connsiteY2" fmla="*/ 458 h 245252"/>
                  <a:gd name="connsiteX3" fmla="*/ 477317 w 477317"/>
                  <a:gd name="connsiteY3" fmla="*/ 101120 h 245252"/>
                  <a:gd name="connsiteX4" fmla="*/ 262016 w 477317"/>
                  <a:gd name="connsiteY4" fmla="*/ 244896 h 245252"/>
                  <a:gd name="connsiteX5" fmla="*/ 1789 w 477317"/>
                  <a:gd name="connsiteY5" fmla="*/ 239116 h 245252"/>
                  <a:gd name="connsiteX0" fmla="*/ 0 w 475528"/>
                  <a:gd name="connsiteY0" fmla="*/ 241449 h 247585"/>
                  <a:gd name="connsiteX1" fmla="*/ 1146 w 475528"/>
                  <a:gd name="connsiteY1" fmla="*/ 28307 h 247585"/>
                  <a:gd name="connsiteX2" fmla="*/ 317767 w 475528"/>
                  <a:gd name="connsiteY2" fmla="*/ 2791 h 247585"/>
                  <a:gd name="connsiteX3" fmla="*/ 475528 w 475528"/>
                  <a:gd name="connsiteY3" fmla="*/ 103453 h 247585"/>
                  <a:gd name="connsiteX4" fmla="*/ 260227 w 475528"/>
                  <a:gd name="connsiteY4" fmla="*/ 247229 h 247585"/>
                  <a:gd name="connsiteX5" fmla="*/ 0 w 475528"/>
                  <a:gd name="connsiteY5" fmla="*/ 241449 h 247585"/>
                  <a:gd name="connsiteX0" fmla="*/ 13677 w 474382"/>
                  <a:gd name="connsiteY0" fmla="*/ 238642 h 247585"/>
                  <a:gd name="connsiteX1" fmla="*/ 0 w 474382"/>
                  <a:gd name="connsiteY1" fmla="*/ 28307 h 247585"/>
                  <a:gd name="connsiteX2" fmla="*/ 316621 w 474382"/>
                  <a:gd name="connsiteY2" fmla="*/ 2791 h 247585"/>
                  <a:gd name="connsiteX3" fmla="*/ 474382 w 474382"/>
                  <a:gd name="connsiteY3" fmla="*/ 103453 h 247585"/>
                  <a:gd name="connsiteX4" fmla="*/ 259081 w 474382"/>
                  <a:gd name="connsiteY4" fmla="*/ 247229 h 247585"/>
                  <a:gd name="connsiteX5" fmla="*/ 13677 w 474382"/>
                  <a:gd name="connsiteY5" fmla="*/ 238642 h 247585"/>
                  <a:gd name="connsiteX0" fmla="*/ 13677 w 474382"/>
                  <a:gd name="connsiteY0" fmla="*/ 238642 h 247585"/>
                  <a:gd name="connsiteX1" fmla="*/ 0 w 474382"/>
                  <a:gd name="connsiteY1" fmla="*/ 28307 h 247585"/>
                  <a:gd name="connsiteX2" fmla="*/ 316621 w 474382"/>
                  <a:gd name="connsiteY2" fmla="*/ 2791 h 247585"/>
                  <a:gd name="connsiteX3" fmla="*/ 474382 w 474382"/>
                  <a:gd name="connsiteY3" fmla="*/ 103453 h 247585"/>
                  <a:gd name="connsiteX4" fmla="*/ 259081 w 474382"/>
                  <a:gd name="connsiteY4" fmla="*/ 247229 h 247585"/>
                  <a:gd name="connsiteX5" fmla="*/ 13677 w 474382"/>
                  <a:gd name="connsiteY5" fmla="*/ 238642 h 247585"/>
                  <a:gd name="connsiteX0" fmla="*/ 13677 w 474382"/>
                  <a:gd name="connsiteY0" fmla="*/ 239120 h 248063"/>
                  <a:gd name="connsiteX1" fmla="*/ 0 w 474382"/>
                  <a:gd name="connsiteY1" fmla="*/ 28785 h 248063"/>
                  <a:gd name="connsiteX2" fmla="*/ 316621 w 474382"/>
                  <a:gd name="connsiteY2" fmla="*/ 3269 h 248063"/>
                  <a:gd name="connsiteX3" fmla="*/ 474382 w 474382"/>
                  <a:gd name="connsiteY3" fmla="*/ 103931 h 248063"/>
                  <a:gd name="connsiteX4" fmla="*/ 259081 w 474382"/>
                  <a:gd name="connsiteY4" fmla="*/ 247707 h 248063"/>
                  <a:gd name="connsiteX5" fmla="*/ 13677 w 474382"/>
                  <a:gd name="connsiteY5" fmla="*/ 239120 h 248063"/>
                  <a:gd name="connsiteX0" fmla="*/ 13677 w 474382"/>
                  <a:gd name="connsiteY0" fmla="*/ 239120 h 248063"/>
                  <a:gd name="connsiteX1" fmla="*/ 0 w 474382"/>
                  <a:gd name="connsiteY1" fmla="*/ 28785 h 248063"/>
                  <a:gd name="connsiteX2" fmla="*/ 316621 w 474382"/>
                  <a:gd name="connsiteY2" fmla="*/ 3269 h 248063"/>
                  <a:gd name="connsiteX3" fmla="*/ 474382 w 474382"/>
                  <a:gd name="connsiteY3" fmla="*/ 103931 h 248063"/>
                  <a:gd name="connsiteX4" fmla="*/ 259081 w 474382"/>
                  <a:gd name="connsiteY4" fmla="*/ 247707 h 248063"/>
                  <a:gd name="connsiteX5" fmla="*/ 13677 w 474382"/>
                  <a:gd name="connsiteY5" fmla="*/ 239120 h 248063"/>
                  <a:gd name="connsiteX0" fmla="*/ 13677 w 474382"/>
                  <a:gd name="connsiteY0" fmla="*/ 239120 h 248063"/>
                  <a:gd name="connsiteX1" fmla="*/ 0 w 474382"/>
                  <a:gd name="connsiteY1" fmla="*/ 28785 h 248063"/>
                  <a:gd name="connsiteX2" fmla="*/ 316621 w 474382"/>
                  <a:gd name="connsiteY2" fmla="*/ 3269 h 248063"/>
                  <a:gd name="connsiteX3" fmla="*/ 474382 w 474382"/>
                  <a:gd name="connsiteY3" fmla="*/ 103931 h 248063"/>
                  <a:gd name="connsiteX4" fmla="*/ 259081 w 474382"/>
                  <a:gd name="connsiteY4" fmla="*/ 247707 h 248063"/>
                  <a:gd name="connsiteX5" fmla="*/ 13677 w 474382"/>
                  <a:gd name="connsiteY5" fmla="*/ 239120 h 248063"/>
                  <a:gd name="connsiteX0" fmla="*/ 13677 w 474382"/>
                  <a:gd name="connsiteY0" fmla="*/ 239120 h 256090"/>
                  <a:gd name="connsiteX1" fmla="*/ 0 w 474382"/>
                  <a:gd name="connsiteY1" fmla="*/ 28785 h 256090"/>
                  <a:gd name="connsiteX2" fmla="*/ 316621 w 474382"/>
                  <a:gd name="connsiteY2" fmla="*/ 3269 h 256090"/>
                  <a:gd name="connsiteX3" fmla="*/ 474382 w 474382"/>
                  <a:gd name="connsiteY3" fmla="*/ 103931 h 256090"/>
                  <a:gd name="connsiteX4" fmla="*/ 265900 w 474382"/>
                  <a:gd name="connsiteY4" fmla="*/ 255786 h 256090"/>
                  <a:gd name="connsiteX5" fmla="*/ 13677 w 474382"/>
                  <a:gd name="connsiteY5" fmla="*/ 239120 h 256090"/>
                  <a:gd name="connsiteX0" fmla="*/ 13677 w 474382"/>
                  <a:gd name="connsiteY0" fmla="*/ 244949 h 261919"/>
                  <a:gd name="connsiteX1" fmla="*/ 0 w 474382"/>
                  <a:gd name="connsiteY1" fmla="*/ 34614 h 261919"/>
                  <a:gd name="connsiteX2" fmla="*/ 307860 w 474382"/>
                  <a:gd name="connsiteY2" fmla="*/ 2791 h 261919"/>
                  <a:gd name="connsiteX3" fmla="*/ 474382 w 474382"/>
                  <a:gd name="connsiteY3" fmla="*/ 109760 h 261919"/>
                  <a:gd name="connsiteX4" fmla="*/ 265900 w 474382"/>
                  <a:gd name="connsiteY4" fmla="*/ 261615 h 261919"/>
                  <a:gd name="connsiteX5" fmla="*/ 13677 w 474382"/>
                  <a:gd name="connsiteY5" fmla="*/ 244949 h 261919"/>
                  <a:gd name="connsiteX0" fmla="*/ 13677 w 474382"/>
                  <a:gd name="connsiteY0" fmla="*/ 244949 h 262531"/>
                  <a:gd name="connsiteX1" fmla="*/ 0 w 474382"/>
                  <a:gd name="connsiteY1" fmla="*/ 34614 h 262531"/>
                  <a:gd name="connsiteX2" fmla="*/ 307860 w 474382"/>
                  <a:gd name="connsiteY2" fmla="*/ 2791 h 262531"/>
                  <a:gd name="connsiteX3" fmla="*/ 474382 w 474382"/>
                  <a:gd name="connsiteY3" fmla="*/ 109760 h 262531"/>
                  <a:gd name="connsiteX4" fmla="*/ 265900 w 474382"/>
                  <a:gd name="connsiteY4" fmla="*/ 261615 h 262531"/>
                  <a:gd name="connsiteX5" fmla="*/ 13677 w 474382"/>
                  <a:gd name="connsiteY5" fmla="*/ 244949 h 262531"/>
                  <a:gd name="connsiteX0" fmla="*/ 13677 w 474382"/>
                  <a:gd name="connsiteY0" fmla="*/ 244949 h 262531"/>
                  <a:gd name="connsiteX1" fmla="*/ 0 w 474382"/>
                  <a:gd name="connsiteY1" fmla="*/ 34614 h 262531"/>
                  <a:gd name="connsiteX2" fmla="*/ 307860 w 474382"/>
                  <a:gd name="connsiteY2" fmla="*/ 2791 h 262531"/>
                  <a:gd name="connsiteX3" fmla="*/ 474382 w 474382"/>
                  <a:gd name="connsiteY3" fmla="*/ 109760 h 262531"/>
                  <a:gd name="connsiteX4" fmla="*/ 265900 w 474382"/>
                  <a:gd name="connsiteY4" fmla="*/ 261615 h 262531"/>
                  <a:gd name="connsiteX5" fmla="*/ 13677 w 474382"/>
                  <a:gd name="connsiteY5" fmla="*/ 244949 h 262531"/>
                  <a:gd name="connsiteX0" fmla="*/ 13677 w 477045"/>
                  <a:gd name="connsiteY0" fmla="*/ 244949 h 262531"/>
                  <a:gd name="connsiteX1" fmla="*/ 0 w 477045"/>
                  <a:gd name="connsiteY1" fmla="*/ 34614 h 262531"/>
                  <a:gd name="connsiteX2" fmla="*/ 307860 w 477045"/>
                  <a:gd name="connsiteY2" fmla="*/ 2791 h 262531"/>
                  <a:gd name="connsiteX3" fmla="*/ 474382 w 477045"/>
                  <a:gd name="connsiteY3" fmla="*/ 109760 h 262531"/>
                  <a:gd name="connsiteX4" fmla="*/ 265900 w 477045"/>
                  <a:gd name="connsiteY4" fmla="*/ 261615 h 262531"/>
                  <a:gd name="connsiteX5" fmla="*/ 13677 w 477045"/>
                  <a:gd name="connsiteY5" fmla="*/ 244949 h 262531"/>
                  <a:gd name="connsiteX0" fmla="*/ 13677 w 474469"/>
                  <a:gd name="connsiteY0" fmla="*/ 244949 h 262531"/>
                  <a:gd name="connsiteX1" fmla="*/ 0 w 474469"/>
                  <a:gd name="connsiteY1" fmla="*/ 34614 h 262531"/>
                  <a:gd name="connsiteX2" fmla="*/ 307860 w 474469"/>
                  <a:gd name="connsiteY2" fmla="*/ 2791 h 262531"/>
                  <a:gd name="connsiteX3" fmla="*/ 474382 w 474469"/>
                  <a:gd name="connsiteY3" fmla="*/ 109760 h 262531"/>
                  <a:gd name="connsiteX4" fmla="*/ 265900 w 474469"/>
                  <a:gd name="connsiteY4" fmla="*/ 261615 h 262531"/>
                  <a:gd name="connsiteX5" fmla="*/ 13677 w 474469"/>
                  <a:gd name="connsiteY5" fmla="*/ 244949 h 262531"/>
                  <a:gd name="connsiteX0" fmla="*/ 13677 w 474388"/>
                  <a:gd name="connsiteY0" fmla="*/ 244949 h 261315"/>
                  <a:gd name="connsiteX1" fmla="*/ 0 w 474388"/>
                  <a:gd name="connsiteY1" fmla="*/ 34614 h 261315"/>
                  <a:gd name="connsiteX2" fmla="*/ 307860 w 474388"/>
                  <a:gd name="connsiteY2" fmla="*/ 2791 h 261315"/>
                  <a:gd name="connsiteX3" fmla="*/ 474382 w 474388"/>
                  <a:gd name="connsiteY3" fmla="*/ 109760 h 261315"/>
                  <a:gd name="connsiteX4" fmla="*/ 302603 w 474388"/>
                  <a:gd name="connsiteY4" fmla="*/ 260288 h 261315"/>
                  <a:gd name="connsiteX5" fmla="*/ 13677 w 474388"/>
                  <a:gd name="connsiteY5" fmla="*/ 244949 h 261315"/>
                  <a:gd name="connsiteX0" fmla="*/ 13677 w 474388"/>
                  <a:gd name="connsiteY0" fmla="*/ 244949 h 264642"/>
                  <a:gd name="connsiteX1" fmla="*/ 0 w 474388"/>
                  <a:gd name="connsiteY1" fmla="*/ 34614 h 264642"/>
                  <a:gd name="connsiteX2" fmla="*/ 307860 w 474388"/>
                  <a:gd name="connsiteY2" fmla="*/ 2791 h 264642"/>
                  <a:gd name="connsiteX3" fmla="*/ 474382 w 474388"/>
                  <a:gd name="connsiteY3" fmla="*/ 109760 h 264642"/>
                  <a:gd name="connsiteX4" fmla="*/ 302603 w 474388"/>
                  <a:gd name="connsiteY4" fmla="*/ 260288 h 264642"/>
                  <a:gd name="connsiteX5" fmla="*/ 13677 w 474388"/>
                  <a:gd name="connsiteY5" fmla="*/ 244949 h 264642"/>
                  <a:gd name="connsiteX0" fmla="*/ 13677 w 474595"/>
                  <a:gd name="connsiteY0" fmla="*/ 244949 h 252517"/>
                  <a:gd name="connsiteX1" fmla="*/ 0 w 474595"/>
                  <a:gd name="connsiteY1" fmla="*/ 34614 h 252517"/>
                  <a:gd name="connsiteX2" fmla="*/ 307860 w 474595"/>
                  <a:gd name="connsiteY2" fmla="*/ 2791 h 252517"/>
                  <a:gd name="connsiteX3" fmla="*/ 474382 w 474595"/>
                  <a:gd name="connsiteY3" fmla="*/ 109760 h 252517"/>
                  <a:gd name="connsiteX4" fmla="*/ 276321 w 474595"/>
                  <a:gd name="connsiteY4" fmla="*/ 241368 h 252517"/>
                  <a:gd name="connsiteX5" fmla="*/ 13677 w 474595"/>
                  <a:gd name="connsiteY5" fmla="*/ 244949 h 252517"/>
                  <a:gd name="connsiteX0" fmla="*/ 13677 w 474595"/>
                  <a:gd name="connsiteY0" fmla="*/ 244949 h 248262"/>
                  <a:gd name="connsiteX1" fmla="*/ 0 w 474595"/>
                  <a:gd name="connsiteY1" fmla="*/ 34614 h 248262"/>
                  <a:gd name="connsiteX2" fmla="*/ 307860 w 474595"/>
                  <a:gd name="connsiteY2" fmla="*/ 2791 h 248262"/>
                  <a:gd name="connsiteX3" fmla="*/ 474382 w 474595"/>
                  <a:gd name="connsiteY3" fmla="*/ 109760 h 248262"/>
                  <a:gd name="connsiteX4" fmla="*/ 276321 w 474595"/>
                  <a:gd name="connsiteY4" fmla="*/ 241368 h 248262"/>
                  <a:gd name="connsiteX5" fmla="*/ 13677 w 474595"/>
                  <a:gd name="connsiteY5" fmla="*/ 244949 h 248262"/>
                  <a:gd name="connsiteX0" fmla="*/ 13677 w 474534"/>
                  <a:gd name="connsiteY0" fmla="*/ 244949 h 252418"/>
                  <a:gd name="connsiteX1" fmla="*/ 0 w 474534"/>
                  <a:gd name="connsiteY1" fmla="*/ 34614 h 252418"/>
                  <a:gd name="connsiteX2" fmla="*/ 307860 w 474534"/>
                  <a:gd name="connsiteY2" fmla="*/ 2791 h 252418"/>
                  <a:gd name="connsiteX3" fmla="*/ 474382 w 474534"/>
                  <a:gd name="connsiteY3" fmla="*/ 109760 h 252418"/>
                  <a:gd name="connsiteX4" fmla="*/ 281435 w 474534"/>
                  <a:gd name="connsiteY4" fmla="*/ 247428 h 252418"/>
                  <a:gd name="connsiteX5" fmla="*/ 13677 w 474534"/>
                  <a:gd name="connsiteY5" fmla="*/ 244949 h 252418"/>
                  <a:gd name="connsiteX0" fmla="*/ 13677 w 474501"/>
                  <a:gd name="connsiteY0" fmla="*/ 244949 h 245158"/>
                  <a:gd name="connsiteX1" fmla="*/ 0 w 474501"/>
                  <a:gd name="connsiteY1" fmla="*/ 34614 h 245158"/>
                  <a:gd name="connsiteX2" fmla="*/ 307860 w 474501"/>
                  <a:gd name="connsiteY2" fmla="*/ 2791 h 245158"/>
                  <a:gd name="connsiteX3" fmla="*/ 474382 w 474501"/>
                  <a:gd name="connsiteY3" fmla="*/ 109760 h 245158"/>
                  <a:gd name="connsiteX4" fmla="*/ 284562 w 474501"/>
                  <a:gd name="connsiteY4" fmla="*/ 226689 h 245158"/>
                  <a:gd name="connsiteX5" fmla="*/ 13677 w 474501"/>
                  <a:gd name="connsiteY5" fmla="*/ 244949 h 245158"/>
                  <a:gd name="connsiteX0" fmla="*/ 13677 w 474551"/>
                  <a:gd name="connsiteY0" fmla="*/ 244949 h 248405"/>
                  <a:gd name="connsiteX1" fmla="*/ 0 w 474551"/>
                  <a:gd name="connsiteY1" fmla="*/ 34614 h 248405"/>
                  <a:gd name="connsiteX2" fmla="*/ 307860 w 474551"/>
                  <a:gd name="connsiteY2" fmla="*/ 2791 h 248405"/>
                  <a:gd name="connsiteX3" fmla="*/ 474382 w 474551"/>
                  <a:gd name="connsiteY3" fmla="*/ 109760 h 248405"/>
                  <a:gd name="connsiteX4" fmla="*/ 279967 w 474551"/>
                  <a:gd name="connsiteY4" fmla="*/ 241615 h 248405"/>
                  <a:gd name="connsiteX5" fmla="*/ 13677 w 474551"/>
                  <a:gd name="connsiteY5" fmla="*/ 244949 h 248405"/>
                  <a:gd name="connsiteX0" fmla="*/ 13677 w 474567"/>
                  <a:gd name="connsiteY0" fmla="*/ 236139 h 239595"/>
                  <a:gd name="connsiteX1" fmla="*/ 0 w 474567"/>
                  <a:gd name="connsiteY1" fmla="*/ 25804 h 239595"/>
                  <a:gd name="connsiteX2" fmla="*/ 309092 w 474567"/>
                  <a:gd name="connsiteY2" fmla="*/ 3588 h 239595"/>
                  <a:gd name="connsiteX3" fmla="*/ 474382 w 474567"/>
                  <a:gd name="connsiteY3" fmla="*/ 100950 h 239595"/>
                  <a:gd name="connsiteX4" fmla="*/ 279967 w 474567"/>
                  <a:gd name="connsiteY4" fmla="*/ 232805 h 239595"/>
                  <a:gd name="connsiteX5" fmla="*/ 13677 w 474567"/>
                  <a:gd name="connsiteY5" fmla="*/ 236139 h 239595"/>
                  <a:gd name="connsiteX0" fmla="*/ 13677 w 475514"/>
                  <a:gd name="connsiteY0" fmla="*/ 236139 h 248250"/>
                  <a:gd name="connsiteX1" fmla="*/ 0 w 475514"/>
                  <a:gd name="connsiteY1" fmla="*/ 25804 h 248250"/>
                  <a:gd name="connsiteX2" fmla="*/ 309092 w 475514"/>
                  <a:gd name="connsiteY2" fmla="*/ 3588 h 248250"/>
                  <a:gd name="connsiteX3" fmla="*/ 474382 w 475514"/>
                  <a:gd name="connsiteY3" fmla="*/ 100950 h 248250"/>
                  <a:gd name="connsiteX4" fmla="*/ 231997 w 475514"/>
                  <a:gd name="connsiteY4" fmla="*/ 244307 h 248250"/>
                  <a:gd name="connsiteX5" fmla="*/ 13677 w 475514"/>
                  <a:gd name="connsiteY5" fmla="*/ 236139 h 248250"/>
                  <a:gd name="connsiteX0" fmla="*/ 13677 w 475154"/>
                  <a:gd name="connsiteY0" fmla="*/ 236139 h 241307"/>
                  <a:gd name="connsiteX1" fmla="*/ 0 w 475154"/>
                  <a:gd name="connsiteY1" fmla="*/ 25804 h 241307"/>
                  <a:gd name="connsiteX2" fmla="*/ 309092 w 475154"/>
                  <a:gd name="connsiteY2" fmla="*/ 3588 h 241307"/>
                  <a:gd name="connsiteX3" fmla="*/ 474382 w 475154"/>
                  <a:gd name="connsiteY3" fmla="*/ 100950 h 241307"/>
                  <a:gd name="connsiteX4" fmla="*/ 246724 w 475154"/>
                  <a:gd name="connsiteY4" fmla="*/ 235473 h 241307"/>
                  <a:gd name="connsiteX5" fmla="*/ 13677 w 475154"/>
                  <a:gd name="connsiteY5" fmla="*/ 236139 h 241307"/>
                  <a:gd name="connsiteX0" fmla="*/ 13677 w 438798"/>
                  <a:gd name="connsiteY0" fmla="*/ 237425 h 245881"/>
                  <a:gd name="connsiteX1" fmla="*/ 0 w 438798"/>
                  <a:gd name="connsiteY1" fmla="*/ 27090 h 245881"/>
                  <a:gd name="connsiteX2" fmla="*/ 309092 w 438798"/>
                  <a:gd name="connsiteY2" fmla="*/ 4874 h 245881"/>
                  <a:gd name="connsiteX3" fmla="*/ 437716 w 438798"/>
                  <a:gd name="connsiteY3" fmla="*/ 121877 h 245881"/>
                  <a:gd name="connsiteX4" fmla="*/ 246724 w 438798"/>
                  <a:gd name="connsiteY4" fmla="*/ 236759 h 245881"/>
                  <a:gd name="connsiteX5" fmla="*/ 13677 w 438798"/>
                  <a:gd name="connsiteY5" fmla="*/ 237425 h 245881"/>
                  <a:gd name="connsiteX0" fmla="*/ 13677 w 438066"/>
                  <a:gd name="connsiteY0" fmla="*/ 237425 h 240320"/>
                  <a:gd name="connsiteX1" fmla="*/ 0 w 438066"/>
                  <a:gd name="connsiteY1" fmla="*/ 27090 h 240320"/>
                  <a:gd name="connsiteX2" fmla="*/ 309092 w 438066"/>
                  <a:gd name="connsiteY2" fmla="*/ 4874 h 240320"/>
                  <a:gd name="connsiteX3" fmla="*/ 437716 w 438066"/>
                  <a:gd name="connsiteY3" fmla="*/ 121877 h 240320"/>
                  <a:gd name="connsiteX4" fmla="*/ 335189 w 438066"/>
                  <a:gd name="connsiteY4" fmla="*/ 227504 h 240320"/>
                  <a:gd name="connsiteX5" fmla="*/ 13677 w 438066"/>
                  <a:gd name="connsiteY5" fmla="*/ 237425 h 240320"/>
                  <a:gd name="connsiteX0" fmla="*/ 13677 w 437803"/>
                  <a:gd name="connsiteY0" fmla="*/ 228984 h 231879"/>
                  <a:gd name="connsiteX1" fmla="*/ 0 w 437803"/>
                  <a:gd name="connsiteY1" fmla="*/ 18649 h 231879"/>
                  <a:gd name="connsiteX2" fmla="*/ 345083 w 437803"/>
                  <a:gd name="connsiteY2" fmla="*/ 6485 h 231879"/>
                  <a:gd name="connsiteX3" fmla="*/ 437716 w 437803"/>
                  <a:gd name="connsiteY3" fmla="*/ 113436 h 231879"/>
                  <a:gd name="connsiteX4" fmla="*/ 335189 w 437803"/>
                  <a:gd name="connsiteY4" fmla="*/ 219063 h 231879"/>
                  <a:gd name="connsiteX5" fmla="*/ 13677 w 437803"/>
                  <a:gd name="connsiteY5" fmla="*/ 228984 h 231879"/>
                  <a:gd name="connsiteX0" fmla="*/ 11973 w 437803"/>
                  <a:gd name="connsiteY0" fmla="*/ 226964 h 230730"/>
                  <a:gd name="connsiteX1" fmla="*/ 0 w 437803"/>
                  <a:gd name="connsiteY1" fmla="*/ 18649 h 230730"/>
                  <a:gd name="connsiteX2" fmla="*/ 345083 w 437803"/>
                  <a:gd name="connsiteY2" fmla="*/ 6485 h 230730"/>
                  <a:gd name="connsiteX3" fmla="*/ 437716 w 437803"/>
                  <a:gd name="connsiteY3" fmla="*/ 113436 h 230730"/>
                  <a:gd name="connsiteX4" fmla="*/ 335189 w 437803"/>
                  <a:gd name="connsiteY4" fmla="*/ 219063 h 230730"/>
                  <a:gd name="connsiteX5" fmla="*/ 11973 w 437803"/>
                  <a:gd name="connsiteY5" fmla="*/ 226964 h 230730"/>
                  <a:gd name="connsiteX0" fmla="*/ 1034 w 426859"/>
                  <a:gd name="connsiteY0" fmla="*/ 226759 h 230525"/>
                  <a:gd name="connsiteX1" fmla="*/ 0 w 426859"/>
                  <a:gd name="connsiteY1" fmla="*/ 19184 h 230525"/>
                  <a:gd name="connsiteX2" fmla="*/ 334144 w 426859"/>
                  <a:gd name="connsiteY2" fmla="*/ 6280 h 230525"/>
                  <a:gd name="connsiteX3" fmla="*/ 426777 w 426859"/>
                  <a:gd name="connsiteY3" fmla="*/ 113231 h 230525"/>
                  <a:gd name="connsiteX4" fmla="*/ 324250 w 426859"/>
                  <a:gd name="connsiteY4" fmla="*/ 218858 h 230525"/>
                  <a:gd name="connsiteX5" fmla="*/ 1034 w 426859"/>
                  <a:gd name="connsiteY5" fmla="*/ 226759 h 230525"/>
                  <a:gd name="connsiteX0" fmla="*/ 1034 w 426858"/>
                  <a:gd name="connsiteY0" fmla="*/ 226759 h 235175"/>
                  <a:gd name="connsiteX1" fmla="*/ 0 w 426858"/>
                  <a:gd name="connsiteY1" fmla="*/ 19184 h 235175"/>
                  <a:gd name="connsiteX2" fmla="*/ 334144 w 426858"/>
                  <a:gd name="connsiteY2" fmla="*/ 6280 h 235175"/>
                  <a:gd name="connsiteX3" fmla="*/ 426777 w 426858"/>
                  <a:gd name="connsiteY3" fmla="*/ 113231 h 235175"/>
                  <a:gd name="connsiteX4" fmla="*/ 324250 w 426858"/>
                  <a:gd name="connsiteY4" fmla="*/ 218858 h 235175"/>
                  <a:gd name="connsiteX5" fmla="*/ 1034 w 426858"/>
                  <a:gd name="connsiteY5" fmla="*/ 226759 h 235175"/>
                  <a:gd name="connsiteX0" fmla="*/ 1034 w 426858"/>
                  <a:gd name="connsiteY0" fmla="*/ 226759 h 231880"/>
                  <a:gd name="connsiteX1" fmla="*/ 0 w 426858"/>
                  <a:gd name="connsiteY1" fmla="*/ 19184 h 231880"/>
                  <a:gd name="connsiteX2" fmla="*/ 334144 w 426858"/>
                  <a:gd name="connsiteY2" fmla="*/ 6280 h 231880"/>
                  <a:gd name="connsiteX3" fmla="*/ 426777 w 426858"/>
                  <a:gd name="connsiteY3" fmla="*/ 113231 h 231880"/>
                  <a:gd name="connsiteX4" fmla="*/ 324250 w 426858"/>
                  <a:gd name="connsiteY4" fmla="*/ 218858 h 231880"/>
                  <a:gd name="connsiteX5" fmla="*/ 1034 w 426858"/>
                  <a:gd name="connsiteY5" fmla="*/ 226759 h 231880"/>
                  <a:gd name="connsiteX0" fmla="*/ 1034 w 426858"/>
                  <a:gd name="connsiteY0" fmla="*/ 226759 h 231880"/>
                  <a:gd name="connsiteX1" fmla="*/ 0 w 426858"/>
                  <a:gd name="connsiteY1" fmla="*/ 19184 h 231880"/>
                  <a:gd name="connsiteX2" fmla="*/ 334144 w 426858"/>
                  <a:gd name="connsiteY2" fmla="*/ 6280 h 231880"/>
                  <a:gd name="connsiteX3" fmla="*/ 426777 w 426858"/>
                  <a:gd name="connsiteY3" fmla="*/ 113231 h 231880"/>
                  <a:gd name="connsiteX4" fmla="*/ 324250 w 426858"/>
                  <a:gd name="connsiteY4" fmla="*/ 218858 h 231880"/>
                  <a:gd name="connsiteX5" fmla="*/ 1034 w 426858"/>
                  <a:gd name="connsiteY5" fmla="*/ 226759 h 231880"/>
                  <a:gd name="connsiteX0" fmla="*/ 1034 w 426858"/>
                  <a:gd name="connsiteY0" fmla="*/ 225557 h 230678"/>
                  <a:gd name="connsiteX1" fmla="*/ 0 w 426858"/>
                  <a:gd name="connsiteY1" fmla="*/ 17982 h 230678"/>
                  <a:gd name="connsiteX2" fmla="*/ 334144 w 426858"/>
                  <a:gd name="connsiteY2" fmla="*/ 5078 h 230678"/>
                  <a:gd name="connsiteX3" fmla="*/ 426777 w 426858"/>
                  <a:gd name="connsiteY3" fmla="*/ 112029 h 230678"/>
                  <a:gd name="connsiteX4" fmla="*/ 324250 w 426858"/>
                  <a:gd name="connsiteY4" fmla="*/ 217656 h 230678"/>
                  <a:gd name="connsiteX5" fmla="*/ 1034 w 426858"/>
                  <a:gd name="connsiteY5" fmla="*/ 225557 h 230678"/>
                  <a:gd name="connsiteX0" fmla="*/ 1034 w 426777"/>
                  <a:gd name="connsiteY0" fmla="*/ 226195 h 231316"/>
                  <a:gd name="connsiteX1" fmla="*/ 0 w 426777"/>
                  <a:gd name="connsiteY1" fmla="*/ 18620 h 231316"/>
                  <a:gd name="connsiteX2" fmla="*/ 323205 w 426777"/>
                  <a:gd name="connsiteY2" fmla="*/ 4977 h 231316"/>
                  <a:gd name="connsiteX3" fmla="*/ 426777 w 426777"/>
                  <a:gd name="connsiteY3" fmla="*/ 112667 h 231316"/>
                  <a:gd name="connsiteX4" fmla="*/ 324250 w 426777"/>
                  <a:gd name="connsiteY4" fmla="*/ 218294 h 231316"/>
                  <a:gd name="connsiteX5" fmla="*/ 1034 w 426777"/>
                  <a:gd name="connsiteY5" fmla="*/ 226195 h 231316"/>
                  <a:gd name="connsiteX0" fmla="*/ 1034 w 426880"/>
                  <a:gd name="connsiteY0" fmla="*/ 226195 h 230872"/>
                  <a:gd name="connsiteX1" fmla="*/ 0 w 426880"/>
                  <a:gd name="connsiteY1" fmla="*/ 18620 h 230872"/>
                  <a:gd name="connsiteX2" fmla="*/ 323205 w 426880"/>
                  <a:gd name="connsiteY2" fmla="*/ 4977 h 230872"/>
                  <a:gd name="connsiteX3" fmla="*/ 426777 w 426880"/>
                  <a:gd name="connsiteY3" fmla="*/ 112667 h 230872"/>
                  <a:gd name="connsiteX4" fmla="*/ 309664 w 426880"/>
                  <a:gd name="connsiteY4" fmla="*/ 217308 h 230872"/>
                  <a:gd name="connsiteX5" fmla="*/ 1034 w 426880"/>
                  <a:gd name="connsiteY5" fmla="*/ 226195 h 2308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426880" h="230872">
                    <a:moveTo>
                      <a:pt x="1034" y="226195"/>
                    </a:moveTo>
                    <a:cubicBezTo>
                      <a:pt x="20733" y="140630"/>
                      <a:pt x="13038" y="76580"/>
                      <a:pt x="0" y="18620"/>
                    </a:cubicBezTo>
                    <a:cubicBezTo>
                      <a:pt x="42349" y="15365"/>
                      <a:pt x="252075" y="-10698"/>
                      <a:pt x="323205" y="4977"/>
                    </a:cubicBezTo>
                    <a:cubicBezTo>
                      <a:pt x="394335" y="20652"/>
                      <a:pt x="429034" y="77279"/>
                      <a:pt x="426777" y="112667"/>
                    </a:cubicBezTo>
                    <a:cubicBezTo>
                      <a:pt x="424520" y="148056"/>
                      <a:pt x="380621" y="198387"/>
                      <a:pt x="309664" y="217308"/>
                    </a:cubicBezTo>
                    <a:cubicBezTo>
                      <a:pt x="238707" y="236229"/>
                      <a:pt x="33251" y="231420"/>
                      <a:pt x="1034" y="226195"/>
                    </a:cubicBezTo>
                    <a:close/>
                  </a:path>
                </a:pathLst>
              </a:custGeom>
              <a:solidFill>
                <a:schemeClr val="tx1">
                  <a:lumMod val="75000"/>
                  <a:lumOff val="25000"/>
                </a:schemeClr>
              </a:solidFill>
              <a:ln w="12700">
                <a:noFill/>
              </a:ln>
              <a:effectLst/>
              <a:scene3d>
                <a:camera prst="perspectiveFront" fov="0">
                  <a:rot lat="0" lon="0" rev="0"/>
                </a:camera>
                <a:lightRig rig="threePt" dir="t"/>
              </a:scene3d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5E7BC944-4C43-4626-BE07-1CEEC3C39BC7}"/>
              </a:ext>
            </a:extLst>
          </p:cNvPr>
          <p:cNvGrpSpPr/>
          <p:nvPr/>
        </p:nvGrpSpPr>
        <p:grpSpPr>
          <a:xfrm>
            <a:off x="2753569" y="2290914"/>
            <a:ext cx="4245264" cy="3287184"/>
            <a:chOff x="2753569" y="2290914"/>
            <a:chExt cx="4245264" cy="3287184"/>
          </a:xfrm>
        </p:grpSpPr>
        <p:sp>
          <p:nvSpPr>
            <p:cNvPr id="23" name="ïṥḷïdè">
              <a:extLst>
                <a:ext uri="{FF2B5EF4-FFF2-40B4-BE49-F238E27FC236}">
                  <a16:creationId xmlns:a16="http://schemas.microsoft.com/office/drawing/2014/main" id="{57848D56-3F03-4D27-9F60-E58100A6BEE1}"/>
                </a:ext>
              </a:extLst>
            </p:cNvPr>
            <p:cNvSpPr/>
            <p:nvPr/>
          </p:nvSpPr>
          <p:spPr>
            <a:xfrm>
              <a:off x="6555617" y="5005805"/>
              <a:ext cx="443216" cy="443206"/>
            </a:xfrm>
            <a:prstGeom prst="ellipse">
              <a:avLst/>
            </a:prstGeom>
            <a:solidFill>
              <a:schemeClr val="accent3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 lnSpcReduction="20000"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3</a:t>
              </a:r>
            </a:p>
          </p:txBody>
        </p:sp>
        <p:sp>
          <p:nvSpPr>
            <p:cNvPr id="24" name="íṩḻîdé">
              <a:extLst>
                <a:ext uri="{FF2B5EF4-FFF2-40B4-BE49-F238E27FC236}">
                  <a16:creationId xmlns:a16="http://schemas.microsoft.com/office/drawing/2014/main" id="{4D06FE46-FE9F-4D68-833C-1B115600B651}"/>
                </a:ext>
              </a:extLst>
            </p:cNvPr>
            <p:cNvSpPr/>
            <p:nvPr/>
          </p:nvSpPr>
          <p:spPr>
            <a:xfrm>
              <a:off x="6555617" y="3656949"/>
              <a:ext cx="443216" cy="443206"/>
            </a:xfrm>
            <a:prstGeom prst="ellipse">
              <a:avLst/>
            </a:prstGeom>
            <a:solidFill>
              <a:schemeClr val="accent2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 lnSpcReduction="20000"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2</a:t>
              </a:r>
            </a:p>
          </p:txBody>
        </p:sp>
        <p:sp>
          <p:nvSpPr>
            <p:cNvPr id="25" name="ïśḷîdê">
              <a:extLst>
                <a:ext uri="{FF2B5EF4-FFF2-40B4-BE49-F238E27FC236}">
                  <a16:creationId xmlns:a16="http://schemas.microsoft.com/office/drawing/2014/main" id="{DFB1C315-F488-4121-9814-C32B68679B33}"/>
                </a:ext>
              </a:extLst>
            </p:cNvPr>
            <p:cNvSpPr/>
            <p:nvPr/>
          </p:nvSpPr>
          <p:spPr>
            <a:xfrm>
              <a:off x="6555617" y="2308095"/>
              <a:ext cx="443216" cy="443206"/>
            </a:xfrm>
            <a:prstGeom prst="ellipse">
              <a:avLst/>
            </a:prstGeom>
            <a:solidFill>
              <a:schemeClr val="accent1">
                <a:lumMod val="10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>
              <a:normAutofit fontScale="92500" lnSpcReduction="20000"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1</a:t>
              </a:r>
            </a:p>
          </p:txBody>
        </p:sp>
        <p:cxnSp>
          <p:nvCxnSpPr>
            <p:cNvPr id="26" name="连接符: 肘形 29">
              <a:extLst>
                <a:ext uri="{FF2B5EF4-FFF2-40B4-BE49-F238E27FC236}">
                  <a16:creationId xmlns:a16="http://schemas.microsoft.com/office/drawing/2014/main" id="{73437E92-B773-44E7-A7BB-CFD1CBCF5DF7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 rot="16200000" flipH="1">
              <a:off x="4854077" y="384948"/>
              <a:ext cx="17181" cy="3829113"/>
            </a:xfrm>
            <a:prstGeom prst="bentConnector3">
              <a:avLst>
                <a:gd name="adj1" fmla="val -1330540"/>
              </a:avLst>
            </a:prstGeom>
            <a:ln w="12700">
              <a:solidFill>
                <a:srgbClr val="0C045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连接符: 肘形 31">
              <a:extLst>
                <a:ext uri="{FF2B5EF4-FFF2-40B4-BE49-F238E27FC236}">
                  <a16:creationId xmlns:a16="http://schemas.microsoft.com/office/drawing/2014/main" id="{A9AA669E-1DF8-4087-AE25-17615378CDB7}"/>
                </a:ext>
              </a:extLst>
            </p:cNvPr>
            <p:cNvCxnSpPr>
              <a:cxnSpLocks/>
              <a:stCxn id="5" idx="4"/>
              <a:endCxn id="23" idx="4"/>
            </p:cNvCxnSpPr>
            <p:nvPr/>
          </p:nvCxnSpPr>
          <p:spPr>
            <a:xfrm rot="5400000" flipH="1" flipV="1">
              <a:off x="4700853" y="3501727"/>
              <a:ext cx="129087" cy="4023656"/>
            </a:xfrm>
            <a:prstGeom prst="bentConnector3">
              <a:avLst>
                <a:gd name="adj1" fmla="val -177090"/>
              </a:avLst>
            </a:prstGeom>
            <a:ln w="12700">
              <a:solidFill>
                <a:srgbClr val="0C045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B92CF554-3AFC-46EF-846F-46261C27E4A9}"/>
                </a:ext>
              </a:extLst>
            </p:cNvPr>
            <p:cNvCxnSpPr/>
            <p:nvPr/>
          </p:nvCxnSpPr>
          <p:spPr>
            <a:xfrm>
              <a:off x="4580916" y="3877155"/>
              <a:ext cx="1974701" cy="0"/>
            </a:xfrm>
            <a:prstGeom prst="line">
              <a:avLst/>
            </a:prstGeom>
            <a:ln w="12700">
              <a:solidFill>
                <a:srgbClr val="0C0457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01CE798B-0E7F-4680-8FAC-F6BDF3E82DFA}"/>
              </a:ext>
            </a:extLst>
          </p:cNvPr>
          <p:cNvGrpSpPr/>
          <p:nvPr/>
        </p:nvGrpSpPr>
        <p:grpSpPr>
          <a:xfrm>
            <a:off x="7305182" y="2317809"/>
            <a:ext cx="3945181" cy="845488"/>
            <a:chOff x="1541719" y="2349127"/>
            <a:chExt cx="3945181" cy="845488"/>
          </a:xfrm>
        </p:grpSpPr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22A822D1-4564-46A2-BF9D-AFE8A1879C26}"/>
                </a:ext>
              </a:extLst>
            </p:cNvPr>
            <p:cNvSpPr txBox="1"/>
            <p:nvPr/>
          </p:nvSpPr>
          <p:spPr>
            <a:xfrm>
              <a:off x="1541720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1D8A1FD-78AE-4CA1-B7AA-0371217ACAEF}"/>
                </a:ext>
              </a:extLst>
            </p:cNvPr>
            <p:cNvSpPr txBox="1"/>
            <p:nvPr/>
          </p:nvSpPr>
          <p:spPr>
            <a:xfrm>
              <a:off x="1541719" y="2687681"/>
              <a:ext cx="3945181" cy="50693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5778B7C2-66BC-42CB-B71E-82F69D1DF370}"/>
              </a:ext>
            </a:extLst>
          </p:cNvPr>
          <p:cNvGrpSpPr/>
          <p:nvPr/>
        </p:nvGrpSpPr>
        <p:grpSpPr>
          <a:xfrm>
            <a:off x="7305182" y="3654299"/>
            <a:ext cx="3945181" cy="851900"/>
            <a:chOff x="1541719" y="2349127"/>
            <a:chExt cx="3945181" cy="851900"/>
          </a:xfrm>
        </p:grpSpPr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E56E7CD5-AEDF-43CC-B378-B7ACA91555B0}"/>
                </a:ext>
              </a:extLst>
            </p:cNvPr>
            <p:cNvSpPr txBox="1"/>
            <p:nvPr/>
          </p:nvSpPr>
          <p:spPr>
            <a:xfrm>
              <a:off x="1541720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6208A4F2-9ED6-4153-A5A2-88902A9DF0D3}"/>
                </a:ext>
              </a:extLst>
            </p:cNvPr>
            <p:cNvSpPr txBox="1"/>
            <p:nvPr/>
          </p:nvSpPr>
          <p:spPr>
            <a:xfrm>
              <a:off x="1541719" y="2687681"/>
              <a:ext cx="3945181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7AEC8BB1-59F6-4808-B38C-8DEC9325507A}"/>
              </a:ext>
            </a:extLst>
          </p:cNvPr>
          <p:cNvGrpSpPr/>
          <p:nvPr/>
        </p:nvGrpSpPr>
        <p:grpSpPr>
          <a:xfrm>
            <a:off x="7305182" y="5015519"/>
            <a:ext cx="3945181" cy="851900"/>
            <a:chOff x="1541719" y="2349127"/>
            <a:chExt cx="3945181" cy="851900"/>
          </a:xfrm>
        </p:grpSpPr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27D66F9-4C36-4B83-8915-002ED86F6A46}"/>
                </a:ext>
              </a:extLst>
            </p:cNvPr>
            <p:cNvSpPr txBox="1"/>
            <p:nvPr/>
          </p:nvSpPr>
          <p:spPr>
            <a:xfrm>
              <a:off x="1541720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A9FCDEDC-FAD0-4947-A4BC-42FB7F912B07}"/>
                </a:ext>
              </a:extLst>
            </p:cNvPr>
            <p:cNvSpPr txBox="1"/>
            <p:nvPr/>
          </p:nvSpPr>
          <p:spPr>
            <a:xfrm>
              <a:off x="1541719" y="2687681"/>
              <a:ext cx="3945181" cy="513346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2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23586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图片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BC236624-13A2-4357-B07A-1361FC7660AE}"/>
              </a:ext>
            </a:extLst>
          </p:cNvPr>
          <p:cNvSpPr txBox="1"/>
          <p:nvPr/>
        </p:nvSpPr>
        <p:spPr>
          <a:xfrm>
            <a:off x="5144458" y="951319"/>
            <a:ext cx="19030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目  录</a:t>
            </a:r>
          </a:p>
        </p:txBody>
      </p:sp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F59AE726-080D-44A6-A463-93FB3BECD3A5}"/>
              </a:ext>
            </a:extLst>
          </p:cNvPr>
          <p:cNvCxnSpPr>
            <a:cxnSpLocks/>
          </p:cNvCxnSpPr>
          <p:nvPr/>
        </p:nvCxnSpPr>
        <p:spPr>
          <a:xfrm>
            <a:off x="2749550" y="1816403"/>
            <a:ext cx="66929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7D9528EB-EC60-44AC-BF20-32181981D54D}"/>
              </a:ext>
            </a:extLst>
          </p:cNvPr>
          <p:cNvSpPr txBox="1"/>
          <p:nvPr/>
        </p:nvSpPr>
        <p:spPr>
          <a:xfrm>
            <a:off x="2995901" y="1816403"/>
            <a:ext cx="6191250" cy="45397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ct val="12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The user can demonstrate on a projector or computer, or print the presentation and make it into a film to be used in a wider field The user can demonstrate</a:t>
            </a:r>
          </a:p>
        </p:txBody>
      </p:sp>
      <p:sp>
        <p:nvSpPr>
          <p:cNvPr id="39" name="椭圆 38">
            <a:extLst>
              <a:ext uri="{FF2B5EF4-FFF2-40B4-BE49-F238E27FC236}">
                <a16:creationId xmlns:a16="http://schemas.microsoft.com/office/drawing/2014/main" id="{D7FECF09-4373-43B6-9FC7-642EDCC6A283}"/>
              </a:ext>
            </a:extLst>
          </p:cNvPr>
          <p:cNvSpPr/>
          <p:nvPr/>
        </p:nvSpPr>
        <p:spPr>
          <a:xfrm>
            <a:off x="1837151" y="2889820"/>
            <a:ext cx="1575033" cy="1575033"/>
          </a:xfrm>
          <a:prstGeom prst="ellipse">
            <a:avLst/>
          </a:prstGeom>
          <a:solidFill>
            <a:srgbClr val="D05EEB"/>
          </a:solidFill>
          <a:ln w="12700">
            <a:solidFill>
              <a:schemeClr val="bg1"/>
            </a:solidFill>
          </a:ln>
          <a:effectLst>
            <a:outerShdw blurRad="317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id="{AD2A6245-418B-4009-A3E7-6A05B3A8F60F}"/>
              </a:ext>
            </a:extLst>
          </p:cNvPr>
          <p:cNvSpPr/>
          <p:nvPr/>
        </p:nvSpPr>
        <p:spPr>
          <a:xfrm>
            <a:off x="2088051" y="3140720"/>
            <a:ext cx="1073232" cy="10732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outerShdw blurRad="317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A7F75A31-4206-48D7-BFAA-55990689B8A1}"/>
              </a:ext>
            </a:extLst>
          </p:cNvPr>
          <p:cNvSpPr/>
          <p:nvPr/>
        </p:nvSpPr>
        <p:spPr>
          <a:xfrm>
            <a:off x="4151373" y="2889820"/>
            <a:ext cx="1575033" cy="1575033"/>
          </a:xfrm>
          <a:prstGeom prst="ellipse">
            <a:avLst/>
          </a:prstGeom>
          <a:solidFill>
            <a:srgbClr val="3F32B3"/>
          </a:solidFill>
          <a:ln w="12700">
            <a:solidFill>
              <a:schemeClr val="bg1"/>
            </a:solidFill>
          </a:ln>
          <a:effectLst>
            <a:outerShdw blurRad="3175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3900" b="1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2" name="椭圆 41">
            <a:extLst>
              <a:ext uri="{FF2B5EF4-FFF2-40B4-BE49-F238E27FC236}">
                <a16:creationId xmlns:a16="http://schemas.microsoft.com/office/drawing/2014/main" id="{481122C6-6056-4E01-8708-B773C6936FB7}"/>
              </a:ext>
            </a:extLst>
          </p:cNvPr>
          <p:cNvSpPr/>
          <p:nvPr/>
        </p:nvSpPr>
        <p:spPr>
          <a:xfrm>
            <a:off x="4402273" y="3140720"/>
            <a:ext cx="1073232" cy="10732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outerShdw blurRad="317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3" name="椭圆 42">
            <a:extLst>
              <a:ext uri="{FF2B5EF4-FFF2-40B4-BE49-F238E27FC236}">
                <a16:creationId xmlns:a16="http://schemas.microsoft.com/office/drawing/2014/main" id="{6D08B6C2-A65D-4B8F-8085-16131F43060E}"/>
              </a:ext>
            </a:extLst>
          </p:cNvPr>
          <p:cNvSpPr/>
          <p:nvPr/>
        </p:nvSpPr>
        <p:spPr>
          <a:xfrm>
            <a:off x="6465595" y="2889820"/>
            <a:ext cx="1575033" cy="1575033"/>
          </a:xfrm>
          <a:prstGeom prst="ellipse">
            <a:avLst/>
          </a:prstGeom>
          <a:solidFill>
            <a:srgbClr val="B90E83"/>
          </a:solidFill>
          <a:ln w="12700">
            <a:solidFill>
              <a:schemeClr val="bg1"/>
            </a:solidFill>
          </a:ln>
          <a:effectLst>
            <a:outerShdw blurRad="317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4" name="椭圆 43">
            <a:extLst>
              <a:ext uri="{FF2B5EF4-FFF2-40B4-BE49-F238E27FC236}">
                <a16:creationId xmlns:a16="http://schemas.microsoft.com/office/drawing/2014/main" id="{BA6E956B-B939-4184-8CBC-49FBB3977290}"/>
              </a:ext>
            </a:extLst>
          </p:cNvPr>
          <p:cNvSpPr/>
          <p:nvPr/>
        </p:nvSpPr>
        <p:spPr>
          <a:xfrm>
            <a:off x="6716495" y="3140720"/>
            <a:ext cx="1073232" cy="10732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outerShdw blurRad="317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5" name="椭圆 44">
            <a:extLst>
              <a:ext uri="{FF2B5EF4-FFF2-40B4-BE49-F238E27FC236}">
                <a16:creationId xmlns:a16="http://schemas.microsoft.com/office/drawing/2014/main" id="{F00C8448-75E1-4AB0-AA1E-84F08E35F175}"/>
              </a:ext>
            </a:extLst>
          </p:cNvPr>
          <p:cNvSpPr/>
          <p:nvPr/>
        </p:nvSpPr>
        <p:spPr>
          <a:xfrm>
            <a:off x="8779818" y="2889820"/>
            <a:ext cx="1575033" cy="1575033"/>
          </a:xfrm>
          <a:prstGeom prst="ellipse">
            <a:avLst/>
          </a:prstGeom>
          <a:solidFill>
            <a:srgbClr val="6023BE"/>
          </a:solidFill>
          <a:ln w="12700">
            <a:solidFill>
              <a:schemeClr val="bg1"/>
            </a:solidFill>
          </a:ln>
          <a:effectLst>
            <a:outerShdw blurRad="317500" dist="38100" dir="2700000" algn="tl" rotWithShape="0">
              <a:prstClr val="black">
                <a:alpha val="20000"/>
              </a:prst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zh-CN" altLang="en-US" sz="23900" b="1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46" name="椭圆 45">
            <a:extLst>
              <a:ext uri="{FF2B5EF4-FFF2-40B4-BE49-F238E27FC236}">
                <a16:creationId xmlns:a16="http://schemas.microsoft.com/office/drawing/2014/main" id="{3938577A-A0F8-4144-8FA0-B99D34FBBD3D}"/>
              </a:ext>
            </a:extLst>
          </p:cNvPr>
          <p:cNvSpPr/>
          <p:nvPr/>
        </p:nvSpPr>
        <p:spPr>
          <a:xfrm>
            <a:off x="9030718" y="3140720"/>
            <a:ext cx="1073232" cy="107323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bg1"/>
            </a:solidFill>
          </a:ln>
          <a:effectLst>
            <a:outerShdw blurRad="3175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47" name="组合 46">
            <a:extLst>
              <a:ext uri="{FF2B5EF4-FFF2-40B4-BE49-F238E27FC236}">
                <a16:creationId xmlns:a16="http://schemas.microsoft.com/office/drawing/2014/main" id="{6E30FF81-F6E3-490F-BD45-97E029DD9729}"/>
              </a:ext>
            </a:extLst>
          </p:cNvPr>
          <p:cNvGrpSpPr/>
          <p:nvPr/>
        </p:nvGrpSpPr>
        <p:grpSpPr>
          <a:xfrm>
            <a:off x="1762892" y="4850736"/>
            <a:ext cx="1723549" cy="781110"/>
            <a:chOff x="1724612" y="2933316"/>
            <a:chExt cx="1723549" cy="781110"/>
          </a:xfrm>
        </p:grpSpPr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A5A7E8ED-C68C-4E58-96B5-A81F6D8D05C6}"/>
                </a:ext>
              </a:extLst>
            </p:cNvPr>
            <p:cNvSpPr txBox="1"/>
            <p:nvPr/>
          </p:nvSpPr>
          <p:spPr>
            <a:xfrm>
              <a:off x="1724612" y="2933316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32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defRPr>
              </a:lvl1pPr>
            </a:lstStyle>
            <a:p>
              <a:r>
                <a:rPr lang="zh-CN" altLang="en-US" sz="2000" b="1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年度工作概述</a:t>
              </a: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61F4DDC2-98E7-4266-89ED-F6486F1D95E5}"/>
                </a:ext>
              </a:extLst>
            </p:cNvPr>
            <p:cNvSpPr txBox="1"/>
            <p:nvPr/>
          </p:nvSpPr>
          <p:spPr>
            <a:xfrm>
              <a:off x="1724612" y="3314316"/>
              <a:ext cx="1723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print the presentation and make it wider field</a:t>
              </a:r>
            </a:p>
          </p:txBody>
        </p: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0172704F-B7B3-4B9A-A1AF-34FB7E5682B4}"/>
              </a:ext>
            </a:extLst>
          </p:cNvPr>
          <p:cNvGrpSpPr/>
          <p:nvPr/>
        </p:nvGrpSpPr>
        <p:grpSpPr>
          <a:xfrm>
            <a:off x="4077114" y="4850736"/>
            <a:ext cx="1723549" cy="781110"/>
            <a:chOff x="1724612" y="2933316"/>
            <a:chExt cx="1723549" cy="781110"/>
          </a:xfrm>
        </p:grpSpPr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CE840C23-7C9F-452C-8483-2FE74C790DB0}"/>
                </a:ext>
              </a:extLst>
            </p:cNvPr>
            <p:cNvSpPr txBox="1"/>
            <p:nvPr/>
          </p:nvSpPr>
          <p:spPr>
            <a:xfrm>
              <a:off x="1724612" y="2933316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32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defRPr>
              </a:lvl1pPr>
            </a:lstStyle>
            <a:p>
              <a:r>
                <a:rPr lang="zh-CN" altLang="en-US" sz="2000" b="1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工作完成情况</a:t>
              </a:r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543713EB-42D6-483F-A722-07DC656867FA}"/>
                </a:ext>
              </a:extLst>
            </p:cNvPr>
            <p:cNvSpPr txBox="1"/>
            <p:nvPr/>
          </p:nvSpPr>
          <p:spPr>
            <a:xfrm>
              <a:off x="1724612" y="3314316"/>
              <a:ext cx="1723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print the presentation and make it wider field</a:t>
              </a:r>
            </a:p>
          </p:txBody>
        </p:sp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340DF30F-ACBC-4ADC-8987-9471128B8B06}"/>
              </a:ext>
            </a:extLst>
          </p:cNvPr>
          <p:cNvGrpSpPr/>
          <p:nvPr/>
        </p:nvGrpSpPr>
        <p:grpSpPr>
          <a:xfrm>
            <a:off x="6391336" y="4850736"/>
            <a:ext cx="1723549" cy="774900"/>
            <a:chOff x="1724612" y="2933316"/>
            <a:chExt cx="1723549" cy="774900"/>
          </a:xfrm>
        </p:grpSpPr>
        <p:sp>
          <p:nvSpPr>
            <p:cNvPr id="54" name="文本框 53">
              <a:extLst>
                <a:ext uri="{FF2B5EF4-FFF2-40B4-BE49-F238E27FC236}">
                  <a16:creationId xmlns:a16="http://schemas.microsoft.com/office/drawing/2014/main" id="{F78C6B3F-62E7-4B78-AD7A-79529F5745F7}"/>
                </a:ext>
              </a:extLst>
            </p:cNvPr>
            <p:cNvSpPr txBox="1"/>
            <p:nvPr/>
          </p:nvSpPr>
          <p:spPr>
            <a:xfrm>
              <a:off x="1724612" y="2933316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32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defRPr>
              </a:lvl1pPr>
            </a:lstStyle>
            <a:p>
              <a:r>
                <a:rPr lang="zh-CN" altLang="en-US" sz="2000" b="1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工作存在不足</a:t>
              </a: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D8F377D7-2870-4419-9A88-335F0614BA27}"/>
                </a:ext>
              </a:extLst>
            </p:cNvPr>
            <p:cNvSpPr txBox="1"/>
            <p:nvPr/>
          </p:nvSpPr>
          <p:spPr>
            <a:xfrm>
              <a:off x="1724612" y="3308106"/>
              <a:ext cx="1723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print the presentation and make it wider field</a:t>
              </a:r>
            </a:p>
          </p:txBody>
        </p: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8F1FF96-9EDF-4516-A902-B5020D7D43B0}"/>
              </a:ext>
            </a:extLst>
          </p:cNvPr>
          <p:cNvGrpSpPr/>
          <p:nvPr/>
        </p:nvGrpSpPr>
        <p:grpSpPr>
          <a:xfrm>
            <a:off x="8705559" y="4850736"/>
            <a:ext cx="1723549" cy="785993"/>
            <a:chOff x="1724612" y="2933316"/>
            <a:chExt cx="1723549" cy="785993"/>
          </a:xfrm>
        </p:grpSpPr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33FB9F92-D909-44B2-A5C0-F3660A7DC232}"/>
                </a:ext>
              </a:extLst>
            </p:cNvPr>
            <p:cNvSpPr txBox="1"/>
            <p:nvPr/>
          </p:nvSpPr>
          <p:spPr>
            <a:xfrm>
              <a:off x="1724612" y="2933316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en-US"/>
              </a:defPPr>
              <a:lvl1pPr algn="ctr">
                <a:defRPr sz="3200">
                  <a:gradFill>
                    <a:gsLst>
                      <a:gs pos="0">
                        <a:schemeClr val="tx1">
                          <a:lumMod val="50000"/>
                          <a:lumOff val="50000"/>
                        </a:schemeClr>
                      </a:gs>
                      <a:gs pos="100000">
                        <a:schemeClr val="tx1">
                          <a:lumMod val="85000"/>
                          <a:lumOff val="15000"/>
                        </a:schemeClr>
                      </a:gs>
                    </a:gsLst>
                    <a:lin ang="5400000" scaled="1"/>
                  </a:gradFill>
                </a:defRPr>
              </a:lvl1pPr>
            </a:lstStyle>
            <a:p>
              <a:r>
                <a:rPr lang="zh-CN" altLang="en-US" sz="2000" b="1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明年工作计划</a:t>
              </a:r>
            </a:p>
          </p:txBody>
        </p:sp>
        <p:sp>
          <p:nvSpPr>
            <p:cNvPr id="58" name="文本框 57">
              <a:extLst>
                <a:ext uri="{FF2B5EF4-FFF2-40B4-BE49-F238E27FC236}">
                  <a16:creationId xmlns:a16="http://schemas.microsoft.com/office/drawing/2014/main" id="{3EED89CA-E116-4F32-9F59-26BF3796822A}"/>
                </a:ext>
              </a:extLst>
            </p:cNvPr>
            <p:cNvSpPr txBox="1"/>
            <p:nvPr/>
          </p:nvSpPr>
          <p:spPr>
            <a:xfrm>
              <a:off x="1724612" y="3319199"/>
              <a:ext cx="172354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en-US" altLang="zh-CN" sz="1000" dirty="0">
                  <a:solidFill>
                    <a:schemeClr val="bg1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print the presentation and make it wider field</a:t>
              </a:r>
            </a:p>
          </p:txBody>
        </p:sp>
      </p:grpSp>
      <p:sp>
        <p:nvSpPr>
          <p:cNvPr id="59" name="文本框 58">
            <a:extLst>
              <a:ext uri="{FF2B5EF4-FFF2-40B4-BE49-F238E27FC236}">
                <a16:creationId xmlns:a16="http://schemas.microsoft.com/office/drawing/2014/main" id="{389626DA-B8EB-421A-93CC-5C72512A5887}"/>
              </a:ext>
            </a:extLst>
          </p:cNvPr>
          <p:cNvSpPr txBox="1"/>
          <p:nvPr/>
        </p:nvSpPr>
        <p:spPr>
          <a:xfrm>
            <a:off x="2090755" y="3332006"/>
            <a:ext cx="106782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D05EEB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01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4B72AD58-D0E7-4F5C-B033-542972C3CBC0}"/>
              </a:ext>
            </a:extLst>
          </p:cNvPr>
          <p:cNvSpPr txBox="1"/>
          <p:nvPr/>
        </p:nvSpPr>
        <p:spPr>
          <a:xfrm>
            <a:off x="4402273" y="3332006"/>
            <a:ext cx="106782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3F32B3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02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FD6A757-189C-4015-8736-E3A024472C27}"/>
              </a:ext>
            </a:extLst>
          </p:cNvPr>
          <p:cNvSpPr txBox="1"/>
          <p:nvPr/>
        </p:nvSpPr>
        <p:spPr>
          <a:xfrm>
            <a:off x="6721905" y="3332006"/>
            <a:ext cx="106782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B90E83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03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E7A6FC3-95BD-434C-8DC6-590DF2E6E501}"/>
              </a:ext>
            </a:extLst>
          </p:cNvPr>
          <p:cNvSpPr txBox="1"/>
          <p:nvPr/>
        </p:nvSpPr>
        <p:spPr>
          <a:xfrm>
            <a:off x="9033422" y="3332006"/>
            <a:ext cx="1067822" cy="70788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4000" b="1" dirty="0">
                <a:solidFill>
                  <a:srgbClr val="6023BE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85715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500"/>
                            </p:stCondLst>
                            <p:childTnLst>
                              <p:par>
                                <p:cTn id="8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2000"/>
                            </p:stCondLst>
                            <p:childTnLst>
                              <p:par>
                                <p:cTn id="8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500"/>
                            </p:stCondLst>
                            <p:childTnLst>
                              <p:par>
                                <p:cTn id="9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59" grpId="0"/>
      <p:bldP spid="60" grpId="0"/>
      <p:bldP spid="61" grpId="0"/>
      <p:bldP spid="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sp>
        <p:nvSpPr>
          <p:cNvPr id="52" name="文本框 51">
            <a:extLst>
              <a:ext uri="{FF2B5EF4-FFF2-40B4-BE49-F238E27FC236}">
                <a16:creationId xmlns:a16="http://schemas.microsoft.com/office/drawing/2014/main" id="{7D9B55DE-A6E5-42D4-B1A3-C9F98DD2883C}"/>
              </a:ext>
            </a:extLst>
          </p:cNvPr>
          <p:cNvSpPr txBox="1"/>
          <p:nvPr/>
        </p:nvSpPr>
        <p:spPr>
          <a:xfrm>
            <a:off x="3111859" y="3660079"/>
            <a:ext cx="596830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4400" spc="6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演示完毕   感谢观看</a:t>
            </a:r>
          </a:p>
        </p:txBody>
      </p:sp>
      <p:cxnSp>
        <p:nvCxnSpPr>
          <p:cNvPr id="54" name="直接连接符 53">
            <a:extLst>
              <a:ext uri="{FF2B5EF4-FFF2-40B4-BE49-F238E27FC236}">
                <a16:creationId xmlns:a16="http://schemas.microsoft.com/office/drawing/2014/main" id="{DD3C1DE9-CB3F-4A38-AD68-A6890A56ECBA}"/>
              </a:ext>
            </a:extLst>
          </p:cNvPr>
          <p:cNvCxnSpPr/>
          <p:nvPr/>
        </p:nvCxnSpPr>
        <p:spPr>
          <a:xfrm>
            <a:off x="2184400" y="4498430"/>
            <a:ext cx="7759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>
            <a:extLst>
              <a:ext uri="{FF2B5EF4-FFF2-40B4-BE49-F238E27FC236}">
                <a16:creationId xmlns:a16="http://schemas.microsoft.com/office/drawing/2014/main" id="{459DCA0C-4C15-4D64-90F5-201A53BD366A}"/>
              </a:ext>
            </a:extLst>
          </p:cNvPr>
          <p:cNvSpPr/>
          <p:nvPr/>
        </p:nvSpPr>
        <p:spPr>
          <a:xfrm>
            <a:off x="5003393" y="5456770"/>
            <a:ext cx="218521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zh-CN" altLang="en-US" spc="3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汇报人：小北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时间：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年</a:t>
            </a:r>
            <a:r>
              <a:rPr kumimoji="0" lang="en-US" altLang="zh-CN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XX</a:t>
            </a:r>
            <a:r>
              <a:rPr kumimoji="0" lang="zh-CN" altLang="en-US" sz="1800" b="0" i="0" u="none" strike="noStrike" kern="1200" cap="none" spc="30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月</a:t>
            </a: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4977" y="1250556"/>
            <a:ext cx="1493097" cy="1872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31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FA749A0B-CB17-4B6F-A38F-596E08F72DDB}"/>
              </a:ext>
            </a:extLst>
          </p:cNvPr>
          <p:cNvGrpSpPr/>
          <p:nvPr/>
        </p:nvGrpSpPr>
        <p:grpSpPr>
          <a:xfrm>
            <a:off x="5221115" y="1541955"/>
            <a:ext cx="1745122" cy="1366346"/>
            <a:chOff x="5535221" y="2029185"/>
            <a:chExt cx="1116909" cy="874485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793325C-101C-44F4-BD70-D0C49069172E}"/>
                </a:ext>
              </a:extLst>
            </p:cNvPr>
            <p:cNvSpPr/>
            <p:nvPr/>
          </p:nvSpPr>
          <p:spPr>
            <a:xfrm rot="2700000">
              <a:off x="5859426" y="2029185"/>
              <a:ext cx="473149" cy="473150"/>
            </a:xfrm>
            <a:custGeom>
              <a:avLst/>
              <a:gdLst>
                <a:gd name="connsiteX0" fmla="*/ 352718 w 473149"/>
                <a:gd name="connsiteY0" fmla="*/ 357847 h 473150"/>
                <a:gd name="connsiteX1" fmla="*/ 356658 w 473149"/>
                <a:gd name="connsiteY1" fmla="*/ 353907 h 473150"/>
                <a:gd name="connsiteX2" fmla="*/ 356658 w 473149"/>
                <a:gd name="connsiteY2" fmla="*/ 357847 h 473150"/>
                <a:gd name="connsiteX3" fmla="*/ 356657 w 473149"/>
                <a:gd name="connsiteY3" fmla="*/ 120925 h 473150"/>
                <a:gd name="connsiteX4" fmla="*/ 403263 w 473149"/>
                <a:gd name="connsiteY4" fmla="*/ 167530 h 473150"/>
                <a:gd name="connsiteX5" fmla="*/ 403263 w 473149"/>
                <a:gd name="connsiteY5" fmla="*/ 233439 h 473150"/>
                <a:gd name="connsiteX6" fmla="*/ 403263 w 473149"/>
                <a:gd name="connsiteY6" fmla="*/ 167531 h 473150"/>
                <a:gd name="connsiteX7" fmla="*/ 473149 w 473149"/>
                <a:gd name="connsiteY7" fmla="*/ 237416 h 473150"/>
                <a:gd name="connsiteX8" fmla="*/ 403264 w 473149"/>
                <a:gd name="connsiteY8" fmla="*/ 307302 h 473150"/>
                <a:gd name="connsiteX9" fmla="*/ 403263 w 473149"/>
                <a:gd name="connsiteY9" fmla="*/ 307302 h 473150"/>
                <a:gd name="connsiteX10" fmla="*/ 403263 w 473149"/>
                <a:gd name="connsiteY10" fmla="*/ 404452 h 473150"/>
                <a:gd name="connsiteX11" fmla="*/ 306113 w 473149"/>
                <a:gd name="connsiteY11" fmla="*/ 404452 h 473150"/>
                <a:gd name="connsiteX12" fmla="*/ 306113 w 473149"/>
                <a:gd name="connsiteY12" fmla="*/ 404453 h 473150"/>
                <a:gd name="connsiteX13" fmla="*/ 306112 w 473149"/>
                <a:gd name="connsiteY13" fmla="*/ 404453 h 473150"/>
                <a:gd name="connsiteX14" fmla="*/ 237416 w 473149"/>
                <a:gd name="connsiteY14" fmla="*/ 473150 h 473150"/>
                <a:gd name="connsiteX15" fmla="*/ 168719 w 473149"/>
                <a:gd name="connsiteY15" fmla="*/ 404453 h 473150"/>
                <a:gd name="connsiteX16" fmla="*/ 234630 w 473149"/>
                <a:gd name="connsiteY16" fmla="*/ 404453 h 473150"/>
                <a:gd name="connsiteX17" fmla="*/ 234630 w 473149"/>
                <a:gd name="connsiteY17" fmla="*/ 404452 h 473150"/>
                <a:gd name="connsiteX18" fmla="*/ 234630 w 473149"/>
                <a:gd name="connsiteY18" fmla="*/ 404452 h 473150"/>
                <a:gd name="connsiteX19" fmla="*/ 240202 w 473149"/>
                <a:gd name="connsiteY19" fmla="*/ 404452 h 473150"/>
                <a:gd name="connsiteX20" fmla="*/ 237416 w 473149"/>
                <a:gd name="connsiteY20" fmla="*/ 407238 h 473150"/>
                <a:gd name="connsiteX21" fmla="*/ 237416 w 473149"/>
                <a:gd name="connsiteY21" fmla="*/ 407239 h 473150"/>
                <a:gd name="connsiteX22" fmla="*/ 240202 w 473149"/>
                <a:gd name="connsiteY22" fmla="*/ 404453 h 473150"/>
                <a:gd name="connsiteX23" fmla="*/ 240203 w 473149"/>
                <a:gd name="connsiteY23" fmla="*/ 404452 h 473150"/>
                <a:gd name="connsiteX24" fmla="*/ 286808 w 473149"/>
                <a:gd name="connsiteY24" fmla="*/ 357848 h 473150"/>
                <a:gd name="connsiteX25" fmla="*/ 352717 w 473149"/>
                <a:gd name="connsiteY25" fmla="*/ 357848 h 473150"/>
                <a:gd name="connsiteX26" fmla="*/ 352718 w 473149"/>
                <a:gd name="connsiteY26" fmla="*/ 357847 h 473150"/>
                <a:gd name="connsiteX27" fmla="*/ 356658 w 473149"/>
                <a:gd name="connsiteY27" fmla="*/ 357847 h 473150"/>
                <a:gd name="connsiteX28" fmla="*/ 356658 w 473149"/>
                <a:gd name="connsiteY28" fmla="*/ 353907 h 473150"/>
                <a:gd name="connsiteX29" fmla="*/ 356658 w 473149"/>
                <a:gd name="connsiteY29" fmla="*/ 353906 h 473150"/>
                <a:gd name="connsiteX30" fmla="*/ 356658 w 473149"/>
                <a:gd name="connsiteY30" fmla="*/ 287996 h 473150"/>
                <a:gd name="connsiteX31" fmla="*/ 403263 w 473149"/>
                <a:gd name="connsiteY31" fmla="*/ 241391 h 473150"/>
                <a:gd name="connsiteX32" fmla="*/ 403264 w 473149"/>
                <a:gd name="connsiteY32" fmla="*/ 241391 h 473150"/>
                <a:gd name="connsiteX33" fmla="*/ 407238 w 473149"/>
                <a:gd name="connsiteY33" fmla="*/ 237416 h 473150"/>
                <a:gd name="connsiteX34" fmla="*/ 407238 w 473149"/>
                <a:gd name="connsiteY34" fmla="*/ 237416 h 473150"/>
                <a:gd name="connsiteX35" fmla="*/ 403264 w 473149"/>
                <a:gd name="connsiteY35" fmla="*/ 241390 h 473150"/>
                <a:gd name="connsiteX36" fmla="*/ 403264 w 473149"/>
                <a:gd name="connsiteY36" fmla="*/ 233443 h 473150"/>
                <a:gd name="connsiteX37" fmla="*/ 403263 w 473149"/>
                <a:gd name="connsiteY37" fmla="*/ 233441 h 473150"/>
                <a:gd name="connsiteX38" fmla="*/ 403263 w 473149"/>
                <a:gd name="connsiteY38" fmla="*/ 233440 h 473150"/>
                <a:gd name="connsiteX39" fmla="*/ 356657 w 473149"/>
                <a:gd name="connsiteY39" fmla="*/ 186835 h 473150"/>
                <a:gd name="connsiteX40" fmla="*/ 116493 w 473149"/>
                <a:gd name="connsiteY40" fmla="*/ 352224 h 473150"/>
                <a:gd name="connsiteX41" fmla="*/ 122113 w 473149"/>
                <a:gd name="connsiteY41" fmla="*/ 357847 h 473150"/>
                <a:gd name="connsiteX42" fmla="*/ 116492 w 473149"/>
                <a:gd name="connsiteY42" fmla="*/ 357846 h 473150"/>
                <a:gd name="connsiteX43" fmla="*/ 69886 w 473149"/>
                <a:gd name="connsiteY43" fmla="*/ 305620 h 473150"/>
                <a:gd name="connsiteX44" fmla="*/ 116492 w 473149"/>
                <a:gd name="connsiteY44" fmla="*/ 352225 h 473150"/>
                <a:gd name="connsiteX45" fmla="*/ 116492 w 473149"/>
                <a:gd name="connsiteY45" fmla="*/ 357847 h 473150"/>
                <a:gd name="connsiteX46" fmla="*/ 122113 w 473149"/>
                <a:gd name="connsiteY46" fmla="*/ 357847 h 473150"/>
                <a:gd name="connsiteX47" fmla="*/ 122113 w 473149"/>
                <a:gd name="connsiteY47" fmla="*/ 357848 h 473150"/>
                <a:gd name="connsiteX48" fmla="*/ 188024 w 473149"/>
                <a:gd name="connsiteY48" fmla="*/ 357848 h 473150"/>
                <a:gd name="connsiteX49" fmla="*/ 234630 w 473149"/>
                <a:gd name="connsiteY49" fmla="*/ 404452 h 473150"/>
                <a:gd name="connsiteX50" fmla="*/ 168719 w 473149"/>
                <a:gd name="connsiteY50" fmla="*/ 404452 h 473150"/>
                <a:gd name="connsiteX51" fmla="*/ 168719 w 473149"/>
                <a:gd name="connsiteY51" fmla="*/ 404452 h 473150"/>
                <a:gd name="connsiteX52" fmla="*/ 69886 w 473149"/>
                <a:gd name="connsiteY52" fmla="*/ 404452 h 473150"/>
                <a:gd name="connsiteX53" fmla="*/ 304431 w 473149"/>
                <a:gd name="connsiteY53" fmla="*/ 68697 h 473150"/>
                <a:gd name="connsiteX54" fmla="*/ 403264 w 473149"/>
                <a:gd name="connsiteY54" fmla="*/ 68697 h 473150"/>
                <a:gd name="connsiteX55" fmla="*/ 403264 w 473149"/>
                <a:gd name="connsiteY55" fmla="*/ 167531 h 473150"/>
                <a:gd name="connsiteX56" fmla="*/ 356658 w 473149"/>
                <a:gd name="connsiteY56" fmla="*/ 120925 h 473150"/>
                <a:gd name="connsiteX57" fmla="*/ 356658 w 473149"/>
                <a:gd name="connsiteY57" fmla="*/ 115303 h 473150"/>
                <a:gd name="connsiteX58" fmla="*/ 356657 w 473149"/>
                <a:gd name="connsiteY58" fmla="*/ 115303 h 473150"/>
                <a:gd name="connsiteX59" fmla="*/ 356657 w 473149"/>
                <a:gd name="connsiteY59" fmla="*/ 120924 h 473150"/>
                <a:gd name="connsiteX60" fmla="*/ 351036 w 473149"/>
                <a:gd name="connsiteY60" fmla="*/ 115302 h 473150"/>
                <a:gd name="connsiteX61" fmla="*/ 69886 w 473149"/>
                <a:gd name="connsiteY61" fmla="*/ 239709 h 473150"/>
                <a:gd name="connsiteX62" fmla="*/ 116492 w 473149"/>
                <a:gd name="connsiteY62" fmla="*/ 286315 h 473150"/>
                <a:gd name="connsiteX63" fmla="*/ 116492 w 473149"/>
                <a:gd name="connsiteY63" fmla="*/ 352225 h 473150"/>
                <a:gd name="connsiteX64" fmla="*/ 69886 w 473149"/>
                <a:gd name="connsiteY64" fmla="*/ 305620 h 473150"/>
                <a:gd name="connsiteX65" fmla="*/ 69886 w 473149"/>
                <a:gd name="connsiteY65" fmla="*/ 165849 h 473150"/>
                <a:gd name="connsiteX66" fmla="*/ 116493 w 473149"/>
                <a:gd name="connsiteY66" fmla="*/ 119243 h 473150"/>
                <a:gd name="connsiteX67" fmla="*/ 116492 w 473149"/>
                <a:gd name="connsiteY67" fmla="*/ 185154 h 473150"/>
                <a:gd name="connsiteX68" fmla="*/ 69886 w 473149"/>
                <a:gd name="connsiteY68" fmla="*/ 231760 h 473150"/>
                <a:gd name="connsiteX69" fmla="*/ 0 w 473149"/>
                <a:gd name="connsiteY69" fmla="*/ 235734 h 473150"/>
                <a:gd name="connsiteX70" fmla="*/ 69886 w 473149"/>
                <a:gd name="connsiteY70" fmla="*/ 165847 h 473150"/>
                <a:gd name="connsiteX71" fmla="*/ 69886 w 473149"/>
                <a:gd name="connsiteY71" fmla="*/ 231759 h 473150"/>
                <a:gd name="connsiteX72" fmla="*/ 69886 w 473149"/>
                <a:gd name="connsiteY72" fmla="*/ 231758 h 473150"/>
                <a:gd name="connsiteX73" fmla="*/ 69886 w 473149"/>
                <a:gd name="connsiteY73" fmla="*/ 239708 h 473150"/>
                <a:gd name="connsiteX74" fmla="*/ 65911 w 473149"/>
                <a:gd name="connsiteY74" fmla="*/ 235733 h 473150"/>
                <a:gd name="connsiteX75" fmla="*/ 65911 w 473149"/>
                <a:gd name="connsiteY75" fmla="*/ 235734 h 473150"/>
                <a:gd name="connsiteX76" fmla="*/ 69886 w 473149"/>
                <a:gd name="connsiteY76" fmla="*/ 239709 h 473150"/>
                <a:gd name="connsiteX77" fmla="*/ 69886 w 473149"/>
                <a:gd name="connsiteY77" fmla="*/ 305620 h 473150"/>
                <a:gd name="connsiteX78" fmla="*/ 116494 w 473149"/>
                <a:gd name="connsiteY78" fmla="*/ 115303 h 473150"/>
                <a:gd name="connsiteX79" fmla="*/ 120432 w 473149"/>
                <a:gd name="connsiteY79" fmla="*/ 115304 h 473150"/>
                <a:gd name="connsiteX80" fmla="*/ 116494 w 473149"/>
                <a:gd name="connsiteY80" fmla="*/ 119242 h 473150"/>
                <a:gd name="connsiteX81" fmla="*/ 69886 w 473149"/>
                <a:gd name="connsiteY81" fmla="*/ 68697 h 473150"/>
                <a:gd name="connsiteX82" fmla="*/ 167037 w 473149"/>
                <a:gd name="connsiteY82" fmla="*/ 68697 h 473150"/>
                <a:gd name="connsiteX83" fmla="*/ 167037 w 473149"/>
                <a:gd name="connsiteY83" fmla="*/ 68697 h 473150"/>
                <a:gd name="connsiteX84" fmla="*/ 235733 w 473149"/>
                <a:gd name="connsiteY84" fmla="*/ 0 h 473150"/>
                <a:gd name="connsiteX85" fmla="*/ 304430 w 473149"/>
                <a:gd name="connsiteY85" fmla="*/ 68697 h 473150"/>
                <a:gd name="connsiteX86" fmla="*/ 238519 w 473149"/>
                <a:gd name="connsiteY86" fmla="*/ 68696 h 473150"/>
                <a:gd name="connsiteX87" fmla="*/ 238519 w 473149"/>
                <a:gd name="connsiteY87" fmla="*/ 68697 h 473150"/>
                <a:gd name="connsiteX88" fmla="*/ 304430 w 473149"/>
                <a:gd name="connsiteY88" fmla="*/ 68697 h 473150"/>
                <a:gd name="connsiteX89" fmla="*/ 351036 w 473149"/>
                <a:gd name="connsiteY89" fmla="*/ 115303 h 473150"/>
                <a:gd name="connsiteX90" fmla="*/ 285125 w 473149"/>
                <a:gd name="connsiteY90" fmla="*/ 115302 h 473150"/>
                <a:gd name="connsiteX91" fmla="*/ 238520 w 473149"/>
                <a:gd name="connsiteY91" fmla="*/ 68697 h 473150"/>
                <a:gd name="connsiteX92" fmla="*/ 232948 w 473149"/>
                <a:gd name="connsiteY92" fmla="*/ 68697 h 473150"/>
                <a:gd name="connsiteX93" fmla="*/ 235733 w 473149"/>
                <a:gd name="connsiteY93" fmla="*/ 65912 h 473150"/>
                <a:gd name="connsiteX94" fmla="*/ 235733 w 473149"/>
                <a:gd name="connsiteY94" fmla="*/ 65912 h 473150"/>
                <a:gd name="connsiteX95" fmla="*/ 232948 w 473149"/>
                <a:gd name="connsiteY95" fmla="*/ 68697 h 473150"/>
                <a:gd name="connsiteX96" fmla="*/ 186342 w 473149"/>
                <a:gd name="connsiteY96" fmla="*/ 115303 h 473150"/>
                <a:gd name="connsiteX97" fmla="*/ 120432 w 473149"/>
                <a:gd name="connsiteY97" fmla="*/ 115303 h 473150"/>
                <a:gd name="connsiteX98" fmla="*/ 120432 w 473149"/>
                <a:gd name="connsiteY98" fmla="*/ 115303 h 473150"/>
                <a:gd name="connsiteX99" fmla="*/ 116493 w 473149"/>
                <a:gd name="connsiteY99" fmla="*/ 115303 h 473150"/>
                <a:gd name="connsiteX100" fmla="*/ 116493 w 473149"/>
                <a:gd name="connsiteY100" fmla="*/ 119242 h 473150"/>
                <a:gd name="connsiteX101" fmla="*/ 69886 w 473149"/>
                <a:gd name="connsiteY101" fmla="*/ 165848 h 47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473149" h="473150">
                  <a:moveTo>
                    <a:pt x="352718" y="357847"/>
                  </a:moveTo>
                  <a:lnTo>
                    <a:pt x="356658" y="353907"/>
                  </a:lnTo>
                  <a:lnTo>
                    <a:pt x="356658" y="357847"/>
                  </a:lnTo>
                  <a:close/>
                  <a:moveTo>
                    <a:pt x="356657" y="120925"/>
                  </a:moveTo>
                  <a:lnTo>
                    <a:pt x="403263" y="167530"/>
                  </a:lnTo>
                  <a:lnTo>
                    <a:pt x="403263" y="233439"/>
                  </a:lnTo>
                  <a:lnTo>
                    <a:pt x="403263" y="167531"/>
                  </a:lnTo>
                  <a:lnTo>
                    <a:pt x="473149" y="237416"/>
                  </a:lnTo>
                  <a:lnTo>
                    <a:pt x="403264" y="307302"/>
                  </a:lnTo>
                  <a:lnTo>
                    <a:pt x="403263" y="307302"/>
                  </a:lnTo>
                  <a:lnTo>
                    <a:pt x="403263" y="404452"/>
                  </a:lnTo>
                  <a:lnTo>
                    <a:pt x="306113" y="404452"/>
                  </a:lnTo>
                  <a:lnTo>
                    <a:pt x="306113" y="404453"/>
                  </a:lnTo>
                  <a:lnTo>
                    <a:pt x="306112" y="404453"/>
                  </a:lnTo>
                  <a:lnTo>
                    <a:pt x="237416" y="473150"/>
                  </a:lnTo>
                  <a:lnTo>
                    <a:pt x="168719" y="404453"/>
                  </a:lnTo>
                  <a:lnTo>
                    <a:pt x="234630" y="404453"/>
                  </a:lnTo>
                  <a:lnTo>
                    <a:pt x="234630" y="404452"/>
                  </a:lnTo>
                  <a:lnTo>
                    <a:pt x="234630" y="404452"/>
                  </a:lnTo>
                  <a:lnTo>
                    <a:pt x="240202" y="404452"/>
                  </a:lnTo>
                  <a:lnTo>
                    <a:pt x="237416" y="407238"/>
                  </a:lnTo>
                  <a:lnTo>
                    <a:pt x="237416" y="407239"/>
                  </a:lnTo>
                  <a:lnTo>
                    <a:pt x="240202" y="404453"/>
                  </a:lnTo>
                  <a:lnTo>
                    <a:pt x="240203" y="404452"/>
                  </a:lnTo>
                  <a:lnTo>
                    <a:pt x="286808" y="357848"/>
                  </a:lnTo>
                  <a:lnTo>
                    <a:pt x="352717" y="357848"/>
                  </a:lnTo>
                  <a:lnTo>
                    <a:pt x="352718" y="357847"/>
                  </a:lnTo>
                  <a:lnTo>
                    <a:pt x="356658" y="357847"/>
                  </a:lnTo>
                  <a:lnTo>
                    <a:pt x="356658" y="353907"/>
                  </a:lnTo>
                  <a:lnTo>
                    <a:pt x="356658" y="353906"/>
                  </a:lnTo>
                  <a:lnTo>
                    <a:pt x="356658" y="287996"/>
                  </a:lnTo>
                  <a:lnTo>
                    <a:pt x="403263" y="241391"/>
                  </a:lnTo>
                  <a:lnTo>
                    <a:pt x="403264" y="241391"/>
                  </a:lnTo>
                  <a:lnTo>
                    <a:pt x="407238" y="237416"/>
                  </a:lnTo>
                  <a:lnTo>
                    <a:pt x="407238" y="237416"/>
                  </a:lnTo>
                  <a:lnTo>
                    <a:pt x="403264" y="241390"/>
                  </a:lnTo>
                  <a:lnTo>
                    <a:pt x="403264" y="233443"/>
                  </a:lnTo>
                  <a:lnTo>
                    <a:pt x="403263" y="233441"/>
                  </a:lnTo>
                  <a:lnTo>
                    <a:pt x="403263" y="233440"/>
                  </a:lnTo>
                  <a:lnTo>
                    <a:pt x="356657" y="186835"/>
                  </a:lnTo>
                  <a:close/>
                  <a:moveTo>
                    <a:pt x="116493" y="352224"/>
                  </a:moveTo>
                  <a:lnTo>
                    <a:pt x="122113" y="357847"/>
                  </a:lnTo>
                  <a:lnTo>
                    <a:pt x="116492" y="357846"/>
                  </a:lnTo>
                  <a:close/>
                  <a:moveTo>
                    <a:pt x="69886" y="305620"/>
                  </a:moveTo>
                  <a:lnTo>
                    <a:pt x="116492" y="352225"/>
                  </a:lnTo>
                  <a:lnTo>
                    <a:pt x="116492" y="357847"/>
                  </a:lnTo>
                  <a:lnTo>
                    <a:pt x="122113" y="357847"/>
                  </a:lnTo>
                  <a:lnTo>
                    <a:pt x="122113" y="357848"/>
                  </a:lnTo>
                  <a:lnTo>
                    <a:pt x="188024" y="357848"/>
                  </a:lnTo>
                  <a:lnTo>
                    <a:pt x="234630" y="404452"/>
                  </a:lnTo>
                  <a:lnTo>
                    <a:pt x="168719" y="404452"/>
                  </a:lnTo>
                  <a:lnTo>
                    <a:pt x="168719" y="404452"/>
                  </a:lnTo>
                  <a:lnTo>
                    <a:pt x="69886" y="404452"/>
                  </a:lnTo>
                  <a:close/>
                  <a:moveTo>
                    <a:pt x="304431" y="68697"/>
                  </a:moveTo>
                  <a:lnTo>
                    <a:pt x="403264" y="68697"/>
                  </a:lnTo>
                  <a:lnTo>
                    <a:pt x="403264" y="167531"/>
                  </a:lnTo>
                  <a:lnTo>
                    <a:pt x="356658" y="120925"/>
                  </a:lnTo>
                  <a:lnTo>
                    <a:pt x="356658" y="115303"/>
                  </a:lnTo>
                  <a:lnTo>
                    <a:pt x="356657" y="115303"/>
                  </a:lnTo>
                  <a:lnTo>
                    <a:pt x="356657" y="120924"/>
                  </a:lnTo>
                  <a:lnTo>
                    <a:pt x="351036" y="115302"/>
                  </a:lnTo>
                  <a:close/>
                  <a:moveTo>
                    <a:pt x="69886" y="239709"/>
                  </a:moveTo>
                  <a:lnTo>
                    <a:pt x="116492" y="286315"/>
                  </a:lnTo>
                  <a:lnTo>
                    <a:pt x="116492" y="352225"/>
                  </a:lnTo>
                  <a:lnTo>
                    <a:pt x="69886" y="305620"/>
                  </a:lnTo>
                  <a:close/>
                  <a:moveTo>
                    <a:pt x="69886" y="165849"/>
                  </a:moveTo>
                  <a:lnTo>
                    <a:pt x="116493" y="119243"/>
                  </a:lnTo>
                  <a:lnTo>
                    <a:pt x="116492" y="185154"/>
                  </a:lnTo>
                  <a:lnTo>
                    <a:pt x="69886" y="231760"/>
                  </a:lnTo>
                  <a:close/>
                  <a:moveTo>
                    <a:pt x="0" y="235734"/>
                  </a:moveTo>
                  <a:lnTo>
                    <a:pt x="69886" y="165847"/>
                  </a:lnTo>
                  <a:lnTo>
                    <a:pt x="69886" y="231759"/>
                  </a:lnTo>
                  <a:lnTo>
                    <a:pt x="69886" y="231758"/>
                  </a:lnTo>
                  <a:lnTo>
                    <a:pt x="69886" y="239708"/>
                  </a:lnTo>
                  <a:lnTo>
                    <a:pt x="65911" y="235733"/>
                  </a:lnTo>
                  <a:lnTo>
                    <a:pt x="65911" y="235734"/>
                  </a:lnTo>
                  <a:lnTo>
                    <a:pt x="69886" y="239709"/>
                  </a:lnTo>
                  <a:lnTo>
                    <a:pt x="69886" y="305620"/>
                  </a:lnTo>
                  <a:close/>
                  <a:moveTo>
                    <a:pt x="116494" y="115303"/>
                  </a:moveTo>
                  <a:lnTo>
                    <a:pt x="120432" y="115304"/>
                  </a:lnTo>
                  <a:lnTo>
                    <a:pt x="116494" y="119242"/>
                  </a:lnTo>
                  <a:close/>
                  <a:moveTo>
                    <a:pt x="69886" y="68697"/>
                  </a:moveTo>
                  <a:lnTo>
                    <a:pt x="167037" y="68697"/>
                  </a:lnTo>
                  <a:lnTo>
                    <a:pt x="167037" y="68697"/>
                  </a:lnTo>
                  <a:lnTo>
                    <a:pt x="235733" y="0"/>
                  </a:lnTo>
                  <a:lnTo>
                    <a:pt x="304430" y="68697"/>
                  </a:lnTo>
                  <a:lnTo>
                    <a:pt x="238519" y="68696"/>
                  </a:lnTo>
                  <a:lnTo>
                    <a:pt x="238519" y="68697"/>
                  </a:lnTo>
                  <a:lnTo>
                    <a:pt x="304430" y="68697"/>
                  </a:lnTo>
                  <a:lnTo>
                    <a:pt x="351036" y="115303"/>
                  </a:lnTo>
                  <a:lnTo>
                    <a:pt x="285125" y="115302"/>
                  </a:lnTo>
                  <a:lnTo>
                    <a:pt x="238520" y="68697"/>
                  </a:lnTo>
                  <a:lnTo>
                    <a:pt x="232948" y="68697"/>
                  </a:lnTo>
                  <a:lnTo>
                    <a:pt x="235733" y="65912"/>
                  </a:lnTo>
                  <a:lnTo>
                    <a:pt x="235733" y="65912"/>
                  </a:lnTo>
                  <a:lnTo>
                    <a:pt x="232948" y="68697"/>
                  </a:lnTo>
                  <a:lnTo>
                    <a:pt x="186342" y="115303"/>
                  </a:lnTo>
                  <a:lnTo>
                    <a:pt x="120432" y="115303"/>
                  </a:lnTo>
                  <a:lnTo>
                    <a:pt x="120432" y="115303"/>
                  </a:lnTo>
                  <a:lnTo>
                    <a:pt x="116493" y="115303"/>
                  </a:lnTo>
                  <a:lnTo>
                    <a:pt x="116493" y="119242"/>
                  </a:lnTo>
                  <a:lnTo>
                    <a:pt x="69886" y="165848"/>
                  </a:lnTo>
                  <a:close/>
                </a:path>
              </a:pathLst>
            </a:custGeom>
            <a:gradFill>
              <a:gsLst>
                <a:gs pos="6000">
                  <a:srgbClr val="FF99EF"/>
                </a:gs>
                <a:gs pos="100000">
                  <a:srgbClr val="D7E7DB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5C9E42F-91F2-4CFC-89EA-E20427A55EE6}"/>
                </a:ext>
              </a:extLst>
            </p:cNvPr>
            <p:cNvSpPr txBox="1"/>
            <p:nvPr/>
          </p:nvSpPr>
          <p:spPr>
            <a:xfrm>
              <a:off x="5535221" y="2606288"/>
              <a:ext cx="1116909" cy="297382"/>
            </a:xfrm>
            <a:custGeom>
              <a:avLst/>
              <a:gdLst/>
              <a:ahLst/>
              <a:cxnLst/>
              <a:rect l="l" t="t" r="r" b="b"/>
              <a:pathLst>
                <a:path w="1116909" h="297382">
                  <a:moveTo>
                    <a:pt x="980517" y="17799"/>
                  </a:moveTo>
                  <a:cubicBezTo>
                    <a:pt x="964518" y="17799"/>
                    <a:pt x="950919" y="21465"/>
                    <a:pt x="939719" y="28798"/>
                  </a:cubicBezTo>
                  <a:cubicBezTo>
                    <a:pt x="928520" y="36131"/>
                    <a:pt x="919387" y="45930"/>
                    <a:pt x="912321" y="58196"/>
                  </a:cubicBezTo>
                  <a:cubicBezTo>
                    <a:pt x="905655" y="69929"/>
                    <a:pt x="900688" y="83661"/>
                    <a:pt x="897422" y="99394"/>
                  </a:cubicBezTo>
                  <a:cubicBezTo>
                    <a:pt x="894155" y="115126"/>
                    <a:pt x="892522" y="131658"/>
                    <a:pt x="892522" y="148991"/>
                  </a:cubicBezTo>
                  <a:cubicBezTo>
                    <a:pt x="892522" y="168190"/>
                    <a:pt x="894255" y="185522"/>
                    <a:pt x="897722" y="200988"/>
                  </a:cubicBezTo>
                  <a:cubicBezTo>
                    <a:pt x="901188" y="216453"/>
                    <a:pt x="906655" y="230186"/>
                    <a:pt x="914121" y="242185"/>
                  </a:cubicBezTo>
                  <a:cubicBezTo>
                    <a:pt x="921321" y="253918"/>
                    <a:pt x="930387" y="263084"/>
                    <a:pt x="941319" y="269683"/>
                  </a:cubicBezTo>
                  <a:cubicBezTo>
                    <a:pt x="952252" y="276283"/>
                    <a:pt x="965318" y="279583"/>
                    <a:pt x="980517" y="279583"/>
                  </a:cubicBezTo>
                  <a:cubicBezTo>
                    <a:pt x="994783" y="279583"/>
                    <a:pt x="1007649" y="276250"/>
                    <a:pt x="1019115" y="269583"/>
                  </a:cubicBezTo>
                  <a:cubicBezTo>
                    <a:pt x="1030580" y="262917"/>
                    <a:pt x="1039913" y="253584"/>
                    <a:pt x="1047113" y="241585"/>
                  </a:cubicBezTo>
                  <a:cubicBezTo>
                    <a:pt x="1054579" y="229453"/>
                    <a:pt x="1060012" y="215720"/>
                    <a:pt x="1063412" y="200388"/>
                  </a:cubicBezTo>
                  <a:cubicBezTo>
                    <a:pt x="1066812" y="185055"/>
                    <a:pt x="1068512" y="167923"/>
                    <a:pt x="1068512" y="148991"/>
                  </a:cubicBezTo>
                  <a:cubicBezTo>
                    <a:pt x="1068512" y="129525"/>
                    <a:pt x="1066612" y="111660"/>
                    <a:pt x="1062812" y="95394"/>
                  </a:cubicBezTo>
                  <a:cubicBezTo>
                    <a:pt x="1059012" y="79128"/>
                    <a:pt x="1053446" y="65263"/>
                    <a:pt x="1046113" y="53797"/>
                  </a:cubicBezTo>
                  <a:cubicBezTo>
                    <a:pt x="1038780" y="42464"/>
                    <a:pt x="1029581" y="33631"/>
                    <a:pt x="1018515" y="27298"/>
                  </a:cubicBezTo>
                  <a:cubicBezTo>
                    <a:pt x="1007449" y="20965"/>
                    <a:pt x="994783" y="17799"/>
                    <a:pt x="980517" y="17799"/>
                  </a:cubicBezTo>
                  <a:close/>
                  <a:moveTo>
                    <a:pt x="380442" y="17799"/>
                  </a:moveTo>
                  <a:cubicBezTo>
                    <a:pt x="364443" y="17799"/>
                    <a:pt x="350844" y="21465"/>
                    <a:pt x="339644" y="28798"/>
                  </a:cubicBezTo>
                  <a:cubicBezTo>
                    <a:pt x="328445" y="36131"/>
                    <a:pt x="319312" y="45930"/>
                    <a:pt x="312246" y="58196"/>
                  </a:cubicBezTo>
                  <a:cubicBezTo>
                    <a:pt x="305580" y="69929"/>
                    <a:pt x="300614" y="83661"/>
                    <a:pt x="297347" y="99394"/>
                  </a:cubicBezTo>
                  <a:cubicBezTo>
                    <a:pt x="294081" y="115126"/>
                    <a:pt x="292447" y="131658"/>
                    <a:pt x="292447" y="148991"/>
                  </a:cubicBezTo>
                  <a:cubicBezTo>
                    <a:pt x="292447" y="168190"/>
                    <a:pt x="294181" y="185522"/>
                    <a:pt x="297647" y="200988"/>
                  </a:cubicBezTo>
                  <a:cubicBezTo>
                    <a:pt x="301113" y="216453"/>
                    <a:pt x="306580" y="230186"/>
                    <a:pt x="314046" y="242185"/>
                  </a:cubicBezTo>
                  <a:cubicBezTo>
                    <a:pt x="321246" y="253918"/>
                    <a:pt x="330312" y="263084"/>
                    <a:pt x="341244" y="269683"/>
                  </a:cubicBezTo>
                  <a:cubicBezTo>
                    <a:pt x="352177" y="276283"/>
                    <a:pt x="365243" y="279583"/>
                    <a:pt x="380442" y="279583"/>
                  </a:cubicBezTo>
                  <a:cubicBezTo>
                    <a:pt x="394708" y="279583"/>
                    <a:pt x="407574" y="276250"/>
                    <a:pt x="419040" y="269583"/>
                  </a:cubicBezTo>
                  <a:cubicBezTo>
                    <a:pt x="430506" y="262917"/>
                    <a:pt x="439838" y="253584"/>
                    <a:pt x="447038" y="241585"/>
                  </a:cubicBezTo>
                  <a:cubicBezTo>
                    <a:pt x="454504" y="229453"/>
                    <a:pt x="459937" y="215720"/>
                    <a:pt x="463337" y="200388"/>
                  </a:cubicBezTo>
                  <a:cubicBezTo>
                    <a:pt x="466737" y="185055"/>
                    <a:pt x="468437" y="167923"/>
                    <a:pt x="468437" y="148991"/>
                  </a:cubicBezTo>
                  <a:cubicBezTo>
                    <a:pt x="468437" y="129525"/>
                    <a:pt x="466537" y="111660"/>
                    <a:pt x="462737" y="95394"/>
                  </a:cubicBezTo>
                  <a:cubicBezTo>
                    <a:pt x="458937" y="79128"/>
                    <a:pt x="453371" y="65263"/>
                    <a:pt x="446038" y="53797"/>
                  </a:cubicBezTo>
                  <a:cubicBezTo>
                    <a:pt x="438705" y="42464"/>
                    <a:pt x="429506" y="33631"/>
                    <a:pt x="418440" y="27298"/>
                  </a:cubicBezTo>
                  <a:cubicBezTo>
                    <a:pt x="407374" y="20965"/>
                    <a:pt x="394708" y="17799"/>
                    <a:pt x="380442" y="17799"/>
                  </a:cubicBezTo>
                  <a:close/>
                  <a:moveTo>
                    <a:pt x="0" y="6799"/>
                  </a:moveTo>
                  <a:lnTo>
                    <a:pt x="119793" y="6799"/>
                  </a:lnTo>
                  <a:lnTo>
                    <a:pt x="119793" y="20999"/>
                  </a:lnTo>
                  <a:cubicBezTo>
                    <a:pt x="116060" y="21132"/>
                    <a:pt x="111227" y="21799"/>
                    <a:pt x="105294" y="22998"/>
                  </a:cubicBezTo>
                  <a:cubicBezTo>
                    <a:pt x="99361" y="24198"/>
                    <a:pt x="95061" y="25265"/>
                    <a:pt x="92394" y="26198"/>
                  </a:cubicBezTo>
                  <a:cubicBezTo>
                    <a:pt x="87861" y="27798"/>
                    <a:pt x="84762" y="30531"/>
                    <a:pt x="83095" y="34398"/>
                  </a:cubicBezTo>
                  <a:cubicBezTo>
                    <a:pt x="81428" y="38264"/>
                    <a:pt x="80595" y="42397"/>
                    <a:pt x="80595" y="46797"/>
                  </a:cubicBezTo>
                  <a:lnTo>
                    <a:pt x="80595" y="237385"/>
                  </a:lnTo>
                  <a:cubicBezTo>
                    <a:pt x="80595" y="246185"/>
                    <a:pt x="81028" y="253018"/>
                    <a:pt x="81895" y="257884"/>
                  </a:cubicBezTo>
                  <a:cubicBezTo>
                    <a:pt x="82762" y="262751"/>
                    <a:pt x="84795" y="266517"/>
                    <a:pt x="87995" y="269183"/>
                  </a:cubicBezTo>
                  <a:cubicBezTo>
                    <a:pt x="91061" y="271583"/>
                    <a:pt x="95628" y="273150"/>
                    <a:pt x="101694" y="273883"/>
                  </a:cubicBezTo>
                  <a:cubicBezTo>
                    <a:pt x="107760" y="274616"/>
                    <a:pt x="116260" y="274983"/>
                    <a:pt x="127192" y="274983"/>
                  </a:cubicBezTo>
                  <a:cubicBezTo>
                    <a:pt x="132125" y="274983"/>
                    <a:pt x="137258" y="274850"/>
                    <a:pt x="142591" y="274583"/>
                  </a:cubicBezTo>
                  <a:cubicBezTo>
                    <a:pt x="147924" y="274316"/>
                    <a:pt x="152991" y="273783"/>
                    <a:pt x="157790" y="272983"/>
                  </a:cubicBezTo>
                  <a:cubicBezTo>
                    <a:pt x="162457" y="272183"/>
                    <a:pt x="166757" y="271083"/>
                    <a:pt x="170690" y="269683"/>
                  </a:cubicBezTo>
                  <a:cubicBezTo>
                    <a:pt x="174623" y="268283"/>
                    <a:pt x="177523" y="266517"/>
                    <a:pt x="179389" y="264384"/>
                  </a:cubicBezTo>
                  <a:cubicBezTo>
                    <a:pt x="184855" y="258251"/>
                    <a:pt x="191222" y="248951"/>
                    <a:pt x="198488" y="236485"/>
                  </a:cubicBezTo>
                  <a:cubicBezTo>
                    <a:pt x="205754" y="224020"/>
                    <a:pt x="210787" y="213920"/>
                    <a:pt x="213587" y="206187"/>
                  </a:cubicBezTo>
                  <a:lnTo>
                    <a:pt x="227786" y="206187"/>
                  </a:lnTo>
                  <a:lnTo>
                    <a:pt x="221787" y="290582"/>
                  </a:lnTo>
                  <a:lnTo>
                    <a:pt x="0" y="290582"/>
                  </a:lnTo>
                  <a:lnTo>
                    <a:pt x="0" y="276383"/>
                  </a:lnTo>
                  <a:cubicBezTo>
                    <a:pt x="3200" y="276116"/>
                    <a:pt x="7833" y="275650"/>
                    <a:pt x="13899" y="274983"/>
                  </a:cubicBezTo>
                  <a:cubicBezTo>
                    <a:pt x="19966" y="274316"/>
                    <a:pt x="24199" y="273450"/>
                    <a:pt x="26598" y="272383"/>
                  </a:cubicBezTo>
                  <a:cubicBezTo>
                    <a:pt x="30598" y="270650"/>
                    <a:pt x="33498" y="268117"/>
                    <a:pt x="35298" y="264784"/>
                  </a:cubicBezTo>
                  <a:cubicBezTo>
                    <a:pt x="37098" y="261451"/>
                    <a:pt x="37998" y="257184"/>
                    <a:pt x="37998" y="251984"/>
                  </a:cubicBezTo>
                  <a:lnTo>
                    <a:pt x="37998" y="48797"/>
                  </a:lnTo>
                  <a:cubicBezTo>
                    <a:pt x="37998" y="44264"/>
                    <a:pt x="37231" y="40264"/>
                    <a:pt x="35698" y="36798"/>
                  </a:cubicBezTo>
                  <a:cubicBezTo>
                    <a:pt x="34165" y="33331"/>
                    <a:pt x="31132" y="30531"/>
                    <a:pt x="26598" y="28398"/>
                  </a:cubicBezTo>
                  <a:cubicBezTo>
                    <a:pt x="23532" y="26798"/>
                    <a:pt x="19232" y="25232"/>
                    <a:pt x="13699" y="23698"/>
                  </a:cubicBezTo>
                  <a:cubicBezTo>
                    <a:pt x="8166" y="22165"/>
                    <a:pt x="3600" y="21265"/>
                    <a:pt x="0" y="20999"/>
                  </a:cubicBezTo>
                  <a:close/>
                  <a:moveTo>
                    <a:pt x="691042" y="600"/>
                  </a:moveTo>
                  <a:cubicBezTo>
                    <a:pt x="707041" y="600"/>
                    <a:pt x="720973" y="2533"/>
                    <a:pt x="732839" y="6399"/>
                  </a:cubicBezTo>
                  <a:cubicBezTo>
                    <a:pt x="744705" y="10266"/>
                    <a:pt x="755171" y="14932"/>
                    <a:pt x="764237" y="20399"/>
                  </a:cubicBezTo>
                  <a:lnTo>
                    <a:pt x="772437" y="6799"/>
                  </a:lnTo>
                  <a:lnTo>
                    <a:pt x="788436" y="6799"/>
                  </a:lnTo>
                  <a:lnTo>
                    <a:pt x="790235" y="105993"/>
                  </a:lnTo>
                  <a:lnTo>
                    <a:pt x="773836" y="105993"/>
                  </a:lnTo>
                  <a:cubicBezTo>
                    <a:pt x="771032" y="95061"/>
                    <a:pt x="767562" y="84295"/>
                    <a:pt x="763425" y="73695"/>
                  </a:cubicBezTo>
                  <a:cubicBezTo>
                    <a:pt x="759287" y="63096"/>
                    <a:pt x="753948" y="53597"/>
                    <a:pt x="747407" y="45197"/>
                  </a:cubicBezTo>
                  <a:cubicBezTo>
                    <a:pt x="740868" y="36798"/>
                    <a:pt x="732893" y="30098"/>
                    <a:pt x="723483" y="25098"/>
                  </a:cubicBezTo>
                  <a:cubicBezTo>
                    <a:pt x="714073" y="20099"/>
                    <a:pt x="702828" y="17599"/>
                    <a:pt x="689748" y="17599"/>
                  </a:cubicBezTo>
                  <a:cubicBezTo>
                    <a:pt x="675465" y="17599"/>
                    <a:pt x="662718" y="20501"/>
                    <a:pt x="651506" y="26305"/>
                  </a:cubicBezTo>
                  <a:cubicBezTo>
                    <a:pt x="640295" y="32108"/>
                    <a:pt x="630550" y="40747"/>
                    <a:pt x="622274" y="52222"/>
                  </a:cubicBezTo>
                  <a:cubicBezTo>
                    <a:pt x="614133" y="63298"/>
                    <a:pt x="607860" y="77109"/>
                    <a:pt x="603455" y="93654"/>
                  </a:cubicBezTo>
                  <a:cubicBezTo>
                    <a:pt x="599050" y="110198"/>
                    <a:pt x="596847" y="128677"/>
                    <a:pt x="596847" y="149091"/>
                  </a:cubicBezTo>
                  <a:cubicBezTo>
                    <a:pt x="596847" y="167104"/>
                    <a:pt x="599016" y="184083"/>
                    <a:pt x="603355" y="200027"/>
                  </a:cubicBezTo>
                  <a:cubicBezTo>
                    <a:pt x="607693" y="215971"/>
                    <a:pt x="614001" y="229747"/>
                    <a:pt x="622280" y="241357"/>
                  </a:cubicBezTo>
                  <a:cubicBezTo>
                    <a:pt x="630557" y="253231"/>
                    <a:pt x="640902" y="262571"/>
                    <a:pt x="653317" y="269376"/>
                  </a:cubicBezTo>
                  <a:cubicBezTo>
                    <a:pt x="665732" y="276180"/>
                    <a:pt x="679816" y="279583"/>
                    <a:pt x="695569" y="279583"/>
                  </a:cubicBezTo>
                  <a:cubicBezTo>
                    <a:pt x="707319" y="279583"/>
                    <a:pt x="718033" y="277783"/>
                    <a:pt x="727711" y="274183"/>
                  </a:cubicBezTo>
                  <a:cubicBezTo>
                    <a:pt x="737390" y="270583"/>
                    <a:pt x="744231" y="266784"/>
                    <a:pt x="748235" y="262784"/>
                  </a:cubicBezTo>
                  <a:cubicBezTo>
                    <a:pt x="749304" y="255851"/>
                    <a:pt x="749871" y="248851"/>
                    <a:pt x="749938" y="241785"/>
                  </a:cubicBezTo>
                  <a:cubicBezTo>
                    <a:pt x="750005" y="234719"/>
                    <a:pt x="750038" y="228719"/>
                    <a:pt x="750038" y="223786"/>
                  </a:cubicBezTo>
                  <a:lnTo>
                    <a:pt x="750038" y="208187"/>
                  </a:lnTo>
                  <a:cubicBezTo>
                    <a:pt x="750038" y="202588"/>
                    <a:pt x="749271" y="197621"/>
                    <a:pt x="747738" y="193288"/>
                  </a:cubicBezTo>
                  <a:cubicBezTo>
                    <a:pt x="746205" y="188955"/>
                    <a:pt x="743038" y="185789"/>
                    <a:pt x="738239" y="183789"/>
                  </a:cubicBezTo>
                  <a:cubicBezTo>
                    <a:pt x="733839" y="181789"/>
                    <a:pt x="727873" y="180289"/>
                    <a:pt x="720340" y="179289"/>
                  </a:cubicBezTo>
                  <a:cubicBezTo>
                    <a:pt x="712807" y="178289"/>
                    <a:pt x="706907" y="177656"/>
                    <a:pt x="702641" y="177389"/>
                  </a:cubicBezTo>
                  <a:lnTo>
                    <a:pt x="702641" y="162790"/>
                  </a:lnTo>
                  <a:lnTo>
                    <a:pt x="827033" y="162790"/>
                  </a:lnTo>
                  <a:lnTo>
                    <a:pt x="827033" y="177389"/>
                  </a:lnTo>
                  <a:cubicBezTo>
                    <a:pt x="823833" y="177789"/>
                    <a:pt x="819534" y="178422"/>
                    <a:pt x="814134" y="179289"/>
                  </a:cubicBezTo>
                  <a:cubicBezTo>
                    <a:pt x="808734" y="180156"/>
                    <a:pt x="804368" y="181389"/>
                    <a:pt x="801035" y="182989"/>
                  </a:cubicBezTo>
                  <a:cubicBezTo>
                    <a:pt x="797035" y="184989"/>
                    <a:pt x="794202" y="187822"/>
                    <a:pt x="792535" y="191488"/>
                  </a:cubicBezTo>
                  <a:cubicBezTo>
                    <a:pt x="790869" y="195155"/>
                    <a:pt x="790036" y="199454"/>
                    <a:pt x="790036" y="204387"/>
                  </a:cubicBezTo>
                  <a:lnTo>
                    <a:pt x="790036" y="226386"/>
                  </a:lnTo>
                  <a:cubicBezTo>
                    <a:pt x="790036" y="242385"/>
                    <a:pt x="790135" y="253184"/>
                    <a:pt x="790335" y="258784"/>
                  </a:cubicBezTo>
                  <a:cubicBezTo>
                    <a:pt x="790535" y="264384"/>
                    <a:pt x="790769" y="268983"/>
                    <a:pt x="791035" y="272583"/>
                  </a:cubicBezTo>
                  <a:cubicBezTo>
                    <a:pt x="773303" y="280583"/>
                    <a:pt x="755638" y="286716"/>
                    <a:pt x="738039" y="290982"/>
                  </a:cubicBezTo>
                  <a:cubicBezTo>
                    <a:pt x="720440" y="295249"/>
                    <a:pt x="703174" y="297382"/>
                    <a:pt x="686242" y="297382"/>
                  </a:cubicBezTo>
                  <a:cubicBezTo>
                    <a:pt x="668110" y="297382"/>
                    <a:pt x="650644" y="293980"/>
                    <a:pt x="633845" y="287176"/>
                  </a:cubicBezTo>
                  <a:cubicBezTo>
                    <a:pt x="617046" y="280372"/>
                    <a:pt x="602380" y="270700"/>
                    <a:pt x="589848" y="258159"/>
                  </a:cubicBezTo>
                  <a:cubicBezTo>
                    <a:pt x="577182" y="245483"/>
                    <a:pt x="567116" y="230073"/>
                    <a:pt x="559650" y="211929"/>
                  </a:cubicBezTo>
                  <a:cubicBezTo>
                    <a:pt x="552183" y="193785"/>
                    <a:pt x="548450" y="173506"/>
                    <a:pt x="548450" y="151091"/>
                  </a:cubicBezTo>
                  <a:cubicBezTo>
                    <a:pt x="548450" y="129477"/>
                    <a:pt x="552017" y="109432"/>
                    <a:pt x="559150" y="90955"/>
                  </a:cubicBezTo>
                  <a:cubicBezTo>
                    <a:pt x="566283" y="72478"/>
                    <a:pt x="576382" y="56435"/>
                    <a:pt x="589448" y="42825"/>
                  </a:cubicBezTo>
                  <a:cubicBezTo>
                    <a:pt x="602114" y="29485"/>
                    <a:pt x="617213" y="19112"/>
                    <a:pt x="634745" y="11707"/>
                  </a:cubicBezTo>
                  <a:cubicBezTo>
                    <a:pt x="652277" y="4302"/>
                    <a:pt x="671043" y="600"/>
                    <a:pt x="691042" y="600"/>
                  </a:cubicBezTo>
                  <a:close/>
                  <a:moveTo>
                    <a:pt x="980517" y="0"/>
                  </a:moveTo>
                  <a:cubicBezTo>
                    <a:pt x="999316" y="0"/>
                    <a:pt x="1017048" y="3533"/>
                    <a:pt x="1033714" y="10599"/>
                  </a:cubicBezTo>
                  <a:cubicBezTo>
                    <a:pt x="1050379" y="17665"/>
                    <a:pt x="1064778" y="27598"/>
                    <a:pt x="1076911" y="40397"/>
                  </a:cubicBezTo>
                  <a:cubicBezTo>
                    <a:pt x="1089444" y="53463"/>
                    <a:pt x="1099243" y="69229"/>
                    <a:pt x="1106309" y="87695"/>
                  </a:cubicBezTo>
                  <a:cubicBezTo>
                    <a:pt x="1113376" y="106160"/>
                    <a:pt x="1116909" y="126592"/>
                    <a:pt x="1116909" y="148991"/>
                  </a:cubicBezTo>
                  <a:cubicBezTo>
                    <a:pt x="1116909" y="171523"/>
                    <a:pt x="1113309" y="191988"/>
                    <a:pt x="1106109" y="210387"/>
                  </a:cubicBezTo>
                  <a:cubicBezTo>
                    <a:pt x="1098910" y="228786"/>
                    <a:pt x="1088910" y="244452"/>
                    <a:pt x="1076111" y="257384"/>
                  </a:cubicBezTo>
                  <a:cubicBezTo>
                    <a:pt x="1063712" y="270183"/>
                    <a:pt x="1049313" y="280049"/>
                    <a:pt x="1032914" y="286982"/>
                  </a:cubicBezTo>
                  <a:cubicBezTo>
                    <a:pt x="1016515" y="293915"/>
                    <a:pt x="999049" y="297382"/>
                    <a:pt x="980517" y="297382"/>
                  </a:cubicBezTo>
                  <a:cubicBezTo>
                    <a:pt x="960785" y="297382"/>
                    <a:pt x="942552" y="293682"/>
                    <a:pt x="925820" y="286282"/>
                  </a:cubicBezTo>
                  <a:cubicBezTo>
                    <a:pt x="909088" y="278883"/>
                    <a:pt x="894722" y="268583"/>
                    <a:pt x="882723" y="255384"/>
                  </a:cubicBezTo>
                  <a:cubicBezTo>
                    <a:pt x="870724" y="242452"/>
                    <a:pt x="861291" y="226753"/>
                    <a:pt x="854425" y="208287"/>
                  </a:cubicBezTo>
                  <a:cubicBezTo>
                    <a:pt x="847558" y="189822"/>
                    <a:pt x="844125" y="170056"/>
                    <a:pt x="844125" y="148991"/>
                  </a:cubicBezTo>
                  <a:cubicBezTo>
                    <a:pt x="844125" y="125926"/>
                    <a:pt x="847725" y="105360"/>
                    <a:pt x="854925" y="87295"/>
                  </a:cubicBezTo>
                  <a:cubicBezTo>
                    <a:pt x="862124" y="69229"/>
                    <a:pt x="872057" y="53597"/>
                    <a:pt x="884723" y="40397"/>
                  </a:cubicBezTo>
                  <a:cubicBezTo>
                    <a:pt x="897255" y="27332"/>
                    <a:pt x="911821" y="17332"/>
                    <a:pt x="928420" y="10399"/>
                  </a:cubicBezTo>
                  <a:cubicBezTo>
                    <a:pt x="945019" y="3466"/>
                    <a:pt x="962385" y="0"/>
                    <a:pt x="980517" y="0"/>
                  </a:cubicBezTo>
                  <a:close/>
                  <a:moveTo>
                    <a:pt x="380442" y="0"/>
                  </a:moveTo>
                  <a:cubicBezTo>
                    <a:pt x="399241" y="0"/>
                    <a:pt x="416973" y="3533"/>
                    <a:pt x="433639" y="10599"/>
                  </a:cubicBezTo>
                  <a:cubicBezTo>
                    <a:pt x="450304" y="17665"/>
                    <a:pt x="464703" y="27598"/>
                    <a:pt x="476836" y="40397"/>
                  </a:cubicBezTo>
                  <a:cubicBezTo>
                    <a:pt x="489369" y="53463"/>
                    <a:pt x="499168" y="69229"/>
                    <a:pt x="506234" y="87695"/>
                  </a:cubicBezTo>
                  <a:cubicBezTo>
                    <a:pt x="513301" y="106160"/>
                    <a:pt x="516834" y="126592"/>
                    <a:pt x="516834" y="148991"/>
                  </a:cubicBezTo>
                  <a:cubicBezTo>
                    <a:pt x="516834" y="171523"/>
                    <a:pt x="513234" y="191988"/>
                    <a:pt x="506034" y="210387"/>
                  </a:cubicBezTo>
                  <a:cubicBezTo>
                    <a:pt x="498835" y="228786"/>
                    <a:pt x="488835" y="244452"/>
                    <a:pt x="476036" y="257384"/>
                  </a:cubicBezTo>
                  <a:cubicBezTo>
                    <a:pt x="463637" y="270183"/>
                    <a:pt x="449238" y="280049"/>
                    <a:pt x="432839" y="286982"/>
                  </a:cubicBezTo>
                  <a:cubicBezTo>
                    <a:pt x="416440" y="293915"/>
                    <a:pt x="398974" y="297382"/>
                    <a:pt x="380442" y="297382"/>
                  </a:cubicBezTo>
                  <a:cubicBezTo>
                    <a:pt x="360710" y="297382"/>
                    <a:pt x="342478" y="293682"/>
                    <a:pt x="325745" y="286282"/>
                  </a:cubicBezTo>
                  <a:cubicBezTo>
                    <a:pt x="309013" y="278883"/>
                    <a:pt x="294647" y="268583"/>
                    <a:pt x="282648" y="255384"/>
                  </a:cubicBezTo>
                  <a:cubicBezTo>
                    <a:pt x="270649" y="242452"/>
                    <a:pt x="261216" y="226753"/>
                    <a:pt x="254350" y="208287"/>
                  </a:cubicBezTo>
                  <a:cubicBezTo>
                    <a:pt x="247483" y="189822"/>
                    <a:pt x="244050" y="170056"/>
                    <a:pt x="244050" y="148991"/>
                  </a:cubicBezTo>
                  <a:cubicBezTo>
                    <a:pt x="244050" y="125926"/>
                    <a:pt x="247650" y="105360"/>
                    <a:pt x="254850" y="87295"/>
                  </a:cubicBezTo>
                  <a:cubicBezTo>
                    <a:pt x="262049" y="69229"/>
                    <a:pt x="271982" y="53597"/>
                    <a:pt x="284648" y="40397"/>
                  </a:cubicBezTo>
                  <a:cubicBezTo>
                    <a:pt x="297180" y="27332"/>
                    <a:pt x="311746" y="17332"/>
                    <a:pt x="328345" y="10399"/>
                  </a:cubicBezTo>
                  <a:cubicBezTo>
                    <a:pt x="344944" y="3466"/>
                    <a:pt x="362310" y="0"/>
                    <a:pt x="380442" y="0"/>
                  </a:cubicBezTo>
                  <a:close/>
                </a:path>
              </a:pathLst>
            </a:custGeom>
            <a:gradFill flip="none" rotWithShape="1">
              <a:gsLst>
                <a:gs pos="6000">
                  <a:srgbClr val="FF99EF"/>
                </a:gs>
                <a:gs pos="100000">
                  <a:srgbClr val="D7E7DB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F163197-6B8E-4077-886B-68511B92B379}"/>
              </a:ext>
            </a:extLst>
          </p:cNvPr>
          <p:cNvSpPr txBox="1"/>
          <p:nvPr/>
        </p:nvSpPr>
        <p:spPr>
          <a:xfrm>
            <a:off x="2577745" y="3187387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18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01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18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C4ADBFB-E7F3-4CE3-AF0F-6E069B42EACD}"/>
              </a:ext>
            </a:extLst>
          </p:cNvPr>
          <p:cNvSpPr txBox="1"/>
          <p:nvPr/>
        </p:nvSpPr>
        <p:spPr>
          <a:xfrm>
            <a:off x="3809311" y="4698038"/>
            <a:ext cx="8883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01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E5123CD-DA87-4CFF-8613-A2E475095237}"/>
              </a:ext>
            </a:extLst>
          </p:cNvPr>
          <p:cNvCxnSpPr/>
          <p:nvPr/>
        </p:nvCxnSpPr>
        <p:spPr>
          <a:xfrm>
            <a:off x="4702132" y="4486256"/>
            <a:ext cx="0" cy="1425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97F450B-061A-4470-B99E-209167E9E6C6}"/>
              </a:ext>
            </a:extLst>
          </p:cNvPr>
          <p:cNvSpPr txBox="1"/>
          <p:nvPr/>
        </p:nvSpPr>
        <p:spPr>
          <a:xfrm>
            <a:off x="4831790" y="4266520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工作总结概述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6733DA-A020-43F4-9CFC-27BA92B6F7C4}"/>
              </a:ext>
            </a:extLst>
          </p:cNvPr>
          <p:cNvSpPr txBox="1"/>
          <p:nvPr/>
        </p:nvSpPr>
        <p:spPr>
          <a:xfrm>
            <a:off x="4831790" y="5097807"/>
            <a:ext cx="5201209" cy="6386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The user can demonstrate on a projector or computer, or print the presentation and make it into a film to be used in a wider field. The user can demonstrate on a projector or computer, or print the presentation and make it into a film to be used in a wider field. </a:t>
            </a:r>
          </a:p>
        </p:txBody>
      </p:sp>
    </p:spTree>
    <p:extLst>
      <p:ext uri="{BB962C8B-B14F-4D97-AF65-F5344CB8AC3E}">
        <p14:creationId xmlns:p14="http://schemas.microsoft.com/office/powerpoint/2010/main" val="343615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12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F5160C5-ABBB-41F6-9CD4-05E4E1C121F0}"/>
              </a:ext>
            </a:extLst>
          </p:cNvPr>
          <p:cNvSpPr txBox="1">
            <a:spLocks/>
          </p:cNvSpPr>
          <p:nvPr/>
        </p:nvSpPr>
        <p:spPr>
          <a:xfrm>
            <a:off x="3987256" y="741867"/>
            <a:ext cx="4217488" cy="50276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工作总结概述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B59C7C-A135-49BF-955C-E734C841F6EF}"/>
              </a:ext>
            </a:extLst>
          </p:cNvPr>
          <p:cNvSpPr txBox="1"/>
          <p:nvPr/>
        </p:nvSpPr>
        <p:spPr>
          <a:xfrm>
            <a:off x="3987256" y="1174440"/>
            <a:ext cx="4217489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print the presentation and make it into a film a wider field</a:t>
            </a:r>
          </a:p>
        </p:txBody>
      </p:sp>
      <p:sp>
        <p:nvSpPr>
          <p:cNvPr id="15" name="Rectangle 6" descr="cA4aKEIPQrerBnp1yGHv_IMG_9534-3-2-op">
            <a:extLst>
              <a:ext uri="{FF2B5EF4-FFF2-40B4-BE49-F238E27FC236}">
                <a16:creationId xmlns:a16="http://schemas.microsoft.com/office/drawing/2014/main" id="{D0528800-3CD0-445B-BEC2-7FB348314F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218" y="1855259"/>
            <a:ext cx="2330449" cy="2133600"/>
          </a:xfrm>
          <a:prstGeom prst="rect">
            <a:avLst/>
          </a:prstGeom>
          <a:blipFill dpi="0" rotWithShape="1">
            <a:blip r:embed="rId3"/>
            <a:srcRect/>
            <a:stretch>
              <a:fillRect r="-37330"/>
            </a:stretch>
          </a:blipFill>
          <a:ln>
            <a:noFill/>
          </a:ln>
          <a:extLst/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C0457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Rectangle 7" descr="photo-1416339276121-ba1dfa199912">
            <a:extLst>
              <a:ext uri="{FF2B5EF4-FFF2-40B4-BE49-F238E27FC236}">
                <a16:creationId xmlns:a16="http://schemas.microsoft.com/office/drawing/2014/main" id="{EB844B02-3EA8-4BD8-86DF-9D2E9795E7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518" y="1855259"/>
            <a:ext cx="2330449" cy="2133600"/>
          </a:xfrm>
          <a:prstGeom prst="rect">
            <a:avLst/>
          </a:prstGeom>
          <a:blipFill dpi="0" rotWithShape="1">
            <a:blip r:embed="rId4"/>
            <a:srcRect/>
            <a:stretch>
              <a:fillRect r="-20065"/>
            </a:stretch>
          </a:blipFill>
          <a:ln>
            <a:noFill/>
          </a:ln>
          <a:extLst/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C0457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7" name="Rectangle 8" descr="psb">
            <a:extLst>
              <a:ext uri="{FF2B5EF4-FFF2-40B4-BE49-F238E27FC236}">
                <a16:creationId xmlns:a16="http://schemas.microsoft.com/office/drawing/2014/main" id="{96CF2E06-F6AD-4049-8517-56342DCD22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23218" y="4054477"/>
            <a:ext cx="2330449" cy="2135716"/>
          </a:xfrm>
          <a:prstGeom prst="rect">
            <a:avLst/>
          </a:prstGeom>
          <a:blipFill dpi="0" rotWithShape="1">
            <a:blip r:embed="rId5"/>
            <a:srcRect/>
            <a:stretch>
              <a:fillRect r="-36680"/>
            </a:stretch>
          </a:blipFill>
          <a:ln>
            <a:noFill/>
          </a:ln>
          <a:extLst/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C0457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8" name="Rectangle 9" descr="Money">
            <a:extLst>
              <a:ext uri="{FF2B5EF4-FFF2-40B4-BE49-F238E27FC236}">
                <a16:creationId xmlns:a16="http://schemas.microsoft.com/office/drawing/2014/main" id="{61FB7F16-7737-435C-9D98-0B2573BD5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23518" y="4054477"/>
            <a:ext cx="2330449" cy="2135716"/>
          </a:xfrm>
          <a:prstGeom prst="rect">
            <a:avLst/>
          </a:prstGeom>
          <a:blipFill dpi="0" rotWithShape="1">
            <a:blip r:embed="rId5"/>
            <a:srcRect/>
            <a:stretch>
              <a:fillRect r="-38513"/>
            </a:stretch>
          </a:blipFill>
          <a:ln>
            <a:noFill/>
          </a:ln>
          <a:extLst/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C0457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9" name="Oval 10">
            <a:extLst>
              <a:ext uri="{FF2B5EF4-FFF2-40B4-BE49-F238E27FC236}">
                <a16:creationId xmlns:a16="http://schemas.microsoft.com/office/drawing/2014/main" id="{8E714CC0-B088-4442-BDD8-3D189BC42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34" y="2528359"/>
            <a:ext cx="783167" cy="787400"/>
          </a:xfrm>
          <a:prstGeom prst="ellipse">
            <a:avLst/>
          </a:prstGeom>
          <a:solidFill>
            <a:srgbClr val="D05EEB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C0457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0" name="Oval 11">
            <a:extLst>
              <a:ext uri="{FF2B5EF4-FFF2-40B4-BE49-F238E27FC236}">
                <a16:creationId xmlns:a16="http://schemas.microsoft.com/office/drawing/2014/main" id="{0DE16E89-05AB-4FB3-BA96-62BFE5DC65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44334" y="4730752"/>
            <a:ext cx="783167" cy="783167"/>
          </a:xfrm>
          <a:prstGeom prst="ellipse">
            <a:avLst/>
          </a:prstGeom>
          <a:solidFill>
            <a:srgbClr val="6023BE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C0457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1" name="Oval 12">
            <a:extLst>
              <a:ext uri="{FF2B5EF4-FFF2-40B4-BE49-F238E27FC236}">
                <a16:creationId xmlns:a16="http://schemas.microsoft.com/office/drawing/2014/main" id="{5DF6205E-D16A-44C4-A784-C5A71706E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1" y="2528359"/>
            <a:ext cx="783167" cy="787400"/>
          </a:xfrm>
          <a:prstGeom prst="ellipse">
            <a:avLst/>
          </a:prstGeom>
          <a:solidFill>
            <a:srgbClr val="3F32B3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C0457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2" name="Oval 13">
            <a:extLst>
              <a:ext uri="{FF2B5EF4-FFF2-40B4-BE49-F238E27FC236}">
                <a16:creationId xmlns:a16="http://schemas.microsoft.com/office/drawing/2014/main" id="{1943CEB1-A977-4CDB-AB5F-188CF69BF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4501" y="4730752"/>
            <a:ext cx="783167" cy="783167"/>
          </a:xfrm>
          <a:prstGeom prst="ellipse">
            <a:avLst/>
          </a:prstGeom>
          <a:solidFill>
            <a:srgbClr val="B90E83"/>
          </a:solidFill>
          <a:ln w="12700">
            <a:solidFill>
              <a:srgbClr val="FFFFFF"/>
            </a:solidFill>
            <a:round/>
            <a:headEnd/>
            <a:tailEnd/>
          </a:ln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C0457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3" name="Freeform 15">
            <a:extLst>
              <a:ext uri="{FF2B5EF4-FFF2-40B4-BE49-F238E27FC236}">
                <a16:creationId xmlns:a16="http://schemas.microsoft.com/office/drawing/2014/main" id="{810D9330-8E34-4F77-8925-FC01F54BC0AA}"/>
              </a:ext>
            </a:extLst>
          </p:cNvPr>
          <p:cNvSpPr>
            <a:spLocks noEditPoints="1"/>
          </p:cNvSpPr>
          <p:nvPr/>
        </p:nvSpPr>
        <p:spPr bwMode="auto">
          <a:xfrm>
            <a:off x="8301568" y="4995335"/>
            <a:ext cx="309033" cy="254000"/>
          </a:xfrm>
          <a:custGeom>
            <a:avLst/>
            <a:gdLst>
              <a:gd name="T0" fmla="*/ 0 w 111"/>
              <a:gd name="T1" fmla="*/ 72 h 91"/>
              <a:gd name="T2" fmla="*/ 11 w 111"/>
              <a:gd name="T3" fmla="*/ 67 h 91"/>
              <a:gd name="T4" fmla="*/ 38 w 111"/>
              <a:gd name="T5" fmla="*/ 49 h 91"/>
              <a:gd name="T6" fmla="*/ 44 w 111"/>
              <a:gd name="T7" fmla="*/ 57 h 91"/>
              <a:gd name="T8" fmla="*/ 11 w 111"/>
              <a:gd name="T9" fmla="*/ 77 h 91"/>
              <a:gd name="T10" fmla="*/ 110 w 111"/>
              <a:gd name="T11" fmla="*/ 21 h 91"/>
              <a:gd name="T12" fmla="*/ 102 w 111"/>
              <a:gd name="T13" fmla="*/ 28 h 91"/>
              <a:gd name="T14" fmla="*/ 90 w 111"/>
              <a:gd name="T15" fmla="*/ 36 h 91"/>
              <a:gd name="T16" fmla="*/ 89 w 111"/>
              <a:gd name="T17" fmla="*/ 23 h 91"/>
              <a:gd name="T18" fmla="*/ 78 w 111"/>
              <a:gd name="T19" fmla="*/ 23 h 91"/>
              <a:gd name="T20" fmla="*/ 55 w 111"/>
              <a:gd name="T21" fmla="*/ 40 h 91"/>
              <a:gd name="T22" fmla="*/ 78 w 111"/>
              <a:gd name="T23" fmla="*/ 14 h 91"/>
              <a:gd name="T24" fmla="*/ 89 w 111"/>
              <a:gd name="T25" fmla="*/ 14 h 91"/>
              <a:gd name="T26" fmla="*/ 92 w 111"/>
              <a:gd name="T27" fmla="*/ 0 h 91"/>
              <a:gd name="T28" fmla="*/ 102 w 111"/>
              <a:gd name="T29" fmla="*/ 9 h 91"/>
              <a:gd name="T30" fmla="*/ 110 w 111"/>
              <a:gd name="T31" fmla="*/ 21 h 91"/>
              <a:gd name="T32" fmla="*/ 104 w 111"/>
              <a:gd name="T33" fmla="*/ 19 h 91"/>
              <a:gd name="T34" fmla="*/ 95 w 111"/>
              <a:gd name="T35" fmla="*/ 10 h 91"/>
              <a:gd name="T36" fmla="*/ 104 w 111"/>
              <a:gd name="T37" fmla="*/ 19 h 91"/>
              <a:gd name="T38" fmla="*/ 110 w 111"/>
              <a:gd name="T39" fmla="*/ 74 h 91"/>
              <a:gd name="T40" fmla="*/ 94 w 111"/>
              <a:gd name="T41" fmla="*/ 89 h 91"/>
              <a:gd name="T42" fmla="*/ 89 w 111"/>
              <a:gd name="T43" fmla="*/ 87 h 91"/>
              <a:gd name="T44" fmla="*/ 84 w 111"/>
              <a:gd name="T45" fmla="*/ 77 h 91"/>
              <a:gd name="T46" fmla="*/ 44 w 111"/>
              <a:gd name="T47" fmla="*/ 48 h 91"/>
              <a:gd name="T48" fmla="*/ 11 w 111"/>
              <a:gd name="T49" fmla="*/ 23 h 91"/>
              <a:gd name="T50" fmla="*/ 0 w 111"/>
              <a:gd name="T51" fmla="*/ 19 h 91"/>
              <a:gd name="T52" fmla="*/ 11 w 111"/>
              <a:gd name="T53" fmla="*/ 14 h 91"/>
              <a:gd name="T54" fmla="*/ 51 w 111"/>
              <a:gd name="T55" fmla="*/ 42 h 91"/>
              <a:gd name="T56" fmla="*/ 84 w 111"/>
              <a:gd name="T57" fmla="*/ 67 h 91"/>
              <a:gd name="T58" fmla="*/ 89 w 111"/>
              <a:gd name="T59" fmla="*/ 57 h 91"/>
              <a:gd name="T60" fmla="*/ 94 w 111"/>
              <a:gd name="T61" fmla="*/ 54 h 91"/>
              <a:gd name="T62" fmla="*/ 110 w 111"/>
              <a:gd name="T63" fmla="*/ 70 h 91"/>
              <a:gd name="T64" fmla="*/ 110 w 111"/>
              <a:gd name="T65" fmla="*/ 74 h 91"/>
              <a:gd name="T66" fmla="*/ 104 w 111"/>
              <a:gd name="T67" fmla="*/ 72 h 91"/>
              <a:gd name="T68" fmla="*/ 95 w 111"/>
              <a:gd name="T69" fmla="*/ 63 h 91"/>
              <a:gd name="T70" fmla="*/ 104 w 111"/>
              <a:gd name="T71" fmla="*/ 72 h 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111" h="91">
                <a:moveTo>
                  <a:pt x="5" y="77"/>
                </a:moveTo>
                <a:cubicBezTo>
                  <a:pt x="2" y="77"/>
                  <a:pt x="0" y="75"/>
                  <a:pt x="0" y="72"/>
                </a:cubicBezTo>
                <a:cubicBezTo>
                  <a:pt x="0" y="69"/>
                  <a:pt x="2" y="67"/>
                  <a:pt x="5" y="67"/>
                </a:cubicBezTo>
                <a:cubicBezTo>
                  <a:pt x="11" y="67"/>
                  <a:pt x="11" y="67"/>
                  <a:pt x="11" y="67"/>
                </a:cubicBezTo>
                <a:cubicBezTo>
                  <a:pt x="17" y="67"/>
                  <a:pt x="17" y="67"/>
                  <a:pt x="17" y="67"/>
                </a:cubicBezTo>
                <a:cubicBezTo>
                  <a:pt x="23" y="67"/>
                  <a:pt x="31" y="59"/>
                  <a:pt x="38" y="49"/>
                </a:cubicBezTo>
                <a:cubicBezTo>
                  <a:pt x="40" y="51"/>
                  <a:pt x="40" y="51"/>
                  <a:pt x="40" y="51"/>
                </a:cubicBezTo>
                <a:cubicBezTo>
                  <a:pt x="41" y="53"/>
                  <a:pt x="43" y="55"/>
                  <a:pt x="44" y="57"/>
                </a:cubicBezTo>
                <a:cubicBezTo>
                  <a:pt x="36" y="68"/>
                  <a:pt x="27" y="77"/>
                  <a:pt x="17" y="77"/>
                </a:cubicBezTo>
                <a:cubicBezTo>
                  <a:pt x="11" y="77"/>
                  <a:pt x="11" y="77"/>
                  <a:pt x="11" y="77"/>
                </a:cubicBezTo>
                <a:cubicBezTo>
                  <a:pt x="5" y="77"/>
                  <a:pt x="5" y="77"/>
                  <a:pt x="5" y="77"/>
                </a:cubicBezTo>
                <a:close/>
                <a:moveTo>
                  <a:pt x="110" y="21"/>
                </a:moveTo>
                <a:cubicBezTo>
                  <a:pt x="110" y="21"/>
                  <a:pt x="110" y="21"/>
                  <a:pt x="110" y="21"/>
                </a:cubicBezTo>
                <a:cubicBezTo>
                  <a:pt x="102" y="28"/>
                  <a:pt x="102" y="28"/>
                  <a:pt x="102" y="28"/>
                </a:cubicBezTo>
                <a:cubicBezTo>
                  <a:pt x="94" y="36"/>
                  <a:pt x="94" y="36"/>
                  <a:pt x="94" y="36"/>
                </a:cubicBezTo>
                <a:cubicBezTo>
                  <a:pt x="93" y="37"/>
                  <a:pt x="91" y="37"/>
                  <a:pt x="90" y="36"/>
                </a:cubicBezTo>
                <a:cubicBezTo>
                  <a:pt x="90" y="35"/>
                  <a:pt x="89" y="35"/>
                  <a:pt x="89" y="34"/>
                </a:cubicBezTo>
                <a:cubicBezTo>
                  <a:pt x="89" y="23"/>
                  <a:pt x="89" y="23"/>
                  <a:pt x="89" y="23"/>
                </a:cubicBezTo>
                <a:cubicBezTo>
                  <a:pt x="84" y="23"/>
                  <a:pt x="84" y="23"/>
                  <a:pt x="84" y="23"/>
                </a:cubicBezTo>
                <a:cubicBezTo>
                  <a:pt x="78" y="23"/>
                  <a:pt x="78" y="23"/>
                  <a:pt x="78" y="23"/>
                </a:cubicBezTo>
                <a:cubicBezTo>
                  <a:pt x="71" y="23"/>
                  <a:pt x="64" y="32"/>
                  <a:pt x="56" y="41"/>
                </a:cubicBezTo>
                <a:cubicBezTo>
                  <a:pt x="55" y="40"/>
                  <a:pt x="55" y="40"/>
                  <a:pt x="55" y="40"/>
                </a:cubicBezTo>
                <a:cubicBezTo>
                  <a:pt x="53" y="38"/>
                  <a:pt x="52" y="36"/>
                  <a:pt x="50" y="34"/>
                </a:cubicBezTo>
                <a:cubicBezTo>
                  <a:pt x="59" y="23"/>
                  <a:pt x="68" y="14"/>
                  <a:pt x="78" y="14"/>
                </a:cubicBezTo>
                <a:cubicBezTo>
                  <a:pt x="84" y="14"/>
                  <a:pt x="84" y="14"/>
                  <a:pt x="84" y="14"/>
                </a:cubicBezTo>
                <a:cubicBezTo>
                  <a:pt x="89" y="14"/>
                  <a:pt x="89" y="14"/>
                  <a:pt x="89" y="14"/>
                </a:cubicBezTo>
                <a:cubicBezTo>
                  <a:pt x="89" y="3"/>
                  <a:pt x="89" y="3"/>
                  <a:pt x="89" y="3"/>
                </a:cubicBezTo>
                <a:cubicBezTo>
                  <a:pt x="89" y="1"/>
                  <a:pt x="91" y="0"/>
                  <a:pt x="92" y="0"/>
                </a:cubicBezTo>
                <a:cubicBezTo>
                  <a:pt x="93" y="0"/>
                  <a:pt x="94" y="1"/>
                  <a:pt x="94" y="1"/>
                </a:cubicBezTo>
                <a:cubicBezTo>
                  <a:pt x="102" y="9"/>
                  <a:pt x="102" y="9"/>
                  <a:pt x="102" y="9"/>
                </a:cubicBezTo>
                <a:cubicBezTo>
                  <a:pt x="110" y="17"/>
                  <a:pt x="110" y="17"/>
                  <a:pt x="110" y="17"/>
                </a:cubicBezTo>
                <a:cubicBezTo>
                  <a:pt x="111" y="18"/>
                  <a:pt x="111" y="19"/>
                  <a:pt x="110" y="21"/>
                </a:cubicBezTo>
                <a:cubicBezTo>
                  <a:pt x="110" y="21"/>
                  <a:pt x="110" y="21"/>
                  <a:pt x="110" y="21"/>
                </a:cubicBezTo>
                <a:close/>
                <a:moveTo>
                  <a:pt x="104" y="19"/>
                </a:moveTo>
                <a:cubicBezTo>
                  <a:pt x="104" y="19"/>
                  <a:pt x="104" y="19"/>
                  <a:pt x="104" y="19"/>
                </a:cubicBezTo>
                <a:cubicBezTo>
                  <a:pt x="101" y="16"/>
                  <a:pt x="98" y="13"/>
                  <a:pt x="95" y="10"/>
                </a:cubicBezTo>
                <a:cubicBezTo>
                  <a:pt x="95" y="27"/>
                  <a:pt x="95" y="27"/>
                  <a:pt x="95" y="27"/>
                </a:cubicBezTo>
                <a:cubicBezTo>
                  <a:pt x="98" y="24"/>
                  <a:pt x="101" y="21"/>
                  <a:pt x="104" y="19"/>
                </a:cubicBezTo>
                <a:close/>
                <a:moveTo>
                  <a:pt x="110" y="74"/>
                </a:moveTo>
                <a:cubicBezTo>
                  <a:pt x="110" y="74"/>
                  <a:pt x="110" y="74"/>
                  <a:pt x="110" y="74"/>
                </a:cubicBezTo>
                <a:cubicBezTo>
                  <a:pt x="102" y="82"/>
                  <a:pt x="102" y="82"/>
                  <a:pt x="102" y="82"/>
                </a:cubicBezTo>
                <a:cubicBezTo>
                  <a:pt x="94" y="89"/>
                  <a:pt x="94" y="89"/>
                  <a:pt x="94" y="89"/>
                </a:cubicBezTo>
                <a:cubicBezTo>
                  <a:pt x="93" y="91"/>
                  <a:pt x="91" y="91"/>
                  <a:pt x="90" y="89"/>
                </a:cubicBezTo>
                <a:cubicBezTo>
                  <a:pt x="90" y="89"/>
                  <a:pt x="89" y="88"/>
                  <a:pt x="89" y="87"/>
                </a:cubicBezTo>
                <a:cubicBezTo>
                  <a:pt x="89" y="77"/>
                  <a:pt x="89" y="77"/>
                  <a:pt x="89" y="77"/>
                </a:cubicBezTo>
                <a:cubicBezTo>
                  <a:pt x="84" y="77"/>
                  <a:pt x="84" y="77"/>
                  <a:pt x="84" y="77"/>
                </a:cubicBezTo>
                <a:cubicBezTo>
                  <a:pt x="78" y="77"/>
                  <a:pt x="78" y="77"/>
                  <a:pt x="78" y="77"/>
                </a:cubicBezTo>
                <a:cubicBezTo>
                  <a:pt x="65" y="77"/>
                  <a:pt x="54" y="62"/>
                  <a:pt x="44" y="48"/>
                </a:cubicBezTo>
                <a:cubicBezTo>
                  <a:pt x="34" y="36"/>
                  <a:pt x="25" y="23"/>
                  <a:pt x="17" y="23"/>
                </a:cubicBezTo>
                <a:cubicBezTo>
                  <a:pt x="11" y="23"/>
                  <a:pt x="11" y="23"/>
                  <a:pt x="11" y="23"/>
                </a:cubicBezTo>
                <a:cubicBezTo>
                  <a:pt x="5" y="23"/>
                  <a:pt x="5" y="23"/>
                  <a:pt x="5" y="23"/>
                </a:cubicBezTo>
                <a:cubicBezTo>
                  <a:pt x="2" y="23"/>
                  <a:pt x="0" y="21"/>
                  <a:pt x="0" y="19"/>
                </a:cubicBezTo>
                <a:cubicBezTo>
                  <a:pt x="0" y="16"/>
                  <a:pt x="2" y="14"/>
                  <a:pt x="5" y="14"/>
                </a:cubicBezTo>
                <a:cubicBezTo>
                  <a:pt x="11" y="14"/>
                  <a:pt x="11" y="14"/>
                  <a:pt x="11" y="14"/>
                </a:cubicBezTo>
                <a:cubicBezTo>
                  <a:pt x="17" y="14"/>
                  <a:pt x="17" y="14"/>
                  <a:pt x="17" y="14"/>
                </a:cubicBezTo>
                <a:cubicBezTo>
                  <a:pt x="29" y="14"/>
                  <a:pt x="40" y="28"/>
                  <a:pt x="51" y="42"/>
                </a:cubicBezTo>
                <a:cubicBezTo>
                  <a:pt x="60" y="55"/>
                  <a:pt x="70" y="67"/>
                  <a:pt x="78" y="67"/>
                </a:cubicBezTo>
                <a:cubicBezTo>
                  <a:pt x="84" y="67"/>
                  <a:pt x="84" y="67"/>
                  <a:pt x="84" y="67"/>
                </a:cubicBezTo>
                <a:cubicBezTo>
                  <a:pt x="89" y="67"/>
                  <a:pt x="89" y="67"/>
                  <a:pt x="89" y="67"/>
                </a:cubicBezTo>
                <a:cubicBezTo>
                  <a:pt x="89" y="57"/>
                  <a:pt x="89" y="57"/>
                  <a:pt x="89" y="57"/>
                </a:cubicBezTo>
                <a:cubicBezTo>
                  <a:pt x="89" y="55"/>
                  <a:pt x="91" y="54"/>
                  <a:pt x="92" y="54"/>
                </a:cubicBezTo>
                <a:cubicBezTo>
                  <a:pt x="93" y="54"/>
                  <a:pt x="94" y="54"/>
                  <a:pt x="94" y="54"/>
                </a:cubicBezTo>
                <a:cubicBezTo>
                  <a:pt x="102" y="62"/>
                  <a:pt x="102" y="62"/>
                  <a:pt x="102" y="62"/>
                </a:cubicBezTo>
                <a:cubicBezTo>
                  <a:pt x="110" y="70"/>
                  <a:pt x="110" y="70"/>
                  <a:pt x="110" y="70"/>
                </a:cubicBezTo>
                <a:cubicBezTo>
                  <a:pt x="111" y="71"/>
                  <a:pt x="111" y="73"/>
                  <a:pt x="110" y="74"/>
                </a:cubicBezTo>
                <a:cubicBezTo>
                  <a:pt x="110" y="74"/>
                  <a:pt x="110" y="74"/>
                  <a:pt x="110" y="74"/>
                </a:cubicBezTo>
                <a:close/>
                <a:moveTo>
                  <a:pt x="104" y="72"/>
                </a:moveTo>
                <a:cubicBezTo>
                  <a:pt x="104" y="72"/>
                  <a:pt x="104" y="72"/>
                  <a:pt x="104" y="72"/>
                </a:cubicBezTo>
                <a:cubicBezTo>
                  <a:pt x="98" y="66"/>
                  <a:pt x="98" y="66"/>
                  <a:pt x="98" y="66"/>
                </a:cubicBezTo>
                <a:cubicBezTo>
                  <a:pt x="95" y="63"/>
                  <a:pt x="95" y="63"/>
                  <a:pt x="95" y="63"/>
                </a:cubicBezTo>
                <a:cubicBezTo>
                  <a:pt x="95" y="81"/>
                  <a:pt x="95" y="81"/>
                  <a:pt x="95" y="81"/>
                </a:cubicBezTo>
                <a:cubicBezTo>
                  <a:pt x="98" y="78"/>
                  <a:pt x="101" y="75"/>
                  <a:pt x="104" y="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C0457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4" name="Freeform 16">
            <a:extLst>
              <a:ext uri="{FF2B5EF4-FFF2-40B4-BE49-F238E27FC236}">
                <a16:creationId xmlns:a16="http://schemas.microsoft.com/office/drawing/2014/main" id="{7AD5C32A-09C4-43B7-AF76-FA8D4426A355}"/>
              </a:ext>
            </a:extLst>
          </p:cNvPr>
          <p:cNvSpPr>
            <a:spLocks noEditPoints="1"/>
          </p:cNvSpPr>
          <p:nvPr/>
        </p:nvSpPr>
        <p:spPr bwMode="auto">
          <a:xfrm>
            <a:off x="3547534" y="2742143"/>
            <a:ext cx="347133" cy="359833"/>
          </a:xfrm>
          <a:custGeom>
            <a:avLst/>
            <a:gdLst>
              <a:gd name="T0" fmla="*/ 105 w 123"/>
              <a:gd name="T1" fmla="*/ 18 h 128"/>
              <a:gd name="T2" fmla="*/ 108 w 123"/>
              <a:gd name="T3" fmla="*/ 101 h 128"/>
              <a:gd name="T4" fmla="*/ 113 w 123"/>
              <a:gd name="T5" fmla="*/ 64 h 128"/>
              <a:gd name="T6" fmla="*/ 92 w 123"/>
              <a:gd name="T7" fmla="*/ 86 h 128"/>
              <a:gd name="T8" fmla="*/ 90 w 123"/>
              <a:gd name="T9" fmla="*/ 64 h 128"/>
              <a:gd name="T10" fmla="*/ 36 w 123"/>
              <a:gd name="T11" fmla="*/ 85 h 128"/>
              <a:gd name="T12" fmla="*/ 28 w 123"/>
              <a:gd name="T13" fmla="*/ 64 h 128"/>
              <a:gd name="T14" fmla="*/ 22 w 123"/>
              <a:gd name="T15" fmla="*/ 94 h 128"/>
              <a:gd name="T16" fmla="*/ 0 w 123"/>
              <a:gd name="T17" fmla="*/ 61 h 128"/>
              <a:gd name="T18" fmla="*/ 62 w 123"/>
              <a:gd name="T19" fmla="*/ 0 h 128"/>
              <a:gd name="T20" fmla="*/ 80 w 123"/>
              <a:gd name="T21" fmla="*/ 111 h 128"/>
              <a:gd name="T22" fmla="*/ 76 w 123"/>
              <a:gd name="T23" fmla="*/ 128 h 128"/>
              <a:gd name="T24" fmla="*/ 48 w 123"/>
              <a:gd name="T25" fmla="*/ 128 h 128"/>
              <a:gd name="T26" fmla="*/ 43 w 123"/>
              <a:gd name="T27" fmla="*/ 123 h 128"/>
              <a:gd name="T28" fmla="*/ 29 w 123"/>
              <a:gd name="T29" fmla="*/ 111 h 128"/>
              <a:gd name="T30" fmla="*/ 25 w 123"/>
              <a:gd name="T31" fmla="*/ 103 h 128"/>
              <a:gd name="T32" fmla="*/ 65 w 123"/>
              <a:gd name="T33" fmla="*/ 70 h 128"/>
              <a:gd name="T34" fmla="*/ 98 w 123"/>
              <a:gd name="T35" fmla="*/ 103 h 128"/>
              <a:gd name="T36" fmla="*/ 94 w 123"/>
              <a:gd name="T37" fmla="*/ 111 h 128"/>
              <a:gd name="T38" fmla="*/ 80 w 123"/>
              <a:gd name="T39" fmla="*/ 111 h 128"/>
              <a:gd name="T40" fmla="*/ 71 w 123"/>
              <a:gd name="T41" fmla="*/ 119 h 128"/>
              <a:gd name="T42" fmla="*/ 71 w 123"/>
              <a:gd name="T43" fmla="*/ 106 h 128"/>
              <a:gd name="T44" fmla="*/ 83 w 123"/>
              <a:gd name="T45" fmla="*/ 101 h 128"/>
              <a:gd name="T46" fmla="*/ 40 w 123"/>
              <a:gd name="T47" fmla="*/ 101 h 128"/>
              <a:gd name="T48" fmla="*/ 48 w 123"/>
              <a:gd name="T49" fmla="*/ 101 h 128"/>
              <a:gd name="T50" fmla="*/ 52 w 123"/>
              <a:gd name="T51" fmla="*/ 119 h 128"/>
              <a:gd name="T52" fmla="*/ 98 w 123"/>
              <a:gd name="T53" fmla="*/ 25 h 128"/>
              <a:gd name="T54" fmla="*/ 97 w 123"/>
              <a:gd name="T55" fmla="*/ 23 h 128"/>
              <a:gd name="T56" fmla="*/ 95 w 123"/>
              <a:gd name="T57" fmla="*/ 58 h 128"/>
              <a:gd name="T58" fmla="*/ 98 w 123"/>
              <a:gd name="T59" fmla="*/ 25 h 128"/>
              <a:gd name="T60" fmla="*/ 92 w 123"/>
              <a:gd name="T61" fmla="*/ 20 h 128"/>
              <a:gd name="T62" fmla="*/ 86 w 123"/>
              <a:gd name="T63" fmla="*/ 20 h 128"/>
              <a:gd name="T64" fmla="*/ 92 w 123"/>
              <a:gd name="T65" fmla="*/ 20 h 128"/>
              <a:gd name="T66" fmla="*/ 70 w 123"/>
              <a:gd name="T67" fmla="*/ 10 h 128"/>
              <a:gd name="T68" fmla="*/ 64 w 123"/>
              <a:gd name="T69" fmla="*/ 29 h 128"/>
              <a:gd name="T70" fmla="*/ 82 w 123"/>
              <a:gd name="T71" fmla="*/ 25 h 128"/>
              <a:gd name="T72" fmla="*/ 70 w 123"/>
              <a:gd name="T73" fmla="*/ 10 h 128"/>
              <a:gd name="T74" fmla="*/ 59 w 123"/>
              <a:gd name="T75" fmla="*/ 10 h 128"/>
              <a:gd name="T76" fmla="*/ 42 w 123"/>
              <a:gd name="T77" fmla="*/ 23 h 128"/>
              <a:gd name="T78" fmla="*/ 43 w 123"/>
              <a:gd name="T79" fmla="*/ 26 h 128"/>
              <a:gd name="T80" fmla="*/ 59 w 123"/>
              <a:gd name="T81" fmla="*/ 10 h 128"/>
              <a:gd name="T82" fmla="*/ 41 w 123"/>
              <a:gd name="T83" fmla="*/ 14 h 128"/>
              <a:gd name="T84" fmla="*/ 36 w 123"/>
              <a:gd name="T85" fmla="*/ 23 h 128"/>
              <a:gd name="T86" fmla="*/ 41 w 123"/>
              <a:gd name="T87" fmla="*/ 14 h 128"/>
              <a:gd name="T88" fmla="*/ 26 w 123"/>
              <a:gd name="T89" fmla="*/ 23 h 128"/>
              <a:gd name="T90" fmla="*/ 10 w 123"/>
              <a:gd name="T91" fmla="*/ 58 h 128"/>
              <a:gd name="T92" fmla="*/ 33 w 123"/>
              <a:gd name="T93" fmla="*/ 28 h 128"/>
              <a:gd name="T94" fmla="*/ 85 w 123"/>
              <a:gd name="T95" fmla="*/ 30 h 128"/>
              <a:gd name="T96" fmla="*/ 82 w 123"/>
              <a:gd name="T97" fmla="*/ 31 h 128"/>
              <a:gd name="T98" fmla="*/ 64 w 123"/>
              <a:gd name="T99" fmla="*/ 58 h 128"/>
              <a:gd name="T100" fmla="*/ 85 w 123"/>
              <a:gd name="T101" fmla="*/ 30 h 128"/>
              <a:gd name="T102" fmla="*/ 59 w 123"/>
              <a:gd name="T103" fmla="*/ 35 h 128"/>
              <a:gd name="T104" fmla="*/ 39 w 123"/>
              <a:gd name="T105" fmla="*/ 30 h 128"/>
              <a:gd name="T106" fmla="*/ 59 w 123"/>
              <a:gd name="T107" fmla="*/ 58 h 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123" h="128">
                <a:moveTo>
                  <a:pt x="62" y="0"/>
                </a:moveTo>
                <a:cubicBezTo>
                  <a:pt x="78" y="0"/>
                  <a:pt x="94" y="7"/>
                  <a:pt x="105" y="18"/>
                </a:cubicBezTo>
                <a:cubicBezTo>
                  <a:pt x="116" y="29"/>
                  <a:pt x="123" y="44"/>
                  <a:pt x="123" y="61"/>
                </a:cubicBezTo>
                <a:cubicBezTo>
                  <a:pt x="123" y="76"/>
                  <a:pt x="117" y="90"/>
                  <a:pt x="108" y="101"/>
                </a:cubicBezTo>
                <a:cubicBezTo>
                  <a:pt x="104" y="105"/>
                  <a:pt x="97" y="99"/>
                  <a:pt x="101" y="95"/>
                </a:cubicBezTo>
                <a:cubicBezTo>
                  <a:pt x="108" y="86"/>
                  <a:pt x="113" y="75"/>
                  <a:pt x="113" y="64"/>
                </a:cubicBezTo>
                <a:cubicBezTo>
                  <a:pt x="95" y="64"/>
                  <a:pt x="95" y="64"/>
                  <a:pt x="95" y="64"/>
                </a:cubicBezTo>
                <a:cubicBezTo>
                  <a:pt x="95" y="72"/>
                  <a:pt x="94" y="79"/>
                  <a:pt x="92" y="86"/>
                </a:cubicBezTo>
                <a:cubicBezTo>
                  <a:pt x="91" y="90"/>
                  <a:pt x="86" y="88"/>
                  <a:pt x="87" y="85"/>
                </a:cubicBezTo>
                <a:cubicBezTo>
                  <a:pt x="88" y="78"/>
                  <a:pt x="90" y="71"/>
                  <a:pt x="90" y="64"/>
                </a:cubicBezTo>
                <a:cubicBezTo>
                  <a:pt x="67" y="64"/>
                  <a:pt x="57" y="64"/>
                  <a:pt x="33" y="64"/>
                </a:cubicBezTo>
                <a:cubicBezTo>
                  <a:pt x="34" y="71"/>
                  <a:pt x="35" y="78"/>
                  <a:pt x="36" y="85"/>
                </a:cubicBezTo>
                <a:cubicBezTo>
                  <a:pt x="37" y="89"/>
                  <a:pt x="32" y="90"/>
                  <a:pt x="31" y="85"/>
                </a:cubicBezTo>
                <a:cubicBezTo>
                  <a:pt x="29" y="79"/>
                  <a:pt x="28" y="72"/>
                  <a:pt x="28" y="64"/>
                </a:cubicBezTo>
                <a:cubicBezTo>
                  <a:pt x="10" y="64"/>
                  <a:pt x="10" y="64"/>
                  <a:pt x="10" y="64"/>
                </a:cubicBezTo>
                <a:cubicBezTo>
                  <a:pt x="11" y="76"/>
                  <a:pt x="15" y="86"/>
                  <a:pt x="22" y="94"/>
                </a:cubicBezTo>
                <a:cubicBezTo>
                  <a:pt x="26" y="99"/>
                  <a:pt x="19" y="105"/>
                  <a:pt x="15" y="101"/>
                </a:cubicBezTo>
                <a:cubicBezTo>
                  <a:pt x="6" y="90"/>
                  <a:pt x="0" y="76"/>
                  <a:pt x="0" y="61"/>
                </a:cubicBezTo>
                <a:cubicBezTo>
                  <a:pt x="0" y="44"/>
                  <a:pt x="7" y="29"/>
                  <a:pt x="18" y="18"/>
                </a:cubicBezTo>
                <a:cubicBezTo>
                  <a:pt x="29" y="7"/>
                  <a:pt x="45" y="0"/>
                  <a:pt x="62" y="0"/>
                </a:cubicBezTo>
                <a:close/>
                <a:moveTo>
                  <a:pt x="80" y="111"/>
                </a:moveTo>
                <a:cubicBezTo>
                  <a:pt x="80" y="111"/>
                  <a:pt x="80" y="111"/>
                  <a:pt x="80" y="111"/>
                </a:cubicBezTo>
                <a:cubicBezTo>
                  <a:pt x="80" y="123"/>
                  <a:pt x="80" y="123"/>
                  <a:pt x="80" y="123"/>
                </a:cubicBezTo>
                <a:cubicBezTo>
                  <a:pt x="80" y="126"/>
                  <a:pt x="78" y="128"/>
                  <a:pt x="76" y="128"/>
                </a:cubicBezTo>
                <a:cubicBezTo>
                  <a:pt x="75" y="128"/>
                  <a:pt x="75" y="128"/>
                  <a:pt x="75" y="128"/>
                </a:cubicBezTo>
                <a:cubicBezTo>
                  <a:pt x="48" y="128"/>
                  <a:pt x="48" y="128"/>
                  <a:pt x="48" y="128"/>
                </a:cubicBezTo>
                <a:cubicBezTo>
                  <a:pt x="45" y="128"/>
                  <a:pt x="43" y="126"/>
                  <a:pt x="43" y="123"/>
                </a:cubicBezTo>
                <a:cubicBezTo>
                  <a:pt x="43" y="123"/>
                  <a:pt x="43" y="123"/>
                  <a:pt x="43" y="123"/>
                </a:cubicBezTo>
                <a:cubicBezTo>
                  <a:pt x="43" y="111"/>
                  <a:pt x="43" y="111"/>
                  <a:pt x="43" y="111"/>
                </a:cubicBezTo>
                <a:cubicBezTo>
                  <a:pt x="29" y="111"/>
                  <a:pt x="29" y="111"/>
                  <a:pt x="29" y="111"/>
                </a:cubicBezTo>
                <a:cubicBezTo>
                  <a:pt x="26" y="111"/>
                  <a:pt x="24" y="109"/>
                  <a:pt x="24" y="106"/>
                </a:cubicBezTo>
                <a:cubicBezTo>
                  <a:pt x="24" y="105"/>
                  <a:pt x="25" y="103"/>
                  <a:pt x="25" y="103"/>
                </a:cubicBezTo>
                <a:cubicBezTo>
                  <a:pt x="58" y="70"/>
                  <a:pt x="58" y="70"/>
                  <a:pt x="58" y="70"/>
                </a:cubicBezTo>
                <a:cubicBezTo>
                  <a:pt x="60" y="68"/>
                  <a:pt x="63" y="68"/>
                  <a:pt x="65" y="70"/>
                </a:cubicBezTo>
                <a:cubicBezTo>
                  <a:pt x="65" y="70"/>
                  <a:pt x="65" y="70"/>
                  <a:pt x="65" y="70"/>
                </a:cubicBezTo>
                <a:cubicBezTo>
                  <a:pt x="98" y="103"/>
                  <a:pt x="98" y="103"/>
                  <a:pt x="98" y="103"/>
                </a:cubicBezTo>
                <a:cubicBezTo>
                  <a:pt x="100" y="104"/>
                  <a:pt x="100" y="107"/>
                  <a:pt x="98" y="109"/>
                </a:cubicBezTo>
                <a:cubicBezTo>
                  <a:pt x="97" y="110"/>
                  <a:pt x="96" y="111"/>
                  <a:pt x="94" y="111"/>
                </a:cubicBezTo>
                <a:cubicBezTo>
                  <a:pt x="94" y="111"/>
                  <a:pt x="94" y="111"/>
                  <a:pt x="94" y="111"/>
                </a:cubicBezTo>
                <a:cubicBezTo>
                  <a:pt x="80" y="111"/>
                  <a:pt x="80" y="111"/>
                  <a:pt x="80" y="111"/>
                </a:cubicBezTo>
                <a:close/>
                <a:moveTo>
                  <a:pt x="71" y="119"/>
                </a:moveTo>
                <a:cubicBezTo>
                  <a:pt x="71" y="119"/>
                  <a:pt x="71" y="119"/>
                  <a:pt x="71" y="119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71" y="106"/>
                  <a:pt x="71" y="106"/>
                  <a:pt x="71" y="106"/>
                </a:cubicBezTo>
                <a:cubicBezTo>
                  <a:pt x="71" y="103"/>
                  <a:pt x="73" y="101"/>
                  <a:pt x="76" y="101"/>
                </a:cubicBezTo>
                <a:cubicBezTo>
                  <a:pt x="83" y="101"/>
                  <a:pt x="83" y="101"/>
                  <a:pt x="83" y="101"/>
                </a:cubicBezTo>
                <a:cubicBezTo>
                  <a:pt x="62" y="80"/>
                  <a:pt x="62" y="80"/>
                  <a:pt x="62" y="80"/>
                </a:cubicBezTo>
                <a:cubicBezTo>
                  <a:pt x="40" y="101"/>
                  <a:pt x="40" y="101"/>
                  <a:pt x="40" y="101"/>
                </a:cubicBezTo>
                <a:cubicBezTo>
                  <a:pt x="47" y="101"/>
                  <a:pt x="47" y="101"/>
                  <a:pt x="47" y="101"/>
                </a:cubicBezTo>
                <a:cubicBezTo>
                  <a:pt x="48" y="101"/>
                  <a:pt x="48" y="101"/>
                  <a:pt x="48" y="101"/>
                </a:cubicBezTo>
                <a:cubicBezTo>
                  <a:pt x="50" y="101"/>
                  <a:pt x="52" y="103"/>
                  <a:pt x="52" y="106"/>
                </a:cubicBezTo>
                <a:cubicBezTo>
                  <a:pt x="52" y="119"/>
                  <a:pt x="52" y="119"/>
                  <a:pt x="52" y="119"/>
                </a:cubicBezTo>
                <a:cubicBezTo>
                  <a:pt x="71" y="119"/>
                  <a:pt x="71" y="119"/>
                  <a:pt x="71" y="119"/>
                </a:cubicBezTo>
                <a:close/>
                <a:moveTo>
                  <a:pt x="98" y="25"/>
                </a:moveTo>
                <a:cubicBezTo>
                  <a:pt x="98" y="25"/>
                  <a:pt x="98" y="25"/>
                  <a:pt x="98" y="25"/>
                </a:cubicBezTo>
                <a:cubicBezTo>
                  <a:pt x="98" y="24"/>
                  <a:pt x="97" y="24"/>
                  <a:pt x="97" y="23"/>
                </a:cubicBezTo>
                <a:cubicBezTo>
                  <a:pt x="95" y="25"/>
                  <a:pt x="92" y="26"/>
                  <a:pt x="90" y="28"/>
                </a:cubicBezTo>
                <a:cubicBezTo>
                  <a:pt x="93" y="37"/>
                  <a:pt x="95" y="47"/>
                  <a:pt x="95" y="58"/>
                </a:cubicBezTo>
                <a:cubicBezTo>
                  <a:pt x="113" y="58"/>
                  <a:pt x="113" y="58"/>
                  <a:pt x="113" y="58"/>
                </a:cubicBezTo>
                <a:cubicBezTo>
                  <a:pt x="112" y="45"/>
                  <a:pt x="107" y="33"/>
                  <a:pt x="98" y="25"/>
                </a:cubicBezTo>
                <a:close/>
                <a:moveTo>
                  <a:pt x="92" y="20"/>
                </a:moveTo>
                <a:cubicBezTo>
                  <a:pt x="92" y="20"/>
                  <a:pt x="92" y="20"/>
                  <a:pt x="92" y="20"/>
                </a:cubicBezTo>
                <a:cubicBezTo>
                  <a:pt x="89" y="17"/>
                  <a:pt x="86" y="15"/>
                  <a:pt x="82" y="14"/>
                </a:cubicBezTo>
                <a:cubicBezTo>
                  <a:pt x="83" y="15"/>
                  <a:pt x="85" y="18"/>
                  <a:pt x="86" y="20"/>
                </a:cubicBezTo>
                <a:cubicBezTo>
                  <a:pt x="86" y="21"/>
                  <a:pt x="87" y="22"/>
                  <a:pt x="87" y="23"/>
                </a:cubicBezTo>
                <a:cubicBezTo>
                  <a:pt x="89" y="22"/>
                  <a:pt x="91" y="21"/>
                  <a:pt x="92" y="20"/>
                </a:cubicBezTo>
                <a:close/>
                <a:moveTo>
                  <a:pt x="70" y="10"/>
                </a:moveTo>
                <a:cubicBezTo>
                  <a:pt x="70" y="10"/>
                  <a:pt x="70" y="10"/>
                  <a:pt x="70" y="10"/>
                </a:cubicBezTo>
                <a:cubicBezTo>
                  <a:pt x="68" y="10"/>
                  <a:pt x="66" y="10"/>
                  <a:pt x="64" y="10"/>
                </a:cubicBezTo>
                <a:cubicBezTo>
                  <a:pt x="64" y="29"/>
                  <a:pt x="64" y="29"/>
                  <a:pt x="64" y="29"/>
                </a:cubicBezTo>
                <a:cubicBezTo>
                  <a:pt x="70" y="29"/>
                  <a:pt x="75" y="28"/>
                  <a:pt x="80" y="26"/>
                </a:cubicBezTo>
                <a:cubicBezTo>
                  <a:pt x="81" y="26"/>
                  <a:pt x="82" y="25"/>
                  <a:pt x="82" y="25"/>
                </a:cubicBezTo>
                <a:cubicBezTo>
                  <a:pt x="82" y="24"/>
                  <a:pt x="81" y="23"/>
                  <a:pt x="81" y="23"/>
                </a:cubicBezTo>
                <a:cubicBezTo>
                  <a:pt x="78" y="17"/>
                  <a:pt x="74" y="13"/>
                  <a:pt x="70" y="10"/>
                </a:cubicBezTo>
                <a:close/>
                <a:moveTo>
                  <a:pt x="59" y="10"/>
                </a:moveTo>
                <a:cubicBezTo>
                  <a:pt x="59" y="10"/>
                  <a:pt x="59" y="10"/>
                  <a:pt x="59" y="10"/>
                </a:cubicBezTo>
                <a:cubicBezTo>
                  <a:pt x="57" y="10"/>
                  <a:pt x="55" y="10"/>
                  <a:pt x="53" y="10"/>
                </a:cubicBezTo>
                <a:cubicBezTo>
                  <a:pt x="49" y="13"/>
                  <a:pt x="45" y="17"/>
                  <a:pt x="42" y="23"/>
                </a:cubicBezTo>
                <a:cubicBezTo>
                  <a:pt x="42" y="23"/>
                  <a:pt x="41" y="24"/>
                  <a:pt x="41" y="25"/>
                </a:cubicBezTo>
                <a:cubicBezTo>
                  <a:pt x="41" y="25"/>
                  <a:pt x="42" y="26"/>
                  <a:pt x="43" y="26"/>
                </a:cubicBezTo>
                <a:cubicBezTo>
                  <a:pt x="48" y="28"/>
                  <a:pt x="53" y="29"/>
                  <a:pt x="59" y="29"/>
                </a:cubicBezTo>
                <a:cubicBezTo>
                  <a:pt x="59" y="10"/>
                  <a:pt x="59" y="10"/>
                  <a:pt x="59" y="10"/>
                </a:cubicBezTo>
                <a:close/>
                <a:moveTo>
                  <a:pt x="41" y="14"/>
                </a:moveTo>
                <a:cubicBezTo>
                  <a:pt x="41" y="14"/>
                  <a:pt x="41" y="14"/>
                  <a:pt x="41" y="14"/>
                </a:cubicBezTo>
                <a:cubicBezTo>
                  <a:pt x="37" y="15"/>
                  <a:pt x="34" y="17"/>
                  <a:pt x="31" y="20"/>
                </a:cubicBezTo>
                <a:cubicBezTo>
                  <a:pt x="32" y="21"/>
                  <a:pt x="34" y="22"/>
                  <a:pt x="36" y="23"/>
                </a:cubicBezTo>
                <a:cubicBezTo>
                  <a:pt x="36" y="22"/>
                  <a:pt x="37" y="21"/>
                  <a:pt x="37" y="20"/>
                </a:cubicBezTo>
                <a:cubicBezTo>
                  <a:pt x="38" y="18"/>
                  <a:pt x="40" y="15"/>
                  <a:pt x="41" y="14"/>
                </a:cubicBezTo>
                <a:close/>
                <a:moveTo>
                  <a:pt x="26" y="23"/>
                </a:moveTo>
                <a:cubicBezTo>
                  <a:pt x="26" y="23"/>
                  <a:pt x="26" y="23"/>
                  <a:pt x="26" y="23"/>
                </a:cubicBezTo>
                <a:cubicBezTo>
                  <a:pt x="26" y="24"/>
                  <a:pt x="25" y="24"/>
                  <a:pt x="25" y="25"/>
                </a:cubicBezTo>
                <a:cubicBezTo>
                  <a:pt x="16" y="33"/>
                  <a:pt x="11" y="45"/>
                  <a:pt x="10" y="58"/>
                </a:cubicBezTo>
                <a:cubicBezTo>
                  <a:pt x="28" y="58"/>
                  <a:pt x="28" y="58"/>
                  <a:pt x="28" y="58"/>
                </a:cubicBezTo>
                <a:cubicBezTo>
                  <a:pt x="28" y="47"/>
                  <a:pt x="30" y="37"/>
                  <a:pt x="33" y="28"/>
                </a:cubicBezTo>
                <a:cubicBezTo>
                  <a:pt x="31" y="26"/>
                  <a:pt x="29" y="25"/>
                  <a:pt x="26" y="23"/>
                </a:cubicBezTo>
                <a:close/>
                <a:moveTo>
                  <a:pt x="85" y="30"/>
                </a:moveTo>
                <a:cubicBezTo>
                  <a:pt x="85" y="30"/>
                  <a:pt x="85" y="30"/>
                  <a:pt x="85" y="30"/>
                </a:cubicBezTo>
                <a:cubicBezTo>
                  <a:pt x="84" y="31"/>
                  <a:pt x="83" y="31"/>
                  <a:pt x="82" y="31"/>
                </a:cubicBezTo>
                <a:cubicBezTo>
                  <a:pt x="77" y="33"/>
                  <a:pt x="71" y="35"/>
                  <a:pt x="64" y="35"/>
                </a:cubicBezTo>
                <a:cubicBezTo>
                  <a:pt x="64" y="58"/>
                  <a:pt x="64" y="58"/>
                  <a:pt x="64" y="58"/>
                </a:cubicBezTo>
                <a:cubicBezTo>
                  <a:pt x="90" y="58"/>
                  <a:pt x="90" y="58"/>
                  <a:pt x="90" y="58"/>
                </a:cubicBezTo>
                <a:cubicBezTo>
                  <a:pt x="89" y="48"/>
                  <a:pt x="88" y="38"/>
                  <a:pt x="85" y="30"/>
                </a:cubicBezTo>
                <a:close/>
                <a:moveTo>
                  <a:pt x="59" y="35"/>
                </a:moveTo>
                <a:cubicBezTo>
                  <a:pt x="59" y="35"/>
                  <a:pt x="59" y="35"/>
                  <a:pt x="59" y="35"/>
                </a:cubicBezTo>
                <a:cubicBezTo>
                  <a:pt x="52" y="35"/>
                  <a:pt x="46" y="33"/>
                  <a:pt x="41" y="31"/>
                </a:cubicBezTo>
                <a:cubicBezTo>
                  <a:pt x="40" y="31"/>
                  <a:pt x="39" y="31"/>
                  <a:pt x="39" y="30"/>
                </a:cubicBezTo>
                <a:cubicBezTo>
                  <a:pt x="35" y="38"/>
                  <a:pt x="34" y="48"/>
                  <a:pt x="33" y="58"/>
                </a:cubicBezTo>
                <a:cubicBezTo>
                  <a:pt x="59" y="58"/>
                  <a:pt x="59" y="58"/>
                  <a:pt x="59" y="58"/>
                </a:cubicBezTo>
                <a:cubicBezTo>
                  <a:pt x="59" y="35"/>
                  <a:pt x="59" y="35"/>
                  <a:pt x="59" y="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C0457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5" name="Freeform 17">
            <a:extLst>
              <a:ext uri="{FF2B5EF4-FFF2-40B4-BE49-F238E27FC236}">
                <a16:creationId xmlns:a16="http://schemas.microsoft.com/office/drawing/2014/main" id="{A43C1737-C134-4446-A037-4667ACC1CF04}"/>
              </a:ext>
            </a:extLst>
          </p:cNvPr>
          <p:cNvSpPr>
            <a:spLocks noEditPoints="1"/>
          </p:cNvSpPr>
          <p:nvPr/>
        </p:nvSpPr>
        <p:spPr bwMode="auto">
          <a:xfrm>
            <a:off x="3549651" y="4969935"/>
            <a:ext cx="342900" cy="304800"/>
          </a:xfrm>
          <a:custGeom>
            <a:avLst/>
            <a:gdLst>
              <a:gd name="T0" fmla="*/ 5 w 123"/>
              <a:gd name="T1" fmla="*/ 0 h 108"/>
              <a:gd name="T2" fmla="*/ 123 w 123"/>
              <a:gd name="T3" fmla="*/ 5 h 108"/>
              <a:gd name="T4" fmla="*/ 123 w 123"/>
              <a:gd name="T5" fmla="*/ 104 h 108"/>
              <a:gd name="T6" fmla="*/ 118 w 123"/>
              <a:gd name="T7" fmla="*/ 108 h 108"/>
              <a:gd name="T8" fmla="*/ 0 w 123"/>
              <a:gd name="T9" fmla="*/ 104 h 108"/>
              <a:gd name="T10" fmla="*/ 0 w 123"/>
              <a:gd name="T11" fmla="*/ 77 h 108"/>
              <a:gd name="T12" fmla="*/ 3 w 123"/>
              <a:gd name="T13" fmla="*/ 75 h 108"/>
              <a:gd name="T14" fmla="*/ 26 w 123"/>
              <a:gd name="T15" fmla="*/ 75 h 108"/>
              <a:gd name="T16" fmla="*/ 28 w 123"/>
              <a:gd name="T17" fmla="*/ 84 h 108"/>
              <a:gd name="T18" fmla="*/ 28 w 123"/>
              <a:gd name="T19" fmla="*/ 50 h 108"/>
              <a:gd name="T20" fmla="*/ 28 w 123"/>
              <a:gd name="T21" fmla="*/ 56 h 108"/>
              <a:gd name="T22" fmla="*/ 3 w 123"/>
              <a:gd name="T23" fmla="*/ 59 h 108"/>
              <a:gd name="T24" fmla="*/ 0 w 123"/>
              <a:gd name="T25" fmla="*/ 56 h 108"/>
              <a:gd name="T26" fmla="*/ 5 w 123"/>
              <a:gd name="T27" fmla="*/ 0 h 108"/>
              <a:gd name="T28" fmla="*/ 10 w 123"/>
              <a:gd name="T29" fmla="*/ 80 h 108"/>
              <a:gd name="T30" fmla="*/ 113 w 123"/>
              <a:gd name="T31" fmla="*/ 99 h 108"/>
              <a:gd name="T32" fmla="*/ 10 w 123"/>
              <a:gd name="T33" fmla="*/ 35 h 108"/>
              <a:gd name="T34" fmla="*/ 23 w 123"/>
              <a:gd name="T35" fmla="*/ 53 h 108"/>
              <a:gd name="T36" fmla="*/ 26 w 123"/>
              <a:gd name="T37" fmla="*/ 40 h 108"/>
              <a:gd name="T38" fmla="*/ 28 w 123"/>
              <a:gd name="T39" fmla="*/ 41 h 108"/>
              <a:gd name="T40" fmla="*/ 52 w 123"/>
              <a:gd name="T41" fmla="*/ 69 h 108"/>
              <a:gd name="T42" fmla="*/ 24 w 123"/>
              <a:gd name="T43" fmla="*/ 93 h 108"/>
              <a:gd name="T44" fmla="*/ 23 w 123"/>
              <a:gd name="T45" fmla="*/ 80 h 108"/>
              <a:gd name="T46" fmla="*/ 103 w 123"/>
              <a:gd name="T47" fmla="*/ 45 h 108"/>
              <a:gd name="T48" fmla="*/ 106 w 123"/>
              <a:gd name="T49" fmla="*/ 48 h 108"/>
              <a:gd name="T50" fmla="*/ 63 w 123"/>
              <a:gd name="T51" fmla="*/ 51 h 108"/>
              <a:gd name="T52" fmla="*/ 63 w 123"/>
              <a:gd name="T53" fmla="*/ 45 h 108"/>
              <a:gd name="T54" fmla="*/ 92 w 123"/>
              <a:gd name="T55" fmla="*/ 83 h 108"/>
              <a:gd name="T56" fmla="*/ 94 w 123"/>
              <a:gd name="T57" fmla="*/ 85 h 108"/>
              <a:gd name="T58" fmla="*/ 63 w 123"/>
              <a:gd name="T59" fmla="*/ 88 h 108"/>
              <a:gd name="T60" fmla="*/ 63 w 123"/>
              <a:gd name="T61" fmla="*/ 83 h 108"/>
              <a:gd name="T62" fmla="*/ 103 w 123"/>
              <a:gd name="T63" fmla="*/ 58 h 108"/>
              <a:gd name="T64" fmla="*/ 106 w 123"/>
              <a:gd name="T65" fmla="*/ 61 h 108"/>
              <a:gd name="T66" fmla="*/ 63 w 123"/>
              <a:gd name="T67" fmla="*/ 63 h 108"/>
              <a:gd name="T68" fmla="*/ 63 w 123"/>
              <a:gd name="T69" fmla="*/ 58 h 108"/>
              <a:gd name="T70" fmla="*/ 103 w 123"/>
              <a:gd name="T71" fmla="*/ 70 h 108"/>
              <a:gd name="T72" fmla="*/ 106 w 123"/>
              <a:gd name="T73" fmla="*/ 73 h 108"/>
              <a:gd name="T74" fmla="*/ 63 w 123"/>
              <a:gd name="T75" fmla="*/ 76 h 108"/>
              <a:gd name="T76" fmla="*/ 63 w 123"/>
              <a:gd name="T77" fmla="*/ 70 h 108"/>
              <a:gd name="T78" fmla="*/ 106 w 123"/>
              <a:gd name="T79" fmla="*/ 15 h 108"/>
              <a:gd name="T80" fmla="*/ 111 w 123"/>
              <a:gd name="T81" fmla="*/ 19 h 108"/>
              <a:gd name="T82" fmla="*/ 101 w 123"/>
              <a:gd name="T83" fmla="*/ 19 h 108"/>
              <a:gd name="T84" fmla="*/ 94 w 123"/>
              <a:gd name="T85" fmla="*/ 15 h 108"/>
              <a:gd name="T86" fmla="*/ 99 w 123"/>
              <a:gd name="T87" fmla="*/ 19 h 108"/>
              <a:gd name="T88" fmla="*/ 90 w 123"/>
              <a:gd name="T89" fmla="*/ 19 h 108"/>
              <a:gd name="T90" fmla="*/ 83 w 123"/>
              <a:gd name="T91" fmla="*/ 15 h 108"/>
              <a:gd name="T92" fmla="*/ 88 w 123"/>
              <a:gd name="T93" fmla="*/ 19 h 108"/>
              <a:gd name="T94" fmla="*/ 78 w 123"/>
              <a:gd name="T95" fmla="*/ 19 h 108"/>
              <a:gd name="T96" fmla="*/ 10 w 123"/>
              <a:gd name="T97" fmla="*/ 29 h 108"/>
              <a:gd name="T98" fmla="*/ 113 w 123"/>
              <a:gd name="T99" fmla="*/ 29 h 108"/>
              <a:gd name="T100" fmla="*/ 10 w 123"/>
              <a:gd name="T101" fmla="*/ 10 h 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</a:cxnLst>
            <a:rect l="0" t="0" r="r" b="b"/>
            <a:pathLst>
              <a:path w="123" h="108">
                <a:moveTo>
                  <a:pt x="5" y="0"/>
                </a:moveTo>
                <a:cubicBezTo>
                  <a:pt x="5" y="0"/>
                  <a:pt x="5" y="0"/>
                  <a:pt x="5" y="0"/>
                </a:cubicBezTo>
                <a:cubicBezTo>
                  <a:pt x="118" y="0"/>
                  <a:pt x="118" y="0"/>
                  <a:pt x="118" y="0"/>
                </a:cubicBezTo>
                <a:cubicBezTo>
                  <a:pt x="121" y="0"/>
                  <a:pt x="123" y="2"/>
                  <a:pt x="123" y="5"/>
                </a:cubicBezTo>
                <a:cubicBezTo>
                  <a:pt x="123" y="5"/>
                  <a:pt x="123" y="5"/>
                  <a:pt x="123" y="5"/>
                </a:cubicBezTo>
                <a:cubicBezTo>
                  <a:pt x="123" y="104"/>
                  <a:pt x="123" y="104"/>
                  <a:pt x="123" y="104"/>
                </a:cubicBezTo>
                <a:cubicBezTo>
                  <a:pt x="123" y="106"/>
                  <a:pt x="121" y="108"/>
                  <a:pt x="118" y="108"/>
                </a:cubicBezTo>
                <a:cubicBezTo>
                  <a:pt x="118" y="108"/>
                  <a:pt x="118" y="108"/>
                  <a:pt x="118" y="108"/>
                </a:cubicBezTo>
                <a:cubicBezTo>
                  <a:pt x="5" y="108"/>
                  <a:pt x="5" y="108"/>
                  <a:pt x="5" y="108"/>
                </a:cubicBezTo>
                <a:cubicBezTo>
                  <a:pt x="3" y="108"/>
                  <a:pt x="0" y="106"/>
                  <a:pt x="0" y="104"/>
                </a:cubicBezTo>
                <a:cubicBezTo>
                  <a:pt x="0" y="103"/>
                  <a:pt x="0" y="103"/>
                  <a:pt x="0" y="103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7"/>
                  <a:pt x="0" y="77"/>
                  <a:pt x="0" y="77"/>
                </a:cubicBezTo>
                <a:cubicBezTo>
                  <a:pt x="0" y="76"/>
                  <a:pt x="2" y="75"/>
                  <a:pt x="3" y="75"/>
                </a:cubicBezTo>
                <a:cubicBezTo>
                  <a:pt x="26" y="75"/>
                  <a:pt x="26" y="75"/>
                  <a:pt x="26" y="75"/>
                </a:cubicBezTo>
                <a:cubicBezTo>
                  <a:pt x="26" y="75"/>
                  <a:pt x="26" y="75"/>
                  <a:pt x="26" y="75"/>
                </a:cubicBezTo>
                <a:cubicBezTo>
                  <a:pt x="27" y="75"/>
                  <a:pt x="28" y="76"/>
                  <a:pt x="28" y="77"/>
                </a:cubicBezTo>
                <a:cubicBezTo>
                  <a:pt x="28" y="84"/>
                  <a:pt x="28" y="84"/>
                  <a:pt x="28" y="84"/>
                </a:cubicBezTo>
                <a:cubicBezTo>
                  <a:pt x="46" y="67"/>
                  <a:pt x="46" y="67"/>
                  <a:pt x="46" y="67"/>
                </a:cubicBezTo>
                <a:cubicBezTo>
                  <a:pt x="28" y="50"/>
                  <a:pt x="28" y="50"/>
                  <a:pt x="28" y="50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56"/>
                  <a:pt x="28" y="56"/>
                  <a:pt x="28" y="56"/>
                </a:cubicBezTo>
                <a:cubicBezTo>
                  <a:pt x="28" y="58"/>
                  <a:pt x="27" y="59"/>
                  <a:pt x="26" y="59"/>
                </a:cubicBezTo>
                <a:cubicBezTo>
                  <a:pt x="3" y="59"/>
                  <a:pt x="3" y="59"/>
                  <a:pt x="3" y="59"/>
                </a:cubicBezTo>
                <a:cubicBezTo>
                  <a:pt x="2" y="59"/>
                  <a:pt x="0" y="58"/>
                  <a:pt x="0" y="56"/>
                </a:cubicBezTo>
                <a:cubicBezTo>
                  <a:pt x="0" y="56"/>
                  <a:pt x="0" y="56"/>
                  <a:pt x="0" y="56"/>
                </a:cubicBezTo>
                <a:cubicBezTo>
                  <a:pt x="0" y="5"/>
                  <a:pt x="0" y="5"/>
                  <a:pt x="0" y="5"/>
                </a:cubicBezTo>
                <a:cubicBezTo>
                  <a:pt x="0" y="2"/>
                  <a:pt x="3" y="0"/>
                  <a:pt x="5" y="0"/>
                </a:cubicBezTo>
                <a:close/>
                <a:moveTo>
                  <a:pt x="10" y="80"/>
                </a:moveTo>
                <a:cubicBezTo>
                  <a:pt x="10" y="80"/>
                  <a:pt x="10" y="80"/>
                  <a:pt x="10" y="80"/>
                </a:cubicBezTo>
                <a:cubicBezTo>
                  <a:pt x="10" y="99"/>
                  <a:pt x="10" y="99"/>
                  <a:pt x="10" y="99"/>
                </a:cubicBezTo>
                <a:cubicBezTo>
                  <a:pt x="113" y="99"/>
                  <a:pt x="113" y="99"/>
                  <a:pt x="113" y="99"/>
                </a:cubicBezTo>
                <a:cubicBezTo>
                  <a:pt x="113" y="35"/>
                  <a:pt x="113" y="35"/>
                  <a:pt x="113" y="35"/>
                </a:cubicBezTo>
                <a:cubicBezTo>
                  <a:pt x="10" y="35"/>
                  <a:pt x="10" y="35"/>
                  <a:pt x="10" y="35"/>
                </a:cubicBezTo>
                <a:cubicBezTo>
                  <a:pt x="10" y="53"/>
                  <a:pt x="10" y="53"/>
                  <a:pt x="10" y="53"/>
                </a:cubicBezTo>
                <a:cubicBezTo>
                  <a:pt x="23" y="53"/>
                  <a:pt x="23" y="53"/>
                  <a:pt x="23" y="53"/>
                </a:cubicBezTo>
                <a:cubicBezTo>
                  <a:pt x="23" y="43"/>
                  <a:pt x="23" y="43"/>
                  <a:pt x="23" y="43"/>
                </a:cubicBezTo>
                <a:cubicBezTo>
                  <a:pt x="23" y="41"/>
                  <a:pt x="24" y="40"/>
                  <a:pt x="26" y="40"/>
                </a:cubicBezTo>
                <a:cubicBezTo>
                  <a:pt x="26" y="40"/>
                  <a:pt x="27" y="40"/>
                  <a:pt x="28" y="41"/>
                </a:cubicBezTo>
                <a:cubicBezTo>
                  <a:pt x="28" y="41"/>
                  <a:pt x="28" y="41"/>
                  <a:pt x="28" y="41"/>
                </a:cubicBezTo>
                <a:cubicBezTo>
                  <a:pt x="52" y="65"/>
                  <a:pt x="52" y="65"/>
                  <a:pt x="52" y="65"/>
                </a:cubicBezTo>
                <a:cubicBezTo>
                  <a:pt x="53" y="66"/>
                  <a:pt x="53" y="68"/>
                  <a:pt x="52" y="69"/>
                </a:cubicBezTo>
                <a:cubicBezTo>
                  <a:pt x="28" y="93"/>
                  <a:pt x="28" y="93"/>
                  <a:pt x="28" y="93"/>
                </a:cubicBezTo>
                <a:cubicBezTo>
                  <a:pt x="27" y="94"/>
                  <a:pt x="25" y="94"/>
                  <a:pt x="24" y="93"/>
                </a:cubicBezTo>
                <a:cubicBezTo>
                  <a:pt x="23" y="92"/>
                  <a:pt x="23" y="92"/>
                  <a:pt x="23" y="91"/>
                </a:cubicBezTo>
                <a:cubicBezTo>
                  <a:pt x="23" y="80"/>
                  <a:pt x="23" y="80"/>
                  <a:pt x="23" y="80"/>
                </a:cubicBezTo>
                <a:cubicBezTo>
                  <a:pt x="10" y="80"/>
                  <a:pt x="10" y="80"/>
                  <a:pt x="10" y="80"/>
                </a:cubicBezTo>
                <a:close/>
                <a:moveTo>
                  <a:pt x="103" y="45"/>
                </a:moveTo>
                <a:cubicBezTo>
                  <a:pt x="103" y="45"/>
                  <a:pt x="103" y="45"/>
                  <a:pt x="103" y="45"/>
                </a:cubicBezTo>
                <a:cubicBezTo>
                  <a:pt x="104" y="45"/>
                  <a:pt x="106" y="47"/>
                  <a:pt x="106" y="48"/>
                </a:cubicBezTo>
                <a:cubicBezTo>
                  <a:pt x="106" y="50"/>
                  <a:pt x="104" y="51"/>
                  <a:pt x="103" y="51"/>
                </a:cubicBezTo>
                <a:cubicBezTo>
                  <a:pt x="63" y="51"/>
                  <a:pt x="63" y="51"/>
                  <a:pt x="63" y="51"/>
                </a:cubicBezTo>
                <a:cubicBezTo>
                  <a:pt x="61" y="51"/>
                  <a:pt x="60" y="50"/>
                  <a:pt x="60" y="48"/>
                </a:cubicBezTo>
                <a:cubicBezTo>
                  <a:pt x="60" y="47"/>
                  <a:pt x="61" y="45"/>
                  <a:pt x="63" y="45"/>
                </a:cubicBezTo>
                <a:cubicBezTo>
                  <a:pt x="103" y="45"/>
                  <a:pt x="103" y="45"/>
                  <a:pt x="103" y="45"/>
                </a:cubicBezTo>
                <a:close/>
                <a:moveTo>
                  <a:pt x="92" y="83"/>
                </a:moveTo>
                <a:cubicBezTo>
                  <a:pt x="92" y="83"/>
                  <a:pt x="92" y="83"/>
                  <a:pt x="92" y="83"/>
                </a:cubicBezTo>
                <a:cubicBezTo>
                  <a:pt x="93" y="83"/>
                  <a:pt x="94" y="84"/>
                  <a:pt x="94" y="85"/>
                </a:cubicBezTo>
                <a:cubicBezTo>
                  <a:pt x="94" y="87"/>
                  <a:pt x="93" y="88"/>
                  <a:pt x="92" y="88"/>
                </a:cubicBezTo>
                <a:cubicBezTo>
                  <a:pt x="63" y="88"/>
                  <a:pt x="63" y="88"/>
                  <a:pt x="63" y="88"/>
                </a:cubicBezTo>
                <a:cubicBezTo>
                  <a:pt x="61" y="88"/>
                  <a:pt x="60" y="87"/>
                  <a:pt x="60" y="85"/>
                </a:cubicBezTo>
                <a:cubicBezTo>
                  <a:pt x="60" y="84"/>
                  <a:pt x="61" y="83"/>
                  <a:pt x="63" y="83"/>
                </a:cubicBezTo>
                <a:cubicBezTo>
                  <a:pt x="92" y="83"/>
                  <a:pt x="92" y="83"/>
                  <a:pt x="92" y="83"/>
                </a:cubicBezTo>
                <a:close/>
                <a:moveTo>
                  <a:pt x="103" y="58"/>
                </a:moveTo>
                <a:cubicBezTo>
                  <a:pt x="103" y="58"/>
                  <a:pt x="103" y="58"/>
                  <a:pt x="103" y="58"/>
                </a:cubicBezTo>
                <a:cubicBezTo>
                  <a:pt x="104" y="58"/>
                  <a:pt x="106" y="59"/>
                  <a:pt x="106" y="61"/>
                </a:cubicBezTo>
                <a:cubicBezTo>
                  <a:pt x="106" y="62"/>
                  <a:pt x="104" y="63"/>
                  <a:pt x="103" y="63"/>
                </a:cubicBezTo>
                <a:cubicBezTo>
                  <a:pt x="63" y="63"/>
                  <a:pt x="63" y="63"/>
                  <a:pt x="63" y="63"/>
                </a:cubicBezTo>
                <a:cubicBezTo>
                  <a:pt x="61" y="63"/>
                  <a:pt x="60" y="62"/>
                  <a:pt x="60" y="61"/>
                </a:cubicBezTo>
                <a:cubicBezTo>
                  <a:pt x="60" y="59"/>
                  <a:pt x="61" y="58"/>
                  <a:pt x="63" y="58"/>
                </a:cubicBezTo>
                <a:cubicBezTo>
                  <a:pt x="103" y="58"/>
                  <a:pt x="103" y="58"/>
                  <a:pt x="103" y="58"/>
                </a:cubicBezTo>
                <a:close/>
                <a:moveTo>
                  <a:pt x="103" y="70"/>
                </a:moveTo>
                <a:cubicBezTo>
                  <a:pt x="103" y="70"/>
                  <a:pt x="103" y="70"/>
                  <a:pt x="103" y="70"/>
                </a:cubicBezTo>
                <a:cubicBezTo>
                  <a:pt x="104" y="70"/>
                  <a:pt x="106" y="71"/>
                  <a:pt x="106" y="73"/>
                </a:cubicBezTo>
                <a:cubicBezTo>
                  <a:pt x="106" y="75"/>
                  <a:pt x="104" y="76"/>
                  <a:pt x="103" y="76"/>
                </a:cubicBezTo>
                <a:cubicBezTo>
                  <a:pt x="63" y="76"/>
                  <a:pt x="63" y="76"/>
                  <a:pt x="63" y="76"/>
                </a:cubicBezTo>
                <a:cubicBezTo>
                  <a:pt x="61" y="76"/>
                  <a:pt x="60" y="75"/>
                  <a:pt x="60" y="73"/>
                </a:cubicBezTo>
                <a:cubicBezTo>
                  <a:pt x="60" y="71"/>
                  <a:pt x="61" y="70"/>
                  <a:pt x="63" y="70"/>
                </a:cubicBezTo>
                <a:cubicBezTo>
                  <a:pt x="103" y="70"/>
                  <a:pt x="103" y="70"/>
                  <a:pt x="103" y="70"/>
                </a:cubicBezTo>
                <a:close/>
                <a:moveTo>
                  <a:pt x="106" y="15"/>
                </a:moveTo>
                <a:cubicBezTo>
                  <a:pt x="106" y="15"/>
                  <a:pt x="106" y="15"/>
                  <a:pt x="106" y="15"/>
                </a:cubicBezTo>
                <a:cubicBezTo>
                  <a:pt x="108" y="15"/>
                  <a:pt x="111" y="17"/>
                  <a:pt x="111" y="19"/>
                </a:cubicBezTo>
                <a:cubicBezTo>
                  <a:pt x="111" y="22"/>
                  <a:pt x="108" y="24"/>
                  <a:pt x="106" y="24"/>
                </a:cubicBezTo>
                <a:cubicBezTo>
                  <a:pt x="103" y="24"/>
                  <a:pt x="101" y="22"/>
                  <a:pt x="101" y="19"/>
                </a:cubicBezTo>
                <a:cubicBezTo>
                  <a:pt x="101" y="17"/>
                  <a:pt x="103" y="15"/>
                  <a:pt x="106" y="15"/>
                </a:cubicBezTo>
                <a:close/>
                <a:moveTo>
                  <a:pt x="94" y="15"/>
                </a:moveTo>
                <a:cubicBezTo>
                  <a:pt x="94" y="15"/>
                  <a:pt x="94" y="15"/>
                  <a:pt x="94" y="15"/>
                </a:cubicBezTo>
                <a:cubicBezTo>
                  <a:pt x="97" y="15"/>
                  <a:pt x="99" y="17"/>
                  <a:pt x="99" y="19"/>
                </a:cubicBezTo>
                <a:cubicBezTo>
                  <a:pt x="99" y="22"/>
                  <a:pt x="97" y="24"/>
                  <a:pt x="94" y="24"/>
                </a:cubicBezTo>
                <a:cubicBezTo>
                  <a:pt x="92" y="24"/>
                  <a:pt x="90" y="22"/>
                  <a:pt x="90" y="19"/>
                </a:cubicBezTo>
                <a:cubicBezTo>
                  <a:pt x="90" y="17"/>
                  <a:pt x="92" y="15"/>
                  <a:pt x="94" y="15"/>
                </a:cubicBezTo>
                <a:close/>
                <a:moveTo>
                  <a:pt x="83" y="15"/>
                </a:moveTo>
                <a:cubicBezTo>
                  <a:pt x="83" y="15"/>
                  <a:pt x="83" y="15"/>
                  <a:pt x="83" y="15"/>
                </a:cubicBezTo>
                <a:cubicBezTo>
                  <a:pt x="85" y="15"/>
                  <a:pt x="88" y="17"/>
                  <a:pt x="88" y="19"/>
                </a:cubicBezTo>
                <a:cubicBezTo>
                  <a:pt x="88" y="22"/>
                  <a:pt x="85" y="24"/>
                  <a:pt x="83" y="24"/>
                </a:cubicBezTo>
                <a:cubicBezTo>
                  <a:pt x="80" y="24"/>
                  <a:pt x="78" y="22"/>
                  <a:pt x="78" y="19"/>
                </a:cubicBezTo>
                <a:cubicBezTo>
                  <a:pt x="78" y="17"/>
                  <a:pt x="80" y="15"/>
                  <a:pt x="83" y="15"/>
                </a:cubicBezTo>
                <a:close/>
                <a:moveTo>
                  <a:pt x="10" y="29"/>
                </a:moveTo>
                <a:cubicBezTo>
                  <a:pt x="10" y="29"/>
                  <a:pt x="10" y="29"/>
                  <a:pt x="10" y="29"/>
                </a:cubicBezTo>
                <a:cubicBezTo>
                  <a:pt x="113" y="29"/>
                  <a:pt x="113" y="29"/>
                  <a:pt x="113" y="29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0" y="10"/>
                  <a:pt x="10" y="10"/>
                  <a:pt x="10" y="10"/>
                </a:cubicBezTo>
                <a:cubicBezTo>
                  <a:pt x="10" y="29"/>
                  <a:pt x="10" y="29"/>
                  <a:pt x="10" y="29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C0457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6" name="Freeform 18">
            <a:extLst>
              <a:ext uri="{FF2B5EF4-FFF2-40B4-BE49-F238E27FC236}">
                <a16:creationId xmlns:a16="http://schemas.microsoft.com/office/drawing/2014/main" id="{1ECA411A-FCAE-492F-9431-D8355D4A9106}"/>
              </a:ext>
            </a:extLst>
          </p:cNvPr>
          <p:cNvSpPr>
            <a:spLocks noEditPoints="1"/>
          </p:cNvSpPr>
          <p:nvPr/>
        </p:nvSpPr>
        <p:spPr bwMode="auto">
          <a:xfrm>
            <a:off x="8284633" y="2776009"/>
            <a:ext cx="338667" cy="292100"/>
          </a:xfrm>
          <a:custGeom>
            <a:avLst/>
            <a:gdLst>
              <a:gd name="T0" fmla="*/ 101 w 122"/>
              <a:gd name="T1" fmla="*/ 17 h 106"/>
              <a:gd name="T2" fmla="*/ 15 w 122"/>
              <a:gd name="T3" fmla="*/ 48 h 106"/>
              <a:gd name="T4" fmla="*/ 9 w 122"/>
              <a:gd name="T5" fmla="*/ 58 h 106"/>
              <a:gd name="T6" fmla="*/ 17 w 122"/>
              <a:gd name="T7" fmla="*/ 59 h 106"/>
              <a:gd name="T8" fmla="*/ 107 w 122"/>
              <a:gd name="T9" fmla="*/ 96 h 106"/>
              <a:gd name="T10" fmla="*/ 107 w 122"/>
              <a:gd name="T11" fmla="*/ 97 h 106"/>
              <a:gd name="T12" fmla="*/ 112 w 122"/>
              <a:gd name="T13" fmla="*/ 97 h 106"/>
              <a:gd name="T14" fmla="*/ 112 w 122"/>
              <a:gd name="T15" fmla="*/ 97 h 106"/>
              <a:gd name="T16" fmla="*/ 113 w 122"/>
              <a:gd name="T17" fmla="*/ 96 h 106"/>
              <a:gd name="T18" fmla="*/ 113 w 122"/>
              <a:gd name="T19" fmla="*/ 9 h 106"/>
              <a:gd name="T20" fmla="*/ 112 w 122"/>
              <a:gd name="T21" fmla="*/ 9 h 106"/>
              <a:gd name="T22" fmla="*/ 107 w 122"/>
              <a:gd name="T23" fmla="*/ 9 h 106"/>
              <a:gd name="T24" fmla="*/ 107 w 122"/>
              <a:gd name="T25" fmla="*/ 10 h 106"/>
              <a:gd name="T26" fmla="*/ 107 w 122"/>
              <a:gd name="T27" fmla="*/ 11 h 106"/>
              <a:gd name="T28" fmla="*/ 107 w 122"/>
              <a:gd name="T29" fmla="*/ 96 h 106"/>
              <a:gd name="T30" fmla="*/ 92 w 122"/>
              <a:gd name="T31" fmla="*/ 24 h 106"/>
              <a:gd name="T32" fmla="*/ 94 w 122"/>
              <a:gd name="T33" fmla="*/ 30 h 106"/>
              <a:gd name="T34" fmla="*/ 25 w 122"/>
              <a:gd name="T35" fmla="*/ 51 h 106"/>
              <a:gd name="T36" fmla="*/ 92 w 122"/>
              <a:gd name="T37" fmla="*/ 24 h 106"/>
              <a:gd name="T38" fmla="*/ 34 w 122"/>
              <a:gd name="T39" fmla="*/ 75 h 106"/>
              <a:gd name="T40" fmla="*/ 32 w 122"/>
              <a:gd name="T41" fmla="*/ 83 h 106"/>
              <a:gd name="T42" fmla="*/ 58 w 122"/>
              <a:gd name="T43" fmla="*/ 93 h 106"/>
              <a:gd name="T44" fmla="*/ 62 w 122"/>
              <a:gd name="T45" fmla="*/ 93 h 106"/>
              <a:gd name="T46" fmla="*/ 64 w 122"/>
              <a:gd name="T47" fmla="*/ 91 h 106"/>
              <a:gd name="T48" fmla="*/ 66 w 122"/>
              <a:gd name="T49" fmla="*/ 86 h 106"/>
              <a:gd name="T50" fmla="*/ 74 w 122"/>
              <a:gd name="T51" fmla="*/ 90 h 106"/>
              <a:gd name="T52" fmla="*/ 73 w 122"/>
              <a:gd name="T53" fmla="*/ 94 h 106"/>
              <a:gd name="T54" fmla="*/ 66 w 122"/>
              <a:gd name="T55" fmla="*/ 102 h 106"/>
              <a:gd name="T56" fmla="*/ 55 w 122"/>
              <a:gd name="T57" fmla="*/ 102 h 106"/>
              <a:gd name="T58" fmla="*/ 32 w 122"/>
              <a:gd name="T59" fmla="*/ 94 h 106"/>
              <a:gd name="T60" fmla="*/ 23 w 122"/>
              <a:gd name="T61" fmla="*/ 76 h 106"/>
              <a:gd name="T62" fmla="*/ 14 w 122"/>
              <a:gd name="T63" fmla="*/ 68 h 106"/>
              <a:gd name="T64" fmla="*/ 2 w 122"/>
              <a:gd name="T65" fmla="*/ 65 h 106"/>
              <a:gd name="T66" fmla="*/ 0 w 122"/>
              <a:gd name="T67" fmla="*/ 60 h 106"/>
              <a:gd name="T68" fmla="*/ 2 w 122"/>
              <a:gd name="T69" fmla="*/ 41 h 106"/>
              <a:gd name="T70" fmla="*/ 8 w 122"/>
              <a:gd name="T71" fmla="*/ 38 h 106"/>
              <a:gd name="T72" fmla="*/ 98 w 122"/>
              <a:gd name="T73" fmla="*/ 8 h 106"/>
              <a:gd name="T74" fmla="*/ 101 w 122"/>
              <a:gd name="T75" fmla="*/ 2 h 106"/>
              <a:gd name="T76" fmla="*/ 112 w 122"/>
              <a:gd name="T77" fmla="*/ 0 h 106"/>
              <a:gd name="T78" fmla="*/ 120 w 122"/>
              <a:gd name="T79" fmla="*/ 3 h 106"/>
              <a:gd name="T80" fmla="*/ 122 w 122"/>
              <a:gd name="T81" fmla="*/ 96 h 106"/>
              <a:gd name="T82" fmla="*/ 119 w 122"/>
              <a:gd name="T83" fmla="*/ 104 h 106"/>
              <a:gd name="T84" fmla="*/ 112 w 122"/>
              <a:gd name="T85" fmla="*/ 106 h 106"/>
              <a:gd name="T86" fmla="*/ 101 w 122"/>
              <a:gd name="T87" fmla="*/ 103 h 106"/>
              <a:gd name="T88" fmla="*/ 74 w 122"/>
              <a:gd name="T89" fmla="*/ 90 h 106"/>
              <a:gd name="T90" fmla="*/ 101 w 122"/>
              <a:gd name="T91" fmla="*/ 2 h 106"/>
              <a:gd name="T92" fmla="*/ 101 w 122"/>
              <a:gd name="T93" fmla="*/ 2 h 1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22" h="106">
                <a:moveTo>
                  <a:pt x="101" y="89"/>
                </a:moveTo>
                <a:cubicBezTo>
                  <a:pt x="101" y="17"/>
                  <a:pt x="101" y="17"/>
                  <a:pt x="101" y="17"/>
                </a:cubicBezTo>
                <a:cubicBezTo>
                  <a:pt x="17" y="47"/>
                  <a:pt x="17" y="47"/>
                  <a:pt x="17" y="47"/>
                </a:cubicBezTo>
                <a:cubicBezTo>
                  <a:pt x="16" y="48"/>
                  <a:pt x="16" y="48"/>
                  <a:pt x="15" y="48"/>
                </a:cubicBezTo>
                <a:cubicBezTo>
                  <a:pt x="9" y="48"/>
                  <a:pt x="9" y="48"/>
                  <a:pt x="9" y="48"/>
                </a:cubicBezTo>
                <a:cubicBezTo>
                  <a:pt x="9" y="58"/>
                  <a:pt x="9" y="58"/>
                  <a:pt x="9" y="58"/>
                </a:cubicBezTo>
                <a:cubicBezTo>
                  <a:pt x="15" y="58"/>
                  <a:pt x="15" y="58"/>
                  <a:pt x="15" y="58"/>
                </a:cubicBezTo>
                <a:cubicBezTo>
                  <a:pt x="16" y="58"/>
                  <a:pt x="16" y="58"/>
                  <a:pt x="17" y="59"/>
                </a:cubicBezTo>
                <a:cubicBezTo>
                  <a:pt x="45" y="69"/>
                  <a:pt x="73" y="79"/>
                  <a:pt x="101" y="89"/>
                </a:cubicBezTo>
                <a:close/>
                <a:moveTo>
                  <a:pt x="107" y="96"/>
                </a:moveTo>
                <a:cubicBezTo>
                  <a:pt x="107" y="96"/>
                  <a:pt x="107" y="96"/>
                  <a:pt x="107" y="96"/>
                </a:cubicBezTo>
                <a:cubicBezTo>
                  <a:pt x="107" y="96"/>
                  <a:pt x="107" y="96"/>
                  <a:pt x="107" y="97"/>
                </a:cubicBezTo>
                <a:cubicBezTo>
                  <a:pt x="107" y="97"/>
                  <a:pt x="108" y="97"/>
                  <a:pt x="108" y="97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2" y="97"/>
                  <a:pt x="112" y="97"/>
                  <a:pt x="112" y="97"/>
                </a:cubicBezTo>
                <a:cubicBezTo>
                  <a:pt x="113" y="97"/>
                  <a:pt x="113" y="97"/>
                  <a:pt x="113" y="97"/>
                </a:cubicBezTo>
                <a:cubicBezTo>
                  <a:pt x="113" y="96"/>
                  <a:pt x="113" y="96"/>
                  <a:pt x="113" y="96"/>
                </a:cubicBezTo>
                <a:cubicBezTo>
                  <a:pt x="113" y="10"/>
                  <a:pt x="113" y="10"/>
                  <a:pt x="113" y="10"/>
                </a:cubicBezTo>
                <a:cubicBezTo>
                  <a:pt x="113" y="10"/>
                  <a:pt x="113" y="10"/>
                  <a:pt x="113" y="9"/>
                </a:cubicBezTo>
                <a:cubicBezTo>
                  <a:pt x="113" y="9"/>
                  <a:pt x="113" y="9"/>
                  <a:pt x="113" y="9"/>
                </a:cubicBezTo>
                <a:cubicBezTo>
                  <a:pt x="112" y="9"/>
                  <a:pt x="112" y="9"/>
                  <a:pt x="112" y="9"/>
                </a:cubicBezTo>
                <a:cubicBezTo>
                  <a:pt x="108" y="9"/>
                  <a:pt x="108" y="9"/>
                  <a:pt x="108" y="9"/>
                </a:cubicBezTo>
                <a:cubicBezTo>
                  <a:pt x="108" y="9"/>
                  <a:pt x="108" y="9"/>
                  <a:pt x="107" y="9"/>
                </a:cubicBezTo>
                <a:cubicBezTo>
                  <a:pt x="107" y="9"/>
                  <a:pt x="107" y="9"/>
                  <a:pt x="107" y="9"/>
                </a:cubicBezTo>
                <a:cubicBezTo>
                  <a:pt x="107" y="10"/>
                  <a:pt x="107" y="10"/>
                  <a:pt x="107" y="10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11"/>
                  <a:pt x="107" y="11"/>
                  <a:pt x="107" y="11"/>
                </a:cubicBezTo>
                <a:cubicBezTo>
                  <a:pt x="107" y="39"/>
                  <a:pt x="107" y="68"/>
                  <a:pt x="107" y="96"/>
                </a:cubicBezTo>
                <a:close/>
                <a:moveTo>
                  <a:pt x="92" y="24"/>
                </a:moveTo>
                <a:cubicBezTo>
                  <a:pt x="92" y="24"/>
                  <a:pt x="92" y="24"/>
                  <a:pt x="92" y="24"/>
                </a:cubicBezTo>
                <a:cubicBezTo>
                  <a:pt x="94" y="24"/>
                  <a:pt x="95" y="24"/>
                  <a:pt x="96" y="26"/>
                </a:cubicBezTo>
                <a:cubicBezTo>
                  <a:pt x="96" y="27"/>
                  <a:pt x="96" y="29"/>
                  <a:pt x="94" y="30"/>
                </a:cubicBezTo>
                <a:cubicBezTo>
                  <a:pt x="29" y="53"/>
                  <a:pt x="29" y="53"/>
                  <a:pt x="29" y="53"/>
                </a:cubicBezTo>
                <a:cubicBezTo>
                  <a:pt x="28" y="54"/>
                  <a:pt x="26" y="53"/>
                  <a:pt x="25" y="51"/>
                </a:cubicBezTo>
                <a:cubicBezTo>
                  <a:pt x="25" y="50"/>
                  <a:pt x="26" y="48"/>
                  <a:pt x="27" y="48"/>
                </a:cubicBezTo>
                <a:cubicBezTo>
                  <a:pt x="92" y="24"/>
                  <a:pt x="92" y="24"/>
                  <a:pt x="92" y="24"/>
                </a:cubicBezTo>
                <a:close/>
                <a:moveTo>
                  <a:pt x="34" y="75"/>
                </a:moveTo>
                <a:cubicBezTo>
                  <a:pt x="34" y="75"/>
                  <a:pt x="34" y="75"/>
                  <a:pt x="34" y="75"/>
                </a:cubicBezTo>
                <a:cubicBezTo>
                  <a:pt x="32" y="79"/>
                  <a:pt x="32" y="79"/>
                  <a:pt x="32" y="79"/>
                </a:cubicBezTo>
                <a:cubicBezTo>
                  <a:pt x="32" y="80"/>
                  <a:pt x="32" y="81"/>
                  <a:pt x="32" y="83"/>
                </a:cubicBezTo>
                <a:cubicBezTo>
                  <a:pt x="33" y="84"/>
                  <a:pt x="34" y="84"/>
                  <a:pt x="35" y="85"/>
                </a:cubicBezTo>
                <a:cubicBezTo>
                  <a:pt x="58" y="93"/>
                  <a:pt x="58" y="93"/>
                  <a:pt x="58" y="93"/>
                </a:cubicBezTo>
                <a:cubicBezTo>
                  <a:pt x="58" y="93"/>
                  <a:pt x="59" y="93"/>
                  <a:pt x="59" y="93"/>
                </a:cubicBezTo>
                <a:cubicBezTo>
                  <a:pt x="60" y="94"/>
                  <a:pt x="61" y="94"/>
                  <a:pt x="62" y="93"/>
                </a:cubicBezTo>
                <a:cubicBezTo>
                  <a:pt x="62" y="93"/>
                  <a:pt x="62" y="93"/>
                  <a:pt x="62" y="93"/>
                </a:cubicBezTo>
                <a:cubicBezTo>
                  <a:pt x="63" y="93"/>
                  <a:pt x="64" y="92"/>
                  <a:pt x="64" y="91"/>
                </a:cubicBezTo>
                <a:cubicBezTo>
                  <a:pt x="64" y="91"/>
                  <a:pt x="64" y="91"/>
                  <a:pt x="64" y="90"/>
                </a:cubicBezTo>
                <a:cubicBezTo>
                  <a:pt x="66" y="86"/>
                  <a:pt x="66" y="86"/>
                  <a:pt x="66" y="86"/>
                </a:cubicBezTo>
                <a:cubicBezTo>
                  <a:pt x="34" y="75"/>
                  <a:pt x="34" y="75"/>
                  <a:pt x="34" y="75"/>
                </a:cubicBezTo>
                <a:close/>
                <a:moveTo>
                  <a:pt x="74" y="90"/>
                </a:moveTo>
                <a:cubicBezTo>
                  <a:pt x="74" y="90"/>
                  <a:pt x="74" y="90"/>
                  <a:pt x="74" y="90"/>
                </a:cubicBezTo>
                <a:cubicBezTo>
                  <a:pt x="73" y="94"/>
                  <a:pt x="73" y="94"/>
                  <a:pt x="73" y="94"/>
                </a:cubicBezTo>
                <a:cubicBezTo>
                  <a:pt x="73" y="94"/>
                  <a:pt x="73" y="94"/>
                  <a:pt x="73" y="94"/>
                </a:cubicBezTo>
                <a:cubicBezTo>
                  <a:pt x="72" y="98"/>
                  <a:pt x="69" y="100"/>
                  <a:pt x="66" y="102"/>
                </a:cubicBezTo>
                <a:cubicBezTo>
                  <a:pt x="66" y="102"/>
                  <a:pt x="66" y="102"/>
                  <a:pt x="66" y="102"/>
                </a:cubicBezTo>
                <a:cubicBezTo>
                  <a:pt x="63" y="103"/>
                  <a:pt x="59" y="103"/>
                  <a:pt x="55" y="102"/>
                </a:cubicBezTo>
                <a:cubicBezTo>
                  <a:pt x="55" y="102"/>
                  <a:pt x="55" y="102"/>
                  <a:pt x="55" y="102"/>
                </a:cubicBezTo>
                <a:cubicBezTo>
                  <a:pt x="32" y="94"/>
                  <a:pt x="32" y="94"/>
                  <a:pt x="32" y="94"/>
                </a:cubicBezTo>
                <a:cubicBezTo>
                  <a:pt x="28" y="92"/>
                  <a:pt x="25" y="90"/>
                  <a:pt x="24" y="86"/>
                </a:cubicBezTo>
                <a:cubicBezTo>
                  <a:pt x="22" y="83"/>
                  <a:pt x="22" y="80"/>
                  <a:pt x="23" y="76"/>
                </a:cubicBezTo>
                <a:cubicBezTo>
                  <a:pt x="25" y="72"/>
                  <a:pt x="25" y="72"/>
                  <a:pt x="25" y="72"/>
                </a:cubicBezTo>
                <a:cubicBezTo>
                  <a:pt x="14" y="68"/>
                  <a:pt x="14" y="68"/>
                  <a:pt x="14" y="68"/>
                </a:cubicBezTo>
                <a:cubicBezTo>
                  <a:pt x="8" y="68"/>
                  <a:pt x="8" y="68"/>
                  <a:pt x="8" y="68"/>
                </a:cubicBezTo>
                <a:cubicBezTo>
                  <a:pt x="6" y="68"/>
                  <a:pt x="4" y="67"/>
                  <a:pt x="2" y="65"/>
                </a:cubicBezTo>
                <a:cubicBezTo>
                  <a:pt x="2" y="65"/>
                  <a:pt x="2" y="65"/>
                  <a:pt x="2" y="65"/>
                </a:cubicBezTo>
                <a:cubicBezTo>
                  <a:pt x="1" y="64"/>
                  <a:pt x="0" y="62"/>
                  <a:pt x="0" y="60"/>
                </a:cubicBezTo>
                <a:cubicBezTo>
                  <a:pt x="0" y="46"/>
                  <a:pt x="0" y="46"/>
                  <a:pt x="0" y="46"/>
                </a:cubicBezTo>
                <a:cubicBezTo>
                  <a:pt x="0" y="44"/>
                  <a:pt x="1" y="42"/>
                  <a:pt x="2" y="41"/>
                </a:cubicBezTo>
                <a:cubicBezTo>
                  <a:pt x="3" y="40"/>
                  <a:pt x="3" y="40"/>
                  <a:pt x="3" y="40"/>
                </a:cubicBezTo>
                <a:cubicBezTo>
                  <a:pt x="4" y="39"/>
                  <a:pt x="6" y="38"/>
                  <a:pt x="8" y="38"/>
                </a:cubicBezTo>
                <a:cubicBezTo>
                  <a:pt x="14" y="38"/>
                  <a:pt x="14" y="38"/>
                  <a:pt x="14" y="38"/>
                </a:cubicBezTo>
                <a:cubicBezTo>
                  <a:pt x="98" y="8"/>
                  <a:pt x="98" y="8"/>
                  <a:pt x="98" y="8"/>
                </a:cubicBezTo>
                <a:cubicBezTo>
                  <a:pt x="98" y="6"/>
                  <a:pt x="99" y="4"/>
                  <a:pt x="101" y="3"/>
                </a:cubicBezTo>
                <a:cubicBezTo>
                  <a:pt x="101" y="2"/>
                  <a:pt x="101" y="2"/>
                  <a:pt x="101" y="2"/>
                </a:cubicBezTo>
                <a:cubicBezTo>
                  <a:pt x="103" y="1"/>
                  <a:pt x="105" y="0"/>
                  <a:pt x="108" y="0"/>
                </a:cubicBezTo>
                <a:cubicBezTo>
                  <a:pt x="112" y="0"/>
                  <a:pt x="112" y="0"/>
                  <a:pt x="112" y="0"/>
                </a:cubicBezTo>
                <a:cubicBezTo>
                  <a:pt x="115" y="0"/>
                  <a:pt x="117" y="1"/>
                  <a:pt x="119" y="3"/>
                </a:cubicBezTo>
                <a:cubicBezTo>
                  <a:pt x="120" y="3"/>
                  <a:pt x="120" y="3"/>
                  <a:pt x="120" y="3"/>
                </a:cubicBezTo>
                <a:cubicBezTo>
                  <a:pt x="121" y="5"/>
                  <a:pt x="122" y="7"/>
                  <a:pt x="122" y="10"/>
                </a:cubicBezTo>
                <a:cubicBezTo>
                  <a:pt x="122" y="96"/>
                  <a:pt x="122" y="96"/>
                  <a:pt x="122" y="96"/>
                </a:cubicBezTo>
                <a:cubicBezTo>
                  <a:pt x="122" y="99"/>
                  <a:pt x="121" y="101"/>
                  <a:pt x="119" y="103"/>
                </a:cubicBezTo>
                <a:cubicBezTo>
                  <a:pt x="119" y="104"/>
                  <a:pt x="119" y="104"/>
                  <a:pt x="119" y="104"/>
                </a:cubicBezTo>
                <a:cubicBezTo>
                  <a:pt x="117" y="105"/>
                  <a:pt x="114" y="106"/>
                  <a:pt x="112" y="106"/>
                </a:cubicBezTo>
                <a:cubicBezTo>
                  <a:pt x="112" y="106"/>
                  <a:pt x="112" y="106"/>
                  <a:pt x="112" y="106"/>
                </a:cubicBezTo>
                <a:cubicBezTo>
                  <a:pt x="108" y="106"/>
                  <a:pt x="108" y="106"/>
                  <a:pt x="108" y="106"/>
                </a:cubicBezTo>
                <a:cubicBezTo>
                  <a:pt x="105" y="106"/>
                  <a:pt x="103" y="105"/>
                  <a:pt x="101" y="103"/>
                </a:cubicBezTo>
                <a:cubicBezTo>
                  <a:pt x="99" y="102"/>
                  <a:pt x="98" y="100"/>
                  <a:pt x="98" y="98"/>
                </a:cubicBezTo>
                <a:cubicBezTo>
                  <a:pt x="74" y="90"/>
                  <a:pt x="74" y="90"/>
                  <a:pt x="74" y="90"/>
                </a:cubicBezTo>
                <a:close/>
                <a:moveTo>
                  <a:pt x="101" y="2"/>
                </a:moveTo>
                <a:cubicBezTo>
                  <a:pt x="101" y="2"/>
                  <a:pt x="101" y="2"/>
                  <a:pt x="101" y="2"/>
                </a:cubicBezTo>
                <a:cubicBezTo>
                  <a:pt x="103" y="1"/>
                  <a:pt x="106" y="1"/>
                  <a:pt x="107" y="3"/>
                </a:cubicBezTo>
                <a:cubicBezTo>
                  <a:pt x="101" y="2"/>
                  <a:pt x="101" y="2"/>
                  <a:pt x="101" y="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defTabSz="1219170" fontAlgn="base">
              <a:spcBef>
                <a:spcPct val="0"/>
              </a:spcBef>
              <a:spcAft>
                <a:spcPct val="0"/>
              </a:spcAft>
              <a:defRPr/>
            </a:pPr>
            <a:endParaRPr lang="zh-CN" altLang="en-US" sz="2400">
              <a:solidFill>
                <a:srgbClr val="0C0457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27" name="Group 22">
            <a:extLst>
              <a:ext uri="{FF2B5EF4-FFF2-40B4-BE49-F238E27FC236}">
                <a16:creationId xmlns:a16="http://schemas.microsoft.com/office/drawing/2014/main" id="{85444E36-BD7C-4259-9298-E4AAA8E3E4C7}"/>
              </a:ext>
            </a:extLst>
          </p:cNvPr>
          <p:cNvGrpSpPr/>
          <p:nvPr/>
        </p:nvGrpSpPr>
        <p:grpSpPr>
          <a:xfrm>
            <a:off x="669926" y="2424023"/>
            <a:ext cx="2361142" cy="820640"/>
            <a:chOff x="1360969" y="1923739"/>
            <a:chExt cx="1770856" cy="615481"/>
          </a:xfrm>
        </p:grpSpPr>
        <p:sp>
          <p:nvSpPr>
            <p:cNvPr id="28" name="Footer Text">
              <a:extLst>
                <a:ext uri="{FF2B5EF4-FFF2-40B4-BE49-F238E27FC236}">
                  <a16:creationId xmlns:a16="http://schemas.microsoft.com/office/drawing/2014/main" id="{9D37BFC8-D133-480D-BBE7-766E456AC4A3}"/>
                </a:ext>
              </a:extLst>
            </p:cNvPr>
            <p:cNvSpPr txBox="1"/>
            <p:nvPr/>
          </p:nvSpPr>
          <p:spPr>
            <a:xfrm>
              <a:off x="1360969" y="2144496"/>
              <a:ext cx="1770856" cy="3947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29" name="TextBox 119">
              <a:extLst>
                <a:ext uri="{FF2B5EF4-FFF2-40B4-BE49-F238E27FC236}">
                  <a16:creationId xmlns:a16="http://schemas.microsoft.com/office/drawing/2014/main" id="{F330DC96-FD15-4CD9-96D3-827240C60A7C}"/>
                </a:ext>
              </a:extLst>
            </p:cNvPr>
            <p:cNvSpPr txBox="1"/>
            <p:nvPr/>
          </p:nvSpPr>
          <p:spPr>
            <a:xfrm>
              <a:off x="2208496" y="1923739"/>
              <a:ext cx="9233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/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</p:grpSp>
      <p:grpSp>
        <p:nvGrpSpPr>
          <p:cNvPr id="30" name="Group 22">
            <a:extLst>
              <a:ext uri="{FF2B5EF4-FFF2-40B4-BE49-F238E27FC236}">
                <a16:creationId xmlns:a16="http://schemas.microsoft.com/office/drawing/2014/main" id="{77A7D99F-91AE-44A2-9901-A6C0181A67CD}"/>
              </a:ext>
            </a:extLst>
          </p:cNvPr>
          <p:cNvGrpSpPr/>
          <p:nvPr/>
        </p:nvGrpSpPr>
        <p:grpSpPr>
          <a:xfrm>
            <a:off x="669926" y="4624299"/>
            <a:ext cx="2361142" cy="820640"/>
            <a:chOff x="1360969" y="1923739"/>
            <a:chExt cx="1770856" cy="615481"/>
          </a:xfrm>
        </p:grpSpPr>
        <p:sp>
          <p:nvSpPr>
            <p:cNvPr id="31" name="Footer Text">
              <a:extLst>
                <a:ext uri="{FF2B5EF4-FFF2-40B4-BE49-F238E27FC236}">
                  <a16:creationId xmlns:a16="http://schemas.microsoft.com/office/drawing/2014/main" id="{A2CD12DB-9015-4DEE-A2D8-1D498F3A0F16}"/>
                </a:ext>
              </a:extLst>
            </p:cNvPr>
            <p:cNvSpPr txBox="1"/>
            <p:nvPr/>
          </p:nvSpPr>
          <p:spPr>
            <a:xfrm>
              <a:off x="1360969" y="2144496"/>
              <a:ext cx="1770856" cy="3947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 algn="r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32" name="TextBox 119">
              <a:extLst>
                <a:ext uri="{FF2B5EF4-FFF2-40B4-BE49-F238E27FC236}">
                  <a16:creationId xmlns:a16="http://schemas.microsoft.com/office/drawing/2014/main" id="{39F5B2C4-0E73-4883-A296-A3C23D327BAA}"/>
                </a:ext>
              </a:extLst>
            </p:cNvPr>
            <p:cNvSpPr txBox="1"/>
            <p:nvPr/>
          </p:nvSpPr>
          <p:spPr>
            <a:xfrm>
              <a:off x="2208496" y="1923739"/>
              <a:ext cx="9233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 algn="r"/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</p:grpSp>
      <p:grpSp>
        <p:nvGrpSpPr>
          <p:cNvPr id="33" name="Group 22">
            <a:extLst>
              <a:ext uri="{FF2B5EF4-FFF2-40B4-BE49-F238E27FC236}">
                <a16:creationId xmlns:a16="http://schemas.microsoft.com/office/drawing/2014/main" id="{9F658C75-8F68-4D0B-A8CA-EAAD23CD38B2}"/>
              </a:ext>
            </a:extLst>
          </p:cNvPr>
          <p:cNvGrpSpPr/>
          <p:nvPr/>
        </p:nvGrpSpPr>
        <p:grpSpPr>
          <a:xfrm>
            <a:off x="9159346" y="2424023"/>
            <a:ext cx="2361142" cy="820640"/>
            <a:chOff x="1360969" y="1923739"/>
            <a:chExt cx="1770856" cy="615481"/>
          </a:xfrm>
        </p:grpSpPr>
        <p:sp>
          <p:nvSpPr>
            <p:cNvPr id="34" name="Footer Text">
              <a:extLst>
                <a:ext uri="{FF2B5EF4-FFF2-40B4-BE49-F238E27FC236}">
                  <a16:creationId xmlns:a16="http://schemas.microsoft.com/office/drawing/2014/main" id="{2AFB746B-C0A8-4BF8-96DD-A085DAAC0798}"/>
                </a:ext>
              </a:extLst>
            </p:cNvPr>
            <p:cNvSpPr txBox="1"/>
            <p:nvPr/>
          </p:nvSpPr>
          <p:spPr>
            <a:xfrm>
              <a:off x="1360969" y="2144496"/>
              <a:ext cx="1770856" cy="3947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35" name="TextBox 119">
              <a:extLst>
                <a:ext uri="{FF2B5EF4-FFF2-40B4-BE49-F238E27FC236}">
                  <a16:creationId xmlns:a16="http://schemas.microsoft.com/office/drawing/2014/main" id="{5E9F7B9A-DA49-4E4B-AD1F-2A6C196CF532}"/>
                </a:ext>
              </a:extLst>
            </p:cNvPr>
            <p:cNvSpPr txBox="1"/>
            <p:nvPr/>
          </p:nvSpPr>
          <p:spPr>
            <a:xfrm>
              <a:off x="1360969" y="1923739"/>
              <a:ext cx="9233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</p:grpSp>
      <p:grpSp>
        <p:nvGrpSpPr>
          <p:cNvPr id="36" name="Group 22">
            <a:extLst>
              <a:ext uri="{FF2B5EF4-FFF2-40B4-BE49-F238E27FC236}">
                <a16:creationId xmlns:a16="http://schemas.microsoft.com/office/drawing/2014/main" id="{9FEC9DFD-D815-4F15-836E-29E8F73D6F8A}"/>
              </a:ext>
            </a:extLst>
          </p:cNvPr>
          <p:cNvGrpSpPr/>
          <p:nvPr/>
        </p:nvGrpSpPr>
        <p:grpSpPr>
          <a:xfrm>
            <a:off x="9159346" y="4624299"/>
            <a:ext cx="2361142" cy="820640"/>
            <a:chOff x="1360969" y="1923739"/>
            <a:chExt cx="1770856" cy="615481"/>
          </a:xfrm>
        </p:grpSpPr>
        <p:sp>
          <p:nvSpPr>
            <p:cNvPr id="37" name="Footer Text">
              <a:extLst>
                <a:ext uri="{FF2B5EF4-FFF2-40B4-BE49-F238E27FC236}">
                  <a16:creationId xmlns:a16="http://schemas.microsoft.com/office/drawing/2014/main" id="{DFC16037-1ACB-4AFD-B2E9-B2073091C9B6}"/>
                </a:ext>
              </a:extLst>
            </p:cNvPr>
            <p:cNvSpPr txBox="1"/>
            <p:nvPr/>
          </p:nvSpPr>
          <p:spPr>
            <a:xfrm>
              <a:off x="1360969" y="2144496"/>
              <a:ext cx="1770856" cy="39472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38" name="TextBox 119">
              <a:extLst>
                <a:ext uri="{FF2B5EF4-FFF2-40B4-BE49-F238E27FC236}">
                  <a16:creationId xmlns:a16="http://schemas.microsoft.com/office/drawing/2014/main" id="{BAA143FB-084A-4E4E-BF1B-5D2F89803649}"/>
                </a:ext>
              </a:extLst>
            </p:cNvPr>
            <p:cNvSpPr txBox="1"/>
            <p:nvPr/>
          </p:nvSpPr>
          <p:spPr>
            <a:xfrm>
              <a:off x="1360969" y="1923739"/>
              <a:ext cx="9233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9808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F5160C5-ABBB-41F6-9CD4-05E4E1C121F0}"/>
              </a:ext>
            </a:extLst>
          </p:cNvPr>
          <p:cNvSpPr txBox="1">
            <a:spLocks/>
          </p:cNvSpPr>
          <p:nvPr/>
        </p:nvSpPr>
        <p:spPr>
          <a:xfrm>
            <a:off x="3987256" y="741867"/>
            <a:ext cx="4217488" cy="50276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工作总结概述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B59C7C-A135-49BF-955C-E734C841F6EF}"/>
              </a:ext>
            </a:extLst>
          </p:cNvPr>
          <p:cNvSpPr txBox="1"/>
          <p:nvPr/>
        </p:nvSpPr>
        <p:spPr>
          <a:xfrm>
            <a:off x="3987256" y="1174440"/>
            <a:ext cx="4217489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print the presentation and make it into a film a wider field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7943BF0-AA0D-464A-9419-BDA6138A2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2100" y="2028826"/>
            <a:ext cx="5803900" cy="1399117"/>
          </a:xfrm>
          <a:prstGeom prst="rect">
            <a:avLst/>
          </a:prstGeom>
          <a:solidFill>
            <a:srgbClr val="B90E83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0DB46A0-BA47-4A46-BF87-14E98E387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028826"/>
            <a:ext cx="5803900" cy="1399117"/>
          </a:xfrm>
          <a:prstGeom prst="rect">
            <a:avLst/>
          </a:prstGeom>
          <a:solidFill>
            <a:srgbClr val="B90E83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8BE6125-82AE-4445-8147-80AFCE8AAE6C}"/>
              </a:ext>
            </a:extLst>
          </p:cNvPr>
          <p:cNvGrpSpPr/>
          <p:nvPr/>
        </p:nvGrpSpPr>
        <p:grpSpPr>
          <a:xfrm>
            <a:off x="2159001" y="2028826"/>
            <a:ext cx="3936999" cy="1399118"/>
            <a:chOff x="2159001" y="2028826"/>
            <a:chExt cx="3936999" cy="1399118"/>
          </a:xfrm>
        </p:grpSpPr>
        <p:sp>
          <p:nvSpPr>
            <p:cNvPr id="9" name="Rectangle 6" descr="0x786">
              <a:extLst>
                <a:ext uri="{FF2B5EF4-FFF2-40B4-BE49-F238E27FC236}">
                  <a16:creationId xmlns:a16="http://schemas.microsoft.com/office/drawing/2014/main" id="{F6BEDD1D-64A0-471D-AB43-602B09F87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001" y="2028826"/>
              <a:ext cx="1316567" cy="1399117"/>
            </a:xfrm>
            <a:prstGeom prst="rect">
              <a:avLst/>
            </a:prstGeom>
            <a:blipFill dpi="0" rotWithShape="1">
              <a:blip r:embed="rId3"/>
              <a:srcRect/>
              <a:stretch>
                <a:fillRect r="-6270"/>
              </a:stretch>
            </a:blip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Rectangle 7" descr="0115mvtps00039">
              <a:extLst>
                <a:ext uri="{FF2B5EF4-FFF2-40B4-BE49-F238E27FC236}">
                  <a16:creationId xmlns:a16="http://schemas.microsoft.com/office/drawing/2014/main" id="{D8AF5367-DEB0-41D0-A0EB-DE97764118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1" y="2314577"/>
              <a:ext cx="1312333" cy="1113367"/>
            </a:xfrm>
            <a:prstGeom prst="rect">
              <a:avLst/>
            </a:prstGeom>
            <a:blipFill dpi="0" rotWithShape="1">
              <a:blip r:embed="rId4"/>
              <a:srcRect/>
              <a:stretch>
                <a:fillRect b="-17871"/>
              </a:stretch>
            </a:blip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B0DE647F-8570-4F91-B078-668A10023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3451" y="2028826"/>
              <a:ext cx="1312333" cy="285751"/>
            </a:xfrm>
            <a:prstGeom prst="rect">
              <a:avLst/>
            </a:prstGeom>
            <a:solidFill>
              <a:srgbClr val="3F32B3"/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D337516E-522E-485C-A35B-2D1C8D900D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84" y="3144310"/>
              <a:ext cx="1310216" cy="283633"/>
            </a:xfrm>
            <a:prstGeom prst="rect">
              <a:avLst/>
            </a:prstGeom>
            <a:solidFill>
              <a:srgbClr val="3F32B3"/>
            </a:solid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3" name="Rectangle 10" descr="u=290065061,2920051158&amp;fm=15&amp;gp=0">
              <a:extLst>
                <a:ext uri="{FF2B5EF4-FFF2-40B4-BE49-F238E27FC236}">
                  <a16:creationId xmlns:a16="http://schemas.microsoft.com/office/drawing/2014/main" id="{EA9AA87A-BE5F-46B3-BC20-34717E1736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85784" y="2028826"/>
              <a:ext cx="1310216" cy="1115484"/>
            </a:xfrm>
            <a:prstGeom prst="rect">
              <a:avLst/>
            </a:prstGeom>
            <a:blipFill dpi="0" rotWithShape="1">
              <a:blip r:embed="rId5"/>
              <a:srcRect/>
              <a:stretch>
                <a:fillRect b="-17457"/>
              </a:stretch>
            </a:blipFill>
            <a:ln>
              <a:noFill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4" name="Freeform 11">
            <a:extLst>
              <a:ext uri="{FF2B5EF4-FFF2-40B4-BE49-F238E27FC236}">
                <a16:creationId xmlns:a16="http://schemas.microsoft.com/office/drawing/2014/main" id="{B5204251-2A76-4C98-AE74-E3EF87F34F12}"/>
              </a:ext>
            </a:extLst>
          </p:cNvPr>
          <p:cNvSpPr>
            <a:spLocks noEditPoints="1"/>
          </p:cNvSpPr>
          <p:nvPr/>
        </p:nvSpPr>
        <p:spPr bwMode="auto">
          <a:xfrm>
            <a:off x="7139518" y="4208992"/>
            <a:ext cx="563033" cy="323851"/>
          </a:xfrm>
          <a:custGeom>
            <a:avLst/>
            <a:gdLst>
              <a:gd name="T0" fmla="*/ 30 w 133"/>
              <a:gd name="T1" fmla="*/ 41 h 76"/>
              <a:gd name="T2" fmla="*/ 30 w 133"/>
              <a:gd name="T3" fmla="*/ 56 h 76"/>
              <a:gd name="T4" fmla="*/ 103 w 133"/>
              <a:gd name="T5" fmla="*/ 56 h 76"/>
              <a:gd name="T6" fmla="*/ 103 w 133"/>
              <a:gd name="T7" fmla="*/ 41 h 76"/>
              <a:gd name="T8" fmla="*/ 99 w 133"/>
              <a:gd name="T9" fmla="*/ 38 h 76"/>
              <a:gd name="T10" fmla="*/ 68 w 133"/>
              <a:gd name="T11" fmla="*/ 51 h 76"/>
              <a:gd name="T12" fmla="*/ 64 w 133"/>
              <a:gd name="T13" fmla="*/ 51 h 76"/>
              <a:gd name="T14" fmla="*/ 33 w 133"/>
              <a:gd name="T15" fmla="*/ 39 h 76"/>
              <a:gd name="T16" fmla="*/ 30 w 133"/>
              <a:gd name="T17" fmla="*/ 41 h 76"/>
              <a:gd name="T18" fmla="*/ 16 w 133"/>
              <a:gd name="T19" fmla="*/ 31 h 76"/>
              <a:gd name="T20" fmla="*/ 16 w 133"/>
              <a:gd name="T21" fmla="*/ 45 h 76"/>
              <a:gd name="T22" fmla="*/ 16 w 133"/>
              <a:gd name="T23" fmla="*/ 45 h 76"/>
              <a:gd name="T24" fmla="*/ 17 w 133"/>
              <a:gd name="T25" fmla="*/ 45 h 76"/>
              <a:gd name="T26" fmla="*/ 19 w 133"/>
              <a:gd name="T27" fmla="*/ 47 h 76"/>
              <a:gd name="T28" fmla="*/ 18 w 133"/>
              <a:gd name="T29" fmla="*/ 50 h 76"/>
              <a:gd name="T30" fmla="*/ 19 w 133"/>
              <a:gd name="T31" fmla="*/ 50 h 76"/>
              <a:gd name="T32" fmla="*/ 19 w 133"/>
              <a:gd name="T33" fmla="*/ 52 h 76"/>
              <a:gd name="T34" fmla="*/ 18 w 133"/>
              <a:gd name="T35" fmla="*/ 52 h 76"/>
              <a:gd name="T36" fmla="*/ 18 w 133"/>
              <a:gd name="T37" fmla="*/ 74 h 76"/>
              <a:gd name="T38" fmla="*/ 17 w 133"/>
              <a:gd name="T39" fmla="*/ 73 h 76"/>
              <a:gd name="T40" fmla="*/ 18 w 133"/>
              <a:gd name="T41" fmla="*/ 71 h 76"/>
              <a:gd name="T42" fmla="*/ 17 w 133"/>
              <a:gd name="T43" fmla="*/ 71 h 76"/>
              <a:gd name="T44" fmla="*/ 15 w 133"/>
              <a:gd name="T45" fmla="*/ 75 h 76"/>
              <a:gd name="T46" fmla="*/ 14 w 133"/>
              <a:gd name="T47" fmla="*/ 75 h 76"/>
              <a:gd name="T48" fmla="*/ 14 w 133"/>
              <a:gd name="T49" fmla="*/ 71 h 76"/>
              <a:gd name="T50" fmla="*/ 13 w 133"/>
              <a:gd name="T51" fmla="*/ 70 h 76"/>
              <a:gd name="T52" fmla="*/ 13 w 133"/>
              <a:gd name="T53" fmla="*/ 73 h 76"/>
              <a:gd name="T54" fmla="*/ 13 w 133"/>
              <a:gd name="T55" fmla="*/ 73 h 76"/>
              <a:gd name="T56" fmla="*/ 12 w 133"/>
              <a:gd name="T57" fmla="*/ 71 h 76"/>
              <a:gd name="T58" fmla="*/ 12 w 133"/>
              <a:gd name="T59" fmla="*/ 72 h 76"/>
              <a:gd name="T60" fmla="*/ 12 w 133"/>
              <a:gd name="T61" fmla="*/ 74 h 76"/>
              <a:gd name="T62" fmla="*/ 12 w 133"/>
              <a:gd name="T63" fmla="*/ 74 h 76"/>
              <a:gd name="T64" fmla="*/ 11 w 133"/>
              <a:gd name="T65" fmla="*/ 52 h 76"/>
              <a:gd name="T66" fmla="*/ 11 w 133"/>
              <a:gd name="T67" fmla="*/ 52 h 76"/>
              <a:gd name="T68" fmla="*/ 11 w 133"/>
              <a:gd name="T69" fmla="*/ 50 h 76"/>
              <a:gd name="T70" fmla="*/ 11 w 133"/>
              <a:gd name="T71" fmla="*/ 50 h 76"/>
              <a:gd name="T72" fmla="*/ 11 w 133"/>
              <a:gd name="T73" fmla="*/ 47 h 76"/>
              <a:gd name="T74" fmla="*/ 13 w 133"/>
              <a:gd name="T75" fmla="*/ 45 h 76"/>
              <a:gd name="T76" fmla="*/ 13 w 133"/>
              <a:gd name="T77" fmla="*/ 45 h 76"/>
              <a:gd name="T78" fmla="*/ 14 w 133"/>
              <a:gd name="T79" fmla="*/ 44 h 76"/>
              <a:gd name="T80" fmla="*/ 14 w 133"/>
              <a:gd name="T81" fmla="*/ 29 h 76"/>
              <a:gd name="T82" fmla="*/ 13 w 133"/>
              <a:gd name="T83" fmla="*/ 28 h 76"/>
              <a:gd name="T84" fmla="*/ 2 w 133"/>
              <a:gd name="T85" fmla="*/ 23 h 76"/>
              <a:gd name="T86" fmla="*/ 2 w 133"/>
              <a:gd name="T87" fmla="*/ 19 h 76"/>
              <a:gd name="T88" fmla="*/ 65 w 133"/>
              <a:gd name="T89" fmla="*/ 0 h 76"/>
              <a:gd name="T90" fmla="*/ 68 w 133"/>
              <a:gd name="T91" fmla="*/ 0 h 76"/>
              <a:gd name="T92" fmla="*/ 131 w 133"/>
              <a:gd name="T93" fmla="*/ 19 h 76"/>
              <a:gd name="T94" fmla="*/ 131 w 133"/>
              <a:gd name="T95" fmla="*/ 23 h 76"/>
              <a:gd name="T96" fmla="*/ 68 w 133"/>
              <a:gd name="T97" fmla="*/ 49 h 76"/>
              <a:gd name="T98" fmla="*/ 64 w 133"/>
              <a:gd name="T99" fmla="*/ 49 h 76"/>
              <a:gd name="T100" fmla="*/ 18 w 133"/>
              <a:gd name="T101" fmla="*/ 30 h 76"/>
              <a:gd name="T102" fmla="*/ 16 w 133"/>
              <a:gd name="T103" fmla="*/ 31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33" h="76">
                <a:moveTo>
                  <a:pt x="30" y="41"/>
                </a:moveTo>
                <a:cubicBezTo>
                  <a:pt x="30" y="56"/>
                  <a:pt x="30" y="56"/>
                  <a:pt x="30" y="56"/>
                </a:cubicBezTo>
                <a:cubicBezTo>
                  <a:pt x="30" y="75"/>
                  <a:pt x="103" y="75"/>
                  <a:pt x="103" y="56"/>
                </a:cubicBezTo>
                <a:cubicBezTo>
                  <a:pt x="103" y="41"/>
                  <a:pt x="103" y="41"/>
                  <a:pt x="103" y="41"/>
                </a:cubicBezTo>
                <a:cubicBezTo>
                  <a:pt x="103" y="39"/>
                  <a:pt x="101" y="38"/>
                  <a:pt x="99" y="38"/>
                </a:cubicBezTo>
                <a:cubicBezTo>
                  <a:pt x="68" y="51"/>
                  <a:pt x="68" y="51"/>
                  <a:pt x="68" y="51"/>
                </a:cubicBezTo>
                <a:cubicBezTo>
                  <a:pt x="67" y="52"/>
                  <a:pt x="66" y="52"/>
                  <a:pt x="64" y="51"/>
                </a:cubicBezTo>
                <a:cubicBezTo>
                  <a:pt x="33" y="39"/>
                  <a:pt x="33" y="39"/>
                  <a:pt x="33" y="39"/>
                </a:cubicBezTo>
                <a:cubicBezTo>
                  <a:pt x="32" y="38"/>
                  <a:pt x="30" y="39"/>
                  <a:pt x="30" y="41"/>
                </a:cubicBezTo>
                <a:close/>
                <a:moveTo>
                  <a:pt x="16" y="31"/>
                </a:moveTo>
                <a:cubicBezTo>
                  <a:pt x="16" y="45"/>
                  <a:pt x="16" y="45"/>
                  <a:pt x="16" y="45"/>
                </a:cubicBezTo>
                <a:cubicBezTo>
                  <a:pt x="16" y="45"/>
                  <a:pt x="16" y="45"/>
                  <a:pt x="16" y="45"/>
                </a:cubicBezTo>
                <a:cubicBezTo>
                  <a:pt x="17" y="45"/>
                  <a:pt x="17" y="45"/>
                  <a:pt x="17" y="45"/>
                </a:cubicBezTo>
                <a:cubicBezTo>
                  <a:pt x="19" y="44"/>
                  <a:pt x="19" y="46"/>
                  <a:pt x="19" y="47"/>
                </a:cubicBezTo>
                <a:cubicBezTo>
                  <a:pt x="19" y="48"/>
                  <a:pt x="19" y="49"/>
                  <a:pt x="18" y="50"/>
                </a:cubicBezTo>
                <a:cubicBezTo>
                  <a:pt x="18" y="50"/>
                  <a:pt x="18" y="50"/>
                  <a:pt x="19" y="50"/>
                </a:cubicBezTo>
                <a:cubicBezTo>
                  <a:pt x="19" y="51"/>
                  <a:pt x="19" y="52"/>
                  <a:pt x="19" y="52"/>
                </a:cubicBezTo>
                <a:cubicBezTo>
                  <a:pt x="18" y="52"/>
                  <a:pt x="18" y="52"/>
                  <a:pt x="18" y="52"/>
                </a:cubicBezTo>
                <a:cubicBezTo>
                  <a:pt x="22" y="59"/>
                  <a:pt x="24" y="68"/>
                  <a:pt x="18" y="74"/>
                </a:cubicBezTo>
                <a:cubicBezTo>
                  <a:pt x="17" y="74"/>
                  <a:pt x="17" y="74"/>
                  <a:pt x="17" y="73"/>
                </a:cubicBezTo>
                <a:cubicBezTo>
                  <a:pt x="17" y="73"/>
                  <a:pt x="17" y="72"/>
                  <a:pt x="18" y="71"/>
                </a:cubicBezTo>
                <a:cubicBezTo>
                  <a:pt x="18" y="69"/>
                  <a:pt x="17" y="69"/>
                  <a:pt x="17" y="71"/>
                </a:cubicBezTo>
                <a:cubicBezTo>
                  <a:pt x="16" y="73"/>
                  <a:pt x="16" y="74"/>
                  <a:pt x="15" y="75"/>
                </a:cubicBezTo>
                <a:cubicBezTo>
                  <a:pt x="15" y="76"/>
                  <a:pt x="14" y="76"/>
                  <a:pt x="14" y="75"/>
                </a:cubicBezTo>
                <a:cubicBezTo>
                  <a:pt x="14" y="74"/>
                  <a:pt x="14" y="72"/>
                  <a:pt x="14" y="71"/>
                </a:cubicBezTo>
                <a:cubicBezTo>
                  <a:pt x="14" y="68"/>
                  <a:pt x="13" y="67"/>
                  <a:pt x="13" y="70"/>
                </a:cubicBezTo>
                <a:cubicBezTo>
                  <a:pt x="13" y="71"/>
                  <a:pt x="13" y="72"/>
                  <a:pt x="13" y="73"/>
                </a:cubicBezTo>
                <a:cubicBezTo>
                  <a:pt x="13" y="73"/>
                  <a:pt x="13" y="73"/>
                  <a:pt x="13" y="73"/>
                </a:cubicBezTo>
                <a:cubicBezTo>
                  <a:pt x="13" y="72"/>
                  <a:pt x="12" y="72"/>
                  <a:pt x="12" y="71"/>
                </a:cubicBezTo>
                <a:cubicBezTo>
                  <a:pt x="12" y="70"/>
                  <a:pt x="12" y="70"/>
                  <a:pt x="12" y="72"/>
                </a:cubicBezTo>
                <a:cubicBezTo>
                  <a:pt x="12" y="72"/>
                  <a:pt x="12" y="73"/>
                  <a:pt x="12" y="74"/>
                </a:cubicBezTo>
                <a:cubicBezTo>
                  <a:pt x="12" y="74"/>
                  <a:pt x="12" y="74"/>
                  <a:pt x="12" y="74"/>
                </a:cubicBezTo>
                <a:cubicBezTo>
                  <a:pt x="6" y="68"/>
                  <a:pt x="5" y="60"/>
                  <a:pt x="11" y="52"/>
                </a:cubicBezTo>
                <a:cubicBezTo>
                  <a:pt x="11" y="52"/>
                  <a:pt x="11" y="52"/>
                  <a:pt x="11" y="52"/>
                </a:cubicBezTo>
                <a:cubicBezTo>
                  <a:pt x="10" y="52"/>
                  <a:pt x="10" y="50"/>
                  <a:pt x="11" y="50"/>
                </a:cubicBezTo>
                <a:cubicBezTo>
                  <a:pt x="11" y="50"/>
                  <a:pt x="11" y="50"/>
                  <a:pt x="11" y="50"/>
                </a:cubicBezTo>
                <a:cubicBezTo>
                  <a:pt x="11" y="49"/>
                  <a:pt x="11" y="48"/>
                  <a:pt x="11" y="47"/>
                </a:cubicBezTo>
                <a:cubicBezTo>
                  <a:pt x="11" y="46"/>
                  <a:pt x="11" y="44"/>
                  <a:pt x="13" y="45"/>
                </a:cubicBezTo>
                <a:cubicBezTo>
                  <a:pt x="13" y="45"/>
                  <a:pt x="13" y="45"/>
                  <a:pt x="13" y="45"/>
                </a:cubicBezTo>
                <a:cubicBezTo>
                  <a:pt x="13" y="45"/>
                  <a:pt x="14" y="44"/>
                  <a:pt x="14" y="44"/>
                </a:cubicBezTo>
                <a:cubicBezTo>
                  <a:pt x="14" y="29"/>
                  <a:pt x="14" y="29"/>
                  <a:pt x="14" y="29"/>
                </a:cubicBezTo>
                <a:cubicBezTo>
                  <a:pt x="14" y="28"/>
                  <a:pt x="13" y="28"/>
                  <a:pt x="13" y="28"/>
                </a:cubicBezTo>
                <a:cubicBezTo>
                  <a:pt x="2" y="23"/>
                  <a:pt x="2" y="23"/>
                  <a:pt x="2" y="23"/>
                </a:cubicBezTo>
                <a:cubicBezTo>
                  <a:pt x="0" y="22"/>
                  <a:pt x="0" y="20"/>
                  <a:pt x="2" y="19"/>
                </a:cubicBezTo>
                <a:cubicBezTo>
                  <a:pt x="65" y="0"/>
                  <a:pt x="65" y="0"/>
                  <a:pt x="65" y="0"/>
                </a:cubicBezTo>
                <a:cubicBezTo>
                  <a:pt x="66" y="0"/>
                  <a:pt x="67" y="0"/>
                  <a:pt x="68" y="0"/>
                </a:cubicBezTo>
                <a:cubicBezTo>
                  <a:pt x="131" y="19"/>
                  <a:pt x="131" y="19"/>
                  <a:pt x="131" y="19"/>
                </a:cubicBezTo>
                <a:cubicBezTo>
                  <a:pt x="133" y="20"/>
                  <a:pt x="133" y="22"/>
                  <a:pt x="131" y="23"/>
                </a:cubicBezTo>
                <a:cubicBezTo>
                  <a:pt x="68" y="49"/>
                  <a:pt x="68" y="49"/>
                  <a:pt x="68" y="49"/>
                </a:cubicBezTo>
                <a:cubicBezTo>
                  <a:pt x="67" y="50"/>
                  <a:pt x="66" y="50"/>
                  <a:pt x="64" y="49"/>
                </a:cubicBezTo>
                <a:cubicBezTo>
                  <a:pt x="18" y="30"/>
                  <a:pt x="18" y="30"/>
                  <a:pt x="18" y="30"/>
                </a:cubicBezTo>
                <a:cubicBezTo>
                  <a:pt x="17" y="30"/>
                  <a:pt x="16" y="30"/>
                  <a:pt x="16" y="31"/>
                </a:cubicBezTo>
                <a:close/>
              </a:path>
            </a:pathLst>
          </a:custGeom>
          <a:solidFill>
            <a:srgbClr val="B90E83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Freeform 12">
            <a:extLst>
              <a:ext uri="{FF2B5EF4-FFF2-40B4-BE49-F238E27FC236}">
                <a16:creationId xmlns:a16="http://schemas.microsoft.com/office/drawing/2014/main" id="{121C0ED3-215C-4A1E-8342-5B06DF9BFD76}"/>
              </a:ext>
            </a:extLst>
          </p:cNvPr>
          <p:cNvSpPr>
            <a:spLocks noEditPoints="1"/>
          </p:cNvSpPr>
          <p:nvPr/>
        </p:nvSpPr>
        <p:spPr bwMode="auto">
          <a:xfrm>
            <a:off x="1344084" y="4098926"/>
            <a:ext cx="567267" cy="535517"/>
          </a:xfrm>
          <a:custGeom>
            <a:avLst/>
            <a:gdLst>
              <a:gd name="T0" fmla="*/ 66 w 134"/>
              <a:gd name="T1" fmla="*/ 23 h 126"/>
              <a:gd name="T2" fmla="*/ 77 w 134"/>
              <a:gd name="T3" fmla="*/ 36 h 126"/>
              <a:gd name="T4" fmla="*/ 84 w 134"/>
              <a:gd name="T5" fmla="*/ 59 h 126"/>
              <a:gd name="T6" fmla="*/ 67 w 134"/>
              <a:gd name="T7" fmla="*/ 42 h 126"/>
              <a:gd name="T8" fmla="*/ 102 w 134"/>
              <a:gd name="T9" fmla="*/ 88 h 126"/>
              <a:gd name="T10" fmla="*/ 70 w 134"/>
              <a:gd name="T11" fmla="*/ 106 h 126"/>
              <a:gd name="T12" fmla="*/ 95 w 134"/>
              <a:gd name="T13" fmla="*/ 109 h 126"/>
              <a:gd name="T14" fmla="*/ 107 w 134"/>
              <a:gd name="T15" fmla="*/ 92 h 126"/>
              <a:gd name="T16" fmla="*/ 101 w 134"/>
              <a:gd name="T17" fmla="*/ 114 h 126"/>
              <a:gd name="T18" fmla="*/ 27 w 134"/>
              <a:gd name="T19" fmla="*/ 96 h 126"/>
              <a:gd name="T20" fmla="*/ 19 w 134"/>
              <a:gd name="T21" fmla="*/ 82 h 126"/>
              <a:gd name="T22" fmla="*/ 66 w 134"/>
              <a:gd name="T23" fmla="*/ 18 h 126"/>
              <a:gd name="T24" fmla="*/ 81 w 134"/>
              <a:gd name="T25" fmla="*/ 10 h 126"/>
              <a:gd name="T26" fmla="*/ 103 w 134"/>
              <a:gd name="T27" fmla="*/ 17 h 126"/>
              <a:gd name="T28" fmla="*/ 107 w 134"/>
              <a:gd name="T29" fmla="*/ 86 h 126"/>
              <a:gd name="T30" fmla="*/ 107 w 134"/>
              <a:gd name="T31" fmla="*/ 92 h 126"/>
              <a:gd name="T32" fmla="*/ 34 w 134"/>
              <a:gd name="T33" fmla="*/ 62 h 126"/>
              <a:gd name="T34" fmla="*/ 20 w 134"/>
              <a:gd name="T35" fmla="*/ 78 h 126"/>
              <a:gd name="T36" fmla="*/ 32 w 134"/>
              <a:gd name="T37" fmla="*/ 73 h 126"/>
              <a:gd name="T38" fmla="*/ 42 w 134"/>
              <a:gd name="T39" fmla="*/ 87 h 126"/>
              <a:gd name="T40" fmla="*/ 38 w 134"/>
              <a:gd name="T41" fmla="*/ 69 h 126"/>
              <a:gd name="T42" fmla="*/ 35 w 134"/>
              <a:gd name="T43" fmla="*/ 75 h 126"/>
              <a:gd name="T44" fmla="*/ 31 w 134"/>
              <a:gd name="T45" fmla="*/ 97 h 126"/>
              <a:gd name="T46" fmla="*/ 52 w 134"/>
              <a:gd name="T47" fmla="*/ 93 h 126"/>
              <a:gd name="T48" fmla="*/ 39 w 134"/>
              <a:gd name="T49" fmla="*/ 90 h 126"/>
              <a:gd name="T50" fmla="*/ 80 w 134"/>
              <a:gd name="T51" fmla="*/ 15 h 126"/>
              <a:gd name="T52" fmla="*/ 82 w 134"/>
              <a:gd name="T53" fmla="*/ 35 h 126"/>
              <a:gd name="T54" fmla="*/ 103 w 134"/>
              <a:gd name="T55" fmla="*/ 39 h 126"/>
              <a:gd name="T56" fmla="*/ 63 w 134"/>
              <a:gd name="T57" fmla="*/ 20 h 126"/>
              <a:gd name="T58" fmla="*/ 49 w 134"/>
              <a:gd name="T59" fmla="*/ 37 h 126"/>
              <a:gd name="T60" fmla="*/ 63 w 134"/>
              <a:gd name="T61" fmla="*/ 20 h 126"/>
              <a:gd name="T62" fmla="*/ 102 w 134"/>
              <a:gd name="T63" fmla="*/ 83 h 126"/>
              <a:gd name="T64" fmla="*/ 86 w 134"/>
              <a:gd name="T65" fmla="*/ 87 h 126"/>
              <a:gd name="T66" fmla="*/ 48 w 134"/>
              <a:gd name="T67" fmla="*/ 41 h 126"/>
              <a:gd name="T68" fmla="*/ 32 w 134"/>
              <a:gd name="T69" fmla="*/ 44 h 126"/>
              <a:gd name="T70" fmla="*/ 105 w 134"/>
              <a:gd name="T71" fmla="*/ 46 h 126"/>
              <a:gd name="T72" fmla="*/ 105 w 134"/>
              <a:gd name="T73" fmla="*/ 82 h 126"/>
              <a:gd name="T74" fmla="*/ 105 w 134"/>
              <a:gd name="T75" fmla="*/ 46 h 126"/>
              <a:gd name="T76" fmla="*/ 51 w 134"/>
              <a:gd name="T77" fmla="*/ 87 h 126"/>
              <a:gd name="T78" fmla="*/ 51 w 134"/>
              <a:gd name="T79" fmla="*/ 40 h 126"/>
              <a:gd name="T80" fmla="*/ 83 w 134"/>
              <a:gd name="T81" fmla="*/ 40 h 126"/>
              <a:gd name="T82" fmla="*/ 83 w 134"/>
              <a:gd name="T83" fmla="*/ 87 h 126"/>
              <a:gd name="T84" fmla="*/ 68 w 134"/>
              <a:gd name="T85" fmla="*/ 104 h 126"/>
              <a:gd name="T86" fmla="*/ 57 w 134"/>
              <a:gd name="T87" fmla="*/ 92 h 126"/>
              <a:gd name="T88" fmla="*/ 102 w 134"/>
              <a:gd name="T89" fmla="*/ 44 h 126"/>
              <a:gd name="T90" fmla="*/ 86 w 134"/>
              <a:gd name="T91" fmla="*/ 41 h 126"/>
              <a:gd name="T92" fmla="*/ 102 w 134"/>
              <a:gd name="T93" fmla="*/ 44 h 1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134" h="126">
                <a:moveTo>
                  <a:pt x="78" y="34"/>
                </a:moveTo>
                <a:cubicBezTo>
                  <a:pt x="75" y="30"/>
                  <a:pt x="71" y="26"/>
                  <a:pt x="68" y="23"/>
                </a:cubicBezTo>
                <a:cubicBezTo>
                  <a:pt x="67" y="23"/>
                  <a:pt x="67" y="23"/>
                  <a:pt x="66" y="23"/>
                </a:cubicBezTo>
                <a:cubicBezTo>
                  <a:pt x="63" y="26"/>
                  <a:pt x="59" y="30"/>
                  <a:pt x="56" y="34"/>
                </a:cubicBezTo>
                <a:cubicBezTo>
                  <a:pt x="55" y="35"/>
                  <a:pt x="56" y="36"/>
                  <a:pt x="57" y="36"/>
                </a:cubicBezTo>
                <a:cubicBezTo>
                  <a:pt x="64" y="35"/>
                  <a:pt x="70" y="35"/>
                  <a:pt x="77" y="36"/>
                </a:cubicBezTo>
                <a:cubicBezTo>
                  <a:pt x="78" y="36"/>
                  <a:pt x="79" y="35"/>
                  <a:pt x="78" y="34"/>
                </a:cubicBezTo>
                <a:close/>
                <a:moveTo>
                  <a:pt x="67" y="42"/>
                </a:moveTo>
                <a:cubicBezTo>
                  <a:pt x="76" y="42"/>
                  <a:pt x="84" y="50"/>
                  <a:pt x="84" y="59"/>
                </a:cubicBezTo>
                <a:cubicBezTo>
                  <a:pt x="84" y="68"/>
                  <a:pt x="76" y="76"/>
                  <a:pt x="67" y="76"/>
                </a:cubicBezTo>
                <a:cubicBezTo>
                  <a:pt x="57" y="76"/>
                  <a:pt x="50" y="68"/>
                  <a:pt x="50" y="59"/>
                </a:cubicBezTo>
                <a:cubicBezTo>
                  <a:pt x="50" y="50"/>
                  <a:pt x="57" y="42"/>
                  <a:pt x="67" y="42"/>
                </a:cubicBezTo>
                <a:close/>
                <a:moveTo>
                  <a:pt x="103" y="90"/>
                </a:moveTo>
                <a:cubicBezTo>
                  <a:pt x="103" y="90"/>
                  <a:pt x="103" y="89"/>
                  <a:pt x="103" y="89"/>
                </a:cubicBezTo>
                <a:cubicBezTo>
                  <a:pt x="103" y="88"/>
                  <a:pt x="102" y="88"/>
                  <a:pt x="102" y="88"/>
                </a:cubicBezTo>
                <a:cubicBezTo>
                  <a:pt x="97" y="89"/>
                  <a:pt x="91" y="90"/>
                  <a:pt x="85" y="91"/>
                </a:cubicBezTo>
                <a:cubicBezTo>
                  <a:pt x="84" y="91"/>
                  <a:pt x="83" y="92"/>
                  <a:pt x="82" y="93"/>
                </a:cubicBezTo>
                <a:cubicBezTo>
                  <a:pt x="78" y="98"/>
                  <a:pt x="74" y="102"/>
                  <a:pt x="70" y="106"/>
                </a:cubicBezTo>
                <a:cubicBezTo>
                  <a:pt x="70" y="106"/>
                  <a:pt x="70" y="107"/>
                  <a:pt x="71" y="107"/>
                </a:cubicBezTo>
                <a:cubicBezTo>
                  <a:pt x="80" y="114"/>
                  <a:pt x="88" y="115"/>
                  <a:pt x="94" y="111"/>
                </a:cubicBezTo>
                <a:cubicBezTo>
                  <a:pt x="95" y="111"/>
                  <a:pt x="95" y="110"/>
                  <a:pt x="95" y="109"/>
                </a:cubicBezTo>
                <a:cubicBezTo>
                  <a:pt x="89" y="103"/>
                  <a:pt x="93" y="92"/>
                  <a:pt x="102" y="91"/>
                </a:cubicBezTo>
                <a:cubicBezTo>
                  <a:pt x="103" y="91"/>
                  <a:pt x="103" y="91"/>
                  <a:pt x="103" y="90"/>
                </a:cubicBezTo>
                <a:close/>
                <a:moveTo>
                  <a:pt x="107" y="92"/>
                </a:moveTo>
                <a:cubicBezTo>
                  <a:pt x="111" y="94"/>
                  <a:pt x="114" y="98"/>
                  <a:pt x="114" y="102"/>
                </a:cubicBezTo>
                <a:cubicBezTo>
                  <a:pt x="114" y="109"/>
                  <a:pt x="108" y="114"/>
                  <a:pt x="102" y="113"/>
                </a:cubicBezTo>
                <a:cubicBezTo>
                  <a:pt x="101" y="113"/>
                  <a:pt x="101" y="113"/>
                  <a:pt x="101" y="114"/>
                </a:cubicBezTo>
                <a:cubicBezTo>
                  <a:pt x="94" y="121"/>
                  <a:pt x="81" y="120"/>
                  <a:pt x="68" y="109"/>
                </a:cubicBezTo>
                <a:cubicBezTo>
                  <a:pt x="67" y="109"/>
                  <a:pt x="67" y="109"/>
                  <a:pt x="66" y="109"/>
                </a:cubicBezTo>
                <a:cubicBezTo>
                  <a:pt x="46" y="126"/>
                  <a:pt x="28" y="119"/>
                  <a:pt x="27" y="96"/>
                </a:cubicBezTo>
                <a:cubicBezTo>
                  <a:pt x="27" y="96"/>
                  <a:pt x="27" y="96"/>
                  <a:pt x="27" y="95"/>
                </a:cubicBezTo>
                <a:cubicBezTo>
                  <a:pt x="21" y="94"/>
                  <a:pt x="18" y="88"/>
                  <a:pt x="19" y="83"/>
                </a:cubicBezTo>
                <a:cubicBezTo>
                  <a:pt x="19" y="82"/>
                  <a:pt x="19" y="82"/>
                  <a:pt x="19" y="82"/>
                </a:cubicBezTo>
                <a:cubicBezTo>
                  <a:pt x="0" y="70"/>
                  <a:pt x="3" y="51"/>
                  <a:pt x="27" y="42"/>
                </a:cubicBezTo>
                <a:cubicBezTo>
                  <a:pt x="28" y="42"/>
                  <a:pt x="28" y="41"/>
                  <a:pt x="28" y="41"/>
                </a:cubicBezTo>
                <a:cubicBezTo>
                  <a:pt x="24" y="11"/>
                  <a:pt x="43" y="0"/>
                  <a:pt x="66" y="18"/>
                </a:cubicBezTo>
                <a:cubicBezTo>
                  <a:pt x="67" y="19"/>
                  <a:pt x="67" y="19"/>
                  <a:pt x="68" y="18"/>
                </a:cubicBezTo>
                <a:cubicBezTo>
                  <a:pt x="72" y="15"/>
                  <a:pt x="77" y="12"/>
                  <a:pt x="81" y="11"/>
                </a:cubicBezTo>
                <a:cubicBezTo>
                  <a:pt x="81" y="11"/>
                  <a:pt x="81" y="11"/>
                  <a:pt x="81" y="10"/>
                </a:cubicBezTo>
                <a:cubicBezTo>
                  <a:pt x="82" y="5"/>
                  <a:pt x="87" y="2"/>
                  <a:pt x="92" y="2"/>
                </a:cubicBezTo>
                <a:cubicBezTo>
                  <a:pt x="99" y="2"/>
                  <a:pt x="105" y="9"/>
                  <a:pt x="102" y="16"/>
                </a:cubicBezTo>
                <a:cubicBezTo>
                  <a:pt x="102" y="16"/>
                  <a:pt x="102" y="16"/>
                  <a:pt x="103" y="17"/>
                </a:cubicBezTo>
                <a:cubicBezTo>
                  <a:pt x="106" y="22"/>
                  <a:pt x="108" y="30"/>
                  <a:pt x="106" y="40"/>
                </a:cubicBezTo>
                <a:cubicBezTo>
                  <a:pt x="106" y="41"/>
                  <a:pt x="106" y="42"/>
                  <a:pt x="107" y="42"/>
                </a:cubicBezTo>
                <a:cubicBezTo>
                  <a:pt x="134" y="53"/>
                  <a:pt x="134" y="75"/>
                  <a:pt x="107" y="86"/>
                </a:cubicBezTo>
                <a:cubicBezTo>
                  <a:pt x="106" y="86"/>
                  <a:pt x="106" y="87"/>
                  <a:pt x="106" y="87"/>
                </a:cubicBezTo>
                <a:cubicBezTo>
                  <a:pt x="106" y="89"/>
                  <a:pt x="106" y="90"/>
                  <a:pt x="106" y="91"/>
                </a:cubicBezTo>
                <a:cubicBezTo>
                  <a:pt x="107" y="92"/>
                  <a:pt x="107" y="92"/>
                  <a:pt x="107" y="92"/>
                </a:cubicBezTo>
                <a:close/>
                <a:moveTo>
                  <a:pt x="32" y="73"/>
                </a:moveTo>
                <a:cubicBezTo>
                  <a:pt x="32" y="71"/>
                  <a:pt x="33" y="68"/>
                  <a:pt x="34" y="66"/>
                </a:cubicBezTo>
                <a:cubicBezTo>
                  <a:pt x="35" y="65"/>
                  <a:pt x="35" y="63"/>
                  <a:pt x="34" y="62"/>
                </a:cubicBezTo>
                <a:cubicBezTo>
                  <a:pt x="32" y="56"/>
                  <a:pt x="30" y="51"/>
                  <a:pt x="29" y="46"/>
                </a:cubicBezTo>
                <a:cubicBezTo>
                  <a:pt x="29" y="45"/>
                  <a:pt x="28" y="45"/>
                  <a:pt x="27" y="45"/>
                </a:cubicBezTo>
                <a:cubicBezTo>
                  <a:pt x="10" y="54"/>
                  <a:pt x="8" y="68"/>
                  <a:pt x="20" y="78"/>
                </a:cubicBezTo>
                <a:cubicBezTo>
                  <a:pt x="20" y="78"/>
                  <a:pt x="21" y="78"/>
                  <a:pt x="22" y="78"/>
                </a:cubicBezTo>
                <a:cubicBezTo>
                  <a:pt x="24" y="75"/>
                  <a:pt x="27" y="74"/>
                  <a:pt x="30" y="74"/>
                </a:cubicBezTo>
                <a:cubicBezTo>
                  <a:pt x="31" y="74"/>
                  <a:pt x="31" y="74"/>
                  <a:pt x="32" y="73"/>
                </a:cubicBezTo>
                <a:close/>
                <a:moveTo>
                  <a:pt x="35" y="75"/>
                </a:moveTo>
                <a:cubicBezTo>
                  <a:pt x="39" y="77"/>
                  <a:pt x="41" y="82"/>
                  <a:pt x="41" y="86"/>
                </a:cubicBezTo>
                <a:cubicBezTo>
                  <a:pt x="41" y="87"/>
                  <a:pt x="41" y="87"/>
                  <a:pt x="42" y="87"/>
                </a:cubicBezTo>
                <a:cubicBezTo>
                  <a:pt x="43" y="88"/>
                  <a:pt x="45" y="88"/>
                  <a:pt x="47" y="88"/>
                </a:cubicBezTo>
                <a:cubicBezTo>
                  <a:pt x="48" y="89"/>
                  <a:pt x="48" y="87"/>
                  <a:pt x="48" y="87"/>
                </a:cubicBezTo>
                <a:cubicBezTo>
                  <a:pt x="44" y="81"/>
                  <a:pt x="41" y="75"/>
                  <a:pt x="38" y="69"/>
                </a:cubicBezTo>
                <a:cubicBezTo>
                  <a:pt x="37" y="68"/>
                  <a:pt x="36" y="68"/>
                  <a:pt x="36" y="69"/>
                </a:cubicBezTo>
                <a:cubicBezTo>
                  <a:pt x="35" y="71"/>
                  <a:pt x="35" y="72"/>
                  <a:pt x="34" y="74"/>
                </a:cubicBezTo>
                <a:cubicBezTo>
                  <a:pt x="34" y="74"/>
                  <a:pt x="34" y="75"/>
                  <a:pt x="35" y="75"/>
                </a:cubicBezTo>
                <a:close/>
                <a:moveTo>
                  <a:pt x="39" y="90"/>
                </a:moveTo>
                <a:cubicBezTo>
                  <a:pt x="38" y="93"/>
                  <a:pt x="35" y="95"/>
                  <a:pt x="32" y="96"/>
                </a:cubicBezTo>
                <a:cubicBezTo>
                  <a:pt x="32" y="96"/>
                  <a:pt x="31" y="96"/>
                  <a:pt x="31" y="97"/>
                </a:cubicBezTo>
                <a:cubicBezTo>
                  <a:pt x="34" y="113"/>
                  <a:pt x="47" y="118"/>
                  <a:pt x="63" y="107"/>
                </a:cubicBezTo>
                <a:cubicBezTo>
                  <a:pt x="64" y="107"/>
                  <a:pt x="64" y="106"/>
                  <a:pt x="64" y="106"/>
                </a:cubicBezTo>
                <a:cubicBezTo>
                  <a:pt x="60" y="102"/>
                  <a:pt x="56" y="98"/>
                  <a:pt x="52" y="93"/>
                </a:cubicBezTo>
                <a:cubicBezTo>
                  <a:pt x="52" y="92"/>
                  <a:pt x="50" y="91"/>
                  <a:pt x="49" y="91"/>
                </a:cubicBezTo>
                <a:cubicBezTo>
                  <a:pt x="46" y="91"/>
                  <a:pt x="43" y="90"/>
                  <a:pt x="41" y="90"/>
                </a:cubicBezTo>
                <a:cubicBezTo>
                  <a:pt x="40" y="90"/>
                  <a:pt x="40" y="90"/>
                  <a:pt x="39" y="90"/>
                </a:cubicBezTo>
                <a:close/>
                <a:moveTo>
                  <a:pt x="98" y="21"/>
                </a:moveTo>
                <a:cubicBezTo>
                  <a:pt x="92" y="26"/>
                  <a:pt x="84" y="23"/>
                  <a:pt x="82" y="16"/>
                </a:cubicBezTo>
                <a:cubicBezTo>
                  <a:pt x="81" y="16"/>
                  <a:pt x="81" y="15"/>
                  <a:pt x="80" y="15"/>
                </a:cubicBezTo>
                <a:cubicBezTo>
                  <a:pt x="77" y="16"/>
                  <a:pt x="74" y="18"/>
                  <a:pt x="71" y="20"/>
                </a:cubicBezTo>
                <a:cubicBezTo>
                  <a:pt x="70" y="21"/>
                  <a:pt x="70" y="21"/>
                  <a:pt x="70" y="22"/>
                </a:cubicBezTo>
                <a:cubicBezTo>
                  <a:pt x="74" y="25"/>
                  <a:pt x="78" y="30"/>
                  <a:pt x="82" y="35"/>
                </a:cubicBezTo>
                <a:cubicBezTo>
                  <a:pt x="83" y="36"/>
                  <a:pt x="84" y="36"/>
                  <a:pt x="85" y="37"/>
                </a:cubicBezTo>
                <a:cubicBezTo>
                  <a:pt x="91" y="37"/>
                  <a:pt x="97" y="38"/>
                  <a:pt x="101" y="40"/>
                </a:cubicBezTo>
                <a:cubicBezTo>
                  <a:pt x="102" y="40"/>
                  <a:pt x="103" y="40"/>
                  <a:pt x="103" y="39"/>
                </a:cubicBezTo>
                <a:cubicBezTo>
                  <a:pt x="103" y="32"/>
                  <a:pt x="102" y="26"/>
                  <a:pt x="100" y="22"/>
                </a:cubicBezTo>
                <a:cubicBezTo>
                  <a:pt x="99" y="21"/>
                  <a:pt x="99" y="21"/>
                  <a:pt x="98" y="21"/>
                </a:cubicBezTo>
                <a:close/>
                <a:moveTo>
                  <a:pt x="63" y="20"/>
                </a:moveTo>
                <a:cubicBezTo>
                  <a:pt x="45" y="8"/>
                  <a:pt x="29" y="16"/>
                  <a:pt x="31" y="39"/>
                </a:cubicBezTo>
                <a:cubicBezTo>
                  <a:pt x="31" y="40"/>
                  <a:pt x="32" y="40"/>
                  <a:pt x="32" y="40"/>
                </a:cubicBezTo>
                <a:cubicBezTo>
                  <a:pt x="37" y="38"/>
                  <a:pt x="43" y="37"/>
                  <a:pt x="49" y="37"/>
                </a:cubicBezTo>
                <a:cubicBezTo>
                  <a:pt x="50" y="36"/>
                  <a:pt x="52" y="36"/>
                  <a:pt x="52" y="35"/>
                </a:cubicBezTo>
                <a:cubicBezTo>
                  <a:pt x="56" y="30"/>
                  <a:pt x="60" y="25"/>
                  <a:pt x="64" y="22"/>
                </a:cubicBezTo>
                <a:cubicBezTo>
                  <a:pt x="64" y="21"/>
                  <a:pt x="64" y="21"/>
                  <a:pt x="63" y="20"/>
                </a:cubicBezTo>
                <a:close/>
                <a:moveTo>
                  <a:pt x="87" y="88"/>
                </a:moveTo>
                <a:cubicBezTo>
                  <a:pt x="93" y="87"/>
                  <a:pt x="98" y="86"/>
                  <a:pt x="102" y="85"/>
                </a:cubicBezTo>
                <a:cubicBezTo>
                  <a:pt x="102" y="84"/>
                  <a:pt x="102" y="84"/>
                  <a:pt x="102" y="83"/>
                </a:cubicBezTo>
                <a:cubicBezTo>
                  <a:pt x="102" y="79"/>
                  <a:pt x="100" y="74"/>
                  <a:pt x="98" y="69"/>
                </a:cubicBezTo>
                <a:cubicBezTo>
                  <a:pt x="98" y="68"/>
                  <a:pt x="97" y="68"/>
                  <a:pt x="96" y="69"/>
                </a:cubicBezTo>
                <a:cubicBezTo>
                  <a:pt x="93" y="75"/>
                  <a:pt x="90" y="81"/>
                  <a:pt x="86" y="87"/>
                </a:cubicBezTo>
                <a:cubicBezTo>
                  <a:pt x="86" y="87"/>
                  <a:pt x="86" y="89"/>
                  <a:pt x="87" y="88"/>
                </a:cubicBezTo>
                <a:close/>
                <a:moveTo>
                  <a:pt x="38" y="59"/>
                </a:moveTo>
                <a:cubicBezTo>
                  <a:pt x="41" y="53"/>
                  <a:pt x="44" y="47"/>
                  <a:pt x="48" y="41"/>
                </a:cubicBezTo>
                <a:cubicBezTo>
                  <a:pt x="48" y="40"/>
                  <a:pt x="48" y="39"/>
                  <a:pt x="47" y="39"/>
                </a:cubicBezTo>
                <a:cubicBezTo>
                  <a:pt x="41" y="40"/>
                  <a:pt x="36" y="41"/>
                  <a:pt x="32" y="43"/>
                </a:cubicBezTo>
                <a:cubicBezTo>
                  <a:pt x="32" y="43"/>
                  <a:pt x="32" y="44"/>
                  <a:pt x="32" y="44"/>
                </a:cubicBezTo>
                <a:cubicBezTo>
                  <a:pt x="32" y="49"/>
                  <a:pt x="34" y="53"/>
                  <a:pt x="36" y="58"/>
                </a:cubicBezTo>
                <a:cubicBezTo>
                  <a:pt x="36" y="59"/>
                  <a:pt x="37" y="59"/>
                  <a:pt x="38" y="59"/>
                </a:cubicBezTo>
                <a:close/>
                <a:moveTo>
                  <a:pt x="105" y="46"/>
                </a:moveTo>
                <a:cubicBezTo>
                  <a:pt x="104" y="51"/>
                  <a:pt x="102" y="56"/>
                  <a:pt x="100" y="62"/>
                </a:cubicBezTo>
                <a:cubicBezTo>
                  <a:pt x="99" y="63"/>
                  <a:pt x="99" y="65"/>
                  <a:pt x="100" y="66"/>
                </a:cubicBezTo>
                <a:cubicBezTo>
                  <a:pt x="102" y="72"/>
                  <a:pt x="104" y="77"/>
                  <a:pt x="105" y="82"/>
                </a:cubicBezTo>
                <a:cubicBezTo>
                  <a:pt x="105" y="83"/>
                  <a:pt x="106" y="83"/>
                  <a:pt x="107" y="83"/>
                </a:cubicBezTo>
                <a:cubicBezTo>
                  <a:pt x="127" y="73"/>
                  <a:pt x="127" y="55"/>
                  <a:pt x="107" y="45"/>
                </a:cubicBezTo>
                <a:cubicBezTo>
                  <a:pt x="106" y="45"/>
                  <a:pt x="105" y="45"/>
                  <a:pt x="105" y="46"/>
                </a:cubicBezTo>
                <a:close/>
                <a:moveTo>
                  <a:pt x="79" y="89"/>
                </a:moveTo>
                <a:cubicBezTo>
                  <a:pt x="71" y="90"/>
                  <a:pt x="63" y="90"/>
                  <a:pt x="55" y="89"/>
                </a:cubicBezTo>
                <a:cubicBezTo>
                  <a:pt x="53" y="89"/>
                  <a:pt x="52" y="89"/>
                  <a:pt x="51" y="87"/>
                </a:cubicBezTo>
                <a:cubicBezTo>
                  <a:pt x="46" y="81"/>
                  <a:pt x="42" y="73"/>
                  <a:pt x="39" y="66"/>
                </a:cubicBezTo>
                <a:cubicBezTo>
                  <a:pt x="38" y="65"/>
                  <a:pt x="38" y="63"/>
                  <a:pt x="39" y="62"/>
                </a:cubicBezTo>
                <a:cubicBezTo>
                  <a:pt x="42" y="54"/>
                  <a:pt x="46" y="47"/>
                  <a:pt x="51" y="40"/>
                </a:cubicBezTo>
                <a:cubicBezTo>
                  <a:pt x="52" y="39"/>
                  <a:pt x="53" y="38"/>
                  <a:pt x="55" y="38"/>
                </a:cubicBezTo>
                <a:cubicBezTo>
                  <a:pt x="63" y="38"/>
                  <a:pt x="71" y="38"/>
                  <a:pt x="79" y="38"/>
                </a:cubicBezTo>
                <a:cubicBezTo>
                  <a:pt x="81" y="38"/>
                  <a:pt x="82" y="39"/>
                  <a:pt x="83" y="40"/>
                </a:cubicBezTo>
                <a:cubicBezTo>
                  <a:pt x="88" y="47"/>
                  <a:pt x="92" y="54"/>
                  <a:pt x="95" y="62"/>
                </a:cubicBezTo>
                <a:cubicBezTo>
                  <a:pt x="96" y="63"/>
                  <a:pt x="96" y="65"/>
                  <a:pt x="95" y="66"/>
                </a:cubicBezTo>
                <a:cubicBezTo>
                  <a:pt x="92" y="73"/>
                  <a:pt x="88" y="81"/>
                  <a:pt x="83" y="87"/>
                </a:cubicBezTo>
                <a:cubicBezTo>
                  <a:pt x="82" y="89"/>
                  <a:pt x="81" y="89"/>
                  <a:pt x="79" y="89"/>
                </a:cubicBezTo>
                <a:close/>
                <a:moveTo>
                  <a:pt x="78" y="94"/>
                </a:moveTo>
                <a:cubicBezTo>
                  <a:pt x="75" y="98"/>
                  <a:pt x="71" y="101"/>
                  <a:pt x="68" y="104"/>
                </a:cubicBezTo>
                <a:cubicBezTo>
                  <a:pt x="67" y="105"/>
                  <a:pt x="67" y="105"/>
                  <a:pt x="66" y="104"/>
                </a:cubicBezTo>
                <a:cubicBezTo>
                  <a:pt x="63" y="101"/>
                  <a:pt x="59" y="98"/>
                  <a:pt x="56" y="94"/>
                </a:cubicBezTo>
                <a:cubicBezTo>
                  <a:pt x="55" y="93"/>
                  <a:pt x="56" y="92"/>
                  <a:pt x="57" y="92"/>
                </a:cubicBezTo>
                <a:cubicBezTo>
                  <a:pt x="64" y="92"/>
                  <a:pt x="70" y="92"/>
                  <a:pt x="77" y="92"/>
                </a:cubicBezTo>
                <a:cubicBezTo>
                  <a:pt x="78" y="92"/>
                  <a:pt x="79" y="93"/>
                  <a:pt x="78" y="94"/>
                </a:cubicBezTo>
                <a:close/>
                <a:moveTo>
                  <a:pt x="102" y="44"/>
                </a:moveTo>
                <a:cubicBezTo>
                  <a:pt x="102" y="49"/>
                  <a:pt x="100" y="53"/>
                  <a:pt x="98" y="58"/>
                </a:cubicBezTo>
                <a:cubicBezTo>
                  <a:pt x="98" y="59"/>
                  <a:pt x="97" y="59"/>
                  <a:pt x="96" y="59"/>
                </a:cubicBezTo>
                <a:cubicBezTo>
                  <a:pt x="93" y="53"/>
                  <a:pt x="90" y="47"/>
                  <a:pt x="86" y="41"/>
                </a:cubicBezTo>
                <a:cubicBezTo>
                  <a:pt x="86" y="40"/>
                  <a:pt x="86" y="39"/>
                  <a:pt x="87" y="39"/>
                </a:cubicBezTo>
                <a:cubicBezTo>
                  <a:pt x="93" y="40"/>
                  <a:pt x="97" y="41"/>
                  <a:pt x="101" y="43"/>
                </a:cubicBezTo>
                <a:cubicBezTo>
                  <a:pt x="102" y="43"/>
                  <a:pt x="102" y="44"/>
                  <a:pt x="102" y="44"/>
                </a:cubicBezTo>
                <a:close/>
              </a:path>
            </a:pathLst>
          </a:custGeom>
          <a:solidFill>
            <a:srgbClr val="B90E83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Text Box 14">
            <a:extLst>
              <a:ext uri="{FF2B5EF4-FFF2-40B4-BE49-F238E27FC236}">
                <a16:creationId xmlns:a16="http://schemas.microsoft.com/office/drawing/2014/main" id="{9892D431-C1FF-49D6-A24E-7E7197ABE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34" y="4005793"/>
            <a:ext cx="821059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C0457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25%</a:t>
            </a:r>
          </a:p>
        </p:txBody>
      </p:sp>
      <p:sp>
        <p:nvSpPr>
          <p:cNvPr id="17" name="Text Box 15">
            <a:extLst>
              <a:ext uri="{FF2B5EF4-FFF2-40B4-BE49-F238E27FC236}">
                <a16:creationId xmlns:a16="http://schemas.microsoft.com/office/drawing/2014/main" id="{6A4A8670-5E35-4923-8527-B7C47F3DA9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4634" y="4384677"/>
            <a:ext cx="1104790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0C0457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YOUR TEXT HERE</a:t>
            </a:r>
          </a:p>
        </p:txBody>
      </p:sp>
      <p:sp>
        <p:nvSpPr>
          <p:cNvPr id="18" name="Text Box 16">
            <a:extLst>
              <a:ext uri="{FF2B5EF4-FFF2-40B4-BE49-F238E27FC236}">
                <a16:creationId xmlns:a16="http://schemas.microsoft.com/office/drawing/2014/main" id="{3128BDF7-7EF2-4941-81B0-E08C3507AF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052" y="4005793"/>
            <a:ext cx="83067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C0457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38%</a:t>
            </a:r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4704EB75-2D16-4E3E-9963-33CE6E695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6051" y="4384677"/>
            <a:ext cx="1104790" cy="25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0C0457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YOUR TEXT HERE</a:t>
            </a:r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AC293269-89B4-44CC-BE8E-BCB24BFC5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0651" y="5023910"/>
            <a:ext cx="3551767" cy="972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 dirty="0">
                <a:ln>
                  <a:noFill/>
                </a:ln>
                <a:solidFill>
                  <a:srgbClr val="0C0457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The user can demonstrate on a projector or computer, or presentation and make it film to be used in a wider field. The user can demonstrate on a projector or computer, or presentation and make it film to be used in a wider field. </a:t>
            </a:r>
          </a:p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C0457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D9E06940-0969-4532-B59F-5711483B9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618" y="5023910"/>
            <a:ext cx="3551767" cy="7881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67" b="0" i="0" u="none" strike="noStrike" kern="1200" cap="none" spc="0" normalizeH="0" baseline="0" noProof="0" dirty="0">
                <a:ln>
                  <a:noFill/>
                </a:ln>
                <a:solidFill>
                  <a:srgbClr val="0C0457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The user can demonstrate on a projector or computer, or presentation and make it film to be used in a wider field. The user can demonstrate on a projector or computer, or presentation and make it film to be used in a wider field. 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CD79F10-F67E-4BA6-AE26-09DD0A3E2CB1}"/>
              </a:ext>
            </a:extLst>
          </p:cNvPr>
          <p:cNvGrpSpPr/>
          <p:nvPr/>
        </p:nvGrpSpPr>
        <p:grpSpPr>
          <a:xfrm>
            <a:off x="6441284" y="2249791"/>
            <a:ext cx="5247133" cy="1132618"/>
            <a:chOff x="1541719" y="2349127"/>
            <a:chExt cx="5247133" cy="1132618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A94269A-679E-4469-93A2-23410F5F2A0B}"/>
                </a:ext>
              </a:extLst>
            </p:cNvPr>
            <p:cNvSpPr txBox="1"/>
            <p:nvPr/>
          </p:nvSpPr>
          <p:spPr>
            <a:xfrm>
              <a:off x="1541719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26FA19F9-5974-459A-A4D0-6F04CBD6ACB6}"/>
                </a:ext>
              </a:extLst>
            </p:cNvPr>
            <p:cNvSpPr txBox="1"/>
            <p:nvPr/>
          </p:nvSpPr>
          <p:spPr>
            <a:xfrm>
              <a:off x="1541719" y="2687681"/>
              <a:ext cx="5247133" cy="79406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field. The user can demonstrate on a projector or computer, or presentation and make it film to be used in a wider field. </a:t>
              </a:r>
            </a:p>
            <a:p>
              <a:pPr marL="0" marR="0" lvl="0" indent="0" algn="l" defTabSz="4572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zh-CN" sz="10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6080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 p14:presetBounceEnd="49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9000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9000">
                                          <p:cBhvr additive="base">
                                            <p:cTn id="1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2" presetClass="entr" presetSubtype="8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7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" presetID="22" presetClass="entr" presetSubtype="8" fill="hold" nodeType="withEffect">
                                      <p:stCondLst>
                                        <p:cond delay="200"/>
                                      </p:stCondLst>
                                      <p:childTnLst>
                                        <p:set>
                                          <p:cBhvr>
                                            <p:cTn id="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1" fill="hold">
                                <p:stCondLst>
                                  <p:cond delay="700"/>
                                </p:stCondLst>
                                <p:childTnLst>
                                  <p:par>
                                    <p:cTn id="12" presetID="22" presetClass="entr" presetSubtype="8" fill="hold" grpId="0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ipe(left)">
                                          <p:cBhvr>
                                            <p:cTn id="14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5" presetID="2" presetClass="entr" presetSubtype="2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2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4" grpId="0" animBg="1"/>
          <p:bldP spid="5" grpId="0" animBg="1"/>
        </p:bldLst>
      </p:timing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F5160C5-ABBB-41F6-9CD4-05E4E1C121F0}"/>
              </a:ext>
            </a:extLst>
          </p:cNvPr>
          <p:cNvSpPr txBox="1">
            <a:spLocks/>
          </p:cNvSpPr>
          <p:nvPr/>
        </p:nvSpPr>
        <p:spPr>
          <a:xfrm>
            <a:off x="3987256" y="741867"/>
            <a:ext cx="4217488" cy="50276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工作总结概述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B59C7C-A135-49BF-955C-E734C841F6EF}"/>
              </a:ext>
            </a:extLst>
          </p:cNvPr>
          <p:cNvSpPr txBox="1"/>
          <p:nvPr/>
        </p:nvSpPr>
        <p:spPr>
          <a:xfrm>
            <a:off x="3987256" y="1174440"/>
            <a:ext cx="4217489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print the presentation and make it into a film a wider field</a:t>
            </a:r>
          </a:p>
        </p:txBody>
      </p:sp>
      <p:grpSp>
        <p:nvGrpSpPr>
          <p:cNvPr id="4" name="íślíḍé">
            <a:extLst>
              <a:ext uri="{FF2B5EF4-FFF2-40B4-BE49-F238E27FC236}">
                <a16:creationId xmlns:a16="http://schemas.microsoft.com/office/drawing/2014/main" id="{7E942CA6-2220-4E1D-BE1B-4DB01EBF1F78}"/>
              </a:ext>
            </a:extLst>
          </p:cNvPr>
          <p:cNvGrpSpPr/>
          <p:nvPr/>
        </p:nvGrpSpPr>
        <p:grpSpPr>
          <a:xfrm>
            <a:off x="1144588" y="2329945"/>
            <a:ext cx="9926638" cy="2381954"/>
            <a:chOff x="2711093" y="1849852"/>
            <a:chExt cx="11649937" cy="2795468"/>
          </a:xfrm>
        </p:grpSpPr>
        <p:grpSp>
          <p:nvGrpSpPr>
            <p:cNvPr id="5" name="ïşlîḓe">
              <a:extLst>
                <a:ext uri="{FF2B5EF4-FFF2-40B4-BE49-F238E27FC236}">
                  <a16:creationId xmlns:a16="http://schemas.microsoft.com/office/drawing/2014/main" id="{6511BCBA-0A7C-4F88-BDB7-2F2ECF58DE33}"/>
                </a:ext>
              </a:extLst>
            </p:cNvPr>
            <p:cNvGrpSpPr/>
            <p:nvPr/>
          </p:nvGrpSpPr>
          <p:grpSpPr>
            <a:xfrm>
              <a:off x="6074475" y="1849852"/>
              <a:ext cx="4909086" cy="2795468"/>
              <a:chOff x="2448694" y="1658841"/>
              <a:chExt cx="7294609" cy="4153896"/>
            </a:xfrm>
          </p:grpSpPr>
          <p:grpSp>
            <p:nvGrpSpPr>
              <p:cNvPr id="11" name="íşļiḋê">
                <a:extLst>
                  <a:ext uri="{FF2B5EF4-FFF2-40B4-BE49-F238E27FC236}">
                    <a16:creationId xmlns:a16="http://schemas.microsoft.com/office/drawing/2014/main" id="{BCF24212-7302-49CE-9115-5D6CD5BBE10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48694" y="1658841"/>
                <a:ext cx="7294609" cy="4153896"/>
                <a:chOff x="8540751" y="4843463"/>
                <a:chExt cx="8012112" cy="4562475"/>
              </a:xfrm>
              <a:effectLst/>
            </p:grpSpPr>
            <p:sp>
              <p:nvSpPr>
                <p:cNvPr id="13" name="iṡḷídê">
                  <a:extLst>
                    <a:ext uri="{FF2B5EF4-FFF2-40B4-BE49-F238E27FC236}">
                      <a16:creationId xmlns:a16="http://schemas.microsoft.com/office/drawing/2014/main" id="{1C7DD9E8-C4DD-4DBE-9C08-48E1146E79F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321800" y="4843463"/>
                  <a:ext cx="6480176" cy="4421188"/>
                </a:xfrm>
                <a:custGeom>
                  <a:avLst/>
                  <a:gdLst>
                    <a:gd name="T0" fmla="*/ 17508 w 18000"/>
                    <a:gd name="T1" fmla="*/ 12280 h 12281"/>
                    <a:gd name="T2" fmla="*/ 491 w 18000"/>
                    <a:gd name="T3" fmla="*/ 12280 h 12281"/>
                    <a:gd name="T4" fmla="*/ 0 w 18000"/>
                    <a:gd name="T5" fmla="*/ 11792 h 12281"/>
                    <a:gd name="T6" fmla="*/ 0 w 18000"/>
                    <a:gd name="T7" fmla="*/ 488 h 12281"/>
                    <a:gd name="T8" fmla="*/ 491 w 18000"/>
                    <a:gd name="T9" fmla="*/ 0 h 12281"/>
                    <a:gd name="T10" fmla="*/ 17508 w 18000"/>
                    <a:gd name="T11" fmla="*/ 0 h 12281"/>
                    <a:gd name="T12" fmla="*/ 17999 w 18000"/>
                    <a:gd name="T13" fmla="*/ 488 h 12281"/>
                    <a:gd name="T14" fmla="*/ 17999 w 18000"/>
                    <a:gd name="T15" fmla="*/ 11792 h 12281"/>
                    <a:gd name="T16" fmla="*/ 17508 w 18000"/>
                    <a:gd name="T17" fmla="*/ 12280 h 12281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18000"/>
                    <a:gd name="T28" fmla="*/ 0 h 12281"/>
                    <a:gd name="T29" fmla="*/ 18000 w 18000"/>
                    <a:gd name="T30" fmla="*/ 12281 h 12281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18000" h="12281">
                      <a:moveTo>
                        <a:pt x="17508" y="12280"/>
                      </a:moveTo>
                      <a:lnTo>
                        <a:pt x="491" y="12280"/>
                      </a:lnTo>
                      <a:cubicBezTo>
                        <a:pt x="220" y="12280"/>
                        <a:pt x="0" y="12061"/>
                        <a:pt x="0" y="11792"/>
                      </a:cubicBezTo>
                      <a:lnTo>
                        <a:pt x="0" y="488"/>
                      </a:lnTo>
                      <a:cubicBezTo>
                        <a:pt x="0" y="219"/>
                        <a:pt x="220" y="0"/>
                        <a:pt x="491" y="0"/>
                      </a:cubicBezTo>
                      <a:lnTo>
                        <a:pt x="17508" y="0"/>
                      </a:lnTo>
                      <a:cubicBezTo>
                        <a:pt x="17779" y="0"/>
                        <a:pt x="17999" y="219"/>
                        <a:pt x="17999" y="488"/>
                      </a:cubicBezTo>
                      <a:lnTo>
                        <a:pt x="17999" y="11792"/>
                      </a:lnTo>
                      <a:cubicBezTo>
                        <a:pt x="17999" y="12061"/>
                        <a:pt x="17779" y="12280"/>
                        <a:pt x="17508" y="12280"/>
                      </a:cubicBezTo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  <p:sp>
              <p:nvSpPr>
                <p:cNvPr id="14" name="ïsľîḓè">
                  <a:extLst>
                    <a:ext uri="{FF2B5EF4-FFF2-40B4-BE49-F238E27FC236}">
                      <a16:creationId xmlns:a16="http://schemas.microsoft.com/office/drawing/2014/main" id="{C42C508D-F255-4118-9CF9-F3A6D27AB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2336" y="9169402"/>
                  <a:ext cx="8008936" cy="142874"/>
                </a:xfrm>
                <a:custGeom>
                  <a:avLst/>
                  <a:gdLst>
                    <a:gd name="T0" fmla="*/ 22247 w 22248"/>
                    <a:gd name="T1" fmla="*/ 398 h 657"/>
                    <a:gd name="T2" fmla="*/ 21410 w 22248"/>
                    <a:gd name="T3" fmla="*/ 656 h 657"/>
                    <a:gd name="T4" fmla="*/ 870 w 22248"/>
                    <a:gd name="T5" fmla="*/ 656 h 657"/>
                    <a:gd name="T6" fmla="*/ 0 w 22248"/>
                    <a:gd name="T7" fmla="*/ 398 h 657"/>
                    <a:gd name="T8" fmla="*/ 0 w 22248"/>
                    <a:gd name="T9" fmla="*/ 0 h 657"/>
                    <a:gd name="T10" fmla="*/ 22247 w 22248"/>
                    <a:gd name="T11" fmla="*/ 0 h 657"/>
                    <a:gd name="T12" fmla="*/ 22247 w 22248"/>
                    <a:gd name="T13" fmla="*/ 398 h 6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248"/>
                    <a:gd name="T22" fmla="*/ 0 h 657"/>
                    <a:gd name="T23" fmla="*/ 22248 w 22248"/>
                    <a:gd name="T24" fmla="*/ 657 h 6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248" h="657">
                      <a:moveTo>
                        <a:pt x="22247" y="398"/>
                      </a:moveTo>
                      <a:cubicBezTo>
                        <a:pt x="22247" y="398"/>
                        <a:pt x="21890" y="656"/>
                        <a:pt x="21410" y="656"/>
                      </a:cubicBezTo>
                      <a:lnTo>
                        <a:pt x="870" y="656"/>
                      </a:lnTo>
                      <a:cubicBezTo>
                        <a:pt x="462" y="656"/>
                        <a:pt x="0" y="398"/>
                        <a:pt x="0" y="398"/>
                      </a:cubicBezTo>
                      <a:lnTo>
                        <a:pt x="0" y="0"/>
                      </a:lnTo>
                      <a:lnTo>
                        <a:pt x="22247" y="0"/>
                      </a:lnTo>
                      <a:lnTo>
                        <a:pt x="22247" y="398"/>
                      </a:lnTo>
                    </a:path>
                  </a:pathLst>
                </a:custGeom>
                <a:solidFill>
                  <a:schemeClr val="bg1">
                    <a:lumMod val="95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  <p:sp>
              <p:nvSpPr>
                <p:cNvPr id="15" name="íṣliḑè">
                  <a:extLst>
                    <a:ext uri="{FF2B5EF4-FFF2-40B4-BE49-F238E27FC236}">
                      <a16:creationId xmlns:a16="http://schemas.microsoft.com/office/drawing/2014/main" id="{7F668C66-4AFE-44F8-9C8F-089BC9F9E14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2339" y="9169399"/>
                  <a:ext cx="8008939" cy="236539"/>
                </a:xfrm>
                <a:custGeom>
                  <a:avLst/>
                  <a:gdLst>
                    <a:gd name="T0" fmla="*/ 22247 w 22248"/>
                    <a:gd name="T1" fmla="*/ 398 h 657"/>
                    <a:gd name="T2" fmla="*/ 21410 w 22248"/>
                    <a:gd name="T3" fmla="*/ 656 h 657"/>
                    <a:gd name="T4" fmla="*/ 870 w 22248"/>
                    <a:gd name="T5" fmla="*/ 656 h 657"/>
                    <a:gd name="T6" fmla="*/ 0 w 22248"/>
                    <a:gd name="T7" fmla="*/ 398 h 657"/>
                    <a:gd name="T8" fmla="*/ 0 w 22248"/>
                    <a:gd name="T9" fmla="*/ 0 h 657"/>
                    <a:gd name="T10" fmla="*/ 22247 w 22248"/>
                    <a:gd name="T11" fmla="*/ 0 h 657"/>
                    <a:gd name="T12" fmla="*/ 22247 w 22248"/>
                    <a:gd name="T13" fmla="*/ 398 h 65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248"/>
                    <a:gd name="T22" fmla="*/ 0 h 657"/>
                    <a:gd name="T23" fmla="*/ 22248 w 22248"/>
                    <a:gd name="T24" fmla="*/ 657 h 65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248" h="657">
                      <a:moveTo>
                        <a:pt x="22247" y="398"/>
                      </a:moveTo>
                      <a:cubicBezTo>
                        <a:pt x="22247" y="398"/>
                        <a:pt x="21890" y="656"/>
                        <a:pt x="21410" y="656"/>
                      </a:cubicBezTo>
                      <a:lnTo>
                        <a:pt x="870" y="656"/>
                      </a:lnTo>
                      <a:cubicBezTo>
                        <a:pt x="462" y="656"/>
                        <a:pt x="0" y="398"/>
                        <a:pt x="0" y="398"/>
                      </a:cubicBezTo>
                      <a:lnTo>
                        <a:pt x="0" y="0"/>
                      </a:lnTo>
                      <a:lnTo>
                        <a:pt x="22247" y="0"/>
                      </a:lnTo>
                      <a:lnTo>
                        <a:pt x="22247" y="398"/>
                      </a:lnTo>
                    </a:path>
                  </a:pathLst>
                </a:custGeom>
                <a:noFill/>
                <a:ln w="1008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p14="http://schemas.microsoft.com/office/powerpoint/2010/main" xmlns:a14="http://schemas.microsoft.com/office/drawing/2010/main" xmlns:lc="http://schemas.openxmlformats.org/drawingml/2006/lockedCanvas" xmlns="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  <p:sp>
              <p:nvSpPr>
                <p:cNvPr id="16" name="ïṥḻíḓè">
                  <a:extLst>
                    <a:ext uri="{FF2B5EF4-FFF2-40B4-BE49-F238E27FC236}">
                      <a16:creationId xmlns:a16="http://schemas.microsoft.com/office/drawing/2014/main" id="{C1D8DAC6-3F1D-417C-80CB-4D8BDB2B5E0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540751" y="9312275"/>
                  <a:ext cx="8012112" cy="93663"/>
                </a:xfrm>
                <a:custGeom>
                  <a:avLst/>
                  <a:gdLst>
                    <a:gd name="T0" fmla="*/ 0 w 22256"/>
                    <a:gd name="T1" fmla="*/ 0 h 262"/>
                    <a:gd name="T2" fmla="*/ 870 w 22256"/>
                    <a:gd name="T3" fmla="*/ 261 h 262"/>
                    <a:gd name="T4" fmla="*/ 21418 w 22256"/>
                    <a:gd name="T5" fmla="*/ 261 h 262"/>
                    <a:gd name="T6" fmla="*/ 22255 w 22256"/>
                    <a:gd name="T7" fmla="*/ 0 h 262"/>
                    <a:gd name="T8" fmla="*/ 0 w 22256"/>
                    <a:gd name="T9" fmla="*/ 0 h 2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256"/>
                    <a:gd name="T16" fmla="*/ 0 h 262"/>
                    <a:gd name="T17" fmla="*/ 22256 w 22256"/>
                    <a:gd name="T18" fmla="*/ 262 h 2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256" h="262">
                      <a:moveTo>
                        <a:pt x="0" y="0"/>
                      </a:moveTo>
                      <a:cubicBezTo>
                        <a:pt x="0" y="0"/>
                        <a:pt x="462" y="261"/>
                        <a:pt x="870" y="261"/>
                      </a:cubicBezTo>
                      <a:lnTo>
                        <a:pt x="21418" y="261"/>
                      </a:lnTo>
                      <a:cubicBezTo>
                        <a:pt x="21898" y="261"/>
                        <a:pt x="22255" y="0"/>
                        <a:pt x="22255" y="0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  <p:sp>
              <p:nvSpPr>
                <p:cNvPr id="17" name="íşḻíďê">
                  <a:extLst>
                    <a:ext uri="{FF2B5EF4-FFF2-40B4-BE49-F238E27FC236}">
                      <a16:creationId xmlns:a16="http://schemas.microsoft.com/office/drawing/2014/main" id="{6DF30048-930F-454D-8E9B-9D0EA288D9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79275" y="9167813"/>
                  <a:ext cx="1141413" cy="88900"/>
                </a:xfrm>
                <a:custGeom>
                  <a:avLst/>
                  <a:gdLst>
                    <a:gd name="T0" fmla="*/ 0 w 3171"/>
                    <a:gd name="T1" fmla="*/ 0 h 249"/>
                    <a:gd name="T2" fmla="*/ 349 w 3171"/>
                    <a:gd name="T3" fmla="*/ 248 h 249"/>
                    <a:gd name="T4" fmla="*/ 2821 w 3171"/>
                    <a:gd name="T5" fmla="*/ 248 h 249"/>
                    <a:gd name="T6" fmla="*/ 3170 w 3171"/>
                    <a:gd name="T7" fmla="*/ 0 h 249"/>
                    <a:gd name="T8" fmla="*/ 0 w 3171"/>
                    <a:gd name="T9" fmla="*/ 0 h 2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71"/>
                    <a:gd name="T16" fmla="*/ 0 h 249"/>
                    <a:gd name="T17" fmla="*/ 3171 w 3171"/>
                    <a:gd name="T18" fmla="*/ 249 h 2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71" h="249">
                      <a:moveTo>
                        <a:pt x="0" y="0"/>
                      </a:moveTo>
                      <a:cubicBezTo>
                        <a:pt x="49" y="144"/>
                        <a:pt x="187" y="248"/>
                        <a:pt x="349" y="248"/>
                      </a:cubicBezTo>
                      <a:lnTo>
                        <a:pt x="2821" y="248"/>
                      </a:lnTo>
                      <a:cubicBezTo>
                        <a:pt x="2983" y="248"/>
                        <a:pt x="3120" y="144"/>
                        <a:pt x="3170" y="0"/>
                      </a:cubicBezTo>
                      <a:lnTo>
                        <a:pt x="0" y="0"/>
                      </a:lnTo>
                    </a:path>
                  </a:pathLst>
                </a:custGeom>
                <a:solidFill>
                  <a:schemeClr val="tx2">
                    <a:lumMod val="50000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  <p:sp>
              <p:nvSpPr>
                <p:cNvPr id="18" name="iṩļîdè">
                  <a:extLst>
                    <a:ext uri="{FF2B5EF4-FFF2-40B4-BE49-F238E27FC236}">
                      <a16:creationId xmlns:a16="http://schemas.microsoft.com/office/drawing/2014/main" id="{E7B0E0AE-02E2-4565-8FC3-43DCAB739D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71413" y="4937125"/>
                  <a:ext cx="38100" cy="36513"/>
                </a:xfrm>
                <a:custGeom>
                  <a:avLst/>
                  <a:gdLst>
                    <a:gd name="T0" fmla="*/ 51 w 104"/>
                    <a:gd name="T1" fmla="*/ 102 h 103"/>
                    <a:gd name="T2" fmla="*/ 0 w 104"/>
                    <a:gd name="T3" fmla="*/ 51 h 103"/>
                    <a:gd name="T4" fmla="*/ 51 w 104"/>
                    <a:gd name="T5" fmla="*/ 0 h 103"/>
                    <a:gd name="T6" fmla="*/ 103 w 104"/>
                    <a:gd name="T7" fmla="*/ 51 h 103"/>
                    <a:gd name="T8" fmla="*/ 51 w 104"/>
                    <a:gd name="T9" fmla="*/ 102 h 10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4"/>
                    <a:gd name="T16" fmla="*/ 0 h 103"/>
                    <a:gd name="T17" fmla="*/ 104 w 104"/>
                    <a:gd name="T18" fmla="*/ 103 h 10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4" h="103">
                      <a:moveTo>
                        <a:pt x="51" y="102"/>
                      </a:moveTo>
                      <a:cubicBezTo>
                        <a:pt x="23" y="102"/>
                        <a:pt x="0" y="79"/>
                        <a:pt x="0" y="51"/>
                      </a:cubicBezTo>
                      <a:cubicBezTo>
                        <a:pt x="0" y="22"/>
                        <a:pt x="23" y="0"/>
                        <a:pt x="51" y="0"/>
                      </a:cubicBezTo>
                      <a:cubicBezTo>
                        <a:pt x="80" y="0"/>
                        <a:pt x="103" y="22"/>
                        <a:pt x="103" y="51"/>
                      </a:cubicBezTo>
                      <a:cubicBezTo>
                        <a:pt x="103" y="79"/>
                        <a:pt x="80" y="102"/>
                        <a:pt x="51" y="102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p14="http://schemas.microsoft.com/office/powerpoint/2010/main" xmlns:a14="http://schemas.microsoft.com/office/drawing/2010/main" xmlns:lc="http://schemas.openxmlformats.org/drawingml/2006/lockedCanvas" xmlns="" w="9525">
                      <a:solidFill>
                        <a:srgbClr val="000000"/>
                      </a:solidFill>
                      <a:bevel/>
                      <a:headEnd/>
                      <a:tailEnd/>
                    </a14:hiddenLine>
                  </a:ext>
                </a:extLst>
              </p:spPr>
              <p:txBody>
                <a:bodyPr anchor="ctr"/>
                <a:lstStyle/>
                <a:p>
                  <a:pPr algn="ctr"/>
                  <a:endParaRPr dirty="0">
                    <a:solidFill>
                      <a:srgbClr val="0C0457"/>
                    </a:solidFill>
                    <a:latin typeface="字魂58号-创中黑" panose="00000500000000000000" pitchFamily="2" charset="-122"/>
                    <a:ea typeface="字魂58号-创中黑" panose="00000500000000000000" pitchFamily="2" charset="-122"/>
                  </a:endParaRPr>
                </a:p>
              </p:txBody>
            </p:sp>
          </p:grpSp>
          <p:sp>
            <p:nvSpPr>
              <p:cNvPr id="12" name="íṩ1îḋé">
                <a:extLst>
                  <a:ext uri="{FF2B5EF4-FFF2-40B4-BE49-F238E27FC236}">
                    <a16:creationId xmlns:a16="http://schemas.microsoft.com/office/drawing/2014/main" id="{D48A0577-42B4-476D-B7ED-34CB0795304C}"/>
                  </a:ext>
                </a:extLst>
              </p:cNvPr>
              <p:cNvSpPr/>
              <p:nvPr/>
            </p:nvSpPr>
            <p:spPr>
              <a:xfrm>
                <a:off x="3387047" y="1980045"/>
                <a:ext cx="5417906" cy="341786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/>
                <a:endParaRPr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endParaRPr>
              </a:p>
            </p:txBody>
          </p:sp>
        </p:grpSp>
        <p:sp>
          <p:nvSpPr>
            <p:cNvPr id="8" name="ïṡľîḓê">
              <a:extLst>
                <a:ext uri="{FF2B5EF4-FFF2-40B4-BE49-F238E27FC236}">
                  <a16:creationId xmlns:a16="http://schemas.microsoft.com/office/drawing/2014/main" id="{BA0294FE-AB64-4B97-AFE4-491AC14C0C66}"/>
                </a:ext>
              </a:extLst>
            </p:cNvPr>
            <p:cNvSpPr/>
            <p:nvPr/>
          </p:nvSpPr>
          <p:spPr>
            <a:xfrm>
              <a:off x="6705961" y="2061150"/>
              <a:ext cx="3646113" cy="2300955"/>
            </a:xfrm>
            <a:prstGeom prst="rect">
              <a:avLst/>
            </a:prstGeom>
            <a:blipFill>
              <a:blip r:embed="rId3"/>
              <a:srcRect/>
              <a:stretch>
                <a:fillRect t="-2631" b="-2597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9" name="i$1ïḑé">
              <a:extLst>
                <a:ext uri="{FF2B5EF4-FFF2-40B4-BE49-F238E27FC236}">
                  <a16:creationId xmlns:a16="http://schemas.microsoft.com/office/drawing/2014/main" id="{1E3D361A-DFAC-432E-9A98-D0B2255B1A4D}"/>
                </a:ext>
              </a:extLst>
            </p:cNvPr>
            <p:cNvSpPr/>
            <p:nvPr/>
          </p:nvSpPr>
          <p:spPr>
            <a:xfrm>
              <a:off x="2711093" y="2061150"/>
              <a:ext cx="3646111" cy="2300955"/>
            </a:xfrm>
            <a:prstGeom prst="roundRect">
              <a:avLst>
                <a:gd name="adj" fmla="val 0"/>
              </a:avLst>
            </a:prstGeom>
            <a:blipFill>
              <a:blip r:embed="rId4"/>
              <a:srcRect/>
              <a:stretch>
                <a:fillRect t="-2890" b="-285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0" name="îŝḷíde">
              <a:extLst>
                <a:ext uri="{FF2B5EF4-FFF2-40B4-BE49-F238E27FC236}">
                  <a16:creationId xmlns:a16="http://schemas.microsoft.com/office/drawing/2014/main" id="{FB10697A-DECF-4989-B2E9-114F86A531B3}"/>
                </a:ext>
              </a:extLst>
            </p:cNvPr>
            <p:cNvSpPr/>
            <p:nvPr/>
          </p:nvSpPr>
          <p:spPr>
            <a:xfrm>
              <a:off x="10714917" y="2061150"/>
              <a:ext cx="3646113" cy="2300955"/>
            </a:xfrm>
            <a:prstGeom prst="roundRect">
              <a:avLst>
                <a:gd name="adj" fmla="val 0"/>
              </a:avLst>
            </a:prstGeom>
            <a:blipFill>
              <a:blip r:embed="rId5"/>
              <a:srcRect/>
              <a:stretch>
                <a:fillRect t="-2890" b="-2852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84875F6-6B46-4DA6-BA69-71C9BF7D1797}"/>
              </a:ext>
            </a:extLst>
          </p:cNvPr>
          <p:cNvGrpSpPr/>
          <p:nvPr/>
        </p:nvGrpSpPr>
        <p:grpSpPr>
          <a:xfrm>
            <a:off x="1220247" y="4711899"/>
            <a:ext cx="2351472" cy="957185"/>
            <a:chOff x="3624780" y="2412339"/>
            <a:chExt cx="2351472" cy="957185"/>
          </a:xfrm>
        </p:grpSpPr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23AF0ECD-622E-4249-8B93-FDCB39001CBD}"/>
                </a:ext>
              </a:extLst>
            </p:cNvPr>
            <p:cNvSpPr txBox="1"/>
            <p:nvPr/>
          </p:nvSpPr>
          <p:spPr>
            <a:xfrm>
              <a:off x="3624780" y="2412339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83D06594-4763-4AE7-BC70-613ECC05F576}"/>
                </a:ext>
              </a:extLst>
            </p:cNvPr>
            <p:cNvSpPr txBox="1"/>
            <p:nvPr/>
          </p:nvSpPr>
          <p:spPr>
            <a:xfrm>
              <a:off x="3624780" y="2750893"/>
              <a:ext cx="2351472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270C45F4-85BA-46E1-BC86-90F70B96734E}"/>
              </a:ext>
            </a:extLst>
          </p:cNvPr>
          <p:cNvGrpSpPr/>
          <p:nvPr/>
        </p:nvGrpSpPr>
        <p:grpSpPr>
          <a:xfrm>
            <a:off x="8637381" y="4711899"/>
            <a:ext cx="2351472" cy="957185"/>
            <a:chOff x="3624780" y="2412339"/>
            <a:chExt cx="2351472" cy="957185"/>
          </a:xfrm>
        </p:grpSpPr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A3E0F2FD-1DD3-4226-A6B4-99334DEDAD9C}"/>
                </a:ext>
              </a:extLst>
            </p:cNvPr>
            <p:cNvSpPr txBox="1"/>
            <p:nvPr/>
          </p:nvSpPr>
          <p:spPr>
            <a:xfrm>
              <a:off x="3842471" y="2412339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/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E7C892EE-2C91-4189-8977-601C82B3AEBE}"/>
                </a:ext>
              </a:extLst>
            </p:cNvPr>
            <p:cNvSpPr txBox="1"/>
            <p:nvPr/>
          </p:nvSpPr>
          <p:spPr>
            <a:xfrm>
              <a:off x="3624780" y="2750893"/>
              <a:ext cx="2351472" cy="618631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73B39372-57B3-4E21-8E21-BEC60EFCE1E1}"/>
              </a:ext>
            </a:extLst>
          </p:cNvPr>
          <p:cNvGrpSpPr/>
          <p:nvPr/>
        </p:nvGrpSpPr>
        <p:grpSpPr>
          <a:xfrm>
            <a:off x="4421382" y="4887332"/>
            <a:ext cx="3379964" cy="781752"/>
            <a:chOff x="3110534" y="2412339"/>
            <a:chExt cx="3379964" cy="781752"/>
          </a:xfrm>
        </p:grpSpPr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B733386-BCC5-471E-8A4D-F84C1DE27ECD}"/>
                </a:ext>
              </a:extLst>
            </p:cNvPr>
            <p:cNvSpPr txBox="1"/>
            <p:nvPr/>
          </p:nvSpPr>
          <p:spPr>
            <a:xfrm>
              <a:off x="3733626" y="2412339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/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C0860D73-306F-42E6-9437-5A9C650F02ED}"/>
                </a:ext>
              </a:extLst>
            </p:cNvPr>
            <p:cNvSpPr txBox="1"/>
            <p:nvPr/>
          </p:nvSpPr>
          <p:spPr>
            <a:xfrm>
              <a:off x="3110534" y="2750893"/>
              <a:ext cx="3379964" cy="443198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11893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F5160C5-ABBB-41F6-9CD4-05E4E1C121F0}"/>
              </a:ext>
            </a:extLst>
          </p:cNvPr>
          <p:cNvSpPr txBox="1">
            <a:spLocks/>
          </p:cNvSpPr>
          <p:nvPr/>
        </p:nvSpPr>
        <p:spPr>
          <a:xfrm>
            <a:off x="3987256" y="741867"/>
            <a:ext cx="4217488" cy="50276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工作总结概述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B59C7C-A135-49BF-955C-E734C841F6EF}"/>
              </a:ext>
            </a:extLst>
          </p:cNvPr>
          <p:cNvSpPr txBox="1"/>
          <p:nvPr/>
        </p:nvSpPr>
        <p:spPr>
          <a:xfrm>
            <a:off x="3987256" y="1174440"/>
            <a:ext cx="4217489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print the presentation and make it into a film a wider field</a:t>
            </a:r>
          </a:p>
        </p:txBody>
      </p:sp>
      <p:sp>
        <p:nvSpPr>
          <p:cNvPr id="4" name="PA_矩形 9">
            <a:extLst>
              <a:ext uri="{FF2B5EF4-FFF2-40B4-BE49-F238E27FC236}">
                <a16:creationId xmlns:a16="http://schemas.microsoft.com/office/drawing/2014/main" id="{45AB9C58-3938-4426-93DE-F054B773210C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282700" y="1791759"/>
            <a:ext cx="1608667" cy="1608667"/>
          </a:xfrm>
          <a:prstGeom prst="rect">
            <a:avLst/>
          </a:prstGeom>
          <a:solidFill>
            <a:srgbClr val="B90E83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PA_矩形 10" descr="001e90bc453a118d6b4237">
            <a:extLst>
              <a:ext uri="{FF2B5EF4-FFF2-40B4-BE49-F238E27FC236}">
                <a16:creationId xmlns:a16="http://schemas.microsoft.com/office/drawing/2014/main" id="{BC61C9E2-B104-4F89-BC24-5CF6C5281E2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3062818" y="1791759"/>
            <a:ext cx="2484967" cy="2489200"/>
          </a:xfrm>
          <a:prstGeom prst="rect">
            <a:avLst/>
          </a:prstGeom>
          <a:blipFill dpi="0" rotWithShape="1">
            <a:blip r:embed="rId11"/>
            <a:srcRect/>
            <a:stretch>
              <a:fillRect b="-164"/>
            </a:stretch>
          </a:blip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PA_矩形 11">
            <a:extLst>
              <a:ext uri="{FF2B5EF4-FFF2-40B4-BE49-F238E27FC236}">
                <a16:creationId xmlns:a16="http://schemas.microsoft.com/office/drawing/2014/main" id="{914A5245-75C1-4A1A-85E5-53F165BAF75F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5706534" y="1791759"/>
            <a:ext cx="2491317" cy="1608667"/>
          </a:xfrm>
          <a:prstGeom prst="rect">
            <a:avLst/>
          </a:prstGeom>
          <a:solidFill>
            <a:srgbClr val="B90E83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PA_矩形 12">
            <a:extLst>
              <a:ext uri="{FF2B5EF4-FFF2-40B4-BE49-F238E27FC236}">
                <a16:creationId xmlns:a16="http://schemas.microsoft.com/office/drawing/2014/main" id="{F4DBDA17-9412-4C8D-8BC3-809146BE0328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8362951" y="1791759"/>
            <a:ext cx="1634067" cy="1608667"/>
          </a:xfrm>
          <a:prstGeom prst="rect">
            <a:avLst/>
          </a:prstGeom>
          <a:solidFill>
            <a:srgbClr val="0C0457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0" name="PA_矩形 13">
            <a:extLst>
              <a:ext uri="{FF2B5EF4-FFF2-40B4-BE49-F238E27FC236}">
                <a16:creationId xmlns:a16="http://schemas.microsoft.com/office/drawing/2014/main" id="{7F44F16B-14B7-4EFC-880C-7AD7D4FA6AED}"/>
              </a:ext>
            </a:extLst>
          </p:cNvPr>
          <p:cNvSpPr>
            <a:spLocks noChangeArrowheads="1"/>
          </p:cNvSpPr>
          <p:nvPr>
            <p:custDataLst>
              <p:tags r:id="rId5"/>
            </p:custDataLst>
          </p:nvPr>
        </p:nvSpPr>
        <p:spPr bwMode="auto">
          <a:xfrm>
            <a:off x="9266768" y="3557059"/>
            <a:ext cx="1640417" cy="1608667"/>
          </a:xfrm>
          <a:prstGeom prst="rect">
            <a:avLst/>
          </a:prstGeom>
          <a:solidFill>
            <a:srgbClr val="6023BE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1" name="PA_矩形 14">
            <a:extLst>
              <a:ext uri="{FF2B5EF4-FFF2-40B4-BE49-F238E27FC236}">
                <a16:creationId xmlns:a16="http://schemas.microsoft.com/office/drawing/2014/main" id="{8AFBD7A0-6B94-46EF-AAB7-8ADB554569B0}"/>
              </a:ext>
            </a:extLst>
          </p:cNvPr>
          <p:cNvSpPr>
            <a:spLocks noChangeArrowheads="1"/>
          </p:cNvSpPr>
          <p:nvPr>
            <p:custDataLst>
              <p:tags r:id="rId6"/>
            </p:custDataLst>
          </p:nvPr>
        </p:nvSpPr>
        <p:spPr bwMode="auto">
          <a:xfrm>
            <a:off x="3062818" y="4450293"/>
            <a:ext cx="2484967" cy="1631951"/>
          </a:xfrm>
          <a:prstGeom prst="rect">
            <a:avLst/>
          </a:prstGeom>
          <a:solidFill>
            <a:srgbClr val="6023BE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2" name="PA_矩形 15" descr="160621-20121008053110-8">
            <a:extLst>
              <a:ext uri="{FF2B5EF4-FFF2-40B4-BE49-F238E27FC236}">
                <a16:creationId xmlns:a16="http://schemas.microsoft.com/office/drawing/2014/main" id="{F383CC00-8D24-4D6D-8F00-EDFD25CA238D}"/>
              </a:ext>
            </a:extLst>
          </p:cNvPr>
          <p:cNvSpPr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5706533" y="3557059"/>
            <a:ext cx="3412067" cy="2525184"/>
          </a:xfrm>
          <a:prstGeom prst="rect">
            <a:avLst/>
          </a:prstGeom>
          <a:blipFill dpi="0" rotWithShape="1">
            <a:blip r:embed="rId12"/>
            <a:srcRect/>
            <a:stretch>
              <a:fillRect b="-34896"/>
            </a:stretch>
          </a:blip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3" name="PA_矩形 16">
            <a:extLst>
              <a:ext uri="{FF2B5EF4-FFF2-40B4-BE49-F238E27FC236}">
                <a16:creationId xmlns:a16="http://schemas.microsoft.com/office/drawing/2014/main" id="{F5678666-0C98-4D8D-92DA-DFDA1F2DF03E}"/>
              </a:ext>
            </a:extLst>
          </p:cNvPr>
          <p:cNvSpPr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1282700" y="3557059"/>
            <a:ext cx="1608667" cy="1608667"/>
          </a:xfrm>
          <a:prstGeom prst="rect">
            <a:avLst/>
          </a:prstGeom>
          <a:solidFill>
            <a:srgbClr val="0C0457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14" name="Group 17">
            <a:extLst>
              <a:ext uri="{FF2B5EF4-FFF2-40B4-BE49-F238E27FC236}">
                <a16:creationId xmlns:a16="http://schemas.microsoft.com/office/drawing/2014/main" id="{30B2F40F-8E3A-4B37-A0C5-2A739121B083}"/>
              </a:ext>
            </a:extLst>
          </p:cNvPr>
          <p:cNvGrpSpPr>
            <a:grpSpLocks/>
          </p:cNvGrpSpPr>
          <p:nvPr/>
        </p:nvGrpSpPr>
        <p:grpSpPr bwMode="auto">
          <a:xfrm>
            <a:off x="9846733" y="4056593"/>
            <a:ext cx="476251" cy="613833"/>
            <a:chOff x="0" y="0"/>
            <a:chExt cx="225" cy="290"/>
          </a:xfrm>
        </p:grpSpPr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1747290A-54F5-41A1-AFF7-3770EE8C4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25" cy="290"/>
            </a:xfrm>
            <a:custGeom>
              <a:avLst/>
              <a:gdLst>
                <a:gd name="T0" fmla="*/ 21 w 95"/>
                <a:gd name="T1" fmla="*/ 112 h 123"/>
                <a:gd name="T2" fmla="*/ 11 w 95"/>
                <a:gd name="T3" fmla="*/ 112 h 123"/>
                <a:gd name="T4" fmla="*/ 11 w 95"/>
                <a:gd name="T5" fmla="*/ 10 h 123"/>
                <a:gd name="T6" fmla="*/ 90 w 95"/>
                <a:gd name="T7" fmla="*/ 10 h 123"/>
                <a:gd name="T8" fmla="*/ 95 w 95"/>
                <a:gd name="T9" fmla="*/ 5 h 123"/>
                <a:gd name="T10" fmla="*/ 90 w 95"/>
                <a:gd name="T11" fmla="*/ 0 h 123"/>
                <a:gd name="T12" fmla="*/ 5 w 95"/>
                <a:gd name="T13" fmla="*/ 0 h 123"/>
                <a:gd name="T14" fmla="*/ 0 w 95"/>
                <a:gd name="T15" fmla="*/ 5 h 123"/>
                <a:gd name="T16" fmla="*/ 0 w 95"/>
                <a:gd name="T17" fmla="*/ 118 h 123"/>
                <a:gd name="T18" fmla="*/ 5 w 95"/>
                <a:gd name="T19" fmla="*/ 123 h 123"/>
                <a:gd name="T20" fmla="*/ 21 w 95"/>
                <a:gd name="T21" fmla="*/ 123 h 123"/>
                <a:gd name="T22" fmla="*/ 26 w 95"/>
                <a:gd name="T23" fmla="*/ 118 h 123"/>
                <a:gd name="T24" fmla="*/ 21 w 95"/>
                <a:gd name="T25" fmla="*/ 112 h 1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5" h="123">
                  <a:moveTo>
                    <a:pt x="21" y="112"/>
                  </a:moveTo>
                  <a:cubicBezTo>
                    <a:pt x="11" y="112"/>
                    <a:pt x="11" y="112"/>
                    <a:pt x="11" y="112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90" y="10"/>
                    <a:pt x="90" y="10"/>
                    <a:pt x="90" y="10"/>
                  </a:cubicBezTo>
                  <a:cubicBezTo>
                    <a:pt x="93" y="10"/>
                    <a:pt x="95" y="8"/>
                    <a:pt x="95" y="5"/>
                  </a:cubicBezTo>
                  <a:cubicBezTo>
                    <a:pt x="95" y="2"/>
                    <a:pt x="93" y="0"/>
                    <a:pt x="90" y="0"/>
                  </a:cubicBezTo>
                  <a:cubicBezTo>
                    <a:pt x="5" y="0"/>
                    <a:pt x="5" y="0"/>
                    <a:pt x="5" y="0"/>
                  </a:cubicBezTo>
                  <a:cubicBezTo>
                    <a:pt x="2" y="0"/>
                    <a:pt x="0" y="2"/>
                    <a:pt x="0" y="5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1"/>
                    <a:pt x="2" y="123"/>
                    <a:pt x="5" y="123"/>
                  </a:cubicBezTo>
                  <a:cubicBezTo>
                    <a:pt x="21" y="123"/>
                    <a:pt x="21" y="123"/>
                    <a:pt x="21" y="123"/>
                  </a:cubicBezTo>
                  <a:cubicBezTo>
                    <a:pt x="24" y="123"/>
                    <a:pt x="26" y="121"/>
                    <a:pt x="26" y="118"/>
                  </a:cubicBezTo>
                  <a:cubicBezTo>
                    <a:pt x="26" y="115"/>
                    <a:pt x="24" y="112"/>
                    <a:pt x="21" y="11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6" name="Freeform 19">
              <a:extLst>
                <a:ext uri="{FF2B5EF4-FFF2-40B4-BE49-F238E27FC236}">
                  <a16:creationId xmlns:a16="http://schemas.microsoft.com/office/drawing/2014/main" id="{E758E0B3-DA84-4BA1-A590-11878D281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2" y="170"/>
              <a:ext cx="83" cy="120"/>
            </a:xfrm>
            <a:custGeom>
              <a:avLst/>
              <a:gdLst>
                <a:gd name="T0" fmla="*/ 30 w 35"/>
                <a:gd name="T1" fmla="*/ 0 h 51"/>
                <a:gd name="T2" fmla="*/ 25 w 35"/>
                <a:gd name="T3" fmla="*/ 5 h 51"/>
                <a:gd name="T4" fmla="*/ 25 w 35"/>
                <a:gd name="T5" fmla="*/ 40 h 51"/>
                <a:gd name="T6" fmla="*/ 5 w 35"/>
                <a:gd name="T7" fmla="*/ 40 h 51"/>
                <a:gd name="T8" fmla="*/ 0 w 35"/>
                <a:gd name="T9" fmla="*/ 46 h 51"/>
                <a:gd name="T10" fmla="*/ 5 w 35"/>
                <a:gd name="T11" fmla="*/ 51 h 51"/>
                <a:gd name="T12" fmla="*/ 30 w 35"/>
                <a:gd name="T13" fmla="*/ 51 h 51"/>
                <a:gd name="T14" fmla="*/ 34 w 35"/>
                <a:gd name="T15" fmla="*/ 49 h 51"/>
                <a:gd name="T16" fmla="*/ 35 w 35"/>
                <a:gd name="T17" fmla="*/ 46 h 51"/>
                <a:gd name="T18" fmla="*/ 35 w 35"/>
                <a:gd name="T19" fmla="*/ 5 h 51"/>
                <a:gd name="T20" fmla="*/ 30 w 35"/>
                <a:gd name="T21" fmla="*/ 0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" h="51">
                  <a:moveTo>
                    <a:pt x="30" y="0"/>
                  </a:moveTo>
                  <a:cubicBezTo>
                    <a:pt x="27" y="0"/>
                    <a:pt x="25" y="2"/>
                    <a:pt x="25" y="5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5" y="40"/>
                    <a:pt x="5" y="40"/>
                    <a:pt x="5" y="40"/>
                  </a:cubicBezTo>
                  <a:cubicBezTo>
                    <a:pt x="2" y="40"/>
                    <a:pt x="0" y="43"/>
                    <a:pt x="0" y="46"/>
                  </a:cubicBezTo>
                  <a:cubicBezTo>
                    <a:pt x="0" y="49"/>
                    <a:pt x="2" y="51"/>
                    <a:pt x="5" y="51"/>
                  </a:cubicBezTo>
                  <a:cubicBezTo>
                    <a:pt x="30" y="51"/>
                    <a:pt x="30" y="51"/>
                    <a:pt x="30" y="51"/>
                  </a:cubicBezTo>
                  <a:cubicBezTo>
                    <a:pt x="32" y="51"/>
                    <a:pt x="33" y="50"/>
                    <a:pt x="34" y="49"/>
                  </a:cubicBezTo>
                  <a:cubicBezTo>
                    <a:pt x="35" y="48"/>
                    <a:pt x="35" y="47"/>
                    <a:pt x="35" y="46"/>
                  </a:cubicBezTo>
                  <a:cubicBezTo>
                    <a:pt x="35" y="5"/>
                    <a:pt x="35" y="5"/>
                    <a:pt x="35" y="5"/>
                  </a:cubicBezTo>
                  <a:cubicBezTo>
                    <a:pt x="35" y="2"/>
                    <a:pt x="33" y="0"/>
                    <a:pt x="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7" name="Freeform 20">
              <a:extLst>
                <a:ext uri="{FF2B5EF4-FFF2-40B4-BE49-F238E27FC236}">
                  <a16:creationId xmlns:a16="http://schemas.microsoft.com/office/drawing/2014/main" id="{A4F2CD1B-45B8-4367-B68B-C4808C8DC2C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1" y="59"/>
              <a:ext cx="141" cy="205"/>
            </a:xfrm>
            <a:custGeom>
              <a:avLst/>
              <a:gdLst>
                <a:gd name="T0" fmla="*/ 52 w 60"/>
                <a:gd name="T1" fmla="*/ 2 h 87"/>
                <a:gd name="T2" fmla="*/ 46 w 60"/>
                <a:gd name="T3" fmla="*/ 0 h 87"/>
                <a:gd name="T4" fmla="*/ 35 w 60"/>
                <a:gd name="T5" fmla="*/ 7 h 87"/>
                <a:gd name="T6" fmla="*/ 1 w 60"/>
                <a:gd name="T7" fmla="*/ 66 h 87"/>
                <a:gd name="T8" fmla="*/ 0 w 60"/>
                <a:gd name="T9" fmla="*/ 69 h 87"/>
                <a:gd name="T10" fmla="*/ 0 w 60"/>
                <a:gd name="T11" fmla="*/ 82 h 87"/>
                <a:gd name="T12" fmla="*/ 3 w 60"/>
                <a:gd name="T13" fmla="*/ 87 h 87"/>
                <a:gd name="T14" fmla="*/ 6 w 60"/>
                <a:gd name="T15" fmla="*/ 87 h 87"/>
                <a:gd name="T16" fmla="*/ 8 w 60"/>
                <a:gd name="T17" fmla="*/ 87 h 87"/>
                <a:gd name="T18" fmla="*/ 20 w 60"/>
                <a:gd name="T19" fmla="*/ 80 h 87"/>
                <a:gd name="T20" fmla="*/ 22 w 60"/>
                <a:gd name="T21" fmla="*/ 78 h 87"/>
                <a:gd name="T22" fmla="*/ 56 w 60"/>
                <a:gd name="T23" fmla="*/ 19 h 87"/>
                <a:gd name="T24" fmla="*/ 52 w 60"/>
                <a:gd name="T25" fmla="*/ 2 h 87"/>
                <a:gd name="T26" fmla="*/ 47 w 60"/>
                <a:gd name="T27" fmla="*/ 14 h 87"/>
                <a:gd name="T28" fmla="*/ 14 w 60"/>
                <a:gd name="T29" fmla="*/ 72 h 87"/>
                <a:gd name="T30" fmla="*/ 11 w 60"/>
                <a:gd name="T31" fmla="*/ 73 h 87"/>
                <a:gd name="T32" fmla="*/ 11 w 60"/>
                <a:gd name="T33" fmla="*/ 70 h 87"/>
                <a:gd name="T34" fmla="*/ 44 w 60"/>
                <a:gd name="T35" fmla="*/ 12 h 87"/>
                <a:gd name="T36" fmla="*/ 47 w 60"/>
                <a:gd name="T37" fmla="*/ 11 h 87"/>
                <a:gd name="T38" fmla="*/ 47 w 60"/>
                <a:gd name="T39" fmla="*/ 14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0" h="87">
                  <a:moveTo>
                    <a:pt x="52" y="2"/>
                  </a:moveTo>
                  <a:cubicBezTo>
                    <a:pt x="50" y="1"/>
                    <a:pt x="48" y="0"/>
                    <a:pt x="46" y="0"/>
                  </a:cubicBezTo>
                  <a:cubicBezTo>
                    <a:pt x="41" y="0"/>
                    <a:pt x="37" y="3"/>
                    <a:pt x="35" y="7"/>
                  </a:cubicBezTo>
                  <a:cubicBezTo>
                    <a:pt x="1" y="66"/>
                    <a:pt x="1" y="66"/>
                    <a:pt x="1" y="66"/>
                  </a:cubicBezTo>
                  <a:cubicBezTo>
                    <a:pt x="0" y="67"/>
                    <a:pt x="0" y="68"/>
                    <a:pt x="0" y="69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0" y="84"/>
                    <a:pt x="1" y="86"/>
                    <a:pt x="3" y="87"/>
                  </a:cubicBezTo>
                  <a:cubicBezTo>
                    <a:pt x="4" y="87"/>
                    <a:pt x="5" y="87"/>
                    <a:pt x="6" y="87"/>
                  </a:cubicBezTo>
                  <a:cubicBezTo>
                    <a:pt x="7" y="87"/>
                    <a:pt x="7" y="87"/>
                    <a:pt x="8" y="87"/>
                  </a:cubicBezTo>
                  <a:cubicBezTo>
                    <a:pt x="20" y="80"/>
                    <a:pt x="20" y="80"/>
                    <a:pt x="20" y="80"/>
                  </a:cubicBezTo>
                  <a:cubicBezTo>
                    <a:pt x="21" y="80"/>
                    <a:pt x="22" y="79"/>
                    <a:pt x="22" y="78"/>
                  </a:cubicBezTo>
                  <a:cubicBezTo>
                    <a:pt x="56" y="19"/>
                    <a:pt x="56" y="19"/>
                    <a:pt x="56" y="19"/>
                  </a:cubicBezTo>
                  <a:cubicBezTo>
                    <a:pt x="60" y="13"/>
                    <a:pt x="58" y="6"/>
                    <a:pt x="52" y="2"/>
                  </a:cubicBezTo>
                  <a:close/>
                  <a:moveTo>
                    <a:pt x="47" y="14"/>
                  </a:moveTo>
                  <a:cubicBezTo>
                    <a:pt x="14" y="72"/>
                    <a:pt x="14" y="72"/>
                    <a:pt x="14" y="72"/>
                  </a:cubicBezTo>
                  <a:cubicBezTo>
                    <a:pt x="11" y="73"/>
                    <a:pt x="11" y="73"/>
                    <a:pt x="11" y="73"/>
                  </a:cubicBezTo>
                  <a:cubicBezTo>
                    <a:pt x="11" y="70"/>
                    <a:pt x="11" y="70"/>
                    <a:pt x="11" y="70"/>
                  </a:cubicBezTo>
                  <a:cubicBezTo>
                    <a:pt x="44" y="12"/>
                    <a:pt x="44" y="12"/>
                    <a:pt x="44" y="12"/>
                  </a:cubicBezTo>
                  <a:cubicBezTo>
                    <a:pt x="44" y="11"/>
                    <a:pt x="46" y="11"/>
                    <a:pt x="47" y="11"/>
                  </a:cubicBezTo>
                  <a:cubicBezTo>
                    <a:pt x="47" y="12"/>
                    <a:pt x="48" y="13"/>
                    <a:pt x="47" y="1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83417D1E-3724-48CE-A58F-DD319847A5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" y="83"/>
              <a:ext cx="89" cy="23"/>
            </a:xfrm>
            <a:custGeom>
              <a:avLst/>
              <a:gdLst>
                <a:gd name="T0" fmla="*/ 38 w 38"/>
                <a:gd name="T1" fmla="*/ 5 h 10"/>
                <a:gd name="T2" fmla="*/ 32 w 38"/>
                <a:gd name="T3" fmla="*/ 0 h 10"/>
                <a:gd name="T4" fmla="*/ 6 w 38"/>
                <a:gd name="T5" fmla="*/ 0 h 10"/>
                <a:gd name="T6" fmla="*/ 0 w 38"/>
                <a:gd name="T7" fmla="*/ 5 h 10"/>
                <a:gd name="T8" fmla="*/ 6 w 38"/>
                <a:gd name="T9" fmla="*/ 10 h 10"/>
                <a:gd name="T10" fmla="*/ 32 w 38"/>
                <a:gd name="T11" fmla="*/ 10 h 10"/>
                <a:gd name="T12" fmla="*/ 38 w 38"/>
                <a:gd name="T13" fmla="*/ 5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8" h="10">
                  <a:moveTo>
                    <a:pt x="38" y="5"/>
                  </a:moveTo>
                  <a:cubicBezTo>
                    <a:pt x="38" y="2"/>
                    <a:pt x="35" y="0"/>
                    <a:pt x="32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32" y="10"/>
                    <a:pt x="32" y="10"/>
                    <a:pt x="32" y="10"/>
                  </a:cubicBezTo>
                  <a:cubicBezTo>
                    <a:pt x="35" y="10"/>
                    <a:pt x="38" y="8"/>
                    <a:pt x="38" y="5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BA7430C8-0B6C-419E-AC30-557EA91F1D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1" y="132"/>
              <a:ext cx="56" cy="24"/>
            </a:xfrm>
            <a:custGeom>
              <a:avLst/>
              <a:gdLst>
                <a:gd name="T0" fmla="*/ 6 w 24"/>
                <a:gd name="T1" fmla="*/ 0 h 10"/>
                <a:gd name="T2" fmla="*/ 0 w 24"/>
                <a:gd name="T3" fmla="*/ 5 h 10"/>
                <a:gd name="T4" fmla="*/ 6 w 24"/>
                <a:gd name="T5" fmla="*/ 10 h 10"/>
                <a:gd name="T6" fmla="*/ 19 w 24"/>
                <a:gd name="T7" fmla="*/ 10 h 10"/>
                <a:gd name="T8" fmla="*/ 24 w 24"/>
                <a:gd name="T9" fmla="*/ 5 h 10"/>
                <a:gd name="T10" fmla="*/ 19 w 24"/>
                <a:gd name="T11" fmla="*/ 0 h 10"/>
                <a:gd name="T12" fmla="*/ 6 w 24"/>
                <a:gd name="T13" fmla="*/ 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" h="10">
                  <a:moveTo>
                    <a:pt x="6" y="0"/>
                  </a:moveTo>
                  <a:cubicBezTo>
                    <a:pt x="3" y="0"/>
                    <a:pt x="0" y="2"/>
                    <a:pt x="0" y="5"/>
                  </a:cubicBezTo>
                  <a:cubicBezTo>
                    <a:pt x="0" y="8"/>
                    <a:pt x="3" y="10"/>
                    <a:pt x="6" y="10"/>
                  </a:cubicBezTo>
                  <a:cubicBezTo>
                    <a:pt x="19" y="10"/>
                    <a:pt x="19" y="10"/>
                    <a:pt x="19" y="10"/>
                  </a:cubicBezTo>
                  <a:cubicBezTo>
                    <a:pt x="22" y="10"/>
                    <a:pt x="24" y="8"/>
                    <a:pt x="24" y="5"/>
                  </a:cubicBezTo>
                  <a:cubicBezTo>
                    <a:pt x="24" y="2"/>
                    <a:pt x="22" y="0"/>
                    <a:pt x="19" y="0"/>
                  </a:cubicBezTo>
                  <a:lnTo>
                    <a:pt x="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0" name="Group 23">
            <a:extLst>
              <a:ext uri="{FF2B5EF4-FFF2-40B4-BE49-F238E27FC236}">
                <a16:creationId xmlns:a16="http://schemas.microsoft.com/office/drawing/2014/main" id="{37F6A27D-57D9-46BA-B58B-226192ABD86A}"/>
              </a:ext>
            </a:extLst>
          </p:cNvPr>
          <p:cNvGrpSpPr>
            <a:grpSpLocks/>
          </p:cNvGrpSpPr>
          <p:nvPr/>
        </p:nvGrpSpPr>
        <p:grpSpPr bwMode="auto">
          <a:xfrm>
            <a:off x="8881534" y="2251076"/>
            <a:ext cx="590551" cy="590549"/>
            <a:chOff x="0" y="0"/>
            <a:chExt cx="279" cy="279"/>
          </a:xfrm>
        </p:grpSpPr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CE5ECBFB-CC46-4677-9D06-1D88DB60DC8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279" cy="279"/>
            </a:xfrm>
            <a:custGeom>
              <a:avLst/>
              <a:gdLst>
                <a:gd name="T0" fmla="*/ 114 w 118"/>
                <a:gd name="T1" fmla="*/ 46 h 118"/>
                <a:gd name="T2" fmla="*/ 103 w 118"/>
                <a:gd name="T3" fmla="*/ 38 h 118"/>
                <a:gd name="T4" fmla="*/ 107 w 118"/>
                <a:gd name="T5" fmla="*/ 24 h 118"/>
                <a:gd name="T6" fmla="*/ 89 w 118"/>
                <a:gd name="T7" fmla="*/ 11 h 118"/>
                <a:gd name="T8" fmla="*/ 76 w 118"/>
                <a:gd name="T9" fmla="*/ 13 h 118"/>
                <a:gd name="T10" fmla="*/ 68 w 118"/>
                <a:gd name="T11" fmla="*/ 1 h 118"/>
                <a:gd name="T12" fmla="*/ 46 w 118"/>
                <a:gd name="T13" fmla="*/ 4 h 118"/>
                <a:gd name="T14" fmla="*/ 39 w 118"/>
                <a:gd name="T15" fmla="*/ 15 h 118"/>
                <a:gd name="T16" fmla="*/ 24 w 118"/>
                <a:gd name="T17" fmla="*/ 11 h 118"/>
                <a:gd name="T18" fmla="*/ 11 w 118"/>
                <a:gd name="T19" fmla="*/ 29 h 118"/>
                <a:gd name="T20" fmla="*/ 14 w 118"/>
                <a:gd name="T21" fmla="*/ 43 h 118"/>
                <a:gd name="T22" fmla="*/ 1 w 118"/>
                <a:gd name="T23" fmla="*/ 50 h 118"/>
                <a:gd name="T24" fmla="*/ 1 w 118"/>
                <a:gd name="T25" fmla="*/ 68 h 118"/>
                <a:gd name="T26" fmla="*/ 14 w 118"/>
                <a:gd name="T27" fmla="*/ 75 h 118"/>
                <a:gd name="T28" fmla="*/ 11 w 118"/>
                <a:gd name="T29" fmla="*/ 89 h 118"/>
                <a:gd name="T30" fmla="*/ 24 w 118"/>
                <a:gd name="T31" fmla="*/ 106 h 118"/>
                <a:gd name="T32" fmla="*/ 39 w 118"/>
                <a:gd name="T33" fmla="*/ 103 h 118"/>
                <a:gd name="T34" fmla="*/ 46 w 118"/>
                <a:gd name="T35" fmla="*/ 114 h 118"/>
                <a:gd name="T36" fmla="*/ 59 w 118"/>
                <a:gd name="T37" fmla="*/ 118 h 118"/>
                <a:gd name="T38" fmla="*/ 72 w 118"/>
                <a:gd name="T39" fmla="*/ 114 h 118"/>
                <a:gd name="T40" fmla="*/ 80 w 118"/>
                <a:gd name="T41" fmla="*/ 103 h 118"/>
                <a:gd name="T42" fmla="*/ 94 w 118"/>
                <a:gd name="T43" fmla="*/ 106 h 118"/>
                <a:gd name="T44" fmla="*/ 107 w 118"/>
                <a:gd name="T45" fmla="*/ 89 h 118"/>
                <a:gd name="T46" fmla="*/ 105 w 118"/>
                <a:gd name="T47" fmla="*/ 75 h 118"/>
                <a:gd name="T48" fmla="*/ 118 w 118"/>
                <a:gd name="T49" fmla="*/ 68 h 118"/>
                <a:gd name="T50" fmla="*/ 118 w 118"/>
                <a:gd name="T51" fmla="*/ 50 h 118"/>
                <a:gd name="T52" fmla="*/ 99 w 118"/>
                <a:gd name="T53" fmla="*/ 66 h 118"/>
                <a:gd name="T54" fmla="*/ 93 w 118"/>
                <a:gd name="T55" fmla="*/ 77 h 118"/>
                <a:gd name="T56" fmla="*/ 97 w 118"/>
                <a:gd name="T57" fmla="*/ 90 h 118"/>
                <a:gd name="T58" fmla="*/ 82 w 118"/>
                <a:gd name="T59" fmla="*/ 92 h 118"/>
                <a:gd name="T60" fmla="*/ 70 w 118"/>
                <a:gd name="T61" fmla="*/ 96 h 118"/>
                <a:gd name="T62" fmla="*/ 64 w 118"/>
                <a:gd name="T63" fmla="*/ 107 h 118"/>
                <a:gd name="T64" fmla="*/ 52 w 118"/>
                <a:gd name="T65" fmla="*/ 99 h 118"/>
                <a:gd name="T66" fmla="*/ 41 w 118"/>
                <a:gd name="T67" fmla="*/ 93 h 118"/>
                <a:gd name="T68" fmla="*/ 28 w 118"/>
                <a:gd name="T69" fmla="*/ 96 h 118"/>
                <a:gd name="T70" fmla="*/ 26 w 118"/>
                <a:gd name="T71" fmla="*/ 82 h 118"/>
                <a:gd name="T72" fmla="*/ 23 w 118"/>
                <a:gd name="T73" fmla="*/ 70 h 118"/>
                <a:gd name="T74" fmla="*/ 11 w 118"/>
                <a:gd name="T75" fmla="*/ 63 h 118"/>
                <a:gd name="T76" fmla="*/ 11 w 118"/>
                <a:gd name="T77" fmla="*/ 54 h 118"/>
                <a:gd name="T78" fmla="*/ 23 w 118"/>
                <a:gd name="T79" fmla="*/ 48 h 118"/>
                <a:gd name="T80" fmla="*/ 26 w 118"/>
                <a:gd name="T81" fmla="*/ 36 h 118"/>
                <a:gd name="T82" fmla="*/ 28 w 118"/>
                <a:gd name="T83" fmla="*/ 21 h 118"/>
                <a:gd name="T84" fmla="*/ 41 w 118"/>
                <a:gd name="T85" fmla="*/ 25 h 118"/>
                <a:gd name="T86" fmla="*/ 52 w 118"/>
                <a:gd name="T87" fmla="*/ 19 h 118"/>
                <a:gd name="T88" fmla="*/ 64 w 118"/>
                <a:gd name="T89" fmla="*/ 10 h 118"/>
                <a:gd name="T90" fmla="*/ 70 w 118"/>
                <a:gd name="T91" fmla="*/ 22 h 118"/>
                <a:gd name="T92" fmla="*/ 82 w 118"/>
                <a:gd name="T93" fmla="*/ 25 h 118"/>
                <a:gd name="T94" fmla="*/ 97 w 118"/>
                <a:gd name="T95" fmla="*/ 28 h 118"/>
                <a:gd name="T96" fmla="*/ 93 w 118"/>
                <a:gd name="T97" fmla="*/ 41 h 118"/>
                <a:gd name="T98" fmla="*/ 99 w 118"/>
                <a:gd name="T99" fmla="*/ 51 h 118"/>
                <a:gd name="T100" fmla="*/ 108 w 118"/>
                <a:gd name="T101" fmla="*/ 59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18" h="118">
                  <a:moveTo>
                    <a:pt x="118" y="50"/>
                  </a:moveTo>
                  <a:cubicBezTo>
                    <a:pt x="117" y="48"/>
                    <a:pt x="116" y="46"/>
                    <a:pt x="114" y="46"/>
                  </a:cubicBezTo>
                  <a:cubicBezTo>
                    <a:pt x="105" y="43"/>
                    <a:pt x="105" y="43"/>
                    <a:pt x="105" y="43"/>
                  </a:cubicBezTo>
                  <a:cubicBezTo>
                    <a:pt x="104" y="41"/>
                    <a:pt x="104" y="39"/>
                    <a:pt x="103" y="38"/>
                  </a:cubicBezTo>
                  <a:cubicBezTo>
                    <a:pt x="107" y="29"/>
                    <a:pt x="107" y="29"/>
                    <a:pt x="107" y="29"/>
                  </a:cubicBezTo>
                  <a:cubicBezTo>
                    <a:pt x="108" y="27"/>
                    <a:pt x="108" y="25"/>
                    <a:pt x="107" y="24"/>
                  </a:cubicBezTo>
                  <a:cubicBezTo>
                    <a:pt x="103" y="19"/>
                    <a:pt x="99" y="15"/>
                    <a:pt x="94" y="11"/>
                  </a:cubicBezTo>
                  <a:cubicBezTo>
                    <a:pt x="93" y="10"/>
                    <a:pt x="91" y="10"/>
                    <a:pt x="89" y="11"/>
                  </a:cubicBezTo>
                  <a:cubicBezTo>
                    <a:pt x="80" y="15"/>
                    <a:pt x="80" y="15"/>
                    <a:pt x="80" y="15"/>
                  </a:cubicBezTo>
                  <a:cubicBezTo>
                    <a:pt x="79" y="14"/>
                    <a:pt x="77" y="14"/>
                    <a:pt x="76" y="13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1"/>
                    <a:pt x="68" y="1"/>
                  </a:cubicBezTo>
                  <a:cubicBezTo>
                    <a:pt x="62" y="0"/>
                    <a:pt x="57" y="0"/>
                    <a:pt x="50" y="1"/>
                  </a:cubicBezTo>
                  <a:cubicBezTo>
                    <a:pt x="49" y="1"/>
                    <a:pt x="47" y="2"/>
                    <a:pt x="46" y="4"/>
                  </a:cubicBezTo>
                  <a:cubicBezTo>
                    <a:pt x="43" y="13"/>
                    <a:pt x="43" y="13"/>
                    <a:pt x="43" y="13"/>
                  </a:cubicBezTo>
                  <a:cubicBezTo>
                    <a:pt x="42" y="14"/>
                    <a:pt x="40" y="14"/>
                    <a:pt x="39" y="15"/>
                  </a:cubicBezTo>
                  <a:cubicBezTo>
                    <a:pt x="30" y="11"/>
                    <a:pt x="30" y="11"/>
                    <a:pt x="30" y="11"/>
                  </a:cubicBezTo>
                  <a:cubicBezTo>
                    <a:pt x="28" y="10"/>
                    <a:pt x="26" y="10"/>
                    <a:pt x="24" y="11"/>
                  </a:cubicBezTo>
                  <a:cubicBezTo>
                    <a:pt x="20" y="15"/>
                    <a:pt x="15" y="19"/>
                    <a:pt x="12" y="24"/>
                  </a:cubicBezTo>
                  <a:cubicBezTo>
                    <a:pt x="11" y="25"/>
                    <a:pt x="11" y="27"/>
                    <a:pt x="11" y="29"/>
                  </a:cubicBezTo>
                  <a:cubicBezTo>
                    <a:pt x="16" y="38"/>
                    <a:pt x="16" y="38"/>
                    <a:pt x="16" y="38"/>
                  </a:cubicBezTo>
                  <a:cubicBezTo>
                    <a:pt x="15" y="39"/>
                    <a:pt x="14" y="41"/>
                    <a:pt x="14" y="43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3" y="46"/>
                    <a:pt x="1" y="48"/>
                    <a:pt x="1" y="50"/>
                  </a:cubicBezTo>
                  <a:cubicBezTo>
                    <a:pt x="1" y="53"/>
                    <a:pt x="0" y="56"/>
                    <a:pt x="0" y="59"/>
                  </a:cubicBezTo>
                  <a:cubicBezTo>
                    <a:pt x="0" y="62"/>
                    <a:pt x="1" y="64"/>
                    <a:pt x="1" y="68"/>
                  </a:cubicBezTo>
                  <a:cubicBezTo>
                    <a:pt x="1" y="70"/>
                    <a:pt x="3" y="71"/>
                    <a:pt x="4" y="72"/>
                  </a:cubicBezTo>
                  <a:cubicBezTo>
                    <a:pt x="14" y="75"/>
                    <a:pt x="14" y="75"/>
                    <a:pt x="14" y="75"/>
                  </a:cubicBezTo>
                  <a:cubicBezTo>
                    <a:pt x="14" y="77"/>
                    <a:pt x="15" y="78"/>
                    <a:pt x="16" y="80"/>
                  </a:cubicBezTo>
                  <a:cubicBezTo>
                    <a:pt x="11" y="89"/>
                    <a:pt x="11" y="89"/>
                    <a:pt x="11" y="89"/>
                  </a:cubicBezTo>
                  <a:cubicBezTo>
                    <a:pt x="11" y="90"/>
                    <a:pt x="11" y="92"/>
                    <a:pt x="12" y="94"/>
                  </a:cubicBezTo>
                  <a:cubicBezTo>
                    <a:pt x="15" y="99"/>
                    <a:pt x="20" y="103"/>
                    <a:pt x="24" y="106"/>
                  </a:cubicBezTo>
                  <a:cubicBezTo>
                    <a:pt x="26" y="107"/>
                    <a:pt x="28" y="108"/>
                    <a:pt x="30" y="107"/>
                  </a:cubicBezTo>
                  <a:cubicBezTo>
                    <a:pt x="39" y="103"/>
                    <a:pt x="39" y="103"/>
                    <a:pt x="39" y="103"/>
                  </a:cubicBezTo>
                  <a:cubicBezTo>
                    <a:pt x="40" y="103"/>
                    <a:pt x="42" y="104"/>
                    <a:pt x="43" y="104"/>
                  </a:cubicBezTo>
                  <a:cubicBezTo>
                    <a:pt x="46" y="114"/>
                    <a:pt x="46" y="114"/>
                    <a:pt x="46" y="114"/>
                  </a:cubicBezTo>
                  <a:cubicBezTo>
                    <a:pt x="47" y="116"/>
                    <a:pt x="49" y="117"/>
                    <a:pt x="50" y="117"/>
                  </a:cubicBezTo>
                  <a:cubicBezTo>
                    <a:pt x="54" y="118"/>
                    <a:pt x="57" y="118"/>
                    <a:pt x="59" y="118"/>
                  </a:cubicBezTo>
                  <a:cubicBezTo>
                    <a:pt x="62" y="118"/>
                    <a:pt x="65" y="118"/>
                    <a:pt x="68" y="117"/>
                  </a:cubicBezTo>
                  <a:cubicBezTo>
                    <a:pt x="70" y="117"/>
                    <a:pt x="72" y="116"/>
                    <a:pt x="72" y="114"/>
                  </a:cubicBezTo>
                  <a:cubicBezTo>
                    <a:pt x="76" y="104"/>
                    <a:pt x="76" y="104"/>
                    <a:pt x="76" y="104"/>
                  </a:cubicBezTo>
                  <a:cubicBezTo>
                    <a:pt x="77" y="104"/>
                    <a:pt x="79" y="103"/>
                    <a:pt x="80" y="103"/>
                  </a:cubicBezTo>
                  <a:cubicBezTo>
                    <a:pt x="89" y="107"/>
                    <a:pt x="89" y="107"/>
                    <a:pt x="89" y="107"/>
                  </a:cubicBezTo>
                  <a:cubicBezTo>
                    <a:pt x="91" y="108"/>
                    <a:pt x="93" y="107"/>
                    <a:pt x="94" y="106"/>
                  </a:cubicBezTo>
                  <a:cubicBezTo>
                    <a:pt x="99" y="103"/>
                    <a:pt x="103" y="99"/>
                    <a:pt x="107" y="94"/>
                  </a:cubicBezTo>
                  <a:cubicBezTo>
                    <a:pt x="108" y="92"/>
                    <a:pt x="108" y="90"/>
                    <a:pt x="107" y="89"/>
                  </a:cubicBezTo>
                  <a:cubicBezTo>
                    <a:pt x="103" y="80"/>
                    <a:pt x="103" y="80"/>
                    <a:pt x="103" y="80"/>
                  </a:cubicBezTo>
                  <a:cubicBezTo>
                    <a:pt x="104" y="78"/>
                    <a:pt x="104" y="77"/>
                    <a:pt x="105" y="75"/>
                  </a:cubicBezTo>
                  <a:cubicBezTo>
                    <a:pt x="114" y="72"/>
                    <a:pt x="114" y="72"/>
                    <a:pt x="114" y="72"/>
                  </a:cubicBezTo>
                  <a:cubicBezTo>
                    <a:pt x="116" y="71"/>
                    <a:pt x="117" y="70"/>
                    <a:pt x="118" y="68"/>
                  </a:cubicBezTo>
                  <a:cubicBezTo>
                    <a:pt x="118" y="64"/>
                    <a:pt x="118" y="62"/>
                    <a:pt x="118" y="59"/>
                  </a:cubicBezTo>
                  <a:cubicBezTo>
                    <a:pt x="118" y="56"/>
                    <a:pt x="118" y="53"/>
                    <a:pt x="118" y="50"/>
                  </a:cubicBezTo>
                  <a:close/>
                  <a:moveTo>
                    <a:pt x="108" y="63"/>
                  </a:moveTo>
                  <a:cubicBezTo>
                    <a:pt x="99" y="66"/>
                    <a:pt x="99" y="66"/>
                    <a:pt x="99" y="66"/>
                  </a:cubicBezTo>
                  <a:cubicBezTo>
                    <a:pt x="98" y="67"/>
                    <a:pt x="97" y="68"/>
                    <a:pt x="96" y="70"/>
                  </a:cubicBezTo>
                  <a:cubicBezTo>
                    <a:pt x="95" y="72"/>
                    <a:pt x="94" y="75"/>
                    <a:pt x="93" y="77"/>
                  </a:cubicBezTo>
                  <a:cubicBezTo>
                    <a:pt x="92" y="79"/>
                    <a:pt x="92" y="80"/>
                    <a:pt x="93" y="82"/>
                  </a:cubicBezTo>
                  <a:cubicBezTo>
                    <a:pt x="97" y="90"/>
                    <a:pt x="97" y="90"/>
                    <a:pt x="97" y="90"/>
                  </a:cubicBezTo>
                  <a:cubicBezTo>
                    <a:pt x="95" y="92"/>
                    <a:pt x="93" y="94"/>
                    <a:pt x="91" y="96"/>
                  </a:cubicBezTo>
                  <a:cubicBezTo>
                    <a:pt x="82" y="92"/>
                    <a:pt x="82" y="92"/>
                    <a:pt x="82" y="92"/>
                  </a:cubicBezTo>
                  <a:cubicBezTo>
                    <a:pt x="81" y="92"/>
                    <a:pt x="79" y="92"/>
                    <a:pt x="78" y="93"/>
                  </a:cubicBezTo>
                  <a:cubicBezTo>
                    <a:pt x="75" y="94"/>
                    <a:pt x="73" y="95"/>
                    <a:pt x="70" y="96"/>
                  </a:cubicBezTo>
                  <a:cubicBezTo>
                    <a:pt x="69" y="96"/>
                    <a:pt x="67" y="97"/>
                    <a:pt x="67" y="99"/>
                  </a:cubicBezTo>
                  <a:cubicBezTo>
                    <a:pt x="64" y="107"/>
                    <a:pt x="64" y="107"/>
                    <a:pt x="64" y="107"/>
                  </a:cubicBezTo>
                  <a:cubicBezTo>
                    <a:pt x="61" y="108"/>
                    <a:pt x="58" y="108"/>
                    <a:pt x="55" y="107"/>
                  </a:cubicBezTo>
                  <a:cubicBezTo>
                    <a:pt x="52" y="99"/>
                    <a:pt x="52" y="99"/>
                    <a:pt x="52" y="99"/>
                  </a:cubicBezTo>
                  <a:cubicBezTo>
                    <a:pt x="51" y="97"/>
                    <a:pt x="50" y="96"/>
                    <a:pt x="48" y="96"/>
                  </a:cubicBezTo>
                  <a:cubicBezTo>
                    <a:pt x="46" y="95"/>
                    <a:pt x="43" y="94"/>
                    <a:pt x="41" y="93"/>
                  </a:cubicBezTo>
                  <a:cubicBezTo>
                    <a:pt x="40" y="92"/>
                    <a:pt x="38" y="92"/>
                    <a:pt x="36" y="92"/>
                  </a:cubicBezTo>
                  <a:cubicBezTo>
                    <a:pt x="28" y="96"/>
                    <a:pt x="28" y="96"/>
                    <a:pt x="28" y="96"/>
                  </a:cubicBezTo>
                  <a:cubicBezTo>
                    <a:pt x="26" y="94"/>
                    <a:pt x="24" y="92"/>
                    <a:pt x="22" y="90"/>
                  </a:cubicBezTo>
                  <a:cubicBezTo>
                    <a:pt x="26" y="82"/>
                    <a:pt x="26" y="82"/>
                    <a:pt x="26" y="82"/>
                  </a:cubicBezTo>
                  <a:cubicBezTo>
                    <a:pt x="26" y="80"/>
                    <a:pt x="26" y="79"/>
                    <a:pt x="26" y="77"/>
                  </a:cubicBezTo>
                  <a:cubicBezTo>
                    <a:pt x="24" y="75"/>
                    <a:pt x="23" y="72"/>
                    <a:pt x="23" y="70"/>
                  </a:cubicBezTo>
                  <a:cubicBezTo>
                    <a:pt x="22" y="68"/>
                    <a:pt x="21" y="67"/>
                    <a:pt x="19" y="66"/>
                  </a:cubicBezTo>
                  <a:cubicBezTo>
                    <a:pt x="11" y="63"/>
                    <a:pt x="11" y="63"/>
                    <a:pt x="11" y="63"/>
                  </a:cubicBezTo>
                  <a:cubicBezTo>
                    <a:pt x="11" y="62"/>
                    <a:pt x="10" y="60"/>
                    <a:pt x="10" y="59"/>
                  </a:cubicBezTo>
                  <a:cubicBezTo>
                    <a:pt x="10" y="57"/>
                    <a:pt x="11" y="56"/>
                    <a:pt x="11" y="54"/>
                  </a:cubicBezTo>
                  <a:cubicBezTo>
                    <a:pt x="19" y="51"/>
                    <a:pt x="19" y="51"/>
                    <a:pt x="19" y="51"/>
                  </a:cubicBezTo>
                  <a:cubicBezTo>
                    <a:pt x="21" y="51"/>
                    <a:pt x="22" y="49"/>
                    <a:pt x="23" y="48"/>
                  </a:cubicBezTo>
                  <a:cubicBezTo>
                    <a:pt x="23" y="45"/>
                    <a:pt x="24" y="43"/>
                    <a:pt x="26" y="41"/>
                  </a:cubicBezTo>
                  <a:cubicBezTo>
                    <a:pt x="26" y="39"/>
                    <a:pt x="26" y="37"/>
                    <a:pt x="26" y="36"/>
                  </a:cubicBezTo>
                  <a:cubicBezTo>
                    <a:pt x="22" y="28"/>
                    <a:pt x="22" y="28"/>
                    <a:pt x="22" y="28"/>
                  </a:cubicBezTo>
                  <a:cubicBezTo>
                    <a:pt x="24" y="25"/>
                    <a:pt x="26" y="23"/>
                    <a:pt x="28" y="21"/>
                  </a:cubicBezTo>
                  <a:cubicBezTo>
                    <a:pt x="36" y="25"/>
                    <a:pt x="36" y="25"/>
                    <a:pt x="36" y="25"/>
                  </a:cubicBezTo>
                  <a:cubicBezTo>
                    <a:pt x="38" y="26"/>
                    <a:pt x="40" y="26"/>
                    <a:pt x="41" y="25"/>
                  </a:cubicBezTo>
                  <a:cubicBezTo>
                    <a:pt x="43" y="24"/>
                    <a:pt x="46" y="23"/>
                    <a:pt x="48" y="22"/>
                  </a:cubicBezTo>
                  <a:cubicBezTo>
                    <a:pt x="50" y="22"/>
                    <a:pt x="51" y="20"/>
                    <a:pt x="52" y="19"/>
                  </a:cubicBezTo>
                  <a:cubicBezTo>
                    <a:pt x="55" y="10"/>
                    <a:pt x="55" y="10"/>
                    <a:pt x="55" y="10"/>
                  </a:cubicBezTo>
                  <a:cubicBezTo>
                    <a:pt x="58" y="10"/>
                    <a:pt x="61" y="10"/>
                    <a:pt x="64" y="10"/>
                  </a:cubicBezTo>
                  <a:cubicBezTo>
                    <a:pt x="67" y="19"/>
                    <a:pt x="67" y="19"/>
                    <a:pt x="67" y="19"/>
                  </a:cubicBezTo>
                  <a:cubicBezTo>
                    <a:pt x="67" y="20"/>
                    <a:pt x="69" y="22"/>
                    <a:pt x="70" y="22"/>
                  </a:cubicBezTo>
                  <a:cubicBezTo>
                    <a:pt x="73" y="23"/>
                    <a:pt x="75" y="24"/>
                    <a:pt x="78" y="25"/>
                  </a:cubicBezTo>
                  <a:cubicBezTo>
                    <a:pt x="79" y="26"/>
                    <a:pt x="81" y="26"/>
                    <a:pt x="82" y="25"/>
                  </a:cubicBezTo>
                  <a:cubicBezTo>
                    <a:pt x="91" y="21"/>
                    <a:pt x="91" y="21"/>
                    <a:pt x="91" y="21"/>
                  </a:cubicBezTo>
                  <a:cubicBezTo>
                    <a:pt x="93" y="23"/>
                    <a:pt x="95" y="25"/>
                    <a:pt x="97" y="28"/>
                  </a:cubicBezTo>
                  <a:cubicBezTo>
                    <a:pt x="93" y="36"/>
                    <a:pt x="93" y="36"/>
                    <a:pt x="93" y="36"/>
                  </a:cubicBezTo>
                  <a:cubicBezTo>
                    <a:pt x="92" y="37"/>
                    <a:pt x="92" y="39"/>
                    <a:pt x="93" y="41"/>
                  </a:cubicBezTo>
                  <a:cubicBezTo>
                    <a:pt x="94" y="43"/>
                    <a:pt x="95" y="45"/>
                    <a:pt x="96" y="48"/>
                  </a:cubicBezTo>
                  <a:cubicBezTo>
                    <a:pt x="97" y="49"/>
                    <a:pt x="98" y="51"/>
                    <a:pt x="99" y="51"/>
                  </a:cubicBezTo>
                  <a:cubicBezTo>
                    <a:pt x="108" y="54"/>
                    <a:pt x="108" y="54"/>
                    <a:pt x="108" y="54"/>
                  </a:cubicBezTo>
                  <a:cubicBezTo>
                    <a:pt x="108" y="56"/>
                    <a:pt x="108" y="57"/>
                    <a:pt x="108" y="59"/>
                  </a:cubicBezTo>
                  <a:cubicBezTo>
                    <a:pt x="108" y="60"/>
                    <a:pt x="108" y="62"/>
                    <a:pt x="108" y="6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2F2247B5-D535-4A79-A313-5C66B8D391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86" y="80"/>
              <a:ext cx="111" cy="111"/>
            </a:xfrm>
            <a:custGeom>
              <a:avLst/>
              <a:gdLst>
                <a:gd name="T0" fmla="*/ 23 w 47"/>
                <a:gd name="T1" fmla="*/ 0 h 47"/>
                <a:gd name="T2" fmla="*/ 0 w 47"/>
                <a:gd name="T3" fmla="*/ 24 h 47"/>
                <a:gd name="T4" fmla="*/ 23 w 47"/>
                <a:gd name="T5" fmla="*/ 47 h 47"/>
                <a:gd name="T6" fmla="*/ 47 w 47"/>
                <a:gd name="T7" fmla="*/ 24 h 47"/>
                <a:gd name="T8" fmla="*/ 23 w 47"/>
                <a:gd name="T9" fmla="*/ 0 h 47"/>
                <a:gd name="T10" fmla="*/ 23 w 47"/>
                <a:gd name="T11" fmla="*/ 37 h 47"/>
                <a:gd name="T12" fmla="*/ 10 w 47"/>
                <a:gd name="T13" fmla="*/ 24 h 47"/>
                <a:gd name="T14" fmla="*/ 23 w 47"/>
                <a:gd name="T15" fmla="*/ 10 h 47"/>
                <a:gd name="T16" fmla="*/ 37 w 47"/>
                <a:gd name="T17" fmla="*/ 24 h 47"/>
                <a:gd name="T18" fmla="*/ 23 w 47"/>
                <a:gd name="T19" fmla="*/ 37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7" h="47">
                  <a:moveTo>
                    <a:pt x="23" y="0"/>
                  </a:moveTo>
                  <a:cubicBezTo>
                    <a:pt x="10" y="0"/>
                    <a:pt x="0" y="11"/>
                    <a:pt x="0" y="24"/>
                  </a:cubicBezTo>
                  <a:cubicBezTo>
                    <a:pt x="0" y="37"/>
                    <a:pt x="10" y="47"/>
                    <a:pt x="23" y="47"/>
                  </a:cubicBezTo>
                  <a:cubicBezTo>
                    <a:pt x="36" y="47"/>
                    <a:pt x="47" y="37"/>
                    <a:pt x="47" y="24"/>
                  </a:cubicBezTo>
                  <a:cubicBezTo>
                    <a:pt x="47" y="11"/>
                    <a:pt x="36" y="0"/>
                    <a:pt x="23" y="0"/>
                  </a:cubicBezTo>
                  <a:close/>
                  <a:moveTo>
                    <a:pt x="23" y="37"/>
                  </a:moveTo>
                  <a:cubicBezTo>
                    <a:pt x="16" y="37"/>
                    <a:pt x="10" y="31"/>
                    <a:pt x="10" y="24"/>
                  </a:cubicBezTo>
                  <a:cubicBezTo>
                    <a:pt x="10" y="16"/>
                    <a:pt x="16" y="10"/>
                    <a:pt x="23" y="10"/>
                  </a:cubicBezTo>
                  <a:cubicBezTo>
                    <a:pt x="31" y="10"/>
                    <a:pt x="37" y="16"/>
                    <a:pt x="37" y="24"/>
                  </a:cubicBezTo>
                  <a:cubicBezTo>
                    <a:pt x="37" y="31"/>
                    <a:pt x="31" y="37"/>
                    <a:pt x="23" y="3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3" name="Group 26">
            <a:extLst>
              <a:ext uri="{FF2B5EF4-FFF2-40B4-BE49-F238E27FC236}">
                <a16:creationId xmlns:a16="http://schemas.microsoft.com/office/drawing/2014/main" id="{4E43C1E5-98BC-48DA-9C4D-49E6C870578C}"/>
              </a:ext>
            </a:extLst>
          </p:cNvPr>
          <p:cNvGrpSpPr>
            <a:grpSpLocks/>
          </p:cNvGrpSpPr>
          <p:nvPr/>
        </p:nvGrpSpPr>
        <p:grpSpPr bwMode="auto">
          <a:xfrm>
            <a:off x="1792818" y="4060826"/>
            <a:ext cx="594783" cy="601133"/>
            <a:chOff x="0" y="0"/>
            <a:chExt cx="281" cy="284"/>
          </a:xfrm>
        </p:grpSpPr>
        <p:sp>
          <p:nvSpPr>
            <p:cNvPr id="24" name="Freeform 27">
              <a:extLst>
                <a:ext uri="{FF2B5EF4-FFF2-40B4-BE49-F238E27FC236}">
                  <a16:creationId xmlns:a16="http://schemas.microsoft.com/office/drawing/2014/main" id="{E3E03D4F-8EDC-42F0-BB6B-E2B8BB659D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281" cy="206"/>
            </a:xfrm>
            <a:custGeom>
              <a:avLst/>
              <a:gdLst>
                <a:gd name="T0" fmla="*/ 91 w 119"/>
                <a:gd name="T1" fmla="*/ 32 h 87"/>
                <a:gd name="T2" fmla="*/ 86 w 119"/>
                <a:gd name="T3" fmla="*/ 32 h 87"/>
                <a:gd name="T4" fmla="*/ 86 w 119"/>
                <a:gd name="T5" fmla="*/ 30 h 87"/>
                <a:gd name="T6" fmla="*/ 56 w 119"/>
                <a:gd name="T7" fmla="*/ 0 h 87"/>
                <a:gd name="T8" fmla="*/ 27 w 119"/>
                <a:gd name="T9" fmla="*/ 25 h 87"/>
                <a:gd name="T10" fmla="*/ 19 w 119"/>
                <a:gd name="T11" fmla="*/ 26 h 87"/>
                <a:gd name="T12" fmla="*/ 19 w 119"/>
                <a:gd name="T13" fmla="*/ 26 h 87"/>
                <a:gd name="T14" fmla="*/ 7 w 119"/>
                <a:gd name="T15" fmla="*/ 43 h 87"/>
                <a:gd name="T16" fmla="*/ 9 w 119"/>
                <a:gd name="T17" fmla="*/ 52 h 87"/>
                <a:gd name="T18" fmla="*/ 0 w 119"/>
                <a:gd name="T19" fmla="*/ 68 h 87"/>
                <a:gd name="T20" fmla="*/ 19 w 119"/>
                <a:gd name="T21" fmla="*/ 87 h 87"/>
                <a:gd name="T22" fmla="*/ 39 w 119"/>
                <a:gd name="T23" fmla="*/ 87 h 87"/>
                <a:gd name="T24" fmla="*/ 44 w 119"/>
                <a:gd name="T25" fmla="*/ 81 h 87"/>
                <a:gd name="T26" fmla="*/ 39 w 119"/>
                <a:gd name="T27" fmla="*/ 76 h 87"/>
                <a:gd name="T28" fmla="*/ 19 w 119"/>
                <a:gd name="T29" fmla="*/ 76 h 87"/>
                <a:gd name="T30" fmla="*/ 10 w 119"/>
                <a:gd name="T31" fmla="*/ 68 h 87"/>
                <a:gd name="T32" fmla="*/ 18 w 119"/>
                <a:gd name="T33" fmla="*/ 59 h 87"/>
                <a:gd name="T34" fmla="*/ 22 w 119"/>
                <a:gd name="T35" fmla="*/ 55 h 87"/>
                <a:gd name="T36" fmla="*/ 20 w 119"/>
                <a:gd name="T37" fmla="*/ 50 h 87"/>
                <a:gd name="T38" fmla="*/ 17 w 119"/>
                <a:gd name="T39" fmla="*/ 43 h 87"/>
                <a:gd name="T40" fmla="*/ 22 w 119"/>
                <a:gd name="T41" fmla="*/ 35 h 87"/>
                <a:gd name="T42" fmla="*/ 22 w 119"/>
                <a:gd name="T43" fmla="*/ 35 h 87"/>
                <a:gd name="T44" fmla="*/ 30 w 119"/>
                <a:gd name="T45" fmla="*/ 36 h 87"/>
                <a:gd name="T46" fmla="*/ 35 w 119"/>
                <a:gd name="T47" fmla="*/ 36 h 87"/>
                <a:gd name="T48" fmla="*/ 37 w 119"/>
                <a:gd name="T49" fmla="*/ 31 h 87"/>
                <a:gd name="T50" fmla="*/ 37 w 119"/>
                <a:gd name="T51" fmla="*/ 30 h 87"/>
                <a:gd name="T52" fmla="*/ 37 w 119"/>
                <a:gd name="T53" fmla="*/ 30 h 87"/>
                <a:gd name="T54" fmla="*/ 56 w 119"/>
                <a:gd name="T55" fmla="*/ 11 h 87"/>
                <a:gd name="T56" fmla="*/ 75 w 119"/>
                <a:gd name="T57" fmla="*/ 30 h 87"/>
                <a:gd name="T58" fmla="*/ 73 w 119"/>
                <a:gd name="T59" fmla="*/ 40 h 87"/>
                <a:gd name="T60" fmla="*/ 74 w 119"/>
                <a:gd name="T61" fmla="*/ 46 h 87"/>
                <a:gd name="T62" fmla="*/ 80 w 119"/>
                <a:gd name="T63" fmla="*/ 46 h 87"/>
                <a:gd name="T64" fmla="*/ 91 w 119"/>
                <a:gd name="T65" fmla="*/ 42 h 87"/>
                <a:gd name="T66" fmla="*/ 108 w 119"/>
                <a:gd name="T67" fmla="*/ 59 h 87"/>
                <a:gd name="T68" fmla="*/ 91 w 119"/>
                <a:gd name="T69" fmla="*/ 76 h 87"/>
                <a:gd name="T70" fmla="*/ 80 w 119"/>
                <a:gd name="T71" fmla="*/ 76 h 87"/>
                <a:gd name="T72" fmla="*/ 75 w 119"/>
                <a:gd name="T73" fmla="*/ 81 h 87"/>
                <a:gd name="T74" fmla="*/ 80 w 119"/>
                <a:gd name="T75" fmla="*/ 87 h 87"/>
                <a:gd name="T76" fmla="*/ 91 w 119"/>
                <a:gd name="T77" fmla="*/ 87 h 87"/>
                <a:gd name="T78" fmla="*/ 119 w 119"/>
                <a:gd name="T79" fmla="*/ 59 h 87"/>
                <a:gd name="T80" fmla="*/ 91 w 119"/>
                <a:gd name="T81" fmla="*/ 32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19" h="87">
                  <a:moveTo>
                    <a:pt x="91" y="32"/>
                  </a:moveTo>
                  <a:cubicBezTo>
                    <a:pt x="89" y="32"/>
                    <a:pt x="87" y="32"/>
                    <a:pt x="86" y="32"/>
                  </a:cubicBezTo>
                  <a:cubicBezTo>
                    <a:pt x="86" y="31"/>
                    <a:pt x="86" y="31"/>
                    <a:pt x="86" y="30"/>
                  </a:cubicBezTo>
                  <a:cubicBezTo>
                    <a:pt x="86" y="13"/>
                    <a:pt x="72" y="0"/>
                    <a:pt x="56" y="0"/>
                  </a:cubicBezTo>
                  <a:cubicBezTo>
                    <a:pt x="42" y="0"/>
                    <a:pt x="30" y="11"/>
                    <a:pt x="27" y="25"/>
                  </a:cubicBezTo>
                  <a:cubicBezTo>
                    <a:pt x="24" y="24"/>
                    <a:pt x="21" y="25"/>
                    <a:pt x="19" y="26"/>
                  </a:cubicBezTo>
                  <a:cubicBezTo>
                    <a:pt x="19" y="26"/>
                    <a:pt x="19" y="26"/>
                    <a:pt x="19" y="26"/>
                  </a:cubicBezTo>
                  <a:cubicBezTo>
                    <a:pt x="11" y="29"/>
                    <a:pt x="7" y="36"/>
                    <a:pt x="7" y="43"/>
                  </a:cubicBezTo>
                  <a:cubicBezTo>
                    <a:pt x="7" y="46"/>
                    <a:pt x="7" y="49"/>
                    <a:pt x="9" y="52"/>
                  </a:cubicBezTo>
                  <a:cubicBezTo>
                    <a:pt x="3" y="55"/>
                    <a:pt x="0" y="61"/>
                    <a:pt x="0" y="68"/>
                  </a:cubicBezTo>
                  <a:cubicBezTo>
                    <a:pt x="0" y="78"/>
                    <a:pt x="8" y="87"/>
                    <a:pt x="19" y="87"/>
                  </a:cubicBezTo>
                  <a:cubicBezTo>
                    <a:pt x="39" y="87"/>
                    <a:pt x="39" y="87"/>
                    <a:pt x="39" y="87"/>
                  </a:cubicBezTo>
                  <a:cubicBezTo>
                    <a:pt x="41" y="87"/>
                    <a:pt x="44" y="84"/>
                    <a:pt x="44" y="81"/>
                  </a:cubicBezTo>
                  <a:cubicBezTo>
                    <a:pt x="44" y="79"/>
                    <a:pt x="41" y="76"/>
                    <a:pt x="39" y="76"/>
                  </a:cubicBezTo>
                  <a:cubicBezTo>
                    <a:pt x="19" y="76"/>
                    <a:pt x="19" y="76"/>
                    <a:pt x="19" y="76"/>
                  </a:cubicBezTo>
                  <a:cubicBezTo>
                    <a:pt x="14" y="76"/>
                    <a:pt x="10" y="72"/>
                    <a:pt x="10" y="68"/>
                  </a:cubicBezTo>
                  <a:cubicBezTo>
                    <a:pt x="10" y="63"/>
                    <a:pt x="13" y="60"/>
                    <a:pt x="18" y="59"/>
                  </a:cubicBezTo>
                  <a:cubicBezTo>
                    <a:pt x="20" y="59"/>
                    <a:pt x="21" y="57"/>
                    <a:pt x="22" y="55"/>
                  </a:cubicBezTo>
                  <a:cubicBezTo>
                    <a:pt x="22" y="53"/>
                    <a:pt x="22" y="51"/>
                    <a:pt x="20" y="50"/>
                  </a:cubicBezTo>
                  <a:cubicBezTo>
                    <a:pt x="18" y="48"/>
                    <a:pt x="17" y="46"/>
                    <a:pt x="17" y="43"/>
                  </a:cubicBezTo>
                  <a:cubicBezTo>
                    <a:pt x="17" y="40"/>
                    <a:pt x="19" y="37"/>
                    <a:pt x="22" y="35"/>
                  </a:cubicBezTo>
                  <a:cubicBezTo>
                    <a:pt x="22" y="35"/>
                    <a:pt x="22" y="35"/>
                    <a:pt x="22" y="35"/>
                  </a:cubicBezTo>
                  <a:cubicBezTo>
                    <a:pt x="25" y="34"/>
                    <a:pt x="27" y="35"/>
                    <a:pt x="30" y="36"/>
                  </a:cubicBezTo>
                  <a:cubicBezTo>
                    <a:pt x="31" y="37"/>
                    <a:pt x="33" y="37"/>
                    <a:pt x="35" y="36"/>
                  </a:cubicBezTo>
                  <a:cubicBezTo>
                    <a:pt x="37" y="35"/>
                    <a:pt x="37" y="33"/>
                    <a:pt x="37" y="31"/>
                  </a:cubicBezTo>
                  <a:cubicBezTo>
                    <a:pt x="37" y="31"/>
                    <a:pt x="37" y="30"/>
                    <a:pt x="37" y="30"/>
                  </a:cubicBezTo>
                  <a:cubicBezTo>
                    <a:pt x="37" y="30"/>
                    <a:pt x="37" y="30"/>
                    <a:pt x="37" y="30"/>
                  </a:cubicBezTo>
                  <a:cubicBezTo>
                    <a:pt x="37" y="19"/>
                    <a:pt x="46" y="11"/>
                    <a:pt x="56" y="11"/>
                  </a:cubicBezTo>
                  <a:cubicBezTo>
                    <a:pt x="67" y="11"/>
                    <a:pt x="75" y="19"/>
                    <a:pt x="75" y="30"/>
                  </a:cubicBezTo>
                  <a:cubicBezTo>
                    <a:pt x="75" y="33"/>
                    <a:pt x="74" y="36"/>
                    <a:pt x="73" y="40"/>
                  </a:cubicBezTo>
                  <a:cubicBezTo>
                    <a:pt x="71" y="42"/>
                    <a:pt x="72" y="44"/>
                    <a:pt x="74" y="46"/>
                  </a:cubicBezTo>
                  <a:cubicBezTo>
                    <a:pt x="75" y="48"/>
                    <a:pt x="78" y="48"/>
                    <a:pt x="80" y="46"/>
                  </a:cubicBezTo>
                  <a:cubicBezTo>
                    <a:pt x="82" y="44"/>
                    <a:pt x="86" y="42"/>
                    <a:pt x="91" y="42"/>
                  </a:cubicBezTo>
                  <a:cubicBezTo>
                    <a:pt x="101" y="42"/>
                    <a:pt x="108" y="50"/>
                    <a:pt x="108" y="59"/>
                  </a:cubicBezTo>
                  <a:cubicBezTo>
                    <a:pt x="108" y="69"/>
                    <a:pt x="101" y="76"/>
                    <a:pt x="91" y="76"/>
                  </a:cubicBezTo>
                  <a:cubicBezTo>
                    <a:pt x="80" y="76"/>
                    <a:pt x="80" y="76"/>
                    <a:pt x="80" y="76"/>
                  </a:cubicBezTo>
                  <a:cubicBezTo>
                    <a:pt x="77" y="76"/>
                    <a:pt x="75" y="79"/>
                    <a:pt x="75" y="81"/>
                  </a:cubicBezTo>
                  <a:cubicBezTo>
                    <a:pt x="75" y="84"/>
                    <a:pt x="77" y="87"/>
                    <a:pt x="80" y="87"/>
                  </a:cubicBezTo>
                  <a:cubicBezTo>
                    <a:pt x="91" y="87"/>
                    <a:pt x="91" y="87"/>
                    <a:pt x="91" y="87"/>
                  </a:cubicBezTo>
                  <a:cubicBezTo>
                    <a:pt x="106" y="87"/>
                    <a:pt x="119" y="74"/>
                    <a:pt x="119" y="59"/>
                  </a:cubicBezTo>
                  <a:cubicBezTo>
                    <a:pt x="119" y="44"/>
                    <a:pt x="106" y="32"/>
                    <a:pt x="91" y="3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5" name="Freeform 28">
              <a:extLst>
                <a:ext uri="{FF2B5EF4-FFF2-40B4-BE49-F238E27FC236}">
                  <a16:creationId xmlns:a16="http://schemas.microsoft.com/office/drawing/2014/main" id="{67E00156-898E-4D7D-8A5F-04ED7A8A6B3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" y="116"/>
              <a:ext cx="108" cy="168"/>
            </a:xfrm>
            <a:custGeom>
              <a:avLst/>
              <a:gdLst>
                <a:gd name="T0" fmla="*/ 37 w 46"/>
                <a:gd name="T1" fmla="*/ 45 h 71"/>
                <a:gd name="T2" fmla="*/ 28 w 46"/>
                <a:gd name="T3" fmla="*/ 54 h 71"/>
                <a:gd name="T4" fmla="*/ 28 w 46"/>
                <a:gd name="T5" fmla="*/ 5 h 71"/>
                <a:gd name="T6" fmla="*/ 23 w 46"/>
                <a:gd name="T7" fmla="*/ 0 h 71"/>
                <a:gd name="T8" fmla="*/ 18 w 46"/>
                <a:gd name="T9" fmla="*/ 5 h 71"/>
                <a:gd name="T10" fmla="*/ 18 w 46"/>
                <a:gd name="T11" fmla="*/ 54 h 71"/>
                <a:gd name="T12" fmla="*/ 9 w 46"/>
                <a:gd name="T13" fmla="*/ 45 h 71"/>
                <a:gd name="T14" fmla="*/ 2 w 46"/>
                <a:gd name="T15" fmla="*/ 45 h 71"/>
                <a:gd name="T16" fmla="*/ 2 w 46"/>
                <a:gd name="T17" fmla="*/ 52 h 71"/>
                <a:gd name="T18" fmla="*/ 20 w 46"/>
                <a:gd name="T19" fmla="*/ 70 h 71"/>
                <a:gd name="T20" fmla="*/ 23 w 46"/>
                <a:gd name="T21" fmla="*/ 71 h 71"/>
                <a:gd name="T22" fmla="*/ 27 w 46"/>
                <a:gd name="T23" fmla="*/ 70 h 71"/>
                <a:gd name="T24" fmla="*/ 44 w 46"/>
                <a:gd name="T25" fmla="*/ 52 h 71"/>
                <a:gd name="T26" fmla="*/ 44 w 46"/>
                <a:gd name="T27" fmla="*/ 45 h 71"/>
                <a:gd name="T28" fmla="*/ 37 w 46"/>
                <a:gd name="T29" fmla="*/ 45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6" h="71">
                  <a:moveTo>
                    <a:pt x="37" y="45"/>
                  </a:moveTo>
                  <a:cubicBezTo>
                    <a:pt x="28" y="54"/>
                    <a:pt x="28" y="54"/>
                    <a:pt x="28" y="54"/>
                  </a:cubicBezTo>
                  <a:cubicBezTo>
                    <a:pt x="28" y="5"/>
                    <a:pt x="28" y="5"/>
                    <a:pt x="28" y="5"/>
                  </a:cubicBezTo>
                  <a:cubicBezTo>
                    <a:pt x="28" y="2"/>
                    <a:pt x="26" y="0"/>
                    <a:pt x="23" y="0"/>
                  </a:cubicBezTo>
                  <a:cubicBezTo>
                    <a:pt x="20" y="0"/>
                    <a:pt x="18" y="2"/>
                    <a:pt x="18" y="5"/>
                  </a:cubicBezTo>
                  <a:cubicBezTo>
                    <a:pt x="18" y="54"/>
                    <a:pt x="18" y="54"/>
                    <a:pt x="18" y="54"/>
                  </a:cubicBezTo>
                  <a:cubicBezTo>
                    <a:pt x="9" y="45"/>
                    <a:pt x="9" y="45"/>
                    <a:pt x="9" y="45"/>
                  </a:cubicBezTo>
                  <a:cubicBezTo>
                    <a:pt x="7" y="43"/>
                    <a:pt x="4" y="43"/>
                    <a:pt x="2" y="45"/>
                  </a:cubicBezTo>
                  <a:cubicBezTo>
                    <a:pt x="0" y="47"/>
                    <a:pt x="0" y="50"/>
                    <a:pt x="2" y="52"/>
                  </a:cubicBezTo>
                  <a:cubicBezTo>
                    <a:pt x="20" y="70"/>
                    <a:pt x="20" y="70"/>
                    <a:pt x="20" y="70"/>
                  </a:cubicBezTo>
                  <a:cubicBezTo>
                    <a:pt x="20" y="71"/>
                    <a:pt x="22" y="71"/>
                    <a:pt x="23" y="71"/>
                  </a:cubicBezTo>
                  <a:cubicBezTo>
                    <a:pt x="25" y="71"/>
                    <a:pt x="26" y="71"/>
                    <a:pt x="27" y="70"/>
                  </a:cubicBezTo>
                  <a:cubicBezTo>
                    <a:pt x="44" y="52"/>
                    <a:pt x="44" y="52"/>
                    <a:pt x="44" y="52"/>
                  </a:cubicBezTo>
                  <a:cubicBezTo>
                    <a:pt x="46" y="50"/>
                    <a:pt x="46" y="47"/>
                    <a:pt x="44" y="45"/>
                  </a:cubicBezTo>
                  <a:cubicBezTo>
                    <a:pt x="42" y="43"/>
                    <a:pt x="39" y="43"/>
                    <a:pt x="37" y="4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6" name="Group 29">
            <a:extLst>
              <a:ext uri="{FF2B5EF4-FFF2-40B4-BE49-F238E27FC236}">
                <a16:creationId xmlns:a16="http://schemas.microsoft.com/office/drawing/2014/main" id="{A11F8DE1-638C-4014-A4CE-D01F57EC895D}"/>
              </a:ext>
            </a:extLst>
          </p:cNvPr>
          <p:cNvGrpSpPr>
            <a:grpSpLocks/>
          </p:cNvGrpSpPr>
          <p:nvPr/>
        </p:nvGrpSpPr>
        <p:grpSpPr bwMode="auto">
          <a:xfrm>
            <a:off x="1816100" y="2316692"/>
            <a:ext cx="541867" cy="533400"/>
            <a:chOff x="0" y="0"/>
            <a:chExt cx="256" cy="252"/>
          </a:xfrm>
          <a:solidFill>
            <a:schemeClr val="bg1"/>
          </a:solidFill>
        </p:grpSpPr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4886284E-4B82-433E-B9C1-422A1DBF3D5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256" cy="252"/>
            </a:xfrm>
            <a:custGeom>
              <a:avLst/>
              <a:gdLst>
                <a:gd name="T0" fmla="*/ 234 w 256"/>
                <a:gd name="T1" fmla="*/ 186 h 252"/>
                <a:gd name="T2" fmla="*/ 69 w 256"/>
                <a:gd name="T3" fmla="*/ 186 h 252"/>
                <a:gd name="T4" fmla="*/ 69 w 256"/>
                <a:gd name="T5" fmla="*/ 21 h 252"/>
                <a:gd name="T6" fmla="*/ 126 w 256"/>
                <a:gd name="T7" fmla="*/ 21 h 252"/>
                <a:gd name="T8" fmla="*/ 126 w 256"/>
                <a:gd name="T9" fmla="*/ 0 h 252"/>
                <a:gd name="T10" fmla="*/ 48 w 256"/>
                <a:gd name="T11" fmla="*/ 0 h 252"/>
                <a:gd name="T12" fmla="*/ 48 w 256"/>
                <a:gd name="T13" fmla="*/ 45 h 252"/>
                <a:gd name="T14" fmla="*/ 0 w 256"/>
                <a:gd name="T15" fmla="*/ 45 h 252"/>
                <a:gd name="T16" fmla="*/ 0 w 256"/>
                <a:gd name="T17" fmla="*/ 252 h 252"/>
                <a:gd name="T18" fmla="*/ 208 w 256"/>
                <a:gd name="T19" fmla="*/ 252 h 252"/>
                <a:gd name="T20" fmla="*/ 208 w 256"/>
                <a:gd name="T21" fmla="*/ 208 h 252"/>
                <a:gd name="T22" fmla="*/ 256 w 256"/>
                <a:gd name="T23" fmla="*/ 208 h 252"/>
                <a:gd name="T24" fmla="*/ 256 w 256"/>
                <a:gd name="T25" fmla="*/ 130 h 252"/>
                <a:gd name="T26" fmla="*/ 234 w 256"/>
                <a:gd name="T27" fmla="*/ 130 h 252"/>
                <a:gd name="T28" fmla="*/ 234 w 256"/>
                <a:gd name="T29" fmla="*/ 186 h 252"/>
                <a:gd name="T30" fmla="*/ 187 w 256"/>
                <a:gd name="T31" fmla="*/ 231 h 252"/>
                <a:gd name="T32" fmla="*/ 24 w 256"/>
                <a:gd name="T33" fmla="*/ 231 h 252"/>
                <a:gd name="T34" fmla="*/ 24 w 256"/>
                <a:gd name="T35" fmla="*/ 68 h 252"/>
                <a:gd name="T36" fmla="*/ 48 w 256"/>
                <a:gd name="T37" fmla="*/ 68 h 252"/>
                <a:gd name="T38" fmla="*/ 48 w 256"/>
                <a:gd name="T39" fmla="*/ 208 h 252"/>
                <a:gd name="T40" fmla="*/ 187 w 256"/>
                <a:gd name="T41" fmla="*/ 208 h 252"/>
                <a:gd name="T42" fmla="*/ 187 w 256"/>
                <a:gd name="T43" fmla="*/ 231 h 2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56" h="252">
                  <a:moveTo>
                    <a:pt x="234" y="186"/>
                  </a:moveTo>
                  <a:lnTo>
                    <a:pt x="69" y="186"/>
                  </a:lnTo>
                  <a:lnTo>
                    <a:pt x="69" y="21"/>
                  </a:lnTo>
                  <a:lnTo>
                    <a:pt x="126" y="21"/>
                  </a:lnTo>
                  <a:lnTo>
                    <a:pt x="126" y="0"/>
                  </a:lnTo>
                  <a:lnTo>
                    <a:pt x="48" y="0"/>
                  </a:lnTo>
                  <a:lnTo>
                    <a:pt x="48" y="45"/>
                  </a:lnTo>
                  <a:lnTo>
                    <a:pt x="0" y="45"/>
                  </a:lnTo>
                  <a:lnTo>
                    <a:pt x="0" y="252"/>
                  </a:lnTo>
                  <a:lnTo>
                    <a:pt x="208" y="252"/>
                  </a:lnTo>
                  <a:lnTo>
                    <a:pt x="208" y="208"/>
                  </a:lnTo>
                  <a:lnTo>
                    <a:pt x="256" y="208"/>
                  </a:lnTo>
                  <a:lnTo>
                    <a:pt x="256" y="130"/>
                  </a:lnTo>
                  <a:lnTo>
                    <a:pt x="234" y="130"/>
                  </a:lnTo>
                  <a:lnTo>
                    <a:pt x="234" y="186"/>
                  </a:lnTo>
                  <a:close/>
                  <a:moveTo>
                    <a:pt x="187" y="231"/>
                  </a:moveTo>
                  <a:lnTo>
                    <a:pt x="24" y="231"/>
                  </a:lnTo>
                  <a:lnTo>
                    <a:pt x="24" y="68"/>
                  </a:lnTo>
                  <a:lnTo>
                    <a:pt x="48" y="68"/>
                  </a:lnTo>
                  <a:lnTo>
                    <a:pt x="48" y="208"/>
                  </a:lnTo>
                  <a:lnTo>
                    <a:pt x="187" y="208"/>
                  </a:lnTo>
                  <a:lnTo>
                    <a:pt x="187" y="2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8" name="Freeform 31">
              <a:extLst>
                <a:ext uri="{FF2B5EF4-FFF2-40B4-BE49-F238E27FC236}">
                  <a16:creationId xmlns:a16="http://schemas.microsoft.com/office/drawing/2014/main" id="{725245E0-A32F-4453-B0DD-734EB6959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" y="0"/>
              <a:ext cx="111" cy="111"/>
            </a:xfrm>
            <a:custGeom>
              <a:avLst/>
              <a:gdLst>
                <a:gd name="T0" fmla="*/ 18 w 111"/>
                <a:gd name="T1" fmla="*/ 0 h 111"/>
                <a:gd name="T2" fmla="*/ 18 w 111"/>
                <a:gd name="T3" fmla="*/ 21 h 111"/>
                <a:gd name="T4" fmla="*/ 73 w 111"/>
                <a:gd name="T5" fmla="*/ 21 h 111"/>
                <a:gd name="T6" fmla="*/ 0 w 111"/>
                <a:gd name="T7" fmla="*/ 94 h 111"/>
                <a:gd name="T8" fmla="*/ 14 w 111"/>
                <a:gd name="T9" fmla="*/ 111 h 111"/>
                <a:gd name="T10" fmla="*/ 89 w 111"/>
                <a:gd name="T11" fmla="*/ 37 h 111"/>
                <a:gd name="T12" fmla="*/ 89 w 111"/>
                <a:gd name="T13" fmla="*/ 92 h 111"/>
                <a:gd name="T14" fmla="*/ 111 w 111"/>
                <a:gd name="T15" fmla="*/ 92 h 111"/>
                <a:gd name="T16" fmla="*/ 111 w 111"/>
                <a:gd name="T17" fmla="*/ 0 h 111"/>
                <a:gd name="T18" fmla="*/ 18 w 111"/>
                <a:gd name="T19" fmla="*/ 0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11" h="111">
                  <a:moveTo>
                    <a:pt x="18" y="0"/>
                  </a:moveTo>
                  <a:lnTo>
                    <a:pt x="18" y="21"/>
                  </a:lnTo>
                  <a:lnTo>
                    <a:pt x="73" y="21"/>
                  </a:lnTo>
                  <a:lnTo>
                    <a:pt x="0" y="94"/>
                  </a:lnTo>
                  <a:lnTo>
                    <a:pt x="14" y="111"/>
                  </a:lnTo>
                  <a:lnTo>
                    <a:pt x="89" y="37"/>
                  </a:lnTo>
                  <a:lnTo>
                    <a:pt x="89" y="92"/>
                  </a:lnTo>
                  <a:lnTo>
                    <a:pt x="111" y="92"/>
                  </a:lnTo>
                  <a:lnTo>
                    <a:pt x="111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DE0AA40F-F656-4E43-AB84-FAFF9514E575}"/>
              </a:ext>
            </a:extLst>
          </p:cNvPr>
          <p:cNvGrpSpPr/>
          <p:nvPr/>
        </p:nvGrpSpPr>
        <p:grpSpPr>
          <a:xfrm>
            <a:off x="5800251" y="1981187"/>
            <a:ext cx="2389133" cy="951799"/>
            <a:chOff x="1541719" y="2349127"/>
            <a:chExt cx="2389133" cy="951799"/>
          </a:xfrm>
        </p:grpSpPr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B853672C-B6F2-4B6F-A9E1-064DB0D25F6A}"/>
                </a:ext>
              </a:extLst>
            </p:cNvPr>
            <p:cNvSpPr txBox="1"/>
            <p:nvPr/>
          </p:nvSpPr>
          <p:spPr>
            <a:xfrm>
              <a:off x="1541719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C0C92F4D-EDEC-4914-82D9-38B222811C71}"/>
                </a:ext>
              </a:extLst>
            </p:cNvPr>
            <p:cNvSpPr txBox="1"/>
            <p:nvPr/>
          </p:nvSpPr>
          <p:spPr>
            <a:xfrm>
              <a:off x="1541719" y="2687681"/>
              <a:ext cx="2389133" cy="6132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  <p:grpSp>
        <p:nvGrpSpPr>
          <p:cNvPr id="34" name="组合 33">
            <a:extLst>
              <a:ext uri="{FF2B5EF4-FFF2-40B4-BE49-F238E27FC236}">
                <a16:creationId xmlns:a16="http://schemas.microsoft.com/office/drawing/2014/main" id="{6F2F934B-11B5-4035-BBF4-A54C258B4B32}"/>
              </a:ext>
            </a:extLst>
          </p:cNvPr>
          <p:cNvGrpSpPr/>
          <p:nvPr/>
        </p:nvGrpSpPr>
        <p:grpSpPr>
          <a:xfrm>
            <a:off x="3104383" y="4699959"/>
            <a:ext cx="2389133" cy="951799"/>
            <a:chOff x="1541719" y="2349127"/>
            <a:chExt cx="2389133" cy="951799"/>
          </a:xfrm>
        </p:grpSpPr>
        <p:sp>
          <p:nvSpPr>
            <p:cNvPr id="35" name="文本框 34">
              <a:extLst>
                <a:ext uri="{FF2B5EF4-FFF2-40B4-BE49-F238E27FC236}">
                  <a16:creationId xmlns:a16="http://schemas.microsoft.com/office/drawing/2014/main" id="{F4756343-4D37-4292-8CFC-9B4EC7E87B91}"/>
                </a:ext>
              </a:extLst>
            </p:cNvPr>
            <p:cNvSpPr txBox="1"/>
            <p:nvPr/>
          </p:nvSpPr>
          <p:spPr>
            <a:xfrm>
              <a:off x="1797071" y="2349127"/>
              <a:ext cx="21337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600" b="1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6BF88159-271B-4B26-B91E-ADBA8ED55615}"/>
                </a:ext>
              </a:extLst>
            </p:cNvPr>
            <p:cNvSpPr txBox="1"/>
            <p:nvPr/>
          </p:nvSpPr>
          <p:spPr>
            <a:xfrm>
              <a:off x="1541719" y="2687681"/>
              <a:ext cx="2389133" cy="613245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L="0" marR="0" lvl="0" indent="0" algn="r" defTabSz="4572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61652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10" fill="hold" grpId="0" nodeType="withEffect">
                                  <p:stCondLst>
                                    <p:cond delay="473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473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7" presetClass="entr" presetSubtype="10" fill="hold" grpId="0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12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7" presetClass="entr" presetSubtype="10" fill="hold" grpId="0" nodeType="withEffect">
                                  <p:stCondLst>
                                    <p:cond delay="145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17" presetClass="entr" presetSubtype="10" fill="hold" grpId="0" nodeType="withEffect">
                                  <p:stCondLst>
                                    <p:cond delay="141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7" presetClass="entr" presetSubtype="10" fill="hold" grpId="0" nodeType="withEffect">
                                  <p:stCondLst>
                                    <p:cond delay="497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7" presetClass="entr" presetSubtype="10" fill="hold" grpId="0" nodeType="withEffect">
                                  <p:stCondLst>
                                    <p:cond delay="435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435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7" presetClass="entr" presetSubtype="10" fill="hold" grpId="0" nodeType="withEffect">
                                  <p:stCondLst>
                                    <p:cond delay="378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378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7" presetClass="entr" presetSubtype="10" fill="hold" grpId="0" nodeType="withEffect">
                                  <p:stCondLst>
                                    <p:cond delay="8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997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8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635000"/>
            <a:ext cx="12192000" cy="8128000"/>
          </a:xfrm>
          <a:prstGeom prst="rect">
            <a:avLst/>
          </a:prstGeom>
        </p:spPr>
      </p:pic>
      <p:grpSp>
        <p:nvGrpSpPr>
          <p:cNvPr id="31" name="组合 30">
            <a:extLst>
              <a:ext uri="{FF2B5EF4-FFF2-40B4-BE49-F238E27FC236}">
                <a16:creationId xmlns:a16="http://schemas.microsoft.com/office/drawing/2014/main" id="{FA749A0B-CB17-4B6F-A38F-596E08F72DDB}"/>
              </a:ext>
            </a:extLst>
          </p:cNvPr>
          <p:cNvGrpSpPr/>
          <p:nvPr/>
        </p:nvGrpSpPr>
        <p:grpSpPr>
          <a:xfrm>
            <a:off x="5221115" y="1541955"/>
            <a:ext cx="1745122" cy="1366346"/>
            <a:chOff x="5535221" y="2029185"/>
            <a:chExt cx="1116909" cy="874485"/>
          </a:xfrm>
        </p:grpSpPr>
        <p:sp>
          <p:nvSpPr>
            <p:cNvPr id="32" name="任意多边形: 形状 31">
              <a:extLst>
                <a:ext uri="{FF2B5EF4-FFF2-40B4-BE49-F238E27FC236}">
                  <a16:creationId xmlns:a16="http://schemas.microsoft.com/office/drawing/2014/main" id="{B793325C-101C-44F4-BD70-D0C49069172E}"/>
                </a:ext>
              </a:extLst>
            </p:cNvPr>
            <p:cNvSpPr/>
            <p:nvPr/>
          </p:nvSpPr>
          <p:spPr>
            <a:xfrm rot="2700000">
              <a:off x="5859426" y="2029185"/>
              <a:ext cx="473149" cy="473150"/>
            </a:xfrm>
            <a:custGeom>
              <a:avLst/>
              <a:gdLst>
                <a:gd name="connsiteX0" fmla="*/ 352718 w 473149"/>
                <a:gd name="connsiteY0" fmla="*/ 357847 h 473150"/>
                <a:gd name="connsiteX1" fmla="*/ 356658 w 473149"/>
                <a:gd name="connsiteY1" fmla="*/ 353907 h 473150"/>
                <a:gd name="connsiteX2" fmla="*/ 356658 w 473149"/>
                <a:gd name="connsiteY2" fmla="*/ 357847 h 473150"/>
                <a:gd name="connsiteX3" fmla="*/ 356657 w 473149"/>
                <a:gd name="connsiteY3" fmla="*/ 120925 h 473150"/>
                <a:gd name="connsiteX4" fmla="*/ 403263 w 473149"/>
                <a:gd name="connsiteY4" fmla="*/ 167530 h 473150"/>
                <a:gd name="connsiteX5" fmla="*/ 403263 w 473149"/>
                <a:gd name="connsiteY5" fmla="*/ 233439 h 473150"/>
                <a:gd name="connsiteX6" fmla="*/ 403263 w 473149"/>
                <a:gd name="connsiteY6" fmla="*/ 167531 h 473150"/>
                <a:gd name="connsiteX7" fmla="*/ 473149 w 473149"/>
                <a:gd name="connsiteY7" fmla="*/ 237416 h 473150"/>
                <a:gd name="connsiteX8" fmla="*/ 403264 w 473149"/>
                <a:gd name="connsiteY8" fmla="*/ 307302 h 473150"/>
                <a:gd name="connsiteX9" fmla="*/ 403263 w 473149"/>
                <a:gd name="connsiteY9" fmla="*/ 307302 h 473150"/>
                <a:gd name="connsiteX10" fmla="*/ 403263 w 473149"/>
                <a:gd name="connsiteY10" fmla="*/ 404452 h 473150"/>
                <a:gd name="connsiteX11" fmla="*/ 306113 w 473149"/>
                <a:gd name="connsiteY11" fmla="*/ 404452 h 473150"/>
                <a:gd name="connsiteX12" fmla="*/ 306113 w 473149"/>
                <a:gd name="connsiteY12" fmla="*/ 404453 h 473150"/>
                <a:gd name="connsiteX13" fmla="*/ 306112 w 473149"/>
                <a:gd name="connsiteY13" fmla="*/ 404453 h 473150"/>
                <a:gd name="connsiteX14" fmla="*/ 237416 w 473149"/>
                <a:gd name="connsiteY14" fmla="*/ 473150 h 473150"/>
                <a:gd name="connsiteX15" fmla="*/ 168719 w 473149"/>
                <a:gd name="connsiteY15" fmla="*/ 404453 h 473150"/>
                <a:gd name="connsiteX16" fmla="*/ 234630 w 473149"/>
                <a:gd name="connsiteY16" fmla="*/ 404453 h 473150"/>
                <a:gd name="connsiteX17" fmla="*/ 234630 w 473149"/>
                <a:gd name="connsiteY17" fmla="*/ 404452 h 473150"/>
                <a:gd name="connsiteX18" fmla="*/ 234630 w 473149"/>
                <a:gd name="connsiteY18" fmla="*/ 404452 h 473150"/>
                <a:gd name="connsiteX19" fmla="*/ 240202 w 473149"/>
                <a:gd name="connsiteY19" fmla="*/ 404452 h 473150"/>
                <a:gd name="connsiteX20" fmla="*/ 237416 w 473149"/>
                <a:gd name="connsiteY20" fmla="*/ 407238 h 473150"/>
                <a:gd name="connsiteX21" fmla="*/ 237416 w 473149"/>
                <a:gd name="connsiteY21" fmla="*/ 407239 h 473150"/>
                <a:gd name="connsiteX22" fmla="*/ 240202 w 473149"/>
                <a:gd name="connsiteY22" fmla="*/ 404453 h 473150"/>
                <a:gd name="connsiteX23" fmla="*/ 240203 w 473149"/>
                <a:gd name="connsiteY23" fmla="*/ 404452 h 473150"/>
                <a:gd name="connsiteX24" fmla="*/ 286808 w 473149"/>
                <a:gd name="connsiteY24" fmla="*/ 357848 h 473150"/>
                <a:gd name="connsiteX25" fmla="*/ 352717 w 473149"/>
                <a:gd name="connsiteY25" fmla="*/ 357848 h 473150"/>
                <a:gd name="connsiteX26" fmla="*/ 352718 w 473149"/>
                <a:gd name="connsiteY26" fmla="*/ 357847 h 473150"/>
                <a:gd name="connsiteX27" fmla="*/ 356658 w 473149"/>
                <a:gd name="connsiteY27" fmla="*/ 357847 h 473150"/>
                <a:gd name="connsiteX28" fmla="*/ 356658 w 473149"/>
                <a:gd name="connsiteY28" fmla="*/ 353907 h 473150"/>
                <a:gd name="connsiteX29" fmla="*/ 356658 w 473149"/>
                <a:gd name="connsiteY29" fmla="*/ 353906 h 473150"/>
                <a:gd name="connsiteX30" fmla="*/ 356658 w 473149"/>
                <a:gd name="connsiteY30" fmla="*/ 287996 h 473150"/>
                <a:gd name="connsiteX31" fmla="*/ 403263 w 473149"/>
                <a:gd name="connsiteY31" fmla="*/ 241391 h 473150"/>
                <a:gd name="connsiteX32" fmla="*/ 403264 w 473149"/>
                <a:gd name="connsiteY32" fmla="*/ 241391 h 473150"/>
                <a:gd name="connsiteX33" fmla="*/ 407238 w 473149"/>
                <a:gd name="connsiteY33" fmla="*/ 237416 h 473150"/>
                <a:gd name="connsiteX34" fmla="*/ 407238 w 473149"/>
                <a:gd name="connsiteY34" fmla="*/ 237416 h 473150"/>
                <a:gd name="connsiteX35" fmla="*/ 403264 w 473149"/>
                <a:gd name="connsiteY35" fmla="*/ 241390 h 473150"/>
                <a:gd name="connsiteX36" fmla="*/ 403264 w 473149"/>
                <a:gd name="connsiteY36" fmla="*/ 233443 h 473150"/>
                <a:gd name="connsiteX37" fmla="*/ 403263 w 473149"/>
                <a:gd name="connsiteY37" fmla="*/ 233441 h 473150"/>
                <a:gd name="connsiteX38" fmla="*/ 403263 w 473149"/>
                <a:gd name="connsiteY38" fmla="*/ 233440 h 473150"/>
                <a:gd name="connsiteX39" fmla="*/ 356657 w 473149"/>
                <a:gd name="connsiteY39" fmla="*/ 186835 h 473150"/>
                <a:gd name="connsiteX40" fmla="*/ 116493 w 473149"/>
                <a:gd name="connsiteY40" fmla="*/ 352224 h 473150"/>
                <a:gd name="connsiteX41" fmla="*/ 122113 w 473149"/>
                <a:gd name="connsiteY41" fmla="*/ 357847 h 473150"/>
                <a:gd name="connsiteX42" fmla="*/ 116492 w 473149"/>
                <a:gd name="connsiteY42" fmla="*/ 357846 h 473150"/>
                <a:gd name="connsiteX43" fmla="*/ 69886 w 473149"/>
                <a:gd name="connsiteY43" fmla="*/ 305620 h 473150"/>
                <a:gd name="connsiteX44" fmla="*/ 116492 w 473149"/>
                <a:gd name="connsiteY44" fmla="*/ 352225 h 473150"/>
                <a:gd name="connsiteX45" fmla="*/ 116492 w 473149"/>
                <a:gd name="connsiteY45" fmla="*/ 357847 h 473150"/>
                <a:gd name="connsiteX46" fmla="*/ 122113 w 473149"/>
                <a:gd name="connsiteY46" fmla="*/ 357847 h 473150"/>
                <a:gd name="connsiteX47" fmla="*/ 122113 w 473149"/>
                <a:gd name="connsiteY47" fmla="*/ 357848 h 473150"/>
                <a:gd name="connsiteX48" fmla="*/ 188024 w 473149"/>
                <a:gd name="connsiteY48" fmla="*/ 357848 h 473150"/>
                <a:gd name="connsiteX49" fmla="*/ 234630 w 473149"/>
                <a:gd name="connsiteY49" fmla="*/ 404452 h 473150"/>
                <a:gd name="connsiteX50" fmla="*/ 168719 w 473149"/>
                <a:gd name="connsiteY50" fmla="*/ 404452 h 473150"/>
                <a:gd name="connsiteX51" fmla="*/ 168719 w 473149"/>
                <a:gd name="connsiteY51" fmla="*/ 404452 h 473150"/>
                <a:gd name="connsiteX52" fmla="*/ 69886 w 473149"/>
                <a:gd name="connsiteY52" fmla="*/ 404452 h 473150"/>
                <a:gd name="connsiteX53" fmla="*/ 304431 w 473149"/>
                <a:gd name="connsiteY53" fmla="*/ 68697 h 473150"/>
                <a:gd name="connsiteX54" fmla="*/ 403264 w 473149"/>
                <a:gd name="connsiteY54" fmla="*/ 68697 h 473150"/>
                <a:gd name="connsiteX55" fmla="*/ 403264 w 473149"/>
                <a:gd name="connsiteY55" fmla="*/ 167531 h 473150"/>
                <a:gd name="connsiteX56" fmla="*/ 356658 w 473149"/>
                <a:gd name="connsiteY56" fmla="*/ 120925 h 473150"/>
                <a:gd name="connsiteX57" fmla="*/ 356658 w 473149"/>
                <a:gd name="connsiteY57" fmla="*/ 115303 h 473150"/>
                <a:gd name="connsiteX58" fmla="*/ 356657 w 473149"/>
                <a:gd name="connsiteY58" fmla="*/ 115303 h 473150"/>
                <a:gd name="connsiteX59" fmla="*/ 356657 w 473149"/>
                <a:gd name="connsiteY59" fmla="*/ 120924 h 473150"/>
                <a:gd name="connsiteX60" fmla="*/ 351036 w 473149"/>
                <a:gd name="connsiteY60" fmla="*/ 115302 h 473150"/>
                <a:gd name="connsiteX61" fmla="*/ 69886 w 473149"/>
                <a:gd name="connsiteY61" fmla="*/ 239709 h 473150"/>
                <a:gd name="connsiteX62" fmla="*/ 116492 w 473149"/>
                <a:gd name="connsiteY62" fmla="*/ 286315 h 473150"/>
                <a:gd name="connsiteX63" fmla="*/ 116492 w 473149"/>
                <a:gd name="connsiteY63" fmla="*/ 352225 h 473150"/>
                <a:gd name="connsiteX64" fmla="*/ 69886 w 473149"/>
                <a:gd name="connsiteY64" fmla="*/ 305620 h 473150"/>
                <a:gd name="connsiteX65" fmla="*/ 69886 w 473149"/>
                <a:gd name="connsiteY65" fmla="*/ 165849 h 473150"/>
                <a:gd name="connsiteX66" fmla="*/ 116493 w 473149"/>
                <a:gd name="connsiteY66" fmla="*/ 119243 h 473150"/>
                <a:gd name="connsiteX67" fmla="*/ 116492 w 473149"/>
                <a:gd name="connsiteY67" fmla="*/ 185154 h 473150"/>
                <a:gd name="connsiteX68" fmla="*/ 69886 w 473149"/>
                <a:gd name="connsiteY68" fmla="*/ 231760 h 473150"/>
                <a:gd name="connsiteX69" fmla="*/ 0 w 473149"/>
                <a:gd name="connsiteY69" fmla="*/ 235734 h 473150"/>
                <a:gd name="connsiteX70" fmla="*/ 69886 w 473149"/>
                <a:gd name="connsiteY70" fmla="*/ 165847 h 473150"/>
                <a:gd name="connsiteX71" fmla="*/ 69886 w 473149"/>
                <a:gd name="connsiteY71" fmla="*/ 231759 h 473150"/>
                <a:gd name="connsiteX72" fmla="*/ 69886 w 473149"/>
                <a:gd name="connsiteY72" fmla="*/ 231758 h 473150"/>
                <a:gd name="connsiteX73" fmla="*/ 69886 w 473149"/>
                <a:gd name="connsiteY73" fmla="*/ 239708 h 473150"/>
                <a:gd name="connsiteX74" fmla="*/ 65911 w 473149"/>
                <a:gd name="connsiteY74" fmla="*/ 235733 h 473150"/>
                <a:gd name="connsiteX75" fmla="*/ 65911 w 473149"/>
                <a:gd name="connsiteY75" fmla="*/ 235734 h 473150"/>
                <a:gd name="connsiteX76" fmla="*/ 69886 w 473149"/>
                <a:gd name="connsiteY76" fmla="*/ 239709 h 473150"/>
                <a:gd name="connsiteX77" fmla="*/ 69886 w 473149"/>
                <a:gd name="connsiteY77" fmla="*/ 305620 h 473150"/>
                <a:gd name="connsiteX78" fmla="*/ 116494 w 473149"/>
                <a:gd name="connsiteY78" fmla="*/ 115303 h 473150"/>
                <a:gd name="connsiteX79" fmla="*/ 120432 w 473149"/>
                <a:gd name="connsiteY79" fmla="*/ 115304 h 473150"/>
                <a:gd name="connsiteX80" fmla="*/ 116494 w 473149"/>
                <a:gd name="connsiteY80" fmla="*/ 119242 h 473150"/>
                <a:gd name="connsiteX81" fmla="*/ 69886 w 473149"/>
                <a:gd name="connsiteY81" fmla="*/ 68697 h 473150"/>
                <a:gd name="connsiteX82" fmla="*/ 167037 w 473149"/>
                <a:gd name="connsiteY82" fmla="*/ 68697 h 473150"/>
                <a:gd name="connsiteX83" fmla="*/ 167037 w 473149"/>
                <a:gd name="connsiteY83" fmla="*/ 68697 h 473150"/>
                <a:gd name="connsiteX84" fmla="*/ 235733 w 473149"/>
                <a:gd name="connsiteY84" fmla="*/ 0 h 473150"/>
                <a:gd name="connsiteX85" fmla="*/ 304430 w 473149"/>
                <a:gd name="connsiteY85" fmla="*/ 68697 h 473150"/>
                <a:gd name="connsiteX86" fmla="*/ 238519 w 473149"/>
                <a:gd name="connsiteY86" fmla="*/ 68696 h 473150"/>
                <a:gd name="connsiteX87" fmla="*/ 238519 w 473149"/>
                <a:gd name="connsiteY87" fmla="*/ 68697 h 473150"/>
                <a:gd name="connsiteX88" fmla="*/ 304430 w 473149"/>
                <a:gd name="connsiteY88" fmla="*/ 68697 h 473150"/>
                <a:gd name="connsiteX89" fmla="*/ 351036 w 473149"/>
                <a:gd name="connsiteY89" fmla="*/ 115303 h 473150"/>
                <a:gd name="connsiteX90" fmla="*/ 285125 w 473149"/>
                <a:gd name="connsiteY90" fmla="*/ 115302 h 473150"/>
                <a:gd name="connsiteX91" fmla="*/ 238520 w 473149"/>
                <a:gd name="connsiteY91" fmla="*/ 68697 h 473150"/>
                <a:gd name="connsiteX92" fmla="*/ 232948 w 473149"/>
                <a:gd name="connsiteY92" fmla="*/ 68697 h 473150"/>
                <a:gd name="connsiteX93" fmla="*/ 235733 w 473149"/>
                <a:gd name="connsiteY93" fmla="*/ 65912 h 473150"/>
                <a:gd name="connsiteX94" fmla="*/ 235733 w 473149"/>
                <a:gd name="connsiteY94" fmla="*/ 65912 h 473150"/>
                <a:gd name="connsiteX95" fmla="*/ 232948 w 473149"/>
                <a:gd name="connsiteY95" fmla="*/ 68697 h 473150"/>
                <a:gd name="connsiteX96" fmla="*/ 186342 w 473149"/>
                <a:gd name="connsiteY96" fmla="*/ 115303 h 473150"/>
                <a:gd name="connsiteX97" fmla="*/ 120432 w 473149"/>
                <a:gd name="connsiteY97" fmla="*/ 115303 h 473150"/>
                <a:gd name="connsiteX98" fmla="*/ 120432 w 473149"/>
                <a:gd name="connsiteY98" fmla="*/ 115303 h 473150"/>
                <a:gd name="connsiteX99" fmla="*/ 116493 w 473149"/>
                <a:gd name="connsiteY99" fmla="*/ 115303 h 473150"/>
                <a:gd name="connsiteX100" fmla="*/ 116493 w 473149"/>
                <a:gd name="connsiteY100" fmla="*/ 119242 h 473150"/>
                <a:gd name="connsiteX101" fmla="*/ 69886 w 473149"/>
                <a:gd name="connsiteY101" fmla="*/ 165848 h 473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473149" h="473150">
                  <a:moveTo>
                    <a:pt x="352718" y="357847"/>
                  </a:moveTo>
                  <a:lnTo>
                    <a:pt x="356658" y="353907"/>
                  </a:lnTo>
                  <a:lnTo>
                    <a:pt x="356658" y="357847"/>
                  </a:lnTo>
                  <a:close/>
                  <a:moveTo>
                    <a:pt x="356657" y="120925"/>
                  </a:moveTo>
                  <a:lnTo>
                    <a:pt x="403263" y="167530"/>
                  </a:lnTo>
                  <a:lnTo>
                    <a:pt x="403263" y="233439"/>
                  </a:lnTo>
                  <a:lnTo>
                    <a:pt x="403263" y="167531"/>
                  </a:lnTo>
                  <a:lnTo>
                    <a:pt x="473149" y="237416"/>
                  </a:lnTo>
                  <a:lnTo>
                    <a:pt x="403264" y="307302"/>
                  </a:lnTo>
                  <a:lnTo>
                    <a:pt x="403263" y="307302"/>
                  </a:lnTo>
                  <a:lnTo>
                    <a:pt x="403263" y="404452"/>
                  </a:lnTo>
                  <a:lnTo>
                    <a:pt x="306113" y="404452"/>
                  </a:lnTo>
                  <a:lnTo>
                    <a:pt x="306113" y="404453"/>
                  </a:lnTo>
                  <a:lnTo>
                    <a:pt x="306112" y="404453"/>
                  </a:lnTo>
                  <a:lnTo>
                    <a:pt x="237416" y="473150"/>
                  </a:lnTo>
                  <a:lnTo>
                    <a:pt x="168719" y="404453"/>
                  </a:lnTo>
                  <a:lnTo>
                    <a:pt x="234630" y="404453"/>
                  </a:lnTo>
                  <a:lnTo>
                    <a:pt x="234630" y="404452"/>
                  </a:lnTo>
                  <a:lnTo>
                    <a:pt x="234630" y="404452"/>
                  </a:lnTo>
                  <a:lnTo>
                    <a:pt x="240202" y="404452"/>
                  </a:lnTo>
                  <a:lnTo>
                    <a:pt x="237416" y="407238"/>
                  </a:lnTo>
                  <a:lnTo>
                    <a:pt x="237416" y="407239"/>
                  </a:lnTo>
                  <a:lnTo>
                    <a:pt x="240202" y="404453"/>
                  </a:lnTo>
                  <a:lnTo>
                    <a:pt x="240203" y="404452"/>
                  </a:lnTo>
                  <a:lnTo>
                    <a:pt x="286808" y="357848"/>
                  </a:lnTo>
                  <a:lnTo>
                    <a:pt x="352717" y="357848"/>
                  </a:lnTo>
                  <a:lnTo>
                    <a:pt x="352718" y="357847"/>
                  </a:lnTo>
                  <a:lnTo>
                    <a:pt x="356658" y="357847"/>
                  </a:lnTo>
                  <a:lnTo>
                    <a:pt x="356658" y="353907"/>
                  </a:lnTo>
                  <a:lnTo>
                    <a:pt x="356658" y="353906"/>
                  </a:lnTo>
                  <a:lnTo>
                    <a:pt x="356658" y="287996"/>
                  </a:lnTo>
                  <a:lnTo>
                    <a:pt x="403263" y="241391"/>
                  </a:lnTo>
                  <a:lnTo>
                    <a:pt x="403264" y="241391"/>
                  </a:lnTo>
                  <a:lnTo>
                    <a:pt x="407238" y="237416"/>
                  </a:lnTo>
                  <a:lnTo>
                    <a:pt x="407238" y="237416"/>
                  </a:lnTo>
                  <a:lnTo>
                    <a:pt x="403264" y="241390"/>
                  </a:lnTo>
                  <a:lnTo>
                    <a:pt x="403264" y="233443"/>
                  </a:lnTo>
                  <a:lnTo>
                    <a:pt x="403263" y="233441"/>
                  </a:lnTo>
                  <a:lnTo>
                    <a:pt x="403263" y="233440"/>
                  </a:lnTo>
                  <a:lnTo>
                    <a:pt x="356657" y="186835"/>
                  </a:lnTo>
                  <a:close/>
                  <a:moveTo>
                    <a:pt x="116493" y="352224"/>
                  </a:moveTo>
                  <a:lnTo>
                    <a:pt x="122113" y="357847"/>
                  </a:lnTo>
                  <a:lnTo>
                    <a:pt x="116492" y="357846"/>
                  </a:lnTo>
                  <a:close/>
                  <a:moveTo>
                    <a:pt x="69886" y="305620"/>
                  </a:moveTo>
                  <a:lnTo>
                    <a:pt x="116492" y="352225"/>
                  </a:lnTo>
                  <a:lnTo>
                    <a:pt x="116492" y="357847"/>
                  </a:lnTo>
                  <a:lnTo>
                    <a:pt x="122113" y="357847"/>
                  </a:lnTo>
                  <a:lnTo>
                    <a:pt x="122113" y="357848"/>
                  </a:lnTo>
                  <a:lnTo>
                    <a:pt x="188024" y="357848"/>
                  </a:lnTo>
                  <a:lnTo>
                    <a:pt x="234630" y="404452"/>
                  </a:lnTo>
                  <a:lnTo>
                    <a:pt x="168719" y="404452"/>
                  </a:lnTo>
                  <a:lnTo>
                    <a:pt x="168719" y="404452"/>
                  </a:lnTo>
                  <a:lnTo>
                    <a:pt x="69886" y="404452"/>
                  </a:lnTo>
                  <a:close/>
                  <a:moveTo>
                    <a:pt x="304431" y="68697"/>
                  </a:moveTo>
                  <a:lnTo>
                    <a:pt x="403264" y="68697"/>
                  </a:lnTo>
                  <a:lnTo>
                    <a:pt x="403264" y="167531"/>
                  </a:lnTo>
                  <a:lnTo>
                    <a:pt x="356658" y="120925"/>
                  </a:lnTo>
                  <a:lnTo>
                    <a:pt x="356658" y="115303"/>
                  </a:lnTo>
                  <a:lnTo>
                    <a:pt x="356657" y="115303"/>
                  </a:lnTo>
                  <a:lnTo>
                    <a:pt x="356657" y="120924"/>
                  </a:lnTo>
                  <a:lnTo>
                    <a:pt x="351036" y="115302"/>
                  </a:lnTo>
                  <a:close/>
                  <a:moveTo>
                    <a:pt x="69886" y="239709"/>
                  </a:moveTo>
                  <a:lnTo>
                    <a:pt x="116492" y="286315"/>
                  </a:lnTo>
                  <a:lnTo>
                    <a:pt x="116492" y="352225"/>
                  </a:lnTo>
                  <a:lnTo>
                    <a:pt x="69886" y="305620"/>
                  </a:lnTo>
                  <a:close/>
                  <a:moveTo>
                    <a:pt x="69886" y="165849"/>
                  </a:moveTo>
                  <a:lnTo>
                    <a:pt x="116493" y="119243"/>
                  </a:lnTo>
                  <a:lnTo>
                    <a:pt x="116492" y="185154"/>
                  </a:lnTo>
                  <a:lnTo>
                    <a:pt x="69886" y="231760"/>
                  </a:lnTo>
                  <a:close/>
                  <a:moveTo>
                    <a:pt x="0" y="235734"/>
                  </a:moveTo>
                  <a:lnTo>
                    <a:pt x="69886" y="165847"/>
                  </a:lnTo>
                  <a:lnTo>
                    <a:pt x="69886" y="231759"/>
                  </a:lnTo>
                  <a:lnTo>
                    <a:pt x="69886" y="231758"/>
                  </a:lnTo>
                  <a:lnTo>
                    <a:pt x="69886" y="239708"/>
                  </a:lnTo>
                  <a:lnTo>
                    <a:pt x="65911" y="235733"/>
                  </a:lnTo>
                  <a:lnTo>
                    <a:pt x="65911" y="235734"/>
                  </a:lnTo>
                  <a:lnTo>
                    <a:pt x="69886" y="239709"/>
                  </a:lnTo>
                  <a:lnTo>
                    <a:pt x="69886" y="305620"/>
                  </a:lnTo>
                  <a:close/>
                  <a:moveTo>
                    <a:pt x="116494" y="115303"/>
                  </a:moveTo>
                  <a:lnTo>
                    <a:pt x="120432" y="115304"/>
                  </a:lnTo>
                  <a:lnTo>
                    <a:pt x="116494" y="119242"/>
                  </a:lnTo>
                  <a:close/>
                  <a:moveTo>
                    <a:pt x="69886" y="68697"/>
                  </a:moveTo>
                  <a:lnTo>
                    <a:pt x="167037" y="68697"/>
                  </a:lnTo>
                  <a:lnTo>
                    <a:pt x="167037" y="68697"/>
                  </a:lnTo>
                  <a:lnTo>
                    <a:pt x="235733" y="0"/>
                  </a:lnTo>
                  <a:lnTo>
                    <a:pt x="304430" y="68697"/>
                  </a:lnTo>
                  <a:lnTo>
                    <a:pt x="238519" y="68696"/>
                  </a:lnTo>
                  <a:lnTo>
                    <a:pt x="238519" y="68697"/>
                  </a:lnTo>
                  <a:lnTo>
                    <a:pt x="304430" y="68697"/>
                  </a:lnTo>
                  <a:lnTo>
                    <a:pt x="351036" y="115303"/>
                  </a:lnTo>
                  <a:lnTo>
                    <a:pt x="285125" y="115302"/>
                  </a:lnTo>
                  <a:lnTo>
                    <a:pt x="238520" y="68697"/>
                  </a:lnTo>
                  <a:lnTo>
                    <a:pt x="232948" y="68697"/>
                  </a:lnTo>
                  <a:lnTo>
                    <a:pt x="235733" y="65912"/>
                  </a:lnTo>
                  <a:lnTo>
                    <a:pt x="235733" y="65912"/>
                  </a:lnTo>
                  <a:lnTo>
                    <a:pt x="232948" y="68697"/>
                  </a:lnTo>
                  <a:lnTo>
                    <a:pt x="186342" y="115303"/>
                  </a:lnTo>
                  <a:lnTo>
                    <a:pt x="120432" y="115303"/>
                  </a:lnTo>
                  <a:lnTo>
                    <a:pt x="120432" y="115303"/>
                  </a:lnTo>
                  <a:lnTo>
                    <a:pt x="116493" y="115303"/>
                  </a:lnTo>
                  <a:lnTo>
                    <a:pt x="116493" y="119242"/>
                  </a:lnTo>
                  <a:lnTo>
                    <a:pt x="69886" y="165848"/>
                  </a:lnTo>
                  <a:close/>
                </a:path>
              </a:pathLst>
            </a:custGeom>
            <a:gradFill>
              <a:gsLst>
                <a:gs pos="6000">
                  <a:srgbClr val="FF99EF"/>
                </a:gs>
                <a:gs pos="100000">
                  <a:srgbClr val="D7E7DB"/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F5C9E42F-91F2-4CFC-89EA-E20427A55EE6}"/>
                </a:ext>
              </a:extLst>
            </p:cNvPr>
            <p:cNvSpPr txBox="1"/>
            <p:nvPr/>
          </p:nvSpPr>
          <p:spPr>
            <a:xfrm>
              <a:off x="5535221" y="2606288"/>
              <a:ext cx="1116909" cy="297382"/>
            </a:xfrm>
            <a:custGeom>
              <a:avLst/>
              <a:gdLst/>
              <a:ahLst/>
              <a:cxnLst/>
              <a:rect l="l" t="t" r="r" b="b"/>
              <a:pathLst>
                <a:path w="1116909" h="297382">
                  <a:moveTo>
                    <a:pt x="980517" y="17799"/>
                  </a:moveTo>
                  <a:cubicBezTo>
                    <a:pt x="964518" y="17799"/>
                    <a:pt x="950919" y="21465"/>
                    <a:pt x="939719" y="28798"/>
                  </a:cubicBezTo>
                  <a:cubicBezTo>
                    <a:pt x="928520" y="36131"/>
                    <a:pt x="919387" y="45930"/>
                    <a:pt x="912321" y="58196"/>
                  </a:cubicBezTo>
                  <a:cubicBezTo>
                    <a:pt x="905655" y="69929"/>
                    <a:pt x="900688" y="83661"/>
                    <a:pt x="897422" y="99394"/>
                  </a:cubicBezTo>
                  <a:cubicBezTo>
                    <a:pt x="894155" y="115126"/>
                    <a:pt x="892522" y="131658"/>
                    <a:pt x="892522" y="148991"/>
                  </a:cubicBezTo>
                  <a:cubicBezTo>
                    <a:pt x="892522" y="168190"/>
                    <a:pt x="894255" y="185522"/>
                    <a:pt x="897722" y="200988"/>
                  </a:cubicBezTo>
                  <a:cubicBezTo>
                    <a:pt x="901188" y="216453"/>
                    <a:pt x="906655" y="230186"/>
                    <a:pt x="914121" y="242185"/>
                  </a:cubicBezTo>
                  <a:cubicBezTo>
                    <a:pt x="921321" y="253918"/>
                    <a:pt x="930387" y="263084"/>
                    <a:pt x="941319" y="269683"/>
                  </a:cubicBezTo>
                  <a:cubicBezTo>
                    <a:pt x="952252" y="276283"/>
                    <a:pt x="965318" y="279583"/>
                    <a:pt x="980517" y="279583"/>
                  </a:cubicBezTo>
                  <a:cubicBezTo>
                    <a:pt x="994783" y="279583"/>
                    <a:pt x="1007649" y="276250"/>
                    <a:pt x="1019115" y="269583"/>
                  </a:cubicBezTo>
                  <a:cubicBezTo>
                    <a:pt x="1030580" y="262917"/>
                    <a:pt x="1039913" y="253584"/>
                    <a:pt x="1047113" y="241585"/>
                  </a:cubicBezTo>
                  <a:cubicBezTo>
                    <a:pt x="1054579" y="229453"/>
                    <a:pt x="1060012" y="215720"/>
                    <a:pt x="1063412" y="200388"/>
                  </a:cubicBezTo>
                  <a:cubicBezTo>
                    <a:pt x="1066812" y="185055"/>
                    <a:pt x="1068512" y="167923"/>
                    <a:pt x="1068512" y="148991"/>
                  </a:cubicBezTo>
                  <a:cubicBezTo>
                    <a:pt x="1068512" y="129525"/>
                    <a:pt x="1066612" y="111660"/>
                    <a:pt x="1062812" y="95394"/>
                  </a:cubicBezTo>
                  <a:cubicBezTo>
                    <a:pt x="1059012" y="79128"/>
                    <a:pt x="1053446" y="65263"/>
                    <a:pt x="1046113" y="53797"/>
                  </a:cubicBezTo>
                  <a:cubicBezTo>
                    <a:pt x="1038780" y="42464"/>
                    <a:pt x="1029581" y="33631"/>
                    <a:pt x="1018515" y="27298"/>
                  </a:cubicBezTo>
                  <a:cubicBezTo>
                    <a:pt x="1007449" y="20965"/>
                    <a:pt x="994783" y="17799"/>
                    <a:pt x="980517" y="17799"/>
                  </a:cubicBezTo>
                  <a:close/>
                  <a:moveTo>
                    <a:pt x="380442" y="17799"/>
                  </a:moveTo>
                  <a:cubicBezTo>
                    <a:pt x="364443" y="17799"/>
                    <a:pt x="350844" y="21465"/>
                    <a:pt x="339644" y="28798"/>
                  </a:cubicBezTo>
                  <a:cubicBezTo>
                    <a:pt x="328445" y="36131"/>
                    <a:pt x="319312" y="45930"/>
                    <a:pt x="312246" y="58196"/>
                  </a:cubicBezTo>
                  <a:cubicBezTo>
                    <a:pt x="305580" y="69929"/>
                    <a:pt x="300614" y="83661"/>
                    <a:pt x="297347" y="99394"/>
                  </a:cubicBezTo>
                  <a:cubicBezTo>
                    <a:pt x="294081" y="115126"/>
                    <a:pt x="292447" y="131658"/>
                    <a:pt x="292447" y="148991"/>
                  </a:cubicBezTo>
                  <a:cubicBezTo>
                    <a:pt x="292447" y="168190"/>
                    <a:pt x="294181" y="185522"/>
                    <a:pt x="297647" y="200988"/>
                  </a:cubicBezTo>
                  <a:cubicBezTo>
                    <a:pt x="301113" y="216453"/>
                    <a:pt x="306580" y="230186"/>
                    <a:pt x="314046" y="242185"/>
                  </a:cubicBezTo>
                  <a:cubicBezTo>
                    <a:pt x="321246" y="253918"/>
                    <a:pt x="330312" y="263084"/>
                    <a:pt x="341244" y="269683"/>
                  </a:cubicBezTo>
                  <a:cubicBezTo>
                    <a:pt x="352177" y="276283"/>
                    <a:pt x="365243" y="279583"/>
                    <a:pt x="380442" y="279583"/>
                  </a:cubicBezTo>
                  <a:cubicBezTo>
                    <a:pt x="394708" y="279583"/>
                    <a:pt x="407574" y="276250"/>
                    <a:pt x="419040" y="269583"/>
                  </a:cubicBezTo>
                  <a:cubicBezTo>
                    <a:pt x="430506" y="262917"/>
                    <a:pt x="439838" y="253584"/>
                    <a:pt x="447038" y="241585"/>
                  </a:cubicBezTo>
                  <a:cubicBezTo>
                    <a:pt x="454504" y="229453"/>
                    <a:pt x="459937" y="215720"/>
                    <a:pt x="463337" y="200388"/>
                  </a:cubicBezTo>
                  <a:cubicBezTo>
                    <a:pt x="466737" y="185055"/>
                    <a:pt x="468437" y="167923"/>
                    <a:pt x="468437" y="148991"/>
                  </a:cubicBezTo>
                  <a:cubicBezTo>
                    <a:pt x="468437" y="129525"/>
                    <a:pt x="466537" y="111660"/>
                    <a:pt x="462737" y="95394"/>
                  </a:cubicBezTo>
                  <a:cubicBezTo>
                    <a:pt x="458937" y="79128"/>
                    <a:pt x="453371" y="65263"/>
                    <a:pt x="446038" y="53797"/>
                  </a:cubicBezTo>
                  <a:cubicBezTo>
                    <a:pt x="438705" y="42464"/>
                    <a:pt x="429506" y="33631"/>
                    <a:pt x="418440" y="27298"/>
                  </a:cubicBezTo>
                  <a:cubicBezTo>
                    <a:pt x="407374" y="20965"/>
                    <a:pt x="394708" y="17799"/>
                    <a:pt x="380442" y="17799"/>
                  </a:cubicBezTo>
                  <a:close/>
                  <a:moveTo>
                    <a:pt x="0" y="6799"/>
                  </a:moveTo>
                  <a:lnTo>
                    <a:pt x="119793" y="6799"/>
                  </a:lnTo>
                  <a:lnTo>
                    <a:pt x="119793" y="20999"/>
                  </a:lnTo>
                  <a:cubicBezTo>
                    <a:pt x="116060" y="21132"/>
                    <a:pt x="111227" y="21799"/>
                    <a:pt x="105294" y="22998"/>
                  </a:cubicBezTo>
                  <a:cubicBezTo>
                    <a:pt x="99361" y="24198"/>
                    <a:pt x="95061" y="25265"/>
                    <a:pt x="92394" y="26198"/>
                  </a:cubicBezTo>
                  <a:cubicBezTo>
                    <a:pt x="87861" y="27798"/>
                    <a:pt x="84762" y="30531"/>
                    <a:pt x="83095" y="34398"/>
                  </a:cubicBezTo>
                  <a:cubicBezTo>
                    <a:pt x="81428" y="38264"/>
                    <a:pt x="80595" y="42397"/>
                    <a:pt x="80595" y="46797"/>
                  </a:cubicBezTo>
                  <a:lnTo>
                    <a:pt x="80595" y="237385"/>
                  </a:lnTo>
                  <a:cubicBezTo>
                    <a:pt x="80595" y="246185"/>
                    <a:pt x="81028" y="253018"/>
                    <a:pt x="81895" y="257884"/>
                  </a:cubicBezTo>
                  <a:cubicBezTo>
                    <a:pt x="82762" y="262751"/>
                    <a:pt x="84795" y="266517"/>
                    <a:pt x="87995" y="269183"/>
                  </a:cubicBezTo>
                  <a:cubicBezTo>
                    <a:pt x="91061" y="271583"/>
                    <a:pt x="95628" y="273150"/>
                    <a:pt x="101694" y="273883"/>
                  </a:cubicBezTo>
                  <a:cubicBezTo>
                    <a:pt x="107760" y="274616"/>
                    <a:pt x="116260" y="274983"/>
                    <a:pt x="127192" y="274983"/>
                  </a:cubicBezTo>
                  <a:cubicBezTo>
                    <a:pt x="132125" y="274983"/>
                    <a:pt x="137258" y="274850"/>
                    <a:pt x="142591" y="274583"/>
                  </a:cubicBezTo>
                  <a:cubicBezTo>
                    <a:pt x="147924" y="274316"/>
                    <a:pt x="152991" y="273783"/>
                    <a:pt x="157790" y="272983"/>
                  </a:cubicBezTo>
                  <a:cubicBezTo>
                    <a:pt x="162457" y="272183"/>
                    <a:pt x="166757" y="271083"/>
                    <a:pt x="170690" y="269683"/>
                  </a:cubicBezTo>
                  <a:cubicBezTo>
                    <a:pt x="174623" y="268283"/>
                    <a:pt x="177523" y="266517"/>
                    <a:pt x="179389" y="264384"/>
                  </a:cubicBezTo>
                  <a:cubicBezTo>
                    <a:pt x="184855" y="258251"/>
                    <a:pt x="191222" y="248951"/>
                    <a:pt x="198488" y="236485"/>
                  </a:cubicBezTo>
                  <a:cubicBezTo>
                    <a:pt x="205754" y="224020"/>
                    <a:pt x="210787" y="213920"/>
                    <a:pt x="213587" y="206187"/>
                  </a:cubicBezTo>
                  <a:lnTo>
                    <a:pt x="227786" y="206187"/>
                  </a:lnTo>
                  <a:lnTo>
                    <a:pt x="221787" y="290582"/>
                  </a:lnTo>
                  <a:lnTo>
                    <a:pt x="0" y="290582"/>
                  </a:lnTo>
                  <a:lnTo>
                    <a:pt x="0" y="276383"/>
                  </a:lnTo>
                  <a:cubicBezTo>
                    <a:pt x="3200" y="276116"/>
                    <a:pt x="7833" y="275650"/>
                    <a:pt x="13899" y="274983"/>
                  </a:cubicBezTo>
                  <a:cubicBezTo>
                    <a:pt x="19966" y="274316"/>
                    <a:pt x="24199" y="273450"/>
                    <a:pt x="26598" y="272383"/>
                  </a:cubicBezTo>
                  <a:cubicBezTo>
                    <a:pt x="30598" y="270650"/>
                    <a:pt x="33498" y="268117"/>
                    <a:pt x="35298" y="264784"/>
                  </a:cubicBezTo>
                  <a:cubicBezTo>
                    <a:pt x="37098" y="261451"/>
                    <a:pt x="37998" y="257184"/>
                    <a:pt x="37998" y="251984"/>
                  </a:cubicBezTo>
                  <a:lnTo>
                    <a:pt x="37998" y="48797"/>
                  </a:lnTo>
                  <a:cubicBezTo>
                    <a:pt x="37998" y="44264"/>
                    <a:pt x="37231" y="40264"/>
                    <a:pt x="35698" y="36798"/>
                  </a:cubicBezTo>
                  <a:cubicBezTo>
                    <a:pt x="34165" y="33331"/>
                    <a:pt x="31132" y="30531"/>
                    <a:pt x="26598" y="28398"/>
                  </a:cubicBezTo>
                  <a:cubicBezTo>
                    <a:pt x="23532" y="26798"/>
                    <a:pt x="19232" y="25232"/>
                    <a:pt x="13699" y="23698"/>
                  </a:cubicBezTo>
                  <a:cubicBezTo>
                    <a:pt x="8166" y="22165"/>
                    <a:pt x="3600" y="21265"/>
                    <a:pt x="0" y="20999"/>
                  </a:cubicBezTo>
                  <a:close/>
                  <a:moveTo>
                    <a:pt x="691042" y="600"/>
                  </a:moveTo>
                  <a:cubicBezTo>
                    <a:pt x="707041" y="600"/>
                    <a:pt x="720973" y="2533"/>
                    <a:pt x="732839" y="6399"/>
                  </a:cubicBezTo>
                  <a:cubicBezTo>
                    <a:pt x="744705" y="10266"/>
                    <a:pt x="755171" y="14932"/>
                    <a:pt x="764237" y="20399"/>
                  </a:cubicBezTo>
                  <a:lnTo>
                    <a:pt x="772437" y="6799"/>
                  </a:lnTo>
                  <a:lnTo>
                    <a:pt x="788436" y="6799"/>
                  </a:lnTo>
                  <a:lnTo>
                    <a:pt x="790235" y="105993"/>
                  </a:lnTo>
                  <a:lnTo>
                    <a:pt x="773836" y="105993"/>
                  </a:lnTo>
                  <a:cubicBezTo>
                    <a:pt x="771032" y="95061"/>
                    <a:pt x="767562" y="84295"/>
                    <a:pt x="763425" y="73695"/>
                  </a:cubicBezTo>
                  <a:cubicBezTo>
                    <a:pt x="759287" y="63096"/>
                    <a:pt x="753948" y="53597"/>
                    <a:pt x="747407" y="45197"/>
                  </a:cubicBezTo>
                  <a:cubicBezTo>
                    <a:pt x="740868" y="36798"/>
                    <a:pt x="732893" y="30098"/>
                    <a:pt x="723483" y="25098"/>
                  </a:cubicBezTo>
                  <a:cubicBezTo>
                    <a:pt x="714073" y="20099"/>
                    <a:pt x="702828" y="17599"/>
                    <a:pt x="689748" y="17599"/>
                  </a:cubicBezTo>
                  <a:cubicBezTo>
                    <a:pt x="675465" y="17599"/>
                    <a:pt x="662718" y="20501"/>
                    <a:pt x="651506" y="26305"/>
                  </a:cubicBezTo>
                  <a:cubicBezTo>
                    <a:pt x="640295" y="32108"/>
                    <a:pt x="630550" y="40747"/>
                    <a:pt x="622274" y="52222"/>
                  </a:cubicBezTo>
                  <a:cubicBezTo>
                    <a:pt x="614133" y="63298"/>
                    <a:pt x="607860" y="77109"/>
                    <a:pt x="603455" y="93654"/>
                  </a:cubicBezTo>
                  <a:cubicBezTo>
                    <a:pt x="599050" y="110198"/>
                    <a:pt x="596847" y="128677"/>
                    <a:pt x="596847" y="149091"/>
                  </a:cubicBezTo>
                  <a:cubicBezTo>
                    <a:pt x="596847" y="167104"/>
                    <a:pt x="599016" y="184083"/>
                    <a:pt x="603355" y="200027"/>
                  </a:cubicBezTo>
                  <a:cubicBezTo>
                    <a:pt x="607693" y="215971"/>
                    <a:pt x="614001" y="229747"/>
                    <a:pt x="622280" y="241357"/>
                  </a:cubicBezTo>
                  <a:cubicBezTo>
                    <a:pt x="630557" y="253231"/>
                    <a:pt x="640902" y="262571"/>
                    <a:pt x="653317" y="269376"/>
                  </a:cubicBezTo>
                  <a:cubicBezTo>
                    <a:pt x="665732" y="276180"/>
                    <a:pt x="679816" y="279583"/>
                    <a:pt x="695569" y="279583"/>
                  </a:cubicBezTo>
                  <a:cubicBezTo>
                    <a:pt x="707319" y="279583"/>
                    <a:pt x="718033" y="277783"/>
                    <a:pt x="727711" y="274183"/>
                  </a:cubicBezTo>
                  <a:cubicBezTo>
                    <a:pt x="737390" y="270583"/>
                    <a:pt x="744231" y="266784"/>
                    <a:pt x="748235" y="262784"/>
                  </a:cubicBezTo>
                  <a:cubicBezTo>
                    <a:pt x="749304" y="255851"/>
                    <a:pt x="749871" y="248851"/>
                    <a:pt x="749938" y="241785"/>
                  </a:cubicBezTo>
                  <a:cubicBezTo>
                    <a:pt x="750005" y="234719"/>
                    <a:pt x="750038" y="228719"/>
                    <a:pt x="750038" y="223786"/>
                  </a:cubicBezTo>
                  <a:lnTo>
                    <a:pt x="750038" y="208187"/>
                  </a:lnTo>
                  <a:cubicBezTo>
                    <a:pt x="750038" y="202588"/>
                    <a:pt x="749271" y="197621"/>
                    <a:pt x="747738" y="193288"/>
                  </a:cubicBezTo>
                  <a:cubicBezTo>
                    <a:pt x="746205" y="188955"/>
                    <a:pt x="743038" y="185789"/>
                    <a:pt x="738239" y="183789"/>
                  </a:cubicBezTo>
                  <a:cubicBezTo>
                    <a:pt x="733839" y="181789"/>
                    <a:pt x="727873" y="180289"/>
                    <a:pt x="720340" y="179289"/>
                  </a:cubicBezTo>
                  <a:cubicBezTo>
                    <a:pt x="712807" y="178289"/>
                    <a:pt x="706907" y="177656"/>
                    <a:pt x="702641" y="177389"/>
                  </a:cubicBezTo>
                  <a:lnTo>
                    <a:pt x="702641" y="162790"/>
                  </a:lnTo>
                  <a:lnTo>
                    <a:pt x="827033" y="162790"/>
                  </a:lnTo>
                  <a:lnTo>
                    <a:pt x="827033" y="177389"/>
                  </a:lnTo>
                  <a:cubicBezTo>
                    <a:pt x="823833" y="177789"/>
                    <a:pt x="819534" y="178422"/>
                    <a:pt x="814134" y="179289"/>
                  </a:cubicBezTo>
                  <a:cubicBezTo>
                    <a:pt x="808734" y="180156"/>
                    <a:pt x="804368" y="181389"/>
                    <a:pt x="801035" y="182989"/>
                  </a:cubicBezTo>
                  <a:cubicBezTo>
                    <a:pt x="797035" y="184989"/>
                    <a:pt x="794202" y="187822"/>
                    <a:pt x="792535" y="191488"/>
                  </a:cubicBezTo>
                  <a:cubicBezTo>
                    <a:pt x="790869" y="195155"/>
                    <a:pt x="790036" y="199454"/>
                    <a:pt x="790036" y="204387"/>
                  </a:cubicBezTo>
                  <a:lnTo>
                    <a:pt x="790036" y="226386"/>
                  </a:lnTo>
                  <a:cubicBezTo>
                    <a:pt x="790036" y="242385"/>
                    <a:pt x="790135" y="253184"/>
                    <a:pt x="790335" y="258784"/>
                  </a:cubicBezTo>
                  <a:cubicBezTo>
                    <a:pt x="790535" y="264384"/>
                    <a:pt x="790769" y="268983"/>
                    <a:pt x="791035" y="272583"/>
                  </a:cubicBezTo>
                  <a:cubicBezTo>
                    <a:pt x="773303" y="280583"/>
                    <a:pt x="755638" y="286716"/>
                    <a:pt x="738039" y="290982"/>
                  </a:cubicBezTo>
                  <a:cubicBezTo>
                    <a:pt x="720440" y="295249"/>
                    <a:pt x="703174" y="297382"/>
                    <a:pt x="686242" y="297382"/>
                  </a:cubicBezTo>
                  <a:cubicBezTo>
                    <a:pt x="668110" y="297382"/>
                    <a:pt x="650644" y="293980"/>
                    <a:pt x="633845" y="287176"/>
                  </a:cubicBezTo>
                  <a:cubicBezTo>
                    <a:pt x="617046" y="280372"/>
                    <a:pt x="602380" y="270700"/>
                    <a:pt x="589848" y="258159"/>
                  </a:cubicBezTo>
                  <a:cubicBezTo>
                    <a:pt x="577182" y="245483"/>
                    <a:pt x="567116" y="230073"/>
                    <a:pt x="559650" y="211929"/>
                  </a:cubicBezTo>
                  <a:cubicBezTo>
                    <a:pt x="552183" y="193785"/>
                    <a:pt x="548450" y="173506"/>
                    <a:pt x="548450" y="151091"/>
                  </a:cubicBezTo>
                  <a:cubicBezTo>
                    <a:pt x="548450" y="129477"/>
                    <a:pt x="552017" y="109432"/>
                    <a:pt x="559150" y="90955"/>
                  </a:cubicBezTo>
                  <a:cubicBezTo>
                    <a:pt x="566283" y="72478"/>
                    <a:pt x="576382" y="56435"/>
                    <a:pt x="589448" y="42825"/>
                  </a:cubicBezTo>
                  <a:cubicBezTo>
                    <a:pt x="602114" y="29485"/>
                    <a:pt x="617213" y="19112"/>
                    <a:pt x="634745" y="11707"/>
                  </a:cubicBezTo>
                  <a:cubicBezTo>
                    <a:pt x="652277" y="4302"/>
                    <a:pt x="671043" y="600"/>
                    <a:pt x="691042" y="600"/>
                  </a:cubicBezTo>
                  <a:close/>
                  <a:moveTo>
                    <a:pt x="980517" y="0"/>
                  </a:moveTo>
                  <a:cubicBezTo>
                    <a:pt x="999316" y="0"/>
                    <a:pt x="1017048" y="3533"/>
                    <a:pt x="1033714" y="10599"/>
                  </a:cubicBezTo>
                  <a:cubicBezTo>
                    <a:pt x="1050379" y="17665"/>
                    <a:pt x="1064778" y="27598"/>
                    <a:pt x="1076911" y="40397"/>
                  </a:cubicBezTo>
                  <a:cubicBezTo>
                    <a:pt x="1089444" y="53463"/>
                    <a:pt x="1099243" y="69229"/>
                    <a:pt x="1106309" y="87695"/>
                  </a:cubicBezTo>
                  <a:cubicBezTo>
                    <a:pt x="1113376" y="106160"/>
                    <a:pt x="1116909" y="126592"/>
                    <a:pt x="1116909" y="148991"/>
                  </a:cubicBezTo>
                  <a:cubicBezTo>
                    <a:pt x="1116909" y="171523"/>
                    <a:pt x="1113309" y="191988"/>
                    <a:pt x="1106109" y="210387"/>
                  </a:cubicBezTo>
                  <a:cubicBezTo>
                    <a:pt x="1098910" y="228786"/>
                    <a:pt x="1088910" y="244452"/>
                    <a:pt x="1076111" y="257384"/>
                  </a:cubicBezTo>
                  <a:cubicBezTo>
                    <a:pt x="1063712" y="270183"/>
                    <a:pt x="1049313" y="280049"/>
                    <a:pt x="1032914" y="286982"/>
                  </a:cubicBezTo>
                  <a:cubicBezTo>
                    <a:pt x="1016515" y="293915"/>
                    <a:pt x="999049" y="297382"/>
                    <a:pt x="980517" y="297382"/>
                  </a:cubicBezTo>
                  <a:cubicBezTo>
                    <a:pt x="960785" y="297382"/>
                    <a:pt x="942552" y="293682"/>
                    <a:pt x="925820" y="286282"/>
                  </a:cubicBezTo>
                  <a:cubicBezTo>
                    <a:pt x="909088" y="278883"/>
                    <a:pt x="894722" y="268583"/>
                    <a:pt x="882723" y="255384"/>
                  </a:cubicBezTo>
                  <a:cubicBezTo>
                    <a:pt x="870724" y="242452"/>
                    <a:pt x="861291" y="226753"/>
                    <a:pt x="854425" y="208287"/>
                  </a:cubicBezTo>
                  <a:cubicBezTo>
                    <a:pt x="847558" y="189822"/>
                    <a:pt x="844125" y="170056"/>
                    <a:pt x="844125" y="148991"/>
                  </a:cubicBezTo>
                  <a:cubicBezTo>
                    <a:pt x="844125" y="125926"/>
                    <a:pt x="847725" y="105360"/>
                    <a:pt x="854925" y="87295"/>
                  </a:cubicBezTo>
                  <a:cubicBezTo>
                    <a:pt x="862124" y="69229"/>
                    <a:pt x="872057" y="53597"/>
                    <a:pt x="884723" y="40397"/>
                  </a:cubicBezTo>
                  <a:cubicBezTo>
                    <a:pt x="897255" y="27332"/>
                    <a:pt x="911821" y="17332"/>
                    <a:pt x="928420" y="10399"/>
                  </a:cubicBezTo>
                  <a:cubicBezTo>
                    <a:pt x="945019" y="3466"/>
                    <a:pt x="962385" y="0"/>
                    <a:pt x="980517" y="0"/>
                  </a:cubicBezTo>
                  <a:close/>
                  <a:moveTo>
                    <a:pt x="380442" y="0"/>
                  </a:moveTo>
                  <a:cubicBezTo>
                    <a:pt x="399241" y="0"/>
                    <a:pt x="416973" y="3533"/>
                    <a:pt x="433639" y="10599"/>
                  </a:cubicBezTo>
                  <a:cubicBezTo>
                    <a:pt x="450304" y="17665"/>
                    <a:pt x="464703" y="27598"/>
                    <a:pt x="476836" y="40397"/>
                  </a:cubicBezTo>
                  <a:cubicBezTo>
                    <a:pt x="489369" y="53463"/>
                    <a:pt x="499168" y="69229"/>
                    <a:pt x="506234" y="87695"/>
                  </a:cubicBezTo>
                  <a:cubicBezTo>
                    <a:pt x="513301" y="106160"/>
                    <a:pt x="516834" y="126592"/>
                    <a:pt x="516834" y="148991"/>
                  </a:cubicBezTo>
                  <a:cubicBezTo>
                    <a:pt x="516834" y="171523"/>
                    <a:pt x="513234" y="191988"/>
                    <a:pt x="506034" y="210387"/>
                  </a:cubicBezTo>
                  <a:cubicBezTo>
                    <a:pt x="498835" y="228786"/>
                    <a:pt x="488835" y="244452"/>
                    <a:pt x="476036" y="257384"/>
                  </a:cubicBezTo>
                  <a:cubicBezTo>
                    <a:pt x="463637" y="270183"/>
                    <a:pt x="449238" y="280049"/>
                    <a:pt x="432839" y="286982"/>
                  </a:cubicBezTo>
                  <a:cubicBezTo>
                    <a:pt x="416440" y="293915"/>
                    <a:pt x="398974" y="297382"/>
                    <a:pt x="380442" y="297382"/>
                  </a:cubicBezTo>
                  <a:cubicBezTo>
                    <a:pt x="360710" y="297382"/>
                    <a:pt x="342478" y="293682"/>
                    <a:pt x="325745" y="286282"/>
                  </a:cubicBezTo>
                  <a:cubicBezTo>
                    <a:pt x="309013" y="278883"/>
                    <a:pt x="294647" y="268583"/>
                    <a:pt x="282648" y="255384"/>
                  </a:cubicBezTo>
                  <a:cubicBezTo>
                    <a:pt x="270649" y="242452"/>
                    <a:pt x="261216" y="226753"/>
                    <a:pt x="254350" y="208287"/>
                  </a:cubicBezTo>
                  <a:cubicBezTo>
                    <a:pt x="247483" y="189822"/>
                    <a:pt x="244050" y="170056"/>
                    <a:pt x="244050" y="148991"/>
                  </a:cubicBezTo>
                  <a:cubicBezTo>
                    <a:pt x="244050" y="125926"/>
                    <a:pt x="247650" y="105360"/>
                    <a:pt x="254850" y="87295"/>
                  </a:cubicBezTo>
                  <a:cubicBezTo>
                    <a:pt x="262049" y="69229"/>
                    <a:pt x="271982" y="53597"/>
                    <a:pt x="284648" y="40397"/>
                  </a:cubicBezTo>
                  <a:cubicBezTo>
                    <a:pt x="297180" y="27332"/>
                    <a:pt x="311746" y="17332"/>
                    <a:pt x="328345" y="10399"/>
                  </a:cubicBezTo>
                  <a:cubicBezTo>
                    <a:pt x="344944" y="3466"/>
                    <a:pt x="362310" y="0"/>
                    <a:pt x="380442" y="0"/>
                  </a:cubicBezTo>
                  <a:close/>
                </a:path>
              </a:pathLst>
            </a:custGeom>
            <a:gradFill flip="none" rotWithShape="1">
              <a:gsLst>
                <a:gs pos="6000">
                  <a:srgbClr val="FF99EF"/>
                </a:gs>
                <a:gs pos="100000">
                  <a:srgbClr val="D7E7DB"/>
                </a:gs>
              </a:gsLst>
              <a:path path="rect">
                <a:fillToRect r="100000" b="100000"/>
              </a:path>
              <a:tileRect l="-100000" t="-100000"/>
            </a:gra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sz="3200" dirty="0"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34" name="文本框 33">
            <a:extLst>
              <a:ext uri="{FF2B5EF4-FFF2-40B4-BE49-F238E27FC236}">
                <a16:creationId xmlns:a16="http://schemas.microsoft.com/office/drawing/2014/main" id="{1F163197-6B8E-4077-886B-68511B92B379}"/>
              </a:ext>
            </a:extLst>
          </p:cNvPr>
          <p:cNvSpPr txBox="1"/>
          <p:nvPr/>
        </p:nvSpPr>
        <p:spPr>
          <a:xfrm>
            <a:off x="2577745" y="3187387"/>
            <a:ext cx="4660490" cy="377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39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alpha val="18000"/>
                  </a:schemeClr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02</a:t>
            </a:r>
            <a:endParaRPr kumimoji="0" lang="zh-CN" altLang="en-US" sz="239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alpha val="18000"/>
                </a:schemeClr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7C4ADBFB-E7F3-4CE3-AF0F-6E069B42EACD}"/>
              </a:ext>
            </a:extLst>
          </p:cNvPr>
          <p:cNvSpPr txBox="1"/>
          <p:nvPr/>
        </p:nvSpPr>
        <p:spPr>
          <a:xfrm>
            <a:off x="3809311" y="4698038"/>
            <a:ext cx="10182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6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02</a:t>
            </a:r>
            <a:endParaRPr kumimoji="0" lang="zh-CN" altLang="en-US" sz="6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AE5123CD-DA87-4CFF-8613-A2E475095237}"/>
              </a:ext>
            </a:extLst>
          </p:cNvPr>
          <p:cNvCxnSpPr/>
          <p:nvPr/>
        </p:nvCxnSpPr>
        <p:spPr>
          <a:xfrm>
            <a:off x="4702132" y="4486256"/>
            <a:ext cx="0" cy="14257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97F450B-061A-4470-B99E-209167E9E6C6}"/>
              </a:ext>
            </a:extLst>
          </p:cNvPr>
          <p:cNvSpPr txBox="1"/>
          <p:nvPr/>
        </p:nvSpPr>
        <p:spPr>
          <a:xfrm>
            <a:off x="4831790" y="4266520"/>
            <a:ext cx="2964273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工作完成情况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06733DA-A020-43F4-9CFC-27BA92B6F7C4}"/>
              </a:ext>
            </a:extLst>
          </p:cNvPr>
          <p:cNvSpPr txBox="1"/>
          <p:nvPr/>
        </p:nvSpPr>
        <p:spPr>
          <a:xfrm>
            <a:off x="4831790" y="5097807"/>
            <a:ext cx="5201209" cy="638636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20000"/>
              </a:lnSpc>
            </a:pPr>
            <a:r>
              <a:rPr lang="en-US" altLang="zh-CN" sz="1000" dirty="0">
                <a:solidFill>
                  <a:schemeClr val="bg1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The user can demonstrate on a projector or computer, or print the presentation and make it into a film to be used in a wider field. The user can demonstrate on a projector or computer, or print the presentation and make it into a film to be used in a wider field. </a:t>
            </a:r>
          </a:p>
        </p:txBody>
      </p:sp>
    </p:spTree>
    <p:extLst>
      <p:ext uri="{BB962C8B-B14F-4D97-AF65-F5344CB8AC3E}">
        <p14:creationId xmlns:p14="http://schemas.microsoft.com/office/powerpoint/2010/main" val="3619201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12" grpId="0"/>
      <p:bldP spid="1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EF5160C5-ABBB-41F6-9CD4-05E4E1C121F0}"/>
              </a:ext>
            </a:extLst>
          </p:cNvPr>
          <p:cNvSpPr txBox="1">
            <a:spLocks/>
          </p:cNvSpPr>
          <p:nvPr/>
        </p:nvSpPr>
        <p:spPr>
          <a:xfrm>
            <a:off x="3987256" y="741867"/>
            <a:ext cx="4217488" cy="502766"/>
          </a:xfrm>
          <a:prstGeom prst="rect">
            <a:avLst/>
          </a:prstGeom>
        </p:spPr>
        <p:txBody>
          <a:bodyPr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工作完成情况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B59C7C-A135-49BF-955C-E734C841F6EF}"/>
              </a:ext>
            </a:extLst>
          </p:cNvPr>
          <p:cNvSpPr txBox="1"/>
          <p:nvPr/>
        </p:nvSpPr>
        <p:spPr>
          <a:xfrm>
            <a:off x="3987256" y="1174440"/>
            <a:ext cx="4217489" cy="261610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1100" dirty="0">
                <a:solidFill>
                  <a:srgbClr val="0C0457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print the presentation and make it into a film a wider field</a:t>
            </a:r>
          </a:p>
        </p:txBody>
      </p:sp>
      <p:sp>
        <p:nvSpPr>
          <p:cNvPr id="4" name="Freeform 9">
            <a:extLst>
              <a:ext uri="{FF2B5EF4-FFF2-40B4-BE49-F238E27FC236}">
                <a16:creationId xmlns:a16="http://schemas.microsoft.com/office/drawing/2014/main" id="{B5F05DC1-4E24-45FC-98B8-AA4DD347B591}"/>
              </a:ext>
            </a:extLst>
          </p:cNvPr>
          <p:cNvSpPr>
            <a:spLocks/>
          </p:cNvSpPr>
          <p:nvPr/>
        </p:nvSpPr>
        <p:spPr bwMode="auto">
          <a:xfrm>
            <a:off x="1194859" y="2403476"/>
            <a:ext cx="3191933" cy="3191933"/>
          </a:xfrm>
          <a:custGeom>
            <a:avLst/>
            <a:gdLst>
              <a:gd name="T0" fmla="*/ 379 w 758"/>
              <a:gd name="T1" fmla="*/ 721 h 758"/>
              <a:gd name="T2" fmla="*/ 37 w 758"/>
              <a:gd name="T3" fmla="*/ 379 h 758"/>
              <a:gd name="T4" fmla="*/ 379 w 758"/>
              <a:gd name="T5" fmla="*/ 37 h 758"/>
              <a:gd name="T6" fmla="*/ 379 w 758"/>
              <a:gd name="T7" fmla="*/ 0 h 758"/>
              <a:gd name="T8" fmla="*/ 0 w 758"/>
              <a:gd name="T9" fmla="*/ 379 h 758"/>
              <a:gd name="T10" fmla="*/ 379 w 758"/>
              <a:gd name="T11" fmla="*/ 758 h 758"/>
              <a:gd name="T12" fmla="*/ 758 w 758"/>
              <a:gd name="T13" fmla="*/ 379 h 758"/>
              <a:gd name="T14" fmla="*/ 721 w 758"/>
              <a:gd name="T15" fmla="*/ 379 h 758"/>
              <a:gd name="T16" fmla="*/ 379 w 758"/>
              <a:gd name="T17" fmla="*/ 721 h 7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58" h="758">
                <a:moveTo>
                  <a:pt x="379" y="721"/>
                </a:moveTo>
                <a:cubicBezTo>
                  <a:pt x="190" y="721"/>
                  <a:pt x="37" y="568"/>
                  <a:pt x="37" y="379"/>
                </a:cubicBezTo>
                <a:cubicBezTo>
                  <a:pt x="37" y="190"/>
                  <a:pt x="190" y="37"/>
                  <a:pt x="379" y="37"/>
                </a:cubicBezTo>
                <a:cubicBezTo>
                  <a:pt x="379" y="0"/>
                  <a:pt x="379" y="0"/>
                  <a:pt x="379" y="0"/>
                </a:cubicBezTo>
                <a:cubicBezTo>
                  <a:pt x="170" y="0"/>
                  <a:pt x="0" y="170"/>
                  <a:pt x="0" y="379"/>
                </a:cubicBezTo>
                <a:cubicBezTo>
                  <a:pt x="0" y="588"/>
                  <a:pt x="170" y="758"/>
                  <a:pt x="379" y="758"/>
                </a:cubicBezTo>
                <a:cubicBezTo>
                  <a:pt x="588" y="758"/>
                  <a:pt x="758" y="588"/>
                  <a:pt x="758" y="379"/>
                </a:cubicBezTo>
                <a:cubicBezTo>
                  <a:pt x="721" y="379"/>
                  <a:pt x="721" y="379"/>
                  <a:pt x="721" y="379"/>
                </a:cubicBezTo>
                <a:cubicBezTo>
                  <a:pt x="721" y="568"/>
                  <a:pt x="568" y="721"/>
                  <a:pt x="379" y="721"/>
                </a:cubicBezTo>
                <a:close/>
              </a:path>
            </a:pathLst>
          </a:custGeom>
          <a:solidFill>
            <a:srgbClr val="D05EEB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B3504DF4-4547-44E2-AC8D-CEF346C99E1F}"/>
              </a:ext>
            </a:extLst>
          </p:cNvPr>
          <p:cNvSpPr>
            <a:spLocks/>
          </p:cNvSpPr>
          <p:nvPr/>
        </p:nvSpPr>
        <p:spPr bwMode="auto">
          <a:xfrm>
            <a:off x="1628775" y="2837393"/>
            <a:ext cx="1801284" cy="2324100"/>
          </a:xfrm>
          <a:custGeom>
            <a:avLst/>
            <a:gdLst>
              <a:gd name="T0" fmla="*/ 408 w 428"/>
              <a:gd name="T1" fmla="*/ 476 h 552"/>
              <a:gd name="T2" fmla="*/ 276 w 428"/>
              <a:gd name="T3" fmla="*/ 516 h 552"/>
              <a:gd name="T4" fmla="*/ 36 w 428"/>
              <a:gd name="T5" fmla="*/ 276 h 552"/>
              <a:gd name="T6" fmla="*/ 276 w 428"/>
              <a:gd name="T7" fmla="*/ 36 h 552"/>
              <a:gd name="T8" fmla="*/ 276 w 428"/>
              <a:gd name="T9" fmla="*/ 0 h 552"/>
              <a:gd name="T10" fmla="*/ 0 w 428"/>
              <a:gd name="T11" fmla="*/ 276 h 552"/>
              <a:gd name="T12" fmla="*/ 276 w 428"/>
              <a:gd name="T13" fmla="*/ 552 h 552"/>
              <a:gd name="T14" fmla="*/ 428 w 428"/>
              <a:gd name="T15" fmla="*/ 507 h 552"/>
              <a:gd name="T16" fmla="*/ 408 w 428"/>
              <a:gd name="T17" fmla="*/ 476 h 5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28" h="552">
                <a:moveTo>
                  <a:pt x="408" y="476"/>
                </a:moveTo>
                <a:cubicBezTo>
                  <a:pt x="370" y="501"/>
                  <a:pt x="325" y="516"/>
                  <a:pt x="276" y="516"/>
                </a:cubicBezTo>
                <a:cubicBezTo>
                  <a:pt x="144" y="516"/>
                  <a:pt x="36" y="408"/>
                  <a:pt x="36" y="276"/>
                </a:cubicBezTo>
                <a:cubicBezTo>
                  <a:pt x="36" y="144"/>
                  <a:pt x="144" y="36"/>
                  <a:pt x="276" y="36"/>
                </a:cubicBezTo>
                <a:cubicBezTo>
                  <a:pt x="276" y="0"/>
                  <a:pt x="276" y="0"/>
                  <a:pt x="276" y="0"/>
                </a:cubicBezTo>
                <a:cubicBezTo>
                  <a:pt x="124" y="0"/>
                  <a:pt x="0" y="124"/>
                  <a:pt x="0" y="276"/>
                </a:cubicBezTo>
                <a:cubicBezTo>
                  <a:pt x="0" y="428"/>
                  <a:pt x="124" y="552"/>
                  <a:pt x="276" y="552"/>
                </a:cubicBezTo>
                <a:cubicBezTo>
                  <a:pt x="332" y="552"/>
                  <a:pt x="384" y="536"/>
                  <a:pt x="428" y="507"/>
                </a:cubicBezTo>
                <a:lnTo>
                  <a:pt x="408" y="476"/>
                </a:lnTo>
                <a:close/>
              </a:path>
            </a:pathLst>
          </a:custGeom>
          <a:solidFill>
            <a:srgbClr val="B90E83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ED10A1F1-F934-4338-A6E8-63CFE00E8F3D}"/>
              </a:ext>
            </a:extLst>
          </p:cNvPr>
          <p:cNvSpPr>
            <a:spLocks/>
          </p:cNvSpPr>
          <p:nvPr/>
        </p:nvSpPr>
        <p:spPr bwMode="auto">
          <a:xfrm>
            <a:off x="1838326" y="3046944"/>
            <a:ext cx="952500" cy="1858433"/>
          </a:xfrm>
          <a:custGeom>
            <a:avLst/>
            <a:gdLst>
              <a:gd name="T0" fmla="*/ 37 w 226"/>
              <a:gd name="T1" fmla="*/ 226 h 441"/>
              <a:gd name="T2" fmla="*/ 226 w 226"/>
              <a:gd name="T3" fmla="*/ 37 h 441"/>
              <a:gd name="T4" fmla="*/ 226 w 226"/>
              <a:gd name="T5" fmla="*/ 0 h 441"/>
              <a:gd name="T6" fmla="*/ 0 w 226"/>
              <a:gd name="T7" fmla="*/ 226 h 441"/>
              <a:gd name="T8" fmla="*/ 158 w 226"/>
              <a:gd name="T9" fmla="*/ 441 h 441"/>
              <a:gd name="T10" fmla="*/ 169 w 226"/>
              <a:gd name="T11" fmla="*/ 406 h 441"/>
              <a:gd name="T12" fmla="*/ 37 w 226"/>
              <a:gd name="T13" fmla="*/ 226 h 44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26" h="441">
                <a:moveTo>
                  <a:pt x="37" y="226"/>
                </a:moveTo>
                <a:cubicBezTo>
                  <a:pt x="37" y="122"/>
                  <a:pt x="122" y="37"/>
                  <a:pt x="226" y="37"/>
                </a:cubicBezTo>
                <a:cubicBezTo>
                  <a:pt x="226" y="0"/>
                  <a:pt x="226" y="0"/>
                  <a:pt x="226" y="0"/>
                </a:cubicBezTo>
                <a:cubicBezTo>
                  <a:pt x="102" y="0"/>
                  <a:pt x="0" y="102"/>
                  <a:pt x="0" y="226"/>
                </a:cubicBezTo>
                <a:cubicBezTo>
                  <a:pt x="0" y="326"/>
                  <a:pt x="67" y="412"/>
                  <a:pt x="158" y="441"/>
                </a:cubicBezTo>
                <a:cubicBezTo>
                  <a:pt x="169" y="406"/>
                  <a:pt x="169" y="406"/>
                  <a:pt x="169" y="406"/>
                </a:cubicBezTo>
                <a:cubicBezTo>
                  <a:pt x="92" y="382"/>
                  <a:pt x="37" y="310"/>
                  <a:pt x="37" y="226"/>
                </a:cubicBezTo>
                <a:close/>
              </a:path>
            </a:pathLst>
          </a:custGeom>
          <a:solidFill>
            <a:srgbClr val="6023BE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9" name="Freeform 12">
            <a:extLst>
              <a:ext uri="{FF2B5EF4-FFF2-40B4-BE49-F238E27FC236}">
                <a16:creationId xmlns:a16="http://schemas.microsoft.com/office/drawing/2014/main" id="{74D58183-CF0C-4DE4-AD20-4EFEC9138D90}"/>
              </a:ext>
            </a:extLst>
          </p:cNvPr>
          <p:cNvSpPr>
            <a:spLocks/>
          </p:cNvSpPr>
          <p:nvPr/>
        </p:nvSpPr>
        <p:spPr bwMode="auto">
          <a:xfrm>
            <a:off x="1412875" y="2621493"/>
            <a:ext cx="2654300" cy="2755900"/>
          </a:xfrm>
          <a:custGeom>
            <a:avLst/>
            <a:gdLst>
              <a:gd name="T0" fmla="*/ 596 w 630"/>
              <a:gd name="T1" fmla="*/ 437 h 654"/>
              <a:gd name="T2" fmla="*/ 327 w 630"/>
              <a:gd name="T3" fmla="*/ 618 h 654"/>
              <a:gd name="T4" fmla="*/ 36 w 630"/>
              <a:gd name="T5" fmla="*/ 327 h 654"/>
              <a:gd name="T6" fmla="*/ 327 w 630"/>
              <a:gd name="T7" fmla="*/ 36 h 654"/>
              <a:gd name="T8" fmla="*/ 327 w 630"/>
              <a:gd name="T9" fmla="*/ 0 h 654"/>
              <a:gd name="T10" fmla="*/ 0 w 630"/>
              <a:gd name="T11" fmla="*/ 327 h 654"/>
              <a:gd name="T12" fmla="*/ 327 w 630"/>
              <a:gd name="T13" fmla="*/ 654 h 654"/>
              <a:gd name="T14" fmla="*/ 630 w 630"/>
              <a:gd name="T15" fmla="*/ 451 h 654"/>
              <a:gd name="T16" fmla="*/ 596 w 630"/>
              <a:gd name="T17" fmla="*/ 437 h 65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30" h="654">
                <a:moveTo>
                  <a:pt x="596" y="437"/>
                </a:moveTo>
                <a:cubicBezTo>
                  <a:pt x="553" y="543"/>
                  <a:pt x="448" y="618"/>
                  <a:pt x="327" y="618"/>
                </a:cubicBezTo>
                <a:cubicBezTo>
                  <a:pt x="167" y="618"/>
                  <a:pt x="36" y="487"/>
                  <a:pt x="36" y="327"/>
                </a:cubicBezTo>
                <a:cubicBezTo>
                  <a:pt x="36" y="167"/>
                  <a:pt x="167" y="36"/>
                  <a:pt x="327" y="36"/>
                </a:cubicBezTo>
                <a:cubicBezTo>
                  <a:pt x="327" y="0"/>
                  <a:pt x="327" y="0"/>
                  <a:pt x="327" y="0"/>
                </a:cubicBezTo>
                <a:cubicBezTo>
                  <a:pt x="147" y="0"/>
                  <a:pt x="0" y="146"/>
                  <a:pt x="0" y="327"/>
                </a:cubicBezTo>
                <a:cubicBezTo>
                  <a:pt x="0" y="508"/>
                  <a:pt x="147" y="654"/>
                  <a:pt x="327" y="654"/>
                </a:cubicBezTo>
                <a:cubicBezTo>
                  <a:pt x="464" y="654"/>
                  <a:pt x="581" y="570"/>
                  <a:pt x="630" y="451"/>
                </a:cubicBezTo>
                <a:lnTo>
                  <a:pt x="596" y="437"/>
                </a:lnTo>
                <a:close/>
              </a:path>
            </a:pathLst>
          </a:custGeom>
          <a:solidFill>
            <a:srgbClr val="3F32B3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10" name="Group 13">
            <a:extLst>
              <a:ext uri="{FF2B5EF4-FFF2-40B4-BE49-F238E27FC236}">
                <a16:creationId xmlns:a16="http://schemas.microsoft.com/office/drawing/2014/main" id="{86A93585-9829-4A11-BB14-280CC85B4E47}"/>
              </a:ext>
            </a:extLst>
          </p:cNvPr>
          <p:cNvGrpSpPr>
            <a:grpSpLocks/>
          </p:cNvGrpSpPr>
          <p:nvPr/>
        </p:nvGrpSpPr>
        <p:grpSpPr bwMode="auto">
          <a:xfrm>
            <a:off x="2388659" y="3597276"/>
            <a:ext cx="804333" cy="804333"/>
            <a:chOff x="0" y="0"/>
            <a:chExt cx="522" cy="522"/>
          </a:xfrm>
          <a:solidFill>
            <a:srgbClr val="0C0457"/>
          </a:solidFill>
        </p:grpSpPr>
        <p:sp>
          <p:nvSpPr>
            <p:cNvPr id="11" name="Freeform 14">
              <a:extLst>
                <a:ext uri="{FF2B5EF4-FFF2-40B4-BE49-F238E27FC236}">
                  <a16:creationId xmlns:a16="http://schemas.microsoft.com/office/drawing/2014/main" id="{37A6A914-5EF4-4B07-B750-93DB3F1ED0B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522" cy="522"/>
            </a:xfrm>
            <a:custGeom>
              <a:avLst/>
              <a:gdLst>
                <a:gd name="T0" fmla="*/ 248 w 262"/>
                <a:gd name="T1" fmla="*/ 73 h 262"/>
                <a:gd name="T2" fmla="*/ 24 w 262"/>
                <a:gd name="T3" fmla="*/ 55 h 262"/>
                <a:gd name="T4" fmla="*/ 4 w 262"/>
                <a:gd name="T5" fmla="*/ 165 h 262"/>
                <a:gd name="T6" fmla="*/ 131 w 262"/>
                <a:gd name="T7" fmla="*/ 262 h 262"/>
                <a:gd name="T8" fmla="*/ 262 w 262"/>
                <a:gd name="T9" fmla="*/ 136 h 262"/>
                <a:gd name="T10" fmla="*/ 230 w 262"/>
                <a:gd name="T11" fmla="*/ 100 h 262"/>
                <a:gd name="T12" fmla="*/ 240 w 262"/>
                <a:gd name="T13" fmla="*/ 114 h 262"/>
                <a:gd name="T14" fmla="*/ 233 w 262"/>
                <a:gd name="T15" fmla="*/ 106 h 262"/>
                <a:gd name="T16" fmla="*/ 231 w 262"/>
                <a:gd name="T17" fmla="*/ 178 h 262"/>
                <a:gd name="T18" fmla="*/ 178 w 262"/>
                <a:gd name="T19" fmla="*/ 231 h 262"/>
                <a:gd name="T20" fmla="*/ 147 w 262"/>
                <a:gd name="T21" fmla="*/ 240 h 262"/>
                <a:gd name="T22" fmla="*/ 33 w 262"/>
                <a:gd name="T23" fmla="*/ 184 h 262"/>
                <a:gd name="T24" fmla="*/ 20 w 262"/>
                <a:gd name="T25" fmla="*/ 131 h 262"/>
                <a:gd name="T26" fmla="*/ 26 w 262"/>
                <a:gd name="T27" fmla="*/ 128 h 262"/>
                <a:gd name="T28" fmla="*/ 61 w 262"/>
                <a:gd name="T29" fmla="*/ 144 h 262"/>
                <a:gd name="T30" fmla="*/ 60 w 262"/>
                <a:gd name="T31" fmla="*/ 160 h 262"/>
                <a:gd name="T32" fmla="*/ 47 w 262"/>
                <a:gd name="T33" fmla="*/ 181 h 262"/>
                <a:gd name="T34" fmla="*/ 62 w 262"/>
                <a:gd name="T35" fmla="*/ 198 h 262"/>
                <a:gd name="T36" fmla="*/ 72 w 262"/>
                <a:gd name="T37" fmla="*/ 204 h 262"/>
                <a:gd name="T38" fmla="*/ 92 w 262"/>
                <a:gd name="T39" fmla="*/ 231 h 262"/>
                <a:gd name="T40" fmla="*/ 96 w 262"/>
                <a:gd name="T41" fmla="*/ 195 h 262"/>
                <a:gd name="T42" fmla="*/ 102 w 262"/>
                <a:gd name="T43" fmla="*/ 170 h 262"/>
                <a:gd name="T44" fmla="*/ 76 w 262"/>
                <a:gd name="T45" fmla="*/ 148 h 262"/>
                <a:gd name="T46" fmla="*/ 71 w 262"/>
                <a:gd name="T47" fmla="*/ 127 h 262"/>
                <a:gd name="T48" fmla="*/ 77 w 262"/>
                <a:gd name="T49" fmla="*/ 114 h 262"/>
                <a:gd name="T50" fmla="*/ 88 w 262"/>
                <a:gd name="T51" fmla="*/ 119 h 262"/>
                <a:gd name="T52" fmla="*/ 99 w 262"/>
                <a:gd name="T53" fmla="*/ 103 h 262"/>
                <a:gd name="T54" fmla="*/ 109 w 262"/>
                <a:gd name="T55" fmla="*/ 63 h 262"/>
                <a:gd name="T56" fmla="*/ 95 w 262"/>
                <a:gd name="T57" fmla="*/ 51 h 262"/>
                <a:gd name="T58" fmla="*/ 65 w 262"/>
                <a:gd name="T59" fmla="*/ 47 h 262"/>
                <a:gd name="T60" fmla="*/ 83 w 262"/>
                <a:gd name="T61" fmla="*/ 31 h 262"/>
                <a:gd name="T62" fmla="*/ 196 w 262"/>
                <a:gd name="T63" fmla="*/ 63 h 262"/>
                <a:gd name="T64" fmla="*/ 176 w 262"/>
                <a:gd name="T65" fmla="*/ 80 h 262"/>
                <a:gd name="T66" fmla="*/ 160 w 262"/>
                <a:gd name="T67" fmla="*/ 105 h 262"/>
                <a:gd name="T68" fmla="*/ 167 w 262"/>
                <a:gd name="T69" fmla="*/ 112 h 262"/>
                <a:gd name="T70" fmla="*/ 188 w 262"/>
                <a:gd name="T71" fmla="*/ 114 h 262"/>
                <a:gd name="T72" fmla="*/ 180 w 262"/>
                <a:gd name="T73" fmla="*/ 131 h 262"/>
                <a:gd name="T74" fmla="*/ 157 w 262"/>
                <a:gd name="T75" fmla="*/ 138 h 262"/>
                <a:gd name="T76" fmla="*/ 155 w 262"/>
                <a:gd name="T77" fmla="*/ 157 h 262"/>
                <a:gd name="T78" fmla="*/ 165 w 262"/>
                <a:gd name="T79" fmla="*/ 171 h 262"/>
                <a:gd name="T80" fmla="*/ 174 w 262"/>
                <a:gd name="T81" fmla="*/ 209 h 262"/>
                <a:gd name="T82" fmla="*/ 189 w 262"/>
                <a:gd name="T83" fmla="*/ 203 h 262"/>
                <a:gd name="T84" fmla="*/ 200 w 262"/>
                <a:gd name="T85" fmla="*/ 181 h 262"/>
                <a:gd name="T86" fmla="*/ 212 w 262"/>
                <a:gd name="T87" fmla="*/ 166 h 262"/>
                <a:gd name="T88" fmla="*/ 227 w 262"/>
                <a:gd name="T89" fmla="*/ 148 h 262"/>
                <a:gd name="T90" fmla="*/ 230 w 262"/>
                <a:gd name="T91" fmla="*/ 141 h 262"/>
                <a:gd name="T92" fmla="*/ 215 w 262"/>
                <a:gd name="T93" fmla="*/ 138 h 262"/>
                <a:gd name="T94" fmla="*/ 214 w 262"/>
                <a:gd name="T95" fmla="*/ 130 h 262"/>
                <a:gd name="T96" fmla="*/ 229 w 262"/>
                <a:gd name="T97" fmla="*/ 134 h 262"/>
                <a:gd name="T98" fmla="*/ 241 w 262"/>
                <a:gd name="T99" fmla="*/ 125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262" h="262">
                  <a:moveTo>
                    <a:pt x="261" y="123"/>
                  </a:moveTo>
                  <a:cubicBezTo>
                    <a:pt x="261" y="119"/>
                    <a:pt x="261" y="115"/>
                    <a:pt x="260" y="111"/>
                  </a:cubicBezTo>
                  <a:cubicBezTo>
                    <a:pt x="258" y="98"/>
                    <a:pt x="254" y="85"/>
                    <a:pt x="248" y="73"/>
                  </a:cubicBezTo>
                  <a:cubicBezTo>
                    <a:pt x="226" y="28"/>
                    <a:pt x="181" y="0"/>
                    <a:pt x="131" y="0"/>
                  </a:cubicBezTo>
                  <a:cubicBezTo>
                    <a:pt x="100" y="0"/>
                    <a:pt x="70" y="11"/>
                    <a:pt x="46" y="31"/>
                  </a:cubicBezTo>
                  <a:cubicBezTo>
                    <a:pt x="38" y="38"/>
                    <a:pt x="30" y="46"/>
                    <a:pt x="24" y="55"/>
                  </a:cubicBezTo>
                  <a:cubicBezTo>
                    <a:pt x="15" y="68"/>
                    <a:pt x="8" y="83"/>
                    <a:pt x="4" y="100"/>
                  </a:cubicBezTo>
                  <a:cubicBezTo>
                    <a:pt x="1" y="110"/>
                    <a:pt x="0" y="120"/>
                    <a:pt x="0" y="131"/>
                  </a:cubicBezTo>
                  <a:cubicBezTo>
                    <a:pt x="0" y="143"/>
                    <a:pt x="1" y="154"/>
                    <a:pt x="4" y="165"/>
                  </a:cubicBezTo>
                  <a:cubicBezTo>
                    <a:pt x="8" y="178"/>
                    <a:pt x="13" y="190"/>
                    <a:pt x="20" y="201"/>
                  </a:cubicBezTo>
                  <a:cubicBezTo>
                    <a:pt x="31" y="219"/>
                    <a:pt x="47" y="234"/>
                    <a:pt x="65" y="244"/>
                  </a:cubicBezTo>
                  <a:cubicBezTo>
                    <a:pt x="84" y="255"/>
                    <a:pt x="107" y="262"/>
                    <a:pt x="131" y="262"/>
                  </a:cubicBezTo>
                  <a:cubicBezTo>
                    <a:pt x="137" y="262"/>
                    <a:pt x="143" y="262"/>
                    <a:pt x="148" y="261"/>
                  </a:cubicBezTo>
                  <a:cubicBezTo>
                    <a:pt x="170" y="258"/>
                    <a:pt x="190" y="250"/>
                    <a:pt x="207" y="237"/>
                  </a:cubicBezTo>
                  <a:cubicBezTo>
                    <a:pt x="239" y="215"/>
                    <a:pt x="260" y="178"/>
                    <a:pt x="262" y="136"/>
                  </a:cubicBezTo>
                  <a:cubicBezTo>
                    <a:pt x="262" y="134"/>
                    <a:pt x="262" y="133"/>
                    <a:pt x="262" y="131"/>
                  </a:cubicBezTo>
                  <a:cubicBezTo>
                    <a:pt x="262" y="128"/>
                    <a:pt x="262" y="126"/>
                    <a:pt x="261" y="123"/>
                  </a:cubicBezTo>
                  <a:close/>
                  <a:moveTo>
                    <a:pt x="230" y="100"/>
                  </a:moveTo>
                  <a:cubicBezTo>
                    <a:pt x="231" y="99"/>
                    <a:pt x="233" y="100"/>
                    <a:pt x="236" y="101"/>
                  </a:cubicBezTo>
                  <a:cubicBezTo>
                    <a:pt x="236" y="101"/>
                    <a:pt x="237" y="101"/>
                    <a:pt x="237" y="101"/>
                  </a:cubicBezTo>
                  <a:cubicBezTo>
                    <a:pt x="238" y="105"/>
                    <a:pt x="239" y="110"/>
                    <a:pt x="240" y="114"/>
                  </a:cubicBezTo>
                  <a:cubicBezTo>
                    <a:pt x="240" y="114"/>
                    <a:pt x="240" y="115"/>
                    <a:pt x="240" y="116"/>
                  </a:cubicBezTo>
                  <a:cubicBezTo>
                    <a:pt x="239" y="114"/>
                    <a:pt x="238" y="112"/>
                    <a:pt x="237" y="110"/>
                  </a:cubicBezTo>
                  <a:cubicBezTo>
                    <a:pt x="233" y="106"/>
                    <a:pt x="233" y="106"/>
                    <a:pt x="233" y="106"/>
                  </a:cubicBezTo>
                  <a:cubicBezTo>
                    <a:pt x="231" y="104"/>
                    <a:pt x="229" y="101"/>
                    <a:pt x="230" y="100"/>
                  </a:cubicBezTo>
                  <a:close/>
                  <a:moveTo>
                    <a:pt x="241" y="135"/>
                  </a:moveTo>
                  <a:cubicBezTo>
                    <a:pt x="241" y="151"/>
                    <a:pt x="237" y="165"/>
                    <a:pt x="231" y="178"/>
                  </a:cubicBezTo>
                  <a:cubicBezTo>
                    <a:pt x="222" y="196"/>
                    <a:pt x="209" y="212"/>
                    <a:pt x="192" y="223"/>
                  </a:cubicBezTo>
                  <a:cubicBezTo>
                    <a:pt x="188" y="226"/>
                    <a:pt x="183" y="229"/>
                    <a:pt x="178" y="231"/>
                  </a:cubicBezTo>
                  <a:cubicBezTo>
                    <a:pt x="178" y="231"/>
                    <a:pt x="178" y="231"/>
                    <a:pt x="178" y="231"/>
                  </a:cubicBezTo>
                  <a:cubicBezTo>
                    <a:pt x="174" y="233"/>
                    <a:pt x="171" y="234"/>
                    <a:pt x="167" y="235"/>
                  </a:cubicBezTo>
                  <a:cubicBezTo>
                    <a:pt x="162" y="237"/>
                    <a:pt x="157" y="238"/>
                    <a:pt x="152" y="239"/>
                  </a:cubicBezTo>
                  <a:cubicBezTo>
                    <a:pt x="150" y="240"/>
                    <a:pt x="149" y="240"/>
                    <a:pt x="147" y="240"/>
                  </a:cubicBezTo>
                  <a:cubicBezTo>
                    <a:pt x="142" y="241"/>
                    <a:pt x="136" y="242"/>
                    <a:pt x="131" y="242"/>
                  </a:cubicBezTo>
                  <a:cubicBezTo>
                    <a:pt x="107" y="242"/>
                    <a:pt x="86" y="234"/>
                    <a:pt x="68" y="222"/>
                  </a:cubicBezTo>
                  <a:cubicBezTo>
                    <a:pt x="54" y="212"/>
                    <a:pt x="42" y="199"/>
                    <a:pt x="33" y="184"/>
                  </a:cubicBezTo>
                  <a:cubicBezTo>
                    <a:pt x="31" y="179"/>
                    <a:pt x="29" y="174"/>
                    <a:pt x="27" y="169"/>
                  </a:cubicBezTo>
                  <a:cubicBezTo>
                    <a:pt x="27" y="169"/>
                    <a:pt x="27" y="169"/>
                    <a:pt x="27" y="169"/>
                  </a:cubicBezTo>
                  <a:cubicBezTo>
                    <a:pt x="23" y="157"/>
                    <a:pt x="20" y="144"/>
                    <a:pt x="20" y="131"/>
                  </a:cubicBezTo>
                  <a:cubicBezTo>
                    <a:pt x="20" y="125"/>
                    <a:pt x="21" y="119"/>
                    <a:pt x="22" y="113"/>
                  </a:cubicBezTo>
                  <a:cubicBezTo>
                    <a:pt x="22" y="114"/>
                    <a:pt x="22" y="115"/>
                    <a:pt x="22" y="115"/>
                  </a:cubicBezTo>
                  <a:cubicBezTo>
                    <a:pt x="26" y="128"/>
                    <a:pt x="26" y="128"/>
                    <a:pt x="26" y="128"/>
                  </a:cubicBezTo>
                  <a:cubicBezTo>
                    <a:pt x="27" y="131"/>
                    <a:pt x="31" y="134"/>
                    <a:pt x="34" y="135"/>
                  </a:cubicBezTo>
                  <a:cubicBezTo>
                    <a:pt x="53" y="138"/>
                    <a:pt x="53" y="138"/>
                    <a:pt x="53" y="138"/>
                  </a:cubicBezTo>
                  <a:cubicBezTo>
                    <a:pt x="56" y="138"/>
                    <a:pt x="60" y="141"/>
                    <a:pt x="61" y="144"/>
                  </a:cubicBezTo>
                  <a:cubicBezTo>
                    <a:pt x="61" y="144"/>
                    <a:pt x="61" y="145"/>
                    <a:pt x="61" y="145"/>
                  </a:cubicBezTo>
                  <a:cubicBezTo>
                    <a:pt x="63" y="151"/>
                    <a:pt x="63" y="151"/>
                    <a:pt x="63" y="151"/>
                  </a:cubicBezTo>
                  <a:cubicBezTo>
                    <a:pt x="64" y="154"/>
                    <a:pt x="63" y="158"/>
                    <a:pt x="60" y="160"/>
                  </a:cubicBezTo>
                  <a:cubicBezTo>
                    <a:pt x="56" y="163"/>
                    <a:pt x="56" y="163"/>
                    <a:pt x="56" y="163"/>
                  </a:cubicBezTo>
                  <a:cubicBezTo>
                    <a:pt x="53" y="165"/>
                    <a:pt x="50" y="170"/>
                    <a:pt x="49" y="173"/>
                  </a:cubicBezTo>
                  <a:cubicBezTo>
                    <a:pt x="47" y="181"/>
                    <a:pt x="47" y="181"/>
                    <a:pt x="47" y="181"/>
                  </a:cubicBezTo>
                  <a:cubicBezTo>
                    <a:pt x="46" y="185"/>
                    <a:pt x="46" y="185"/>
                    <a:pt x="46" y="185"/>
                  </a:cubicBezTo>
                  <a:cubicBezTo>
                    <a:pt x="46" y="188"/>
                    <a:pt x="47" y="192"/>
                    <a:pt x="50" y="194"/>
                  </a:cubicBezTo>
                  <a:cubicBezTo>
                    <a:pt x="53" y="196"/>
                    <a:pt x="59" y="197"/>
                    <a:pt x="62" y="198"/>
                  </a:cubicBezTo>
                  <a:cubicBezTo>
                    <a:pt x="62" y="198"/>
                    <a:pt x="62" y="198"/>
                    <a:pt x="62" y="198"/>
                  </a:cubicBezTo>
                  <a:cubicBezTo>
                    <a:pt x="66" y="199"/>
                    <a:pt x="70" y="201"/>
                    <a:pt x="71" y="203"/>
                  </a:cubicBezTo>
                  <a:cubicBezTo>
                    <a:pt x="71" y="204"/>
                    <a:pt x="72" y="204"/>
                    <a:pt x="72" y="204"/>
                  </a:cubicBezTo>
                  <a:cubicBezTo>
                    <a:pt x="74" y="207"/>
                    <a:pt x="76" y="211"/>
                    <a:pt x="77" y="214"/>
                  </a:cubicBezTo>
                  <a:cubicBezTo>
                    <a:pt x="83" y="225"/>
                    <a:pt x="83" y="225"/>
                    <a:pt x="83" y="225"/>
                  </a:cubicBezTo>
                  <a:cubicBezTo>
                    <a:pt x="85" y="228"/>
                    <a:pt x="88" y="231"/>
                    <a:pt x="92" y="231"/>
                  </a:cubicBezTo>
                  <a:cubicBezTo>
                    <a:pt x="95" y="231"/>
                    <a:pt x="97" y="228"/>
                    <a:pt x="96" y="225"/>
                  </a:cubicBezTo>
                  <a:cubicBezTo>
                    <a:pt x="94" y="207"/>
                    <a:pt x="94" y="207"/>
                    <a:pt x="94" y="207"/>
                  </a:cubicBezTo>
                  <a:cubicBezTo>
                    <a:pt x="93" y="204"/>
                    <a:pt x="94" y="198"/>
                    <a:pt x="96" y="195"/>
                  </a:cubicBezTo>
                  <a:cubicBezTo>
                    <a:pt x="99" y="190"/>
                    <a:pt x="99" y="190"/>
                    <a:pt x="99" y="190"/>
                  </a:cubicBezTo>
                  <a:cubicBezTo>
                    <a:pt x="101" y="187"/>
                    <a:pt x="102" y="182"/>
                    <a:pt x="102" y="178"/>
                  </a:cubicBezTo>
                  <a:cubicBezTo>
                    <a:pt x="102" y="170"/>
                    <a:pt x="102" y="170"/>
                    <a:pt x="102" y="170"/>
                  </a:cubicBezTo>
                  <a:cubicBezTo>
                    <a:pt x="101" y="167"/>
                    <a:pt x="99" y="163"/>
                    <a:pt x="95" y="162"/>
                  </a:cubicBezTo>
                  <a:cubicBezTo>
                    <a:pt x="84" y="157"/>
                    <a:pt x="84" y="157"/>
                    <a:pt x="84" y="157"/>
                  </a:cubicBezTo>
                  <a:cubicBezTo>
                    <a:pt x="80" y="155"/>
                    <a:pt x="77" y="151"/>
                    <a:pt x="76" y="148"/>
                  </a:cubicBezTo>
                  <a:cubicBezTo>
                    <a:pt x="73" y="139"/>
                    <a:pt x="73" y="139"/>
                    <a:pt x="73" y="139"/>
                  </a:cubicBezTo>
                  <a:cubicBezTo>
                    <a:pt x="72" y="137"/>
                    <a:pt x="72" y="134"/>
                    <a:pt x="71" y="131"/>
                  </a:cubicBezTo>
                  <a:cubicBezTo>
                    <a:pt x="71" y="130"/>
                    <a:pt x="71" y="128"/>
                    <a:pt x="71" y="127"/>
                  </a:cubicBezTo>
                  <a:cubicBezTo>
                    <a:pt x="71" y="127"/>
                    <a:pt x="71" y="127"/>
                    <a:pt x="71" y="127"/>
                  </a:cubicBezTo>
                  <a:cubicBezTo>
                    <a:pt x="71" y="123"/>
                    <a:pt x="73" y="118"/>
                    <a:pt x="75" y="116"/>
                  </a:cubicBezTo>
                  <a:cubicBezTo>
                    <a:pt x="77" y="114"/>
                    <a:pt x="77" y="114"/>
                    <a:pt x="77" y="114"/>
                  </a:cubicBezTo>
                  <a:cubicBezTo>
                    <a:pt x="77" y="113"/>
                    <a:pt x="79" y="112"/>
                    <a:pt x="80" y="112"/>
                  </a:cubicBezTo>
                  <a:cubicBezTo>
                    <a:pt x="81" y="112"/>
                    <a:pt x="82" y="113"/>
                    <a:pt x="83" y="115"/>
                  </a:cubicBezTo>
                  <a:cubicBezTo>
                    <a:pt x="84" y="118"/>
                    <a:pt x="86" y="120"/>
                    <a:pt x="88" y="119"/>
                  </a:cubicBezTo>
                  <a:cubicBezTo>
                    <a:pt x="89" y="118"/>
                    <a:pt x="91" y="115"/>
                    <a:pt x="92" y="112"/>
                  </a:cubicBezTo>
                  <a:cubicBezTo>
                    <a:pt x="93" y="109"/>
                    <a:pt x="96" y="105"/>
                    <a:pt x="99" y="103"/>
                  </a:cubicBezTo>
                  <a:cubicBezTo>
                    <a:pt x="99" y="103"/>
                    <a:pt x="99" y="103"/>
                    <a:pt x="99" y="103"/>
                  </a:cubicBezTo>
                  <a:cubicBezTo>
                    <a:pt x="102" y="101"/>
                    <a:pt x="106" y="97"/>
                    <a:pt x="107" y="93"/>
                  </a:cubicBezTo>
                  <a:cubicBezTo>
                    <a:pt x="112" y="74"/>
                    <a:pt x="112" y="74"/>
                    <a:pt x="112" y="74"/>
                  </a:cubicBezTo>
                  <a:cubicBezTo>
                    <a:pt x="113" y="70"/>
                    <a:pt x="111" y="66"/>
                    <a:pt x="109" y="63"/>
                  </a:cubicBezTo>
                  <a:cubicBezTo>
                    <a:pt x="105" y="61"/>
                    <a:pt x="105" y="61"/>
                    <a:pt x="105" y="61"/>
                  </a:cubicBezTo>
                  <a:cubicBezTo>
                    <a:pt x="103" y="58"/>
                    <a:pt x="99" y="54"/>
                    <a:pt x="96" y="52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5" y="51"/>
                    <a:pt x="95" y="51"/>
                    <a:pt x="95" y="51"/>
                  </a:cubicBezTo>
                  <a:cubicBezTo>
                    <a:pt x="92" y="48"/>
                    <a:pt x="88" y="47"/>
                    <a:pt x="84" y="47"/>
                  </a:cubicBezTo>
                  <a:cubicBezTo>
                    <a:pt x="65" y="47"/>
                    <a:pt x="65" y="47"/>
                    <a:pt x="65" y="47"/>
                  </a:cubicBezTo>
                  <a:cubicBezTo>
                    <a:pt x="64" y="47"/>
                    <a:pt x="62" y="46"/>
                    <a:pt x="59" y="47"/>
                  </a:cubicBezTo>
                  <a:cubicBezTo>
                    <a:pt x="67" y="40"/>
                    <a:pt x="75" y="35"/>
                    <a:pt x="83" y="31"/>
                  </a:cubicBezTo>
                  <a:cubicBezTo>
                    <a:pt x="83" y="31"/>
                    <a:pt x="83" y="31"/>
                    <a:pt x="83" y="31"/>
                  </a:cubicBezTo>
                  <a:cubicBezTo>
                    <a:pt x="98" y="24"/>
                    <a:pt x="114" y="20"/>
                    <a:pt x="131" y="20"/>
                  </a:cubicBezTo>
                  <a:cubicBezTo>
                    <a:pt x="168" y="20"/>
                    <a:pt x="200" y="39"/>
                    <a:pt x="220" y="67"/>
                  </a:cubicBezTo>
                  <a:cubicBezTo>
                    <a:pt x="196" y="63"/>
                    <a:pt x="196" y="63"/>
                    <a:pt x="196" y="63"/>
                  </a:cubicBezTo>
                  <a:cubicBezTo>
                    <a:pt x="194" y="63"/>
                    <a:pt x="192" y="64"/>
                    <a:pt x="190" y="65"/>
                  </a:cubicBezTo>
                  <a:cubicBezTo>
                    <a:pt x="188" y="65"/>
                    <a:pt x="187" y="66"/>
                    <a:pt x="186" y="67"/>
                  </a:cubicBezTo>
                  <a:cubicBezTo>
                    <a:pt x="176" y="80"/>
                    <a:pt x="176" y="80"/>
                    <a:pt x="176" y="80"/>
                  </a:cubicBezTo>
                  <a:cubicBezTo>
                    <a:pt x="165" y="93"/>
                    <a:pt x="165" y="93"/>
                    <a:pt x="165" y="93"/>
                  </a:cubicBezTo>
                  <a:cubicBezTo>
                    <a:pt x="164" y="94"/>
                    <a:pt x="164" y="94"/>
                    <a:pt x="164" y="94"/>
                  </a:cubicBezTo>
                  <a:cubicBezTo>
                    <a:pt x="162" y="96"/>
                    <a:pt x="160" y="101"/>
                    <a:pt x="160" y="105"/>
                  </a:cubicBezTo>
                  <a:cubicBezTo>
                    <a:pt x="159" y="114"/>
                    <a:pt x="159" y="114"/>
                    <a:pt x="159" y="114"/>
                  </a:cubicBezTo>
                  <a:cubicBezTo>
                    <a:pt x="159" y="117"/>
                    <a:pt x="161" y="118"/>
                    <a:pt x="163" y="116"/>
                  </a:cubicBezTo>
                  <a:cubicBezTo>
                    <a:pt x="167" y="112"/>
                    <a:pt x="167" y="112"/>
                    <a:pt x="167" y="112"/>
                  </a:cubicBezTo>
                  <a:cubicBezTo>
                    <a:pt x="170" y="110"/>
                    <a:pt x="174" y="108"/>
                    <a:pt x="178" y="108"/>
                  </a:cubicBezTo>
                  <a:cubicBezTo>
                    <a:pt x="180" y="108"/>
                    <a:pt x="180" y="108"/>
                    <a:pt x="180" y="108"/>
                  </a:cubicBezTo>
                  <a:cubicBezTo>
                    <a:pt x="184" y="108"/>
                    <a:pt x="187" y="111"/>
                    <a:pt x="188" y="114"/>
                  </a:cubicBezTo>
                  <a:cubicBezTo>
                    <a:pt x="189" y="117"/>
                    <a:pt x="189" y="117"/>
                    <a:pt x="189" y="117"/>
                  </a:cubicBezTo>
                  <a:cubicBezTo>
                    <a:pt x="190" y="121"/>
                    <a:pt x="190" y="125"/>
                    <a:pt x="188" y="128"/>
                  </a:cubicBezTo>
                  <a:cubicBezTo>
                    <a:pt x="187" y="130"/>
                    <a:pt x="184" y="132"/>
                    <a:pt x="180" y="131"/>
                  </a:cubicBezTo>
                  <a:cubicBezTo>
                    <a:pt x="171" y="130"/>
                    <a:pt x="171" y="130"/>
                    <a:pt x="171" y="130"/>
                  </a:cubicBezTo>
                  <a:cubicBezTo>
                    <a:pt x="167" y="130"/>
                    <a:pt x="163" y="132"/>
                    <a:pt x="160" y="134"/>
                  </a:cubicBezTo>
                  <a:cubicBezTo>
                    <a:pt x="157" y="138"/>
                    <a:pt x="157" y="138"/>
                    <a:pt x="157" y="138"/>
                  </a:cubicBezTo>
                  <a:cubicBezTo>
                    <a:pt x="157" y="138"/>
                    <a:pt x="156" y="139"/>
                    <a:pt x="156" y="140"/>
                  </a:cubicBezTo>
                  <a:cubicBezTo>
                    <a:pt x="154" y="143"/>
                    <a:pt x="153" y="146"/>
                    <a:pt x="154" y="149"/>
                  </a:cubicBezTo>
                  <a:cubicBezTo>
                    <a:pt x="155" y="157"/>
                    <a:pt x="155" y="157"/>
                    <a:pt x="155" y="157"/>
                  </a:cubicBezTo>
                  <a:cubicBezTo>
                    <a:pt x="155" y="158"/>
                    <a:pt x="155" y="159"/>
                    <a:pt x="156" y="160"/>
                  </a:cubicBezTo>
                  <a:cubicBezTo>
                    <a:pt x="157" y="163"/>
                    <a:pt x="159" y="166"/>
                    <a:pt x="161" y="167"/>
                  </a:cubicBezTo>
                  <a:cubicBezTo>
                    <a:pt x="165" y="171"/>
                    <a:pt x="165" y="171"/>
                    <a:pt x="165" y="171"/>
                  </a:cubicBezTo>
                  <a:cubicBezTo>
                    <a:pt x="168" y="173"/>
                    <a:pt x="170" y="177"/>
                    <a:pt x="170" y="181"/>
                  </a:cubicBezTo>
                  <a:cubicBezTo>
                    <a:pt x="170" y="201"/>
                    <a:pt x="170" y="201"/>
                    <a:pt x="170" y="201"/>
                  </a:cubicBezTo>
                  <a:cubicBezTo>
                    <a:pt x="170" y="204"/>
                    <a:pt x="172" y="207"/>
                    <a:pt x="174" y="209"/>
                  </a:cubicBezTo>
                  <a:cubicBezTo>
                    <a:pt x="174" y="209"/>
                    <a:pt x="175" y="210"/>
                    <a:pt x="175" y="210"/>
                  </a:cubicBezTo>
                  <a:cubicBezTo>
                    <a:pt x="178" y="211"/>
                    <a:pt x="182" y="210"/>
                    <a:pt x="184" y="208"/>
                  </a:cubicBezTo>
                  <a:cubicBezTo>
                    <a:pt x="189" y="203"/>
                    <a:pt x="189" y="203"/>
                    <a:pt x="189" y="203"/>
                  </a:cubicBezTo>
                  <a:cubicBezTo>
                    <a:pt x="191" y="200"/>
                    <a:pt x="194" y="196"/>
                    <a:pt x="195" y="192"/>
                  </a:cubicBezTo>
                  <a:cubicBezTo>
                    <a:pt x="195" y="192"/>
                    <a:pt x="198" y="185"/>
                    <a:pt x="198" y="184"/>
                  </a:cubicBezTo>
                  <a:cubicBezTo>
                    <a:pt x="198" y="183"/>
                    <a:pt x="200" y="181"/>
                    <a:pt x="200" y="181"/>
                  </a:cubicBezTo>
                  <a:cubicBezTo>
                    <a:pt x="203" y="180"/>
                    <a:pt x="207" y="177"/>
                    <a:pt x="208" y="175"/>
                  </a:cubicBezTo>
                  <a:cubicBezTo>
                    <a:pt x="209" y="173"/>
                    <a:pt x="210" y="170"/>
                    <a:pt x="211" y="168"/>
                  </a:cubicBezTo>
                  <a:cubicBezTo>
                    <a:pt x="211" y="167"/>
                    <a:pt x="212" y="167"/>
                    <a:pt x="212" y="166"/>
                  </a:cubicBezTo>
                  <a:cubicBezTo>
                    <a:pt x="213" y="164"/>
                    <a:pt x="215" y="160"/>
                    <a:pt x="218" y="158"/>
                  </a:cubicBezTo>
                  <a:cubicBezTo>
                    <a:pt x="219" y="158"/>
                    <a:pt x="219" y="158"/>
                    <a:pt x="219" y="158"/>
                  </a:cubicBezTo>
                  <a:cubicBezTo>
                    <a:pt x="221" y="155"/>
                    <a:pt x="225" y="151"/>
                    <a:pt x="227" y="148"/>
                  </a:cubicBezTo>
                  <a:cubicBezTo>
                    <a:pt x="229" y="144"/>
                    <a:pt x="229" y="144"/>
                    <a:pt x="229" y="144"/>
                  </a:cubicBezTo>
                  <a:cubicBezTo>
                    <a:pt x="230" y="143"/>
                    <a:pt x="230" y="143"/>
                    <a:pt x="230" y="142"/>
                  </a:cubicBezTo>
                  <a:cubicBezTo>
                    <a:pt x="230" y="142"/>
                    <a:pt x="230" y="141"/>
                    <a:pt x="230" y="141"/>
                  </a:cubicBezTo>
                  <a:cubicBezTo>
                    <a:pt x="230" y="140"/>
                    <a:pt x="228" y="140"/>
                    <a:pt x="227" y="140"/>
                  </a:cubicBezTo>
                  <a:cubicBezTo>
                    <a:pt x="226" y="140"/>
                    <a:pt x="226" y="140"/>
                    <a:pt x="226" y="140"/>
                  </a:cubicBezTo>
                  <a:cubicBezTo>
                    <a:pt x="223" y="141"/>
                    <a:pt x="218" y="140"/>
                    <a:pt x="215" y="138"/>
                  </a:cubicBezTo>
                  <a:cubicBezTo>
                    <a:pt x="212" y="136"/>
                    <a:pt x="212" y="136"/>
                    <a:pt x="212" y="136"/>
                  </a:cubicBezTo>
                  <a:cubicBezTo>
                    <a:pt x="209" y="134"/>
                    <a:pt x="207" y="131"/>
                    <a:pt x="208" y="130"/>
                  </a:cubicBezTo>
                  <a:cubicBezTo>
                    <a:pt x="208" y="128"/>
                    <a:pt x="211" y="129"/>
                    <a:pt x="214" y="130"/>
                  </a:cubicBezTo>
                  <a:cubicBezTo>
                    <a:pt x="217" y="132"/>
                    <a:pt x="217" y="132"/>
                    <a:pt x="217" y="132"/>
                  </a:cubicBezTo>
                  <a:cubicBezTo>
                    <a:pt x="220" y="133"/>
                    <a:pt x="225" y="135"/>
                    <a:pt x="228" y="134"/>
                  </a:cubicBezTo>
                  <a:cubicBezTo>
                    <a:pt x="229" y="134"/>
                    <a:pt x="229" y="134"/>
                    <a:pt x="229" y="134"/>
                  </a:cubicBezTo>
                  <a:cubicBezTo>
                    <a:pt x="231" y="134"/>
                    <a:pt x="231" y="134"/>
                    <a:pt x="231" y="134"/>
                  </a:cubicBezTo>
                  <a:cubicBezTo>
                    <a:pt x="235" y="134"/>
                    <a:pt x="238" y="132"/>
                    <a:pt x="239" y="130"/>
                  </a:cubicBezTo>
                  <a:cubicBezTo>
                    <a:pt x="240" y="129"/>
                    <a:pt x="241" y="127"/>
                    <a:pt x="241" y="125"/>
                  </a:cubicBezTo>
                  <a:cubicBezTo>
                    <a:pt x="241" y="127"/>
                    <a:pt x="241" y="129"/>
                    <a:pt x="241" y="131"/>
                  </a:cubicBezTo>
                  <a:cubicBezTo>
                    <a:pt x="241" y="132"/>
                    <a:pt x="241" y="134"/>
                    <a:pt x="241" y="135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F60B6E52-3DC1-4CC4-B650-23ED76F891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" y="382"/>
              <a:ext cx="26" cy="32"/>
            </a:xfrm>
            <a:custGeom>
              <a:avLst/>
              <a:gdLst>
                <a:gd name="T0" fmla="*/ 13 w 13"/>
                <a:gd name="T1" fmla="*/ 4 h 16"/>
                <a:gd name="T2" fmla="*/ 9 w 13"/>
                <a:gd name="T3" fmla="*/ 11 h 16"/>
                <a:gd name="T4" fmla="*/ 4 w 13"/>
                <a:gd name="T5" fmla="*/ 15 h 16"/>
                <a:gd name="T6" fmla="*/ 4 w 13"/>
                <a:gd name="T7" fmla="*/ 16 h 16"/>
                <a:gd name="T8" fmla="*/ 0 w 13"/>
                <a:gd name="T9" fmla="*/ 15 h 16"/>
                <a:gd name="T10" fmla="*/ 0 w 13"/>
                <a:gd name="T11" fmla="*/ 12 h 16"/>
                <a:gd name="T12" fmla="*/ 5 w 13"/>
                <a:gd name="T13" fmla="*/ 5 h 16"/>
                <a:gd name="T14" fmla="*/ 10 w 13"/>
                <a:gd name="T15" fmla="*/ 1 h 16"/>
                <a:gd name="T16" fmla="*/ 11 w 13"/>
                <a:gd name="T17" fmla="*/ 0 h 16"/>
                <a:gd name="T18" fmla="*/ 13 w 13"/>
                <a:gd name="T1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6">
                  <a:moveTo>
                    <a:pt x="13" y="4"/>
                  </a:moveTo>
                  <a:cubicBezTo>
                    <a:pt x="12" y="7"/>
                    <a:pt x="11" y="10"/>
                    <a:pt x="9" y="11"/>
                  </a:cubicBezTo>
                  <a:cubicBezTo>
                    <a:pt x="8" y="13"/>
                    <a:pt x="6" y="15"/>
                    <a:pt x="4" y="15"/>
                  </a:cubicBezTo>
                  <a:cubicBezTo>
                    <a:pt x="4" y="15"/>
                    <a:pt x="4" y="15"/>
                    <a:pt x="4" y="16"/>
                  </a:cubicBezTo>
                  <a:cubicBezTo>
                    <a:pt x="2" y="16"/>
                    <a:pt x="1" y="16"/>
                    <a:pt x="0" y="15"/>
                  </a:cubicBezTo>
                  <a:cubicBezTo>
                    <a:pt x="0" y="15"/>
                    <a:pt x="0" y="13"/>
                    <a:pt x="0" y="12"/>
                  </a:cubicBezTo>
                  <a:cubicBezTo>
                    <a:pt x="1" y="11"/>
                    <a:pt x="3" y="8"/>
                    <a:pt x="5" y="5"/>
                  </a:cubicBezTo>
                  <a:cubicBezTo>
                    <a:pt x="6" y="3"/>
                    <a:pt x="8" y="1"/>
                    <a:pt x="10" y="1"/>
                  </a:cubicBezTo>
                  <a:cubicBezTo>
                    <a:pt x="10" y="0"/>
                    <a:pt x="10" y="0"/>
                    <a:pt x="11" y="0"/>
                  </a:cubicBezTo>
                  <a:cubicBezTo>
                    <a:pt x="12" y="0"/>
                    <a:pt x="13" y="2"/>
                    <a:pt x="13" y="4"/>
                  </a:cubicBez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  <a:extLst/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13" name="Line 16">
            <a:extLst>
              <a:ext uri="{FF2B5EF4-FFF2-40B4-BE49-F238E27FC236}">
                <a16:creationId xmlns:a16="http://schemas.microsoft.com/office/drawing/2014/main" id="{5C6AA92D-E4D8-423D-9367-57D665D3E5C4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2858" y="2477559"/>
            <a:ext cx="2580217" cy="0"/>
          </a:xfrm>
          <a:prstGeom prst="line">
            <a:avLst/>
          </a:prstGeom>
          <a:noFill/>
          <a:ln w="6350">
            <a:solidFill>
              <a:srgbClr val="0C0457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79A78976-E4B5-404F-8C9C-0AC499892F3D}"/>
              </a:ext>
            </a:extLst>
          </p:cNvPr>
          <p:cNvSpPr>
            <a:spLocks/>
          </p:cNvSpPr>
          <p:nvPr/>
        </p:nvSpPr>
        <p:spPr bwMode="auto">
          <a:xfrm>
            <a:off x="2972858" y="2697693"/>
            <a:ext cx="2580217" cy="655107"/>
          </a:xfrm>
          <a:custGeom>
            <a:avLst/>
            <a:gdLst>
              <a:gd name="T0" fmla="*/ 0 w 1384"/>
              <a:gd name="T1" fmla="*/ 0 h 267"/>
              <a:gd name="T2" fmla="*/ 1150 w 1384"/>
              <a:gd name="T3" fmla="*/ 0 h 267"/>
              <a:gd name="T4" fmla="*/ 1150 w 1384"/>
              <a:gd name="T5" fmla="*/ 267 h 267"/>
              <a:gd name="T6" fmla="*/ 1384 w 1384"/>
              <a:gd name="T7" fmla="*/ 267 h 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4" h="267">
                <a:moveTo>
                  <a:pt x="0" y="0"/>
                </a:moveTo>
                <a:lnTo>
                  <a:pt x="1150" y="0"/>
                </a:lnTo>
                <a:lnTo>
                  <a:pt x="1150" y="267"/>
                </a:lnTo>
                <a:lnTo>
                  <a:pt x="1384" y="267"/>
                </a:lnTo>
              </a:path>
            </a:pathLst>
          </a:custGeom>
          <a:noFill/>
          <a:ln w="6350" cap="flat" cmpd="sng">
            <a:solidFill>
              <a:srgbClr val="0C0457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41DB3740-F013-45AB-B181-2083952F6A3C}"/>
              </a:ext>
            </a:extLst>
          </p:cNvPr>
          <p:cNvSpPr>
            <a:spLocks/>
          </p:cNvSpPr>
          <p:nvPr/>
        </p:nvSpPr>
        <p:spPr bwMode="auto">
          <a:xfrm>
            <a:off x="2972858" y="2915710"/>
            <a:ext cx="2580217" cy="1414990"/>
          </a:xfrm>
          <a:custGeom>
            <a:avLst/>
            <a:gdLst>
              <a:gd name="T0" fmla="*/ 0 w 1384"/>
              <a:gd name="T1" fmla="*/ 0 h 548"/>
              <a:gd name="T2" fmla="*/ 996 w 1384"/>
              <a:gd name="T3" fmla="*/ 0 h 548"/>
              <a:gd name="T4" fmla="*/ 996 w 1384"/>
              <a:gd name="T5" fmla="*/ 548 h 548"/>
              <a:gd name="T6" fmla="*/ 1384 w 1384"/>
              <a:gd name="T7" fmla="*/ 548 h 5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4" h="548">
                <a:moveTo>
                  <a:pt x="0" y="0"/>
                </a:moveTo>
                <a:lnTo>
                  <a:pt x="996" y="0"/>
                </a:lnTo>
                <a:lnTo>
                  <a:pt x="996" y="548"/>
                </a:lnTo>
                <a:lnTo>
                  <a:pt x="1384" y="548"/>
                </a:lnTo>
              </a:path>
            </a:pathLst>
          </a:custGeom>
          <a:noFill/>
          <a:ln w="6350" cap="flat" cmpd="sng">
            <a:solidFill>
              <a:srgbClr val="0C0457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sp>
        <p:nvSpPr>
          <p:cNvPr id="16" name="Freeform 19">
            <a:extLst>
              <a:ext uri="{FF2B5EF4-FFF2-40B4-BE49-F238E27FC236}">
                <a16:creationId xmlns:a16="http://schemas.microsoft.com/office/drawing/2014/main" id="{9F893C0B-34A7-4AAE-BCB9-0CC3A640F010}"/>
              </a:ext>
            </a:extLst>
          </p:cNvPr>
          <p:cNvSpPr>
            <a:spLocks/>
          </p:cNvSpPr>
          <p:nvPr/>
        </p:nvSpPr>
        <p:spPr bwMode="auto">
          <a:xfrm>
            <a:off x="2972858" y="3127377"/>
            <a:ext cx="2580217" cy="2034116"/>
          </a:xfrm>
          <a:custGeom>
            <a:avLst/>
            <a:gdLst>
              <a:gd name="T0" fmla="*/ 0 w 1384"/>
              <a:gd name="T1" fmla="*/ 0 h 802"/>
              <a:gd name="T2" fmla="*/ 841 w 1384"/>
              <a:gd name="T3" fmla="*/ 0 h 802"/>
              <a:gd name="T4" fmla="*/ 841 w 1384"/>
              <a:gd name="T5" fmla="*/ 802 h 802"/>
              <a:gd name="T6" fmla="*/ 1384 w 1384"/>
              <a:gd name="T7" fmla="*/ 802 h 8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84" h="802">
                <a:moveTo>
                  <a:pt x="0" y="0"/>
                </a:moveTo>
                <a:lnTo>
                  <a:pt x="841" y="0"/>
                </a:lnTo>
                <a:lnTo>
                  <a:pt x="841" y="802"/>
                </a:lnTo>
                <a:lnTo>
                  <a:pt x="1384" y="802"/>
                </a:lnTo>
              </a:path>
            </a:pathLst>
          </a:custGeom>
          <a:noFill/>
          <a:ln w="6350" cap="flat" cmpd="sng">
            <a:solidFill>
              <a:srgbClr val="0C0457"/>
            </a:solidFill>
            <a:prstDash val="dash"/>
            <a:round/>
            <a:headEnd/>
            <a:tailEnd type="oval" w="sm" len="sm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17" name="Group 20">
            <a:extLst>
              <a:ext uri="{FF2B5EF4-FFF2-40B4-BE49-F238E27FC236}">
                <a16:creationId xmlns:a16="http://schemas.microsoft.com/office/drawing/2014/main" id="{E49052F9-FB21-4A70-B2BA-DE2BC887E1E9}"/>
              </a:ext>
            </a:extLst>
          </p:cNvPr>
          <p:cNvGrpSpPr>
            <a:grpSpLocks/>
          </p:cNvGrpSpPr>
          <p:nvPr/>
        </p:nvGrpSpPr>
        <p:grpSpPr bwMode="auto">
          <a:xfrm>
            <a:off x="5726640" y="5029013"/>
            <a:ext cx="237067" cy="249767"/>
            <a:chOff x="0" y="0"/>
            <a:chExt cx="167" cy="177"/>
          </a:xfrm>
          <a:solidFill>
            <a:srgbClr val="6023BE"/>
          </a:solidFill>
        </p:grpSpPr>
        <p:sp>
          <p:nvSpPr>
            <p:cNvPr id="18" name="Freeform 21">
              <a:extLst>
                <a:ext uri="{FF2B5EF4-FFF2-40B4-BE49-F238E27FC236}">
                  <a16:creationId xmlns:a16="http://schemas.microsoft.com/office/drawing/2014/main" id="{B30E71AA-145B-490F-80E9-C1BB4DA05A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33" y="42"/>
              <a:ext cx="16" cy="135"/>
            </a:xfrm>
            <a:custGeom>
              <a:avLst/>
              <a:gdLst>
                <a:gd name="T0" fmla="*/ 4 w 8"/>
                <a:gd name="T1" fmla="*/ 0 h 68"/>
                <a:gd name="T2" fmla="*/ 0 w 8"/>
                <a:gd name="T3" fmla="*/ 4 h 68"/>
                <a:gd name="T4" fmla="*/ 0 w 8"/>
                <a:gd name="T5" fmla="*/ 64 h 68"/>
                <a:gd name="T6" fmla="*/ 4 w 8"/>
                <a:gd name="T7" fmla="*/ 68 h 68"/>
                <a:gd name="T8" fmla="*/ 8 w 8"/>
                <a:gd name="T9" fmla="*/ 64 h 68"/>
                <a:gd name="T10" fmla="*/ 8 w 8"/>
                <a:gd name="T11" fmla="*/ 4 h 68"/>
                <a:gd name="T12" fmla="*/ 4 w 8"/>
                <a:gd name="T13" fmla="*/ 0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68">
                  <a:moveTo>
                    <a:pt x="4" y="0"/>
                  </a:moveTo>
                  <a:cubicBezTo>
                    <a:pt x="2" y="0"/>
                    <a:pt x="0" y="2"/>
                    <a:pt x="0" y="4"/>
                  </a:cubicBezTo>
                  <a:cubicBezTo>
                    <a:pt x="0" y="64"/>
                    <a:pt x="0" y="64"/>
                    <a:pt x="0" y="64"/>
                  </a:cubicBezTo>
                  <a:cubicBezTo>
                    <a:pt x="0" y="66"/>
                    <a:pt x="2" y="68"/>
                    <a:pt x="4" y="68"/>
                  </a:cubicBezTo>
                  <a:cubicBezTo>
                    <a:pt x="6" y="68"/>
                    <a:pt x="8" y="66"/>
                    <a:pt x="8" y="64"/>
                  </a:cubicBezTo>
                  <a:cubicBezTo>
                    <a:pt x="8" y="4"/>
                    <a:pt x="8" y="4"/>
                    <a:pt x="8" y="4"/>
                  </a:cubicBezTo>
                  <a:cubicBezTo>
                    <a:pt x="8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19" name="Freeform 22">
              <a:extLst>
                <a:ext uri="{FF2B5EF4-FFF2-40B4-BE49-F238E27FC236}">
                  <a16:creationId xmlns:a16="http://schemas.microsoft.com/office/drawing/2014/main" id="{0D2276AB-718D-42D3-ABB1-8DEBC49B92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" y="66"/>
              <a:ext cx="14" cy="111"/>
            </a:xfrm>
            <a:custGeom>
              <a:avLst/>
              <a:gdLst>
                <a:gd name="T0" fmla="*/ 4 w 7"/>
                <a:gd name="T1" fmla="*/ 0 h 56"/>
                <a:gd name="T2" fmla="*/ 0 w 7"/>
                <a:gd name="T3" fmla="*/ 4 h 56"/>
                <a:gd name="T4" fmla="*/ 0 w 7"/>
                <a:gd name="T5" fmla="*/ 52 h 56"/>
                <a:gd name="T6" fmla="*/ 4 w 7"/>
                <a:gd name="T7" fmla="*/ 56 h 56"/>
                <a:gd name="T8" fmla="*/ 7 w 7"/>
                <a:gd name="T9" fmla="*/ 52 h 56"/>
                <a:gd name="T10" fmla="*/ 7 w 7"/>
                <a:gd name="T11" fmla="*/ 4 h 56"/>
                <a:gd name="T12" fmla="*/ 4 w 7"/>
                <a:gd name="T13" fmla="*/ 0 h 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" h="56">
                  <a:moveTo>
                    <a:pt x="4" y="0"/>
                  </a:moveTo>
                  <a:cubicBezTo>
                    <a:pt x="1" y="0"/>
                    <a:pt x="0" y="2"/>
                    <a:pt x="0" y="4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54"/>
                    <a:pt x="1" y="56"/>
                    <a:pt x="4" y="56"/>
                  </a:cubicBezTo>
                  <a:cubicBezTo>
                    <a:pt x="6" y="56"/>
                    <a:pt x="7" y="54"/>
                    <a:pt x="7" y="52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7" y="2"/>
                    <a:pt x="6" y="0"/>
                    <a:pt x="4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0" name="Freeform 23">
              <a:extLst>
                <a:ext uri="{FF2B5EF4-FFF2-40B4-BE49-F238E27FC236}">
                  <a16:creationId xmlns:a16="http://schemas.microsoft.com/office/drawing/2014/main" id="{F589E2AF-277F-49D3-A43A-87B069F7FDD0}"/>
                </a:ext>
              </a:extLst>
            </p:cNvPr>
            <p:cNvSpPr>
              <a:spLocks/>
            </p:cNvSpPr>
            <p:nvPr/>
          </p:nvSpPr>
          <p:spPr bwMode="auto">
            <a:xfrm>
              <a:off x="32" y="52"/>
              <a:ext cx="61" cy="16"/>
            </a:xfrm>
            <a:custGeom>
              <a:avLst/>
              <a:gdLst>
                <a:gd name="T0" fmla="*/ 27 w 31"/>
                <a:gd name="T1" fmla="*/ 0 h 8"/>
                <a:gd name="T2" fmla="*/ 4 w 31"/>
                <a:gd name="T3" fmla="*/ 0 h 8"/>
                <a:gd name="T4" fmla="*/ 0 w 31"/>
                <a:gd name="T5" fmla="*/ 4 h 8"/>
                <a:gd name="T6" fmla="*/ 4 w 31"/>
                <a:gd name="T7" fmla="*/ 8 h 8"/>
                <a:gd name="T8" fmla="*/ 27 w 31"/>
                <a:gd name="T9" fmla="*/ 8 h 8"/>
                <a:gd name="T10" fmla="*/ 31 w 31"/>
                <a:gd name="T11" fmla="*/ 4 h 8"/>
                <a:gd name="T12" fmla="*/ 27 w 31"/>
                <a:gd name="T1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8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8"/>
                    <a:pt x="4" y="8"/>
                  </a:cubicBezTo>
                  <a:cubicBezTo>
                    <a:pt x="27" y="8"/>
                    <a:pt x="27" y="8"/>
                    <a:pt x="27" y="8"/>
                  </a:cubicBezTo>
                  <a:cubicBezTo>
                    <a:pt x="30" y="8"/>
                    <a:pt x="31" y="6"/>
                    <a:pt x="31" y="4"/>
                  </a:cubicBezTo>
                  <a:cubicBezTo>
                    <a:pt x="31" y="2"/>
                    <a:pt x="30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1" name="Freeform 24">
              <a:extLst>
                <a:ext uri="{FF2B5EF4-FFF2-40B4-BE49-F238E27FC236}">
                  <a16:creationId xmlns:a16="http://schemas.microsoft.com/office/drawing/2014/main" id="{79FA132D-EE9E-4A6F-B543-8410732512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" y="82"/>
              <a:ext cx="61" cy="14"/>
            </a:xfrm>
            <a:custGeom>
              <a:avLst/>
              <a:gdLst>
                <a:gd name="T0" fmla="*/ 27 w 31"/>
                <a:gd name="T1" fmla="*/ 0 h 7"/>
                <a:gd name="T2" fmla="*/ 4 w 31"/>
                <a:gd name="T3" fmla="*/ 0 h 7"/>
                <a:gd name="T4" fmla="*/ 0 w 31"/>
                <a:gd name="T5" fmla="*/ 4 h 7"/>
                <a:gd name="T6" fmla="*/ 4 w 31"/>
                <a:gd name="T7" fmla="*/ 7 h 7"/>
                <a:gd name="T8" fmla="*/ 27 w 31"/>
                <a:gd name="T9" fmla="*/ 7 h 7"/>
                <a:gd name="T10" fmla="*/ 31 w 31"/>
                <a:gd name="T11" fmla="*/ 4 h 7"/>
                <a:gd name="T12" fmla="*/ 27 w 31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" h="7">
                  <a:moveTo>
                    <a:pt x="27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6"/>
                    <a:pt x="2" y="7"/>
                    <a:pt x="4" y="7"/>
                  </a:cubicBezTo>
                  <a:cubicBezTo>
                    <a:pt x="27" y="7"/>
                    <a:pt x="27" y="7"/>
                    <a:pt x="27" y="7"/>
                  </a:cubicBezTo>
                  <a:cubicBezTo>
                    <a:pt x="30" y="7"/>
                    <a:pt x="31" y="6"/>
                    <a:pt x="31" y="4"/>
                  </a:cubicBezTo>
                  <a:cubicBezTo>
                    <a:pt x="31" y="2"/>
                    <a:pt x="30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2" name="Freeform 25">
              <a:extLst>
                <a:ext uri="{FF2B5EF4-FFF2-40B4-BE49-F238E27FC236}">
                  <a16:creationId xmlns:a16="http://schemas.microsoft.com/office/drawing/2014/main" id="{AF72092E-2A4E-4B44-A114-A58F8FC69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" y="112"/>
              <a:ext cx="45" cy="14"/>
            </a:xfrm>
            <a:custGeom>
              <a:avLst/>
              <a:gdLst>
                <a:gd name="T0" fmla="*/ 19 w 23"/>
                <a:gd name="T1" fmla="*/ 0 h 7"/>
                <a:gd name="T2" fmla="*/ 3 w 23"/>
                <a:gd name="T3" fmla="*/ 0 h 7"/>
                <a:gd name="T4" fmla="*/ 0 w 23"/>
                <a:gd name="T5" fmla="*/ 4 h 7"/>
                <a:gd name="T6" fmla="*/ 3 w 23"/>
                <a:gd name="T7" fmla="*/ 7 h 7"/>
                <a:gd name="T8" fmla="*/ 19 w 23"/>
                <a:gd name="T9" fmla="*/ 7 h 7"/>
                <a:gd name="T10" fmla="*/ 23 w 23"/>
                <a:gd name="T11" fmla="*/ 4 h 7"/>
                <a:gd name="T12" fmla="*/ 19 w 23"/>
                <a:gd name="T1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3" h="7">
                  <a:moveTo>
                    <a:pt x="19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19" y="7"/>
                    <a:pt x="19" y="7"/>
                    <a:pt x="19" y="7"/>
                  </a:cubicBezTo>
                  <a:cubicBezTo>
                    <a:pt x="21" y="7"/>
                    <a:pt x="23" y="6"/>
                    <a:pt x="23" y="4"/>
                  </a:cubicBezTo>
                  <a:cubicBezTo>
                    <a:pt x="23" y="1"/>
                    <a:pt x="21" y="0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3" name="Freeform 26">
              <a:extLst>
                <a:ext uri="{FF2B5EF4-FFF2-40B4-BE49-F238E27FC236}">
                  <a16:creationId xmlns:a16="http://schemas.microsoft.com/office/drawing/2014/main" id="{8D38689F-717D-4DD1-8652-622C6920AA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127" cy="177"/>
            </a:xfrm>
            <a:custGeom>
              <a:avLst/>
              <a:gdLst>
                <a:gd name="T0" fmla="*/ 55 w 64"/>
                <a:gd name="T1" fmla="*/ 0 h 89"/>
                <a:gd name="T2" fmla="*/ 9 w 64"/>
                <a:gd name="T3" fmla="*/ 0 h 89"/>
                <a:gd name="T4" fmla="*/ 0 w 64"/>
                <a:gd name="T5" fmla="*/ 9 h 89"/>
                <a:gd name="T6" fmla="*/ 0 w 64"/>
                <a:gd name="T7" fmla="*/ 81 h 89"/>
                <a:gd name="T8" fmla="*/ 9 w 64"/>
                <a:gd name="T9" fmla="*/ 89 h 89"/>
                <a:gd name="T10" fmla="*/ 55 w 64"/>
                <a:gd name="T11" fmla="*/ 89 h 89"/>
                <a:gd name="T12" fmla="*/ 64 w 64"/>
                <a:gd name="T13" fmla="*/ 81 h 89"/>
                <a:gd name="T14" fmla="*/ 64 w 64"/>
                <a:gd name="T15" fmla="*/ 9 h 89"/>
                <a:gd name="T16" fmla="*/ 55 w 64"/>
                <a:gd name="T17" fmla="*/ 0 h 89"/>
                <a:gd name="T18" fmla="*/ 56 w 64"/>
                <a:gd name="T19" fmla="*/ 81 h 89"/>
                <a:gd name="T20" fmla="*/ 55 w 64"/>
                <a:gd name="T21" fmla="*/ 82 h 89"/>
                <a:gd name="T22" fmla="*/ 9 w 64"/>
                <a:gd name="T23" fmla="*/ 82 h 89"/>
                <a:gd name="T24" fmla="*/ 8 w 64"/>
                <a:gd name="T25" fmla="*/ 81 h 89"/>
                <a:gd name="T26" fmla="*/ 8 w 64"/>
                <a:gd name="T27" fmla="*/ 9 h 89"/>
                <a:gd name="T28" fmla="*/ 9 w 64"/>
                <a:gd name="T29" fmla="*/ 8 h 89"/>
                <a:gd name="T30" fmla="*/ 55 w 64"/>
                <a:gd name="T31" fmla="*/ 8 h 89"/>
                <a:gd name="T32" fmla="*/ 56 w 64"/>
                <a:gd name="T33" fmla="*/ 9 h 89"/>
                <a:gd name="T34" fmla="*/ 56 w 64"/>
                <a:gd name="T35" fmla="*/ 81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64" h="89">
                  <a:moveTo>
                    <a:pt x="55" y="0"/>
                  </a:moveTo>
                  <a:cubicBezTo>
                    <a:pt x="9" y="0"/>
                    <a:pt x="9" y="0"/>
                    <a:pt x="9" y="0"/>
                  </a:cubicBezTo>
                  <a:cubicBezTo>
                    <a:pt x="4" y="0"/>
                    <a:pt x="0" y="4"/>
                    <a:pt x="0" y="9"/>
                  </a:cubicBezTo>
                  <a:cubicBezTo>
                    <a:pt x="0" y="81"/>
                    <a:pt x="0" y="81"/>
                    <a:pt x="0" y="81"/>
                  </a:cubicBezTo>
                  <a:cubicBezTo>
                    <a:pt x="0" y="85"/>
                    <a:pt x="4" y="89"/>
                    <a:pt x="9" y="89"/>
                  </a:cubicBezTo>
                  <a:cubicBezTo>
                    <a:pt x="55" y="89"/>
                    <a:pt x="55" y="89"/>
                    <a:pt x="55" y="89"/>
                  </a:cubicBezTo>
                  <a:cubicBezTo>
                    <a:pt x="60" y="89"/>
                    <a:pt x="64" y="85"/>
                    <a:pt x="64" y="81"/>
                  </a:cubicBezTo>
                  <a:cubicBezTo>
                    <a:pt x="64" y="9"/>
                    <a:pt x="64" y="9"/>
                    <a:pt x="64" y="9"/>
                  </a:cubicBezTo>
                  <a:cubicBezTo>
                    <a:pt x="64" y="4"/>
                    <a:pt x="60" y="0"/>
                    <a:pt x="55" y="0"/>
                  </a:cubicBezTo>
                  <a:close/>
                  <a:moveTo>
                    <a:pt x="56" y="81"/>
                  </a:moveTo>
                  <a:cubicBezTo>
                    <a:pt x="56" y="81"/>
                    <a:pt x="56" y="82"/>
                    <a:pt x="55" y="82"/>
                  </a:cubicBezTo>
                  <a:cubicBezTo>
                    <a:pt x="9" y="82"/>
                    <a:pt x="9" y="82"/>
                    <a:pt x="9" y="82"/>
                  </a:cubicBezTo>
                  <a:cubicBezTo>
                    <a:pt x="8" y="82"/>
                    <a:pt x="8" y="81"/>
                    <a:pt x="8" y="81"/>
                  </a:cubicBezTo>
                  <a:cubicBezTo>
                    <a:pt x="8" y="9"/>
                    <a:pt x="8" y="9"/>
                    <a:pt x="8" y="9"/>
                  </a:cubicBezTo>
                  <a:cubicBezTo>
                    <a:pt x="8" y="8"/>
                    <a:pt x="8" y="8"/>
                    <a:pt x="9" y="8"/>
                  </a:cubicBezTo>
                  <a:cubicBezTo>
                    <a:pt x="55" y="8"/>
                    <a:pt x="55" y="8"/>
                    <a:pt x="55" y="8"/>
                  </a:cubicBezTo>
                  <a:cubicBezTo>
                    <a:pt x="56" y="8"/>
                    <a:pt x="56" y="8"/>
                    <a:pt x="56" y="9"/>
                  </a:cubicBezTo>
                  <a:lnTo>
                    <a:pt x="56" y="8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24" name="Freeform 27">
            <a:extLst>
              <a:ext uri="{FF2B5EF4-FFF2-40B4-BE49-F238E27FC236}">
                <a16:creationId xmlns:a16="http://schemas.microsoft.com/office/drawing/2014/main" id="{AD8CBD81-8CCE-490C-9309-81AC8B244FE2}"/>
              </a:ext>
            </a:extLst>
          </p:cNvPr>
          <p:cNvSpPr>
            <a:spLocks noEditPoints="1"/>
          </p:cNvSpPr>
          <p:nvPr/>
        </p:nvSpPr>
        <p:spPr bwMode="auto">
          <a:xfrm>
            <a:off x="5720291" y="4207233"/>
            <a:ext cx="254000" cy="249767"/>
          </a:xfrm>
          <a:custGeom>
            <a:avLst/>
            <a:gdLst>
              <a:gd name="T0" fmla="*/ 89 w 89"/>
              <a:gd name="T1" fmla="*/ 49 h 89"/>
              <a:gd name="T2" fmla="*/ 39 w 89"/>
              <a:gd name="T3" fmla="*/ 0 h 89"/>
              <a:gd name="T4" fmla="*/ 36 w 89"/>
              <a:gd name="T5" fmla="*/ 0 h 89"/>
              <a:gd name="T6" fmla="*/ 36 w 89"/>
              <a:gd name="T7" fmla="*/ 10 h 89"/>
              <a:gd name="T8" fmla="*/ 0 w 89"/>
              <a:gd name="T9" fmla="*/ 49 h 89"/>
              <a:gd name="T10" fmla="*/ 39 w 89"/>
              <a:gd name="T11" fmla="*/ 89 h 89"/>
              <a:gd name="T12" fmla="*/ 62 w 89"/>
              <a:gd name="T13" fmla="*/ 82 h 89"/>
              <a:gd name="T14" fmla="*/ 79 w 89"/>
              <a:gd name="T15" fmla="*/ 53 h 89"/>
              <a:gd name="T16" fmla="*/ 89 w 89"/>
              <a:gd name="T17" fmla="*/ 53 h 89"/>
              <a:gd name="T18" fmla="*/ 89 w 89"/>
              <a:gd name="T19" fmla="*/ 49 h 89"/>
              <a:gd name="T20" fmla="*/ 57 w 89"/>
              <a:gd name="T21" fmla="*/ 76 h 89"/>
              <a:gd name="T22" fmla="*/ 39 w 89"/>
              <a:gd name="T23" fmla="*/ 81 h 89"/>
              <a:gd name="T24" fmla="*/ 7 w 89"/>
              <a:gd name="T25" fmla="*/ 49 h 89"/>
              <a:gd name="T26" fmla="*/ 36 w 89"/>
              <a:gd name="T27" fmla="*/ 18 h 89"/>
              <a:gd name="T28" fmla="*/ 36 w 89"/>
              <a:gd name="T29" fmla="*/ 53 h 89"/>
              <a:gd name="T30" fmla="*/ 71 w 89"/>
              <a:gd name="T31" fmla="*/ 53 h 89"/>
              <a:gd name="T32" fmla="*/ 57 w 89"/>
              <a:gd name="T33" fmla="*/ 76 h 89"/>
              <a:gd name="T34" fmla="*/ 43 w 89"/>
              <a:gd name="T35" fmla="*/ 45 h 89"/>
              <a:gd name="T36" fmla="*/ 43 w 89"/>
              <a:gd name="T37" fmla="*/ 8 h 89"/>
              <a:gd name="T38" fmla="*/ 81 w 89"/>
              <a:gd name="T39" fmla="*/ 45 h 89"/>
              <a:gd name="T40" fmla="*/ 43 w 89"/>
              <a:gd name="T41" fmla="*/ 45 h 8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89" h="89">
                <a:moveTo>
                  <a:pt x="89" y="49"/>
                </a:moveTo>
                <a:cubicBezTo>
                  <a:pt x="89" y="22"/>
                  <a:pt x="67" y="0"/>
                  <a:pt x="39" y="0"/>
                </a:cubicBezTo>
                <a:cubicBezTo>
                  <a:pt x="36" y="0"/>
                  <a:pt x="36" y="0"/>
                  <a:pt x="36" y="0"/>
                </a:cubicBezTo>
                <a:cubicBezTo>
                  <a:pt x="36" y="10"/>
                  <a:pt x="36" y="10"/>
                  <a:pt x="36" y="10"/>
                </a:cubicBezTo>
                <a:cubicBezTo>
                  <a:pt x="16" y="12"/>
                  <a:pt x="0" y="29"/>
                  <a:pt x="0" y="49"/>
                </a:cubicBezTo>
                <a:cubicBezTo>
                  <a:pt x="0" y="71"/>
                  <a:pt x="18" y="89"/>
                  <a:pt x="39" y="89"/>
                </a:cubicBezTo>
                <a:cubicBezTo>
                  <a:pt x="47" y="89"/>
                  <a:pt x="55" y="86"/>
                  <a:pt x="62" y="82"/>
                </a:cubicBezTo>
                <a:cubicBezTo>
                  <a:pt x="71" y="75"/>
                  <a:pt x="78" y="65"/>
                  <a:pt x="79" y="53"/>
                </a:cubicBezTo>
                <a:cubicBezTo>
                  <a:pt x="89" y="53"/>
                  <a:pt x="89" y="53"/>
                  <a:pt x="89" y="53"/>
                </a:cubicBezTo>
                <a:lnTo>
                  <a:pt x="89" y="49"/>
                </a:lnTo>
                <a:close/>
                <a:moveTo>
                  <a:pt x="57" y="76"/>
                </a:moveTo>
                <a:cubicBezTo>
                  <a:pt x="52" y="79"/>
                  <a:pt x="46" y="81"/>
                  <a:pt x="39" y="81"/>
                </a:cubicBezTo>
                <a:cubicBezTo>
                  <a:pt x="22" y="81"/>
                  <a:pt x="7" y="67"/>
                  <a:pt x="7" y="49"/>
                </a:cubicBezTo>
                <a:cubicBezTo>
                  <a:pt x="7" y="33"/>
                  <a:pt x="20" y="19"/>
                  <a:pt x="36" y="18"/>
                </a:cubicBezTo>
                <a:cubicBezTo>
                  <a:pt x="36" y="53"/>
                  <a:pt x="36" y="53"/>
                  <a:pt x="36" y="53"/>
                </a:cubicBezTo>
                <a:cubicBezTo>
                  <a:pt x="71" y="53"/>
                  <a:pt x="71" y="53"/>
                  <a:pt x="71" y="53"/>
                </a:cubicBezTo>
                <a:cubicBezTo>
                  <a:pt x="70" y="62"/>
                  <a:pt x="65" y="70"/>
                  <a:pt x="57" y="76"/>
                </a:cubicBezTo>
                <a:close/>
                <a:moveTo>
                  <a:pt x="43" y="45"/>
                </a:moveTo>
                <a:cubicBezTo>
                  <a:pt x="43" y="8"/>
                  <a:pt x="43" y="8"/>
                  <a:pt x="43" y="8"/>
                </a:cubicBezTo>
                <a:cubicBezTo>
                  <a:pt x="63" y="9"/>
                  <a:pt x="79" y="25"/>
                  <a:pt x="81" y="45"/>
                </a:cubicBezTo>
                <a:lnTo>
                  <a:pt x="43" y="45"/>
                </a:lnTo>
                <a:close/>
              </a:path>
            </a:pathLst>
          </a:custGeom>
          <a:solidFill>
            <a:srgbClr val="B90E83"/>
          </a:solidFill>
          <a:ln>
            <a:noFill/>
          </a:ln>
          <a:extLst/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58号-创中黑" panose="00000500000000000000" pitchFamily="2" charset="-122"/>
              <a:ea typeface="字魂58号-创中黑" panose="00000500000000000000" pitchFamily="2" charset="-122"/>
            </a:endParaRPr>
          </a:p>
        </p:txBody>
      </p:sp>
      <p:grpSp>
        <p:nvGrpSpPr>
          <p:cNvPr id="25" name="Group 28">
            <a:extLst>
              <a:ext uri="{FF2B5EF4-FFF2-40B4-BE49-F238E27FC236}">
                <a16:creationId xmlns:a16="http://schemas.microsoft.com/office/drawing/2014/main" id="{1123F884-5252-42EE-A48C-8C9C4A7EBBF9}"/>
              </a:ext>
            </a:extLst>
          </p:cNvPr>
          <p:cNvGrpSpPr>
            <a:grpSpLocks/>
          </p:cNvGrpSpPr>
          <p:nvPr/>
        </p:nvGrpSpPr>
        <p:grpSpPr bwMode="auto">
          <a:xfrm>
            <a:off x="5720291" y="3228184"/>
            <a:ext cx="254000" cy="220133"/>
            <a:chOff x="0" y="0"/>
            <a:chExt cx="177" cy="155"/>
          </a:xfrm>
          <a:solidFill>
            <a:srgbClr val="3F32B3"/>
          </a:solidFill>
        </p:grpSpPr>
        <p:sp>
          <p:nvSpPr>
            <p:cNvPr id="26" name="Freeform 29">
              <a:extLst>
                <a:ext uri="{FF2B5EF4-FFF2-40B4-BE49-F238E27FC236}">
                  <a16:creationId xmlns:a16="http://schemas.microsoft.com/office/drawing/2014/main" id="{072B4DFA-F37F-42C4-B5A3-86FBC131BB0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32"/>
              <a:ext cx="143" cy="123"/>
            </a:xfrm>
            <a:custGeom>
              <a:avLst/>
              <a:gdLst>
                <a:gd name="T0" fmla="*/ 68 w 72"/>
                <a:gd name="T1" fmla="*/ 0 h 62"/>
                <a:gd name="T2" fmla="*/ 4 w 72"/>
                <a:gd name="T3" fmla="*/ 0 h 62"/>
                <a:gd name="T4" fmla="*/ 0 w 72"/>
                <a:gd name="T5" fmla="*/ 4 h 62"/>
                <a:gd name="T6" fmla="*/ 0 w 72"/>
                <a:gd name="T7" fmla="*/ 58 h 62"/>
                <a:gd name="T8" fmla="*/ 4 w 72"/>
                <a:gd name="T9" fmla="*/ 62 h 62"/>
                <a:gd name="T10" fmla="*/ 68 w 72"/>
                <a:gd name="T11" fmla="*/ 62 h 62"/>
                <a:gd name="T12" fmla="*/ 72 w 72"/>
                <a:gd name="T13" fmla="*/ 58 h 62"/>
                <a:gd name="T14" fmla="*/ 72 w 72"/>
                <a:gd name="T15" fmla="*/ 36 h 62"/>
                <a:gd name="T16" fmla="*/ 72 w 72"/>
                <a:gd name="T17" fmla="*/ 26 h 62"/>
                <a:gd name="T18" fmla="*/ 72 w 72"/>
                <a:gd name="T19" fmla="*/ 4 h 62"/>
                <a:gd name="T20" fmla="*/ 68 w 72"/>
                <a:gd name="T21" fmla="*/ 0 h 62"/>
                <a:gd name="T22" fmla="*/ 7 w 72"/>
                <a:gd name="T23" fmla="*/ 54 h 62"/>
                <a:gd name="T24" fmla="*/ 7 w 72"/>
                <a:gd name="T25" fmla="*/ 8 h 62"/>
                <a:gd name="T26" fmla="*/ 65 w 72"/>
                <a:gd name="T27" fmla="*/ 8 h 62"/>
                <a:gd name="T28" fmla="*/ 65 w 72"/>
                <a:gd name="T29" fmla="*/ 23 h 62"/>
                <a:gd name="T30" fmla="*/ 57 w 72"/>
                <a:gd name="T31" fmla="*/ 23 h 62"/>
                <a:gd name="T32" fmla="*/ 48 w 72"/>
                <a:gd name="T33" fmla="*/ 31 h 62"/>
                <a:gd name="T34" fmla="*/ 57 w 72"/>
                <a:gd name="T35" fmla="*/ 40 h 62"/>
                <a:gd name="T36" fmla="*/ 65 w 72"/>
                <a:gd name="T37" fmla="*/ 40 h 62"/>
                <a:gd name="T38" fmla="*/ 65 w 72"/>
                <a:gd name="T39" fmla="*/ 54 h 62"/>
                <a:gd name="T40" fmla="*/ 7 w 72"/>
                <a:gd name="T41" fmla="*/ 54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" h="62">
                  <a:moveTo>
                    <a:pt x="68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58"/>
                    <a:pt x="0" y="58"/>
                    <a:pt x="0" y="58"/>
                  </a:cubicBezTo>
                  <a:cubicBezTo>
                    <a:pt x="0" y="60"/>
                    <a:pt x="2" y="62"/>
                    <a:pt x="4" y="62"/>
                  </a:cubicBezTo>
                  <a:cubicBezTo>
                    <a:pt x="68" y="62"/>
                    <a:pt x="68" y="62"/>
                    <a:pt x="68" y="62"/>
                  </a:cubicBezTo>
                  <a:cubicBezTo>
                    <a:pt x="70" y="62"/>
                    <a:pt x="72" y="60"/>
                    <a:pt x="72" y="58"/>
                  </a:cubicBezTo>
                  <a:cubicBezTo>
                    <a:pt x="72" y="36"/>
                    <a:pt x="72" y="36"/>
                    <a:pt x="72" y="36"/>
                  </a:cubicBezTo>
                  <a:cubicBezTo>
                    <a:pt x="72" y="26"/>
                    <a:pt x="72" y="26"/>
                    <a:pt x="72" y="26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2"/>
                    <a:pt x="70" y="0"/>
                    <a:pt x="68" y="0"/>
                  </a:cubicBezTo>
                  <a:close/>
                  <a:moveTo>
                    <a:pt x="7" y="54"/>
                  </a:moveTo>
                  <a:cubicBezTo>
                    <a:pt x="7" y="8"/>
                    <a:pt x="7" y="8"/>
                    <a:pt x="7" y="8"/>
                  </a:cubicBezTo>
                  <a:cubicBezTo>
                    <a:pt x="65" y="8"/>
                    <a:pt x="65" y="8"/>
                    <a:pt x="65" y="8"/>
                  </a:cubicBezTo>
                  <a:cubicBezTo>
                    <a:pt x="65" y="23"/>
                    <a:pt x="65" y="23"/>
                    <a:pt x="65" y="23"/>
                  </a:cubicBezTo>
                  <a:cubicBezTo>
                    <a:pt x="57" y="23"/>
                    <a:pt x="57" y="23"/>
                    <a:pt x="57" y="23"/>
                  </a:cubicBezTo>
                  <a:cubicBezTo>
                    <a:pt x="52" y="23"/>
                    <a:pt x="48" y="26"/>
                    <a:pt x="48" y="31"/>
                  </a:cubicBezTo>
                  <a:cubicBezTo>
                    <a:pt x="48" y="36"/>
                    <a:pt x="52" y="40"/>
                    <a:pt x="57" y="40"/>
                  </a:cubicBezTo>
                  <a:cubicBezTo>
                    <a:pt x="65" y="40"/>
                    <a:pt x="65" y="40"/>
                    <a:pt x="65" y="40"/>
                  </a:cubicBezTo>
                  <a:cubicBezTo>
                    <a:pt x="65" y="54"/>
                    <a:pt x="65" y="54"/>
                    <a:pt x="65" y="54"/>
                  </a:cubicBezTo>
                  <a:lnTo>
                    <a:pt x="7" y="5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27" name="Freeform 30">
              <a:extLst>
                <a:ext uri="{FF2B5EF4-FFF2-40B4-BE49-F238E27FC236}">
                  <a16:creationId xmlns:a16="http://schemas.microsoft.com/office/drawing/2014/main" id="{655A6103-6541-4606-A57D-FD10667A50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4" y="0"/>
              <a:ext cx="143" cy="121"/>
            </a:xfrm>
            <a:custGeom>
              <a:avLst/>
              <a:gdLst>
                <a:gd name="T0" fmla="*/ 68 w 72"/>
                <a:gd name="T1" fmla="*/ 0 h 61"/>
                <a:gd name="T2" fmla="*/ 3 w 72"/>
                <a:gd name="T3" fmla="*/ 0 h 61"/>
                <a:gd name="T4" fmla="*/ 0 w 72"/>
                <a:gd name="T5" fmla="*/ 4 h 61"/>
                <a:gd name="T6" fmla="*/ 3 w 72"/>
                <a:gd name="T7" fmla="*/ 7 h 61"/>
                <a:gd name="T8" fmla="*/ 64 w 72"/>
                <a:gd name="T9" fmla="*/ 7 h 61"/>
                <a:gd name="T10" fmla="*/ 64 w 72"/>
                <a:gd name="T11" fmla="*/ 57 h 61"/>
                <a:gd name="T12" fmla="*/ 68 w 72"/>
                <a:gd name="T13" fmla="*/ 61 h 61"/>
                <a:gd name="T14" fmla="*/ 72 w 72"/>
                <a:gd name="T15" fmla="*/ 57 h 61"/>
                <a:gd name="T16" fmla="*/ 72 w 72"/>
                <a:gd name="T17" fmla="*/ 4 h 61"/>
                <a:gd name="T18" fmla="*/ 68 w 72"/>
                <a:gd name="T19" fmla="*/ 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" h="61">
                  <a:moveTo>
                    <a:pt x="68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4"/>
                  </a:cubicBezTo>
                  <a:cubicBezTo>
                    <a:pt x="0" y="6"/>
                    <a:pt x="1" y="7"/>
                    <a:pt x="3" y="7"/>
                  </a:cubicBezTo>
                  <a:cubicBezTo>
                    <a:pt x="64" y="7"/>
                    <a:pt x="64" y="7"/>
                    <a:pt x="64" y="7"/>
                  </a:cubicBezTo>
                  <a:cubicBezTo>
                    <a:pt x="64" y="57"/>
                    <a:pt x="64" y="57"/>
                    <a:pt x="64" y="57"/>
                  </a:cubicBezTo>
                  <a:cubicBezTo>
                    <a:pt x="64" y="60"/>
                    <a:pt x="66" y="61"/>
                    <a:pt x="68" y="61"/>
                  </a:cubicBezTo>
                  <a:cubicBezTo>
                    <a:pt x="70" y="61"/>
                    <a:pt x="72" y="60"/>
                    <a:pt x="72" y="57"/>
                  </a:cubicBezTo>
                  <a:cubicBezTo>
                    <a:pt x="72" y="4"/>
                    <a:pt x="72" y="4"/>
                    <a:pt x="72" y="4"/>
                  </a:cubicBezTo>
                  <a:cubicBezTo>
                    <a:pt x="72" y="1"/>
                    <a:pt x="70" y="0"/>
                    <a:pt x="68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grpSp>
        <p:nvGrpSpPr>
          <p:cNvPr id="28" name="Group 31">
            <a:extLst>
              <a:ext uri="{FF2B5EF4-FFF2-40B4-BE49-F238E27FC236}">
                <a16:creationId xmlns:a16="http://schemas.microsoft.com/office/drawing/2014/main" id="{E6378411-6E04-46F4-B586-6FAFD02F5AC0}"/>
              </a:ext>
            </a:extLst>
          </p:cNvPr>
          <p:cNvGrpSpPr>
            <a:grpSpLocks/>
          </p:cNvGrpSpPr>
          <p:nvPr/>
        </p:nvGrpSpPr>
        <p:grpSpPr bwMode="auto">
          <a:xfrm>
            <a:off x="5720291" y="2312574"/>
            <a:ext cx="254000" cy="249767"/>
            <a:chOff x="0" y="0"/>
            <a:chExt cx="177" cy="177"/>
          </a:xfrm>
          <a:solidFill>
            <a:srgbClr val="D05EEB"/>
          </a:solidFill>
        </p:grpSpPr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E286F6B1-BDCB-4D63-94AC-62C34D6FA6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" y="48"/>
              <a:ext cx="81" cy="81"/>
            </a:xfrm>
            <a:custGeom>
              <a:avLst/>
              <a:gdLst>
                <a:gd name="T0" fmla="*/ 35 w 41"/>
                <a:gd name="T1" fmla="*/ 1 h 41"/>
                <a:gd name="T2" fmla="*/ 11 w 41"/>
                <a:gd name="T3" fmla="*/ 10 h 41"/>
                <a:gd name="T4" fmla="*/ 11 w 41"/>
                <a:gd name="T5" fmla="*/ 10 h 41"/>
                <a:gd name="T6" fmla="*/ 11 w 41"/>
                <a:gd name="T7" fmla="*/ 10 h 41"/>
                <a:gd name="T8" fmla="*/ 10 w 41"/>
                <a:gd name="T9" fmla="*/ 10 h 41"/>
                <a:gd name="T10" fmla="*/ 10 w 41"/>
                <a:gd name="T11" fmla="*/ 11 h 41"/>
                <a:gd name="T12" fmla="*/ 10 w 41"/>
                <a:gd name="T13" fmla="*/ 11 h 41"/>
                <a:gd name="T14" fmla="*/ 9 w 41"/>
                <a:gd name="T15" fmla="*/ 11 h 41"/>
                <a:gd name="T16" fmla="*/ 9 w 41"/>
                <a:gd name="T17" fmla="*/ 12 h 41"/>
                <a:gd name="T18" fmla="*/ 9 w 41"/>
                <a:gd name="T19" fmla="*/ 12 h 41"/>
                <a:gd name="T20" fmla="*/ 0 w 41"/>
                <a:gd name="T21" fmla="*/ 36 h 41"/>
                <a:gd name="T22" fmla="*/ 1 w 41"/>
                <a:gd name="T23" fmla="*/ 40 h 41"/>
                <a:gd name="T24" fmla="*/ 4 w 41"/>
                <a:gd name="T25" fmla="*/ 41 h 41"/>
                <a:gd name="T26" fmla="*/ 5 w 41"/>
                <a:gd name="T27" fmla="*/ 41 h 41"/>
                <a:gd name="T28" fmla="*/ 29 w 41"/>
                <a:gd name="T29" fmla="*/ 32 h 41"/>
                <a:gd name="T30" fmla="*/ 30 w 41"/>
                <a:gd name="T31" fmla="*/ 32 h 41"/>
                <a:gd name="T32" fmla="*/ 30 w 41"/>
                <a:gd name="T33" fmla="*/ 32 h 41"/>
                <a:gd name="T34" fmla="*/ 30 w 41"/>
                <a:gd name="T35" fmla="*/ 32 h 41"/>
                <a:gd name="T36" fmla="*/ 31 w 41"/>
                <a:gd name="T37" fmla="*/ 31 h 41"/>
                <a:gd name="T38" fmla="*/ 31 w 41"/>
                <a:gd name="T39" fmla="*/ 31 h 41"/>
                <a:gd name="T40" fmla="*/ 31 w 41"/>
                <a:gd name="T41" fmla="*/ 31 h 41"/>
                <a:gd name="T42" fmla="*/ 32 w 41"/>
                <a:gd name="T43" fmla="*/ 30 h 41"/>
                <a:gd name="T44" fmla="*/ 32 w 41"/>
                <a:gd name="T45" fmla="*/ 30 h 41"/>
                <a:gd name="T46" fmla="*/ 40 w 41"/>
                <a:gd name="T47" fmla="*/ 6 h 41"/>
                <a:gd name="T48" fmla="*/ 39 w 41"/>
                <a:gd name="T49" fmla="*/ 2 h 41"/>
                <a:gd name="T50" fmla="*/ 35 w 41"/>
                <a:gd name="T51" fmla="*/ 1 h 41"/>
                <a:gd name="T52" fmla="*/ 10 w 41"/>
                <a:gd name="T53" fmla="*/ 31 h 41"/>
                <a:gd name="T54" fmla="*/ 14 w 41"/>
                <a:gd name="T55" fmla="*/ 20 h 41"/>
                <a:gd name="T56" fmla="*/ 21 w 41"/>
                <a:gd name="T57" fmla="*/ 27 h 41"/>
                <a:gd name="T58" fmla="*/ 10 w 41"/>
                <a:gd name="T59" fmla="*/ 3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41" h="41">
                  <a:moveTo>
                    <a:pt x="35" y="1"/>
                  </a:move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1" y="10"/>
                    <a:pt x="11" y="10"/>
                  </a:cubicBezTo>
                  <a:cubicBezTo>
                    <a:pt x="11" y="10"/>
                    <a:pt x="10" y="10"/>
                    <a:pt x="10" y="10"/>
                  </a:cubicBezTo>
                  <a:cubicBezTo>
                    <a:pt x="10" y="10"/>
                    <a:pt x="10" y="10"/>
                    <a:pt x="10" y="11"/>
                  </a:cubicBezTo>
                  <a:cubicBezTo>
                    <a:pt x="10" y="11"/>
                    <a:pt x="10" y="11"/>
                    <a:pt x="10" y="11"/>
                  </a:cubicBezTo>
                  <a:cubicBezTo>
                    <a:pt x="10" y="11"/>
                    <a:pt x="9" y="11"/>
                    <a:pt x="9" y="11"/>
                  </a:cubicBezTo>
                  <a:cubicBezTo>
                    <a:pt x="9" y="11"/>
                    <a:pt x="9" y="12"/>
                    <a:pt x="9" y="12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0" y="36"/>
                    <a:pt x="0" y="36"/>
                    <a:pt x="0" y="36"/>
                  </a:cubicBezTo>
                  <a:cubicBezTo>
                    <a:pt x="0" y="37"/>
                    <a:pt x="0" y="39"/>
                    <a:pt x="1" y="40"/>
                  </a:cubicBezTo>
                  <a:cubicBezTo>
                    <a:pt x="2" y="41"/>
                    <a:pt x="3" y="41"/>
                    <a:pt x="4" y="41"/>
                  </a:cubicBezTo>
                  <a:cubicBezTo>
                    <a:pt x="4" y="41"/>
                    <a:pt x="5" y="41"/>
                    <a:pt x="5" y="41"/>
                  </a:cubicBezTo>
                  <a:cubicBezTo>
                    <a:pt x="29" y="32"/>
                    <a:pt x="29" y="32"/>
                    <a:pt x="29" y="32"/>
                  </a:cubicBezTo>
                  <a:cubicBezTo>
                    <a:pt x="29" y="32"/>
                    <a:pt x="29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0" y="32"/>
                    <a:pt x="30" y="32"/>
                    <a:pt x="30" y="32"/>
                  </a:cubicBezTo>
                  <a:cubicBezTo>
                    <a:pt x="31" y="32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1"/>
                    <a:pt x="31" y="31"/>
                    <a:pt x="31" y="31"/>
                  </a:cubicBezTo>
                  <a:cubicBezTo>
                    <a:pt x="31" y="30"/>
                    <a:pt x="31" y="30"/>
                    <a:pt x="32" y="30"/>
                  </a:cubicBezTo>
                  <a:cubicBezTo>
                    <a:pt x="32" y="30"/>
                    <a:pt x="32" y="30"/>
                    <a:pt x="32" y="30"/>
                  </a:cubicBezTo>
                  <a:cubicBezTo>
                    <a:pt x="40" y="6"/>
                    <a:pt x="40" y="6"/>
                    <a:pt x="40" y="6"/>
                  </a:cubicBezTo>
                  <a:cubicBezTo>
                    <a:pt x="41" y="4"/>
                    <a:pt x="40" y="3"/>
                    <a:pt x="39" y="2"/>
                  </a:cubicBezTo>
                  <a:cubicBezTo>
                    <a:pt x="38" y="1"/>
                    <a:pt x="37" y="0"/>
                    <a:pt x="35" y="1"/>
                  </a:cubicBezTo>
                  <a:close/>
                  <a:moveTo>
                    <a:pt x="10" y="31"/>
                  </a:moveTo>
                  <a:cubicBezTo>
                    <a:pt x="14" y="20"/>
                    <a:pt x="14" y="20"/>
                    <a:pt x="14" y="20"/>
                  </a:cubicBezTo>
                  <a:cubicBezTo>
                    <a:pt x="21" y="27"/>
                    <a:pt x="21" y="27"/>
                    <a:pt x="21" y="27"/>
                  </a:cubicBezTo>
                  <a:lnTo>
                    <a:pt x="10" y="3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  <p:sp>
          <p:nvSpPr>
            <p:cNvPr id="30" name="Freeform 33">
              <a:extLst>
                <a:ext uri="{FF2B5EF4-FFF2-40B4-BE49-F238E27FC236}">
                  <a16:creationId xmlns:a16="http://schemas.microsoft.com/office/drawing/2014/main" id="{F5800C5F-E6DA-494C-9288-F190F197DC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0" y="0"/>
              <a:ext cx="177" cy="177"/>
            </a:xfrm>
            <a:custGeom>
              <a:avLst/>
              <a:gdLst>
                <a:gd name="T0" fmla="*/ 72 w 89"/>
                <a:gd name="T1" fmla="*/ 0 h 89"/>
                <a:gd name="T2" fmla="*/ 16 w 89"/>
                <a:gd name="T3" fmla="*/ 0 h 89"/>
                <a:gd name="T4" fmla="*/ 0 w 89"/>
                <a:gd name="T5" fmla="*/ 17 h 89"/>
                <a:gd name="T6" fmla="*/ 0 w 89"/>
                <a:gd name="T7" fmla="*/ 73 h 89"/>
                <a:gd name="T8" fmla="*/ 16 w 89"/>
                <a:gd name="T9" fmla="*/ 89 h 89"/>
                <a:gd name="T10" fmla="*/ 72 w 89"/>
                <a:gd name="T11" fmla="*/ 89 h 89"/>
                <a:gd name="T12" fmla="*/ 76 w 89"/>
                <a:gd name="T13" fmla="*/ 89 h 89"/>
                <a:gd name="T14" fmla="*/ 89 w 89"/>
                <a:gd name="T15" fmla="*/ 73 h 89"/>
                <a:gd name="T16" fmla="*/ 89 w 89"/>
                <a:gd name="T17" fmla="*/ 17 h 89"/>
                <a:gd name="T18" fmla="*/ 72 w 89"/>
                <a:gd name="T19" fmla="*/ 0 h 89"/>
                <a:gd name="T20" fmla="*/ 81 w 89"/>
                <a:gd name="T21" fmla="*/ 73 h 89"/>
                <a:gd name="T22" fmla="*/ 74 w 89"/>
                <a:gd name="T23" fmla="*/ 82 h 89"/>
                <a:gd name="T24" fmla="*/ 72 w 89"/>
                <a:gd name="T25" fmla="*/ 82 h 89"/>
                <a:gd name="T26" fmla="*/ 16 w 89"/>
                <a:gd name="T27" fmla="*/ 82 h 89"/>
                <a:gd name="T28" fmla="*/ 7 w 89"/>
                <a:gd name="T29" fmla="*/ 73 h 89"/>
                <a:gd name="T30" fmla="*/ 7 w 89"/>
                <a:gd name="T31" fmla="*/ 17 h 89"/>
                <a:gd name="T32" fmla="*/ 16 w 89"/>
                <a:gd name="T33" fmla="*/ 8 h 89"/>
                <a:gd name="T34" fmla="*/ 72 w 89"/>
                <a:gd name="T35" fmla="*/ 8 h 89"/>
                <a:gd name="T36" fmla="*/ 81 w 89"/>
                <a:gd name="T37" fmla="*/ 17 h 89"/>
                <a:gd name="T38" fmla="*/ 81 w 89"/>
                <a:gd name="T39" fmla="*/ 73 h 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89" h="89">
                  <a:moveTo>
                    <a:pt x="72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8"/>
                    <a:pt x="0" y="17"/>
                  </a:cubicBezTo>
                  <a:cubicBezTo>
                    <a:pt x="0" y="73"/>
                    <a:pt x="0" y="73"/>
                    <a:pt x="0" y="73"/>
                  </a:cubicBezTo>
                  <a:cubicBezTo>
                    <a:pt x="0" y="82"/>
                    <a:pt x="7" y="89"/>
                    <a:pt x="16" y="89"/>
                  </a:cubicBezTo>
                  <a:cubicBezTo>
                    <a:pt x="72" y="89"/>
                    <a:pt x="72" y="89"/>
                    <a:pt x="72" y="89"/>
                  </a:cubicBezTo>
                  <a:cubicBezTo>
                    <a:pt x="73" y="89"/>
                    <a:pt x="75" y="89"/>
                    <a:pt x="76" y="89"/>
                  </a:cubicBezTo>
                  <a:cubicBezTo>
                    <a:pt x="83" y="88"/>
                    <a:pt x="89" y="81"/>
                    <a:pt x="89" y="73"/>
                  </a:cubicBezTo>
                  <a:cubicBezTo>
                    <a:pt x="89" y="17"/>
                    <a:pt x="89" y="17"/>
                    <a:pt x="89" y="17"/>
                  </a:cubicBezTo>
                  <a:cubicBezTo>
                    <a:pt x="89" y="8"/>
                    <a:pt x="81" y="0"/>
                    <a:pt x="72" y="0"/>
                  </a:cubicBezTo>
                  <a:close/>
                  <a:moveTo>
                    <a:pt x="81" y="73"/>
                  </a:moveTo>
                  <a:cubicBezTo>
                    <a:pt x="81" y="77"/>
                    <a:pt x="78" y="81"/>
                    <a:pt x="74" y="82"/>
                  </a:cubicBezTo>
                  <a:cubicBezTo>
                    <a:pt x="74" y="82"/>
                    <a:pt x="73" y="82"/>
                    <a:pt x="72" y="82"/>
                  </a:cubicBezTo>
                  <a:cubicBezTo>
                    <a:pt x="16" y="82"/>
                    <a:pt x="16" y="82"/>
                    <a:pt x="16" y="82"/>
                  </a:cubicBezTo>
                  <a:cubicBezTo>
                    <a:pt x="11" y="82"/>
                    <a:pt x="7" y="78"/>
                    <a:pt x="7" y="73"/>
                  </a:cubicBezTo>
                  <a:cubicBezTo>
                    <a:pt x="7" y="17"/>
                    <a:pt x="7" y="17"/>
                    <a:pt x="7" y="17"/>
                  </a:cubicBezTo>
                  <a:cubicBezTo>
                    <a:pt x="7" y="12"/>
                    <a:pt x="11" y="8"/>
                    <a:pt x="16" y="8"/>
                  </a:cubicBezTo>
                  <a:cubicBezTo>
                    <a:pt x="72" y="8"/>
                    <a:pt x="72" y="8"/>
                    <a:pt x="72" y="8"/>
                  </a:cubicBezTo>
                  <a:cubicBezTo>
                    <a:pt x="77" y="8"/>
                    <a:pt x="81" y="12"/>
                    <a:pt x="81" y="17"/>
                  </a:cubicBezTo>
                  <a:lnTo>
                    <a:pt x="81" y="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endParaRPr>
            </a:p>
          </p:txBody>
        </p:sp>
      </p:grpSp>
      <p:sp>
        <p:nvSpPr>
          <p:cNvPr id="31" name="Text Box 34">
            <a:extLst>
              <a:ext uri="{FF2B5EF4-FFF2-40B4-BE49-F238E27FC236}">
                <a16:creationId xmlns:a16="http://schemas.microsoft.com/office/drawing/2014/main" id="{018F388B-8447-42BC-9B85-EA1B7874CB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315" y="2206625"/>
            <a:ext cx="849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C0457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75%</a:t>
            </a:r>
          </a:p>
        </p:txBody>
      </p:sp>
      <p:sp>
        <p:nvSpPr>
          <p:cNvPr id="33" name="Text Box 36">
            <a:extLst>
              <a:ext uri="{FF2B5EF4-FFF2-40B4-BE49-F238E27FC236}">
                <a16:creationId xmlns:a16="http://schemas.microsoft.com/office/drawing/2014/main" id="{4FAB2836-AD53-4015-9C3A-996FEB544E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315" y="3107418"/>
            <a:ext cx="849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C0457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68%</a:t>
            </a:r>
          </a:p>
        </p:txBody>
      </p:sp>
      <p:sp>
        <p:nvSpPr>
          <p:cNvPr id="35" name="Text Box 38">
            <a:extLst>
              <a:ext uri="{FF2B5EF4-FFF2-40B4-BE49-F238E27FC236}">
                <a16:creationId xmlns:a16="http://schemas.microsoft.com/office/drawing/2014/main" id="{53A3A52B-F9CE-4CB0-B6E9-12B378209D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61156" y="4088700"/>
            <a:ext cx="849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C0457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56%</a:t>
            </a:r>
          </a:p>
        </p:txBody>
      </p:sp>
      <p:sp>
        <p:nvSpPr>
          <p:cNvPr id="37" name="Text Box 40">
            <a:extLst>
              <a:ext uri="{FF2B5EF4-FFF2-40B4-BE49-F238E27FC236}">
                <a16:creationId xmlns:a16="http://schemas.microsoft.com/office/drawing/2014/main" id="{A6FDA452-6D08-49A8-AA86-575EC2916E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0315" y="4923064"/>
            <a:ext cx="84991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C0457"/>
                </a:solidFill>
                <a:effectLst/>
                <a:uLnTx/>
                <a:uFillTx/>
                <a:latin typeface="字魂58号-创中黑" panose="00000500000000000000" pitchFamily="2" charset="-122"/>
                <a:ea typeface="字魂58号-创中黑" panose="00000500000000000000" pitchFamily="2" charset="-122"/>
              </a:rPr>
              <a:t>43%</a:t>
            </a:r>
          </a:p>
        </p:txBody>
      </p:sp>
      <p:grpSp>
        <p:nvGrpSpPr>
          <p:cNvPr id="39" name="Group 22">
            <a:extLst>
              <a:ext uri="{FF2B5EF4-FFF2-40B4-BE49-F238E27FC236}">
                <a16:creationId xmlns:a16="http://schemas.microsoft.com/office/drawing/2014/main" id="{46260148-9479-4C1E-B496-B72DC7CCE8A7}"/>
              </a:ext>
            </a:extLst>
          </p:cNvPr>
          <p:cNvGrpSpPr/>
          <p:nvPr/>
        </p:nvGrpSpPr>
        <p:grpSpPr>
          <a:xfrm>
            <a:off x="6997935" y="2114854"/>
            <a:ext cx="3999206" cy="645207"/>
            <a:chOff x="1360969" y="1923739"/>
            <a:chExt cx="2999404" cy="483906"/>
          </a:xfrm>
        </p:grpSpPr>
        <p:sp>
          <p:nvSpPr>
            <p:cNvPr id="40" name="Footer Text">
              <a:extLst>
                <a:ext uri="{FF2B5EF4-FFF2-40B4-BE49-F238E27FC236}">
                  <a16:creationId xmlns:a16="http://schemas.microsoft.com/office/drawing/2014/main" id="{1FEE596E-2729-4F26-8E88-2C629E20D873}"/>
                </a:ext>
              </a:extLst>
            </p:cNvPr>
            <p:cNvSpPr txBox="1"/>
            <p:nvPr/>
          </p:nvSpPr>
          <p:spPr>
            <a:xfrm>
              <a:off x="1360969" y="2144496"/>
              <a:ext cx="2999404" cy="2631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41" name="TextBox 119">
              <a:extLst>
                <a:ext uri="{FF2B5EF4-FFF2-40B4-BE49-F238E27FC236}">
                  <a16:creationId xmlns:a16="http://schemas.microsoft.com/office/drawing/2014/main" id="{7BEC63EF-9804-46BB-A492-94E19DE2AEBF}"/>
                </a:ext>
              </a:extLst>
            </p:cNvPr>
            <p:cNvSpPr txBox="1"/>
            <p:nvPr/>
          </p:nvSpPr>
          <p:spPr>
            <a:xfrm>
              <a:off x="1360969" y="1923739"/>
              <a:ext cx="9233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</p:grpSp>
      <p:grpSp>
        <p:nvGrpSpPr>
          <p:cNvPr id="42" name="Group 22">
            <a:extLst>
              <a:ext uri="{FF2B5EF4-FFF2-40B4-BE49-F238E27FC236}">
                <a16:creationId xmlns:a16="http://schemas.microsoft.com/office/drawing/2014/main" id="{54DEA920-2C5A-44B2-98D5-604E14EF1B34}"/>
              </a:ext>
            </a:extLst>
          </p:cNvPr>
          <p:cNvGrpSpPr/>
          <p:nvPr/>
        </p:nvGrpSpPr>
        <p:grpSpPr>
          <a:xfrm>
            <a:off x="6997935" y="3015647"/>
            <a:ext cx="3999206" cy="645207"/>
            <a:chOff x="1360969" y="1923739"/>
            <a:chExt cx="2999404" cy="483906"/>
          </a:xfrm>
        </p:grpSpPr>
        <p:sp>
          <p:nvSpPr>
            <p:cNvPr id="43" name="Footer Text">
              <a:extLst>
                <a:ext uri="{FF2B5EF4-FFF2-40B4-BE49-F238E27FC236}">
                  <a16:creationId xmlns:a16="http://schemas.microsoft.com/office/drawing/2014/main" id="{9DE264DC-1800-44A9-A7DF-A6EB11B895E1}"/>
                </a:ext>
              </a:extLst>
            </p:cNvPr>
            <p:cNvSpPr txBox="1"/>
            <p:nvPr/>
          </p:nvSpPr>
          <p:spPr>
            <a:xfrm>
              <a:off x="1360969" y="2144496"/>
              <a:ext cx="2999404" cy="2631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44" name="TextBox 119">
              <a:extLst>
                <a:ext uri="{FF2B5EF4-FFF2-40B4-BE49-F238E27FC236}">
                  <a16:creationId xmlns:a16="http://schemas.microsoft.com/office/drawing/2014/main" id="{9BC5A3D3-8B6B-4553-A775-8832D1748D33}"/>
                </a:ext>
              </a:extLst>
            </p:cNvPr>
            <p:cNvSpPr txBox="1"/>
            <p:nvPr/>
          </p:nvSpPr>
          <p:spPr>
            <a:xfrm>
              <a:off x="1360969" y="1923739"/>
              <a:ext cx="9233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</p:grpSp>
      <p:grpSp>
        <p:nvGrpSpPr>
          <p:cNvPr id="45" name="Group 22">
            <a:extLst>
              <a:ext uri="{FF2B5EF4-FFF2-40B4-BE49-F238E27FC236}">
                <a16:creationId xmlns:a16="http://schemas.microsoft.com/office/drawing/2014/main" id="{6DEB8DC0-70E2-4A6C-8321-F2FB0A6BD407}"/>
              </a:ext>
            </a:extLst>
          </p:cNvPr>
          <p:cNvGrpSpPr/>
          <p:nvPr/>
        </p:nvGrpSpPr>
        <p:grpSpPr>
          <a:xfrm>
            <a:off x="6997935" y="3925814"/>
            <a:ext cx="3999206" cy="645207"/>
            <a:chOff x="1360969" y="1923739"/>
            <a:chExt cx="2999404" cy="483906"/>
          </a:xfrm>
        </p:grpSpPr>
        <p:sp>
          <p:nvSpPr>
            <p:cNvPr id="46" name="Footer Text">
              <a:extLst>
                <a:ext uri="{FF2B5EF4-FFF2-40B4-BE49-F238E27FC236}">
                  <a16:creationId xmlns:a16="http://schemas.microsoft.com/office/drawing/2014/main" id="{2D7861CC-B258-4BD1-B376-B5EE6C00712D}"/>
                </a:ext>
              </a:extLst>
            </p:cNvPr>
            <p:cNvSpPr txBox="1"/>
            <p:nvPr/>
          </p:nvSpPr>
          <p:spPr>
            <a:xfrm>
              <a:off x="1360969" y="2144496"/>
              <a:ext cx="2999404" cy="2631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47" name="TextBox 119">
              <a:extLst>
                <a:ext uri="{FF2B5EF4-FFF2-40B4-BE49-F238E27FC236}">
                  <a16:creationId xmlns:a16="http://schemas.microsoft.com/office/drawing/2014/main" id="{916AFF27-2828-4B9F-A92A-8D21888107CB}"/>
                </a:ext>
              </a:extLst>
            </p:cNvPr>
            <p:cNvSpPr txBox="1"/>
            <p:nvPr/>
          </p:nvSpPr>
          <p:spPr>
            <a:xfrm>
              <a:off x="1360969" y="1923739"/>
              <a:ext cx="9233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</p:grpSp>
      <p:grpSp>
        <p:nvGrpSpPr>
          <p:cNvPr id="48" name="Group 22">
            <a:extLst>
              <a:ext uri="{FF2B5EF4-FFF2-40B4-BE49-F238E27FC236}">
                <a16:creationId xmlns:a16="http://schemas.microsoft.com/office/drawing/2014/main" id="{3B935861-1C79-485E-A56E-2F0CCEB6AFC4}"/>
              </a:ext>
            </a:extLst>
          </p:cNvPr>
          <p:cNvGrpSpPr/>
          <p:nvPr/>
        </p:nvGrpSpPr>
        <p:grpSpPr>
          <a:xfrm>
            <a:off x="6997935" y="4831293"/>
            <a:ext cx="3999206" cy="645207"/>
            <a:chOff x="1360969" y="1923739"/>
            <a:chExt cx="2999404" cy="483906"/>
          </a:xfrm>
        </p:grpSpPr>
        <p:sp>
          <p:nvSpPr>
            <p:cNvPr id="49" name="Footer Text">
              <a:extLst>
                <a:ext uri="{FF2B5EF4-FFF2-40B4-BE49-F238E27FC236}">
                  <a16:creationId xmlns:a16="http://schemas.microsoft.com/office/drawing/2014/main" id="{6852ACE6-8D43-4AC4-B80F-F353319434AF}"/>
                </a:ext>
              </a:extLst>
            </p:cNvPr>
            <p:cNvSpPr txBox="1"/>
            <p:nvPr/>
          </p:nvSpPr>
          <p:spPr>
            <a:xfrm>
              <a:off x="1360969" y="2144496"/>
              <a:ext cx="2999404" cy="26314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lvl="0">
                <a:lnSpc>
                  <a:spcPct val="114000"/>
                </a:lnSpc>
              </a:pPr>
              <a:r>
                <a:rPr lang="en-US" altLang="zh-CN" sz="1000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The user can demonstrate on a projector or computer, or presentation and make it film to be used in a wider field</a:t>
              </a:r>
            </a:p>
          </p:txBody>
        </p:sp>
        <p:sp>
          <p:nvSpPr>
            <p:cNvPr id="50" name="TextBox 119">
              <a:extLst>
                <a:ext uri="{FF2B5EF4-FFF2-40B4-BE49-F238E27FC236}">
                  <a16:creationId xmlns:a16="http://schemas.microsoft.com/office/drawing/2014/main" id="{DEDE2DF9-EAA0-4C13-9F39-DD6824B2D9F4}"/>
                </a:ext>
              </a:extLst>
            </p:cNvPr>
            <p:cNvSpPr txBox="1"/>
            <p:nvPr/>
          </p:nvSpPr>
          <p:spPr>
            <a:xfrm>
              <a:off x="1360969" y="1923739"/>
              <a:ext cx="923329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lvl="0"/>
              <a:r>
                <a:rPr lang="zh-CN" altLang="en-US" sz="1600" b="1" dirty="0">
                  <a:solidFill>
                    <a:srgbClr val="0C0457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</a:rPr>
                <a:t>标题文字添加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1122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Tm="3000">
        <p:random/>
      </p:transition>
    </mc:Choice>
    <mc:Fallback xmlns="">
      <p:transition spd="slow" advTm="3000">
        <p:random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8" grpId="0" animBg="1"/>
      <p:bldP spid="9" grpId="0" animBg="1"/>
      <p:bldP spid="13" grpId="0" animBg="1"/>
      <p:bldP spid="14" grpId="0" animBg="1"/>
      <p:bldP spid="15" grpId="0" animBg="1"/>
      <p:bldP spid="16" grpId="0" animBg="1"/>
      <p:bldP spid="24" grpId="0" animBg="1"/>
      <p:bldP spid="31" grpId="0"/>
      <p:bldP spid="33" grpId="0"/>
      <p:bldP spid="35" grpId="0"/>
      <p:bldP spid="37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蓝紫渐变工作汇报PPT模板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2.0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0C0457"/>
      </a:dk2>
      <a:lt2>
        <a:srgbClr val="FFFFFF"/>
      </a:lt2>
      <a:accent1>
        <a:srgbClr val="D05EEB"/>
      </a:accent1>
      <a:accent2>
        <a:srgbClr val="3F32B3"/>
      </a:accent2>
      <a:accent3>
        <a:srgbClr val="B90E83"/>
      </a:accent3>
      <a:accent4>
        <a:srgbClr val="6023BE"/>
      </a:accent4>
      <a:accent5>
        <a:srgbClr val="D887EE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</TotalTime>
  <Words>1805</Words>
  <Application>Microsoft Office PowerPoint</Application>
  <PresentationFormat>宽屏</PresentationFormat>
  <Paragraphs>192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字魂58号-创中黑</vt:lpstr>
      <vt:lpstr>Arial</vt:lpstr>
      <vt:lpstr>等线</vt:lpstr>
      <vt:lpstr>等线 Light</vt:lpstr>
      <vt:lpstr>宋体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蓝紫渐变工作汇报PPT模板</dc:title>
  <dc:creator>Cwl Lee</dc:creator>
  <cp:lastModifiedBy> </cp:lastModifiedBy>
  <cp:revision>51</cp:revision>
  <dcterms:created xsi:type="dcterms:W3CDTF">2018-02-06T01:57:32Z</dcterms:created>
  <dcterms:modified xsi:type="dcterms:W3CDTF">2019-08-15T02:01:14Z</dcterms:modified>
</cp:coreProperties>
</file>