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28.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sldIdLst>
    <p:sldId id="293" r:id="rId2"/>
    <p:sldId id="258" r:id="rId3"/>
    <p:sldId id="294" r:id="rId4"/>
    <p:sldId id="263" r:id="rId5"/>
    <p:sldId id="264" r:id="rId6"/>
    <p:sldId id="266" r:id="rId7"/>
    <p:sldId id="267" r:id="rId8"/>
    <p:sldId id="262" r:id="rId9"/>
    <p:sldId id="295" r:id="rId10"/>
    <p:sldId id="270" r:id="rId11"/>
    <p:sldId id="271" r:id="rId12"/>
    <p:sldId id="272" r:id="rId13"/>
    <p:sldId id="273" r:id="rId14"/>
    <p:sldId id="269" r:id="rId15"/>
    <p:sldId id="296" r:id="rId16"/>
    <p:sldId id="279" r:id="rId17"/>
    <p:sldId id="280" r:id="rId18"/>
    <p:sldId id="281" r:id="rId19"/>
    <p:sldId id="282" r:id="rId20"/>
    <p:sldId id="278" r:id="rId21"/>
    <p:sldId id="297" r:id="rId22"/>
    <p:sldId id="284" r:id="rId23"/>
    <p:sldId id="285" r:id="rId24"/>
    <p:sldId id="286" r:id="rId25"/>
    <p:sldId id="283" r:id="rId26"/>
    <p:sldId id="298" r:id="rId27"/>
    <p:sldId id="288" r:id="rId28"/>
    <p:sldId id="289" r:id="rId29"/>
    <p:sldId id="290" r:id="rId30"/>
    <p:sldId id="291" r:id="rId31"/>
    <p:sldId id="287" r:id="rId32"/>
    <p:sldId id="300" r:id="rId33"/>
  </p:sldIdLst>
  <p:sldSz cx="12192000" cy="6858000"/>
  <p:notesSz cx="6858000" cy="9144000"/>
  <p:custDataLst>
    <p:tags r:id="rId3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B77FF"/>
    <a:srgbClr val="FFFFFF"/>
    <a:srgbClr val="9722A2"/>
    <a:srgbClr val="634567"/>
    <a:srgbClr val="D194D6"/>
    <a:srgbClr val="75C2F6"/>
    <a:srgbClr val="C5BDFF"/>
    <a:srgbClr val="9D8EFF"/>
    <a:srgbClr val="E58EEF"/>
    <a:srgbClr val="92C5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97" d="100"/>
          <a:sy n="97" d="100"/>
        </p:scale>
        <p:origin x="78" y="510"/>
      </p:cViewPr>
      <p:guideLst/>
    </p:cSldViewPr>
  </p:slideViewPr>
  <p:notesTextViewPr>
    <p:cViewPr>
      <p:scale>
        <a:sx n="1" d="1"/>
        <a:sy n="1" d="1"/>
      </p:scale>
      <p:origin x="0" y="0"/>
    </p:cViewPr>
  </p:notesTextViewPr>
  <p:sorterViewPr>
    <p:cViewPr>
      <p:scale>
        <a:sx n="50" d="100"/>
        <a:sy n="5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gs" Target="tags/tag1.xml"/><Relationship Id="rId8" Type="http://schemas.openxmlformats.org/officeDocument/2006/relationships/slide" Target="slides/slide7.xml"/><Relationship Id="rId3" Type="http://schemas.openxmlformats.org/officeDocument/2006/relationships/slide" Target="slides/slide2.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___1.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___2.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___3.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image" Target="../media/image9.png"/><Relationship Id="rId2" Type="http://schemas.microsoft.com/office/2011/relationships/chartColorStyle" Target="colors4.xml"/><Relationship Id="rId1" Type="http://schemas.microsoft.com/office/2011/relationships/chartStyle" Target="style4.xml"/><Relationship Id="rId6" Type="http://schemas.openxmlformats.org/officeDocument/2006/relationships/package" Target="../embeddings/Microsoft_Excel____4.xlsx"/><Relationship Id="rId5" Type="http://schemas.openxmlformats.org/officeDocument/2006/relationships/image" Target="../media/image11.png"/><Relationship Id="rId4" Type="http://schemas.openxmlformats.org/officeDocument/2006/relationships/image" Target="../media/image10.png"/></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___5.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___6.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ln w="19050">
              <a:noFill/>
            </a:ln>
          </c:spPr>
          <c:dPt>
            <c:idx val="0"/>
            <c:bubble3D val="0"/>
            <c:spPr>
              <a:gradFill>
                <a:gsLst>
                  <a:gs pos="97000">
                    <a:srgbClr val="9D8EFF"/>
                  </a:gs>
                  <a:gs pos="1770">
                    <a:srgbClr val="857EFF"/>
                  </a:gs>
                  <a:gs pos="44000">
                    <a:srgbClr val="75C2F6"/>
                  </a:gs>
                </a:gsLst>
                <a:lin ang="2400000" scaled="0"/>
              </a:gradFill>
              <a:ln w="19050">
                <a:solidFill>
                  <a:schemeClr val="bg1"/>
                </a:solidFill>
              </a:ln>
              <a:effectLst/>
            </c:spPr>
            <c:extLst xmlns:c16r2="http://schemas.microsoft.com/office/drawing/2015/06/chart">
              <c:ext xmlns:c16="http://schemas.microsoft.com/office/drawing/2014/chart" uri="{C3380CC4-5D6E-409C-BE32-E72D297353CC}">
                <c16:uniqueId val="{00000001-9120-4E2E-B428-B95665557E0B}"/>
              </c:ext>
            </c:extLst>
          </c:dPt>
          <c:dPt>
            <c:idx val="1"/>
            <c:bubble3D val="0"/>
            <c:spPr>
              <a:solidFill>
                <a:schemeClr val="accent2">
                  <a:lumMod val="20000"/>
                  <a:lumOff val="80000"/>
                </a:schemeClr>
              </a:solidFill>
              <a:ln w="19050">
                <a:noFill/>
              </a:ln>
              <a:effectLst/>
            </c:spPr>
            <c:extLst xmlns:c16r2="http://schemas.microsoft.com/office/drawing/2015/06/chart">
              <c:ext xmlns:c16="http://schemas.microsoft.com/office/drawing/2014/chart" uri="{C3380CC4-5D6E-409C-BE32-E72D297353CC}">
                <c16:uniqueId val="{00000003-9120-4E2E-B428-B95665557E0B}"/>
              </c:ext>
            </c:extLst>
          </c:dPt>
          <c:cat>
            <c:strRef>
              <c:f>Sheet1!$A$2:$A$3</c:f>
              <c:strCache>
                <c:ptCount val="2"/>
                <c:pt idx="0">
                  <c:v>第一季度</c:v>
                </c:pt>
                <c:pt idx="1">
                  <c:v>第二季度</c:v>
                </c:pt>
              </c:strCache>
            </c:strRef>
          </c:cat>
          <c:val>
            <c:numRef>
              <c:f>Sheet1!$B$2:$B$3</c:f>
              <c:numCache>
                <c:formatCode>General</c:formatCode>
                <c:ptCount val="2"/>
                <c:pt idx="0">
                  <c:v>8.1999999999999993</c:v>
                </c:pt>
                <c:pt idx="1">
                  <c:v>3.6</c:v>
                </c:pt>
              </c:numCache>
            </c:numRef>
          </c:val>
          <c:extLst xmlns:c16r2="http://schemas.microsoft.com/office/drawing/2015/06/chart">
            <c:ext xmlns:c16="http://schemas.microsoft.com/office/drawing/2014/chart" uri="{C3380CC4-5D6E-409C-BE32-E72D297353CC}">
              <c16:uniqueId val="{00000004-9120-4E2E-B428-B95665557E0B}"/>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ln w="19050">
              <a:noFill/>
            </a:ln>
          </c:spPr>
          <c:dPt>
            <c:idx val="0"/>
            <c:bubble3D val="0"/>
            <c:spPr>
              <a:gradFill>
                <a:gsLst>
                  <a:gs pos="97000">
                    <a:srgbClr val="DEDEFF"/>
                  </a:gs>
                  <a:gs pos="1770">
                    <a:srgbClr val="9D8EFF"/>
                  </a:gs>
                  <a:gs pos="44000">
                    <a:srgbClr val="75C2F6"/>
                  </a:gs>
                </a:gsLst>
                <a:lin ang="2400000" scaled="0"/>
              </a:gradFill>
              <a:ln w="19050">
                <a:solidFill>
                  <a:schemeClr val="bg1"/>
                </a:solidFill>
              </a:ln>
              <a:effectLst/>
            </c:spPr>
            <c:extLst xmlns:c16r2="http://schemas.microsoft.com/office/drawing/2015/06/chart">
              <c:ext xmlns:c16="http://schemas.microsoft.com/office/drawing/2014/chart" uri="{C3380CC4-5D6E-409C-BE32-E72D297353CC}">
                <c16:uniqueId val="{00000001-3986-4EB5-B7D0-6B8C18D0E4FA}"/>
              </c:ext>
            </c:extLst>
          </c:dPt>
          <c:dPt>
            <c:idx val="1"/>
            <c:bubble3D val="0"/>
            <c:spPr>
              <a:solidFill>
                <a:schemeClr val="accent2">
                  <a:lumMod val="20000"/>
                  <a:lumOff val="80000"/>
                </a:schemeClr>
              </a:solidFill>
              <a:ln w="19050">
                <a:noFill/>
              </a:ln>
              <a:effectLst/>
            </c:spPr>
            <c:extLst xmlns:c16r2="http://schemas.microsoft.com/office/drawing/2015/06/chart">
              <c:ext xmlns:c16="http://schemas.microsoft.com/office/drawing/2014/chart" uri="{C3380CC4-5D6E-409C-BE32-E72D297353CC}">
                <c16:uniqueId val="{00000003-3986-4EB5-B7D0-6B8C18D0E4FA}"/>
              </c:ext>
            </c:extLst>
          </c:dPt>
          <c:cat>
            <c:strRef>
              <c:f>Sheet1!$A$2:$A$3</c:f>
              <c:strCache>
                <c:ptCount val="2"/>
                <c:pt idx="0">
                  <c:v>第一季度</c:v>
                </c:pt>
                <c:pt idx="1">
                  <c:v>第二季度</c:v>
                </c:pt>
              </c:strCache>
            </c:strRef>
          </c:cat>
          <c:val>
            <c:numRef>
              <c:f>Sheet1!$B$2:$B$3</c:f>
              <c:numCache>
                <c:formatCode>General</c:formatCode>
                <c:ptCount val="2"/>
                <c:pt idx="0">
                  <c:v>8.1999999999999993</c:v>
                </c:pt>
                <c:pt idx="1">
                  <c:v>3.6</c:v>
                </c:pt>
              </c:numCache>
            </c:numRef>
          </c:val>
          <c:extLst xmlns:c16r2="http://schemas.microsoft.com/office/drawing/2015/06/chart">
            <c:ext xmlns:c16="http://schemas.microsoft.com/office/drawing/2014/chart" uri="{C3380CC4-5D6E-409C-BE32-E72D297353CC}">
              <c16:uniqueId val="{00000004-3986-4EB5-B7D0-6B8C18D0E4FA}"/>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销售额</c:v>
                </c:pt>
              </c:strCache>
            </c:strRef>
          </c:tx>
          <c:spPr>
            <a:ln w="19050">
              <a:noFill/>
            </a:ln>
          </c:spPr>
          <c:dPt>
            <c:idx val="0"/>
            <c:bubble3D val="0"/>
            <c:spPr>
              <a:gradFill>
                <a:gsLst>
                  <a:gs pos="97000">
                    <a:srgbClr val="7B77FF"/>
                  </a:gs>
                  <a:gs pos="1770">
                    <a:srgbClr val="857EFF"/>
                  </a:gs>
                  <a:gs pos="44000">
                    <a:srgbClr val="75C2F6"/>
                  </a:gs>
                </a:gsLst>
                <a:lin ang="2400000" scaled="0"/>
              </a:gradFill>
              <a:ln w="19050">
                <a:solidFill>
                  <a:schemeClr val="bg1"/>
                </a:solidFill>
              </a:ln>
              <a:effectLst/>
            </c:spPr>
            <c:extLst xmlns:c16r2="http://schemas.microsoft.com/office/drawing/2015/06/chart">
              <c:ext xmlns:c16="http://schemas.microsoft.com/office/drawing/2014/chart" uri="{C3380CC4-5D6E-409C-BE32-E72D297353CC}">
                <c16:uniqueId val="{00000001-A93D-49A2-9DD0-DE562207D97F}"/>
              </c:ext>
            </c:extLst>
          </c:dPt>
          <c:dPt>
            <c:idx val="1"/>
            <c:bubble3D val="0"/>
            <c:spPr>
              <a:solidFill>
                <a:schemeClr val="accent2">
                  <a:lumMod val="20000"/>
                  <a:lumOff val="80000"/>
                </a:schemeClr>
              </a:solidFill>
              <a:ln w="19050">
                <a:noFill/>
              </a:ln>
              <a:effectLst/>
            </c:spPr>
            <c:extLst xmlns:c16r2="http://schemas.microsoft.com/office/drawing/2015/06/chart">
              <c:ext xmlns:c16="http://schemas.microsoft.com/office/drawing/2014/chart" uri="{C3380CC4-5D6E-409C-BE32-E72D297353CC}">
                <c16:uniqueId val="{00000003-A93D-49A2-9DD0-DE562207D97F}"/>
              </c:ext>
            </c:extLst>
          </c:dPt>
          <c:cat>
            <c:strRef>
              <c:f>Sheet1!$A$2:$A$3</c:f>
              <c:strCache>
                <c:ptCount val="2"/>
                <c:pt idx="0">
                  <c:v>第一季度</c:v>
                </c:pt>
                <c:pt idx="1">
                  <c:v>第二季度</c:v>
                </c:pt>
              </c:strCache>
            </c:strRef>
          </c:cat>
          <c:val>
            <c:numRef>
              <c:f>Sheet1!$B$2:$B$3</c:f>
              <c:numCache>
                <c:formatCode>General</c:formatCode>
                <c:ptCount val="2"/>
                <c:pt idx="0">
                  <c:v>8.1999999999999993</c:v>
                </c:pt>
                <c:pt idx="1">
                  <c:v>3.6</c:v>
                </c:pt>
              </c:numCache>
            </c:numRef>
          </c:val>
          <c:extLst xmlns:c16r2="http://schemas.microsoft.com/office/drawing/2015/06/chart">
            <c:ext xmlns:c16="http://schemas.microsoft.com/office/drawing/2014/chart" uri="{C3380CC4-5D6E-409C-BE32-E72D297353CC}">
              <c16:uniqueId val="{00000004-A93D-49A2-9DD0-DE562207D97F}"/>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1.7187500000000001E-2"/>
          <c:y val="1.17187492791124E-2"/>
          <c:w val="0.98281245175235399"/>
          <c:h val="0.90584381730783603"/>
        </c:manualLayout>
      </c:layout>
      <c:barChart>
        <c:barDir val="col"/>
        <c:grouping val="clustered"/>
        <c:varyColors val="0"/>
        <c:ser>
          <c:idx val="0"/>
          <c:order val="0"/>
          <c:tx>
            <c:strRef>
              <c:f>Sheet1!$B$1</c:f>
              <c:strCache>
                <c:ptCount val="1"/>
                <c:pt idx="0">
                  <c:v>系列 1</c:v>
                </c:pt>
              </c:strCache>
            </c:strRef>
          </c:tx>
          <c:spPr>
            <a:blipFill>
              <a:blip xmlns:r="http://schemas.openxmlformats.org/officeDocument/2006/relationships" r:embed="rId3"/>
              <a:stretch>
                <a:fillRect/>
              </a:stretch>
            </a:blipFill>
            <a:ln>
              <a:noFill/>
            </a:ln>
            <a:effectLst/>
          </c:spPr>
          <c:invertIfNegative val="0"/>
          <c:cat>
            <c:strRef>
              <c:f>Sheet1!$A$2</c:f>
              <c:strCache>
                <c:ptCount val="1"/>
                <c:pt idx="0">
                  <c:v>类别 1</c:v>
                </c:pt>
              </c:strCache>
            </c:strRef>
          </c:cat>
          <c:val>
            <c:numRef>
              <c:f>Sheet1!$B$2</c:f>
              <c:numCache>
                <c:formatCode>General</c:formatCode>
                <c:ptCount val="1"/>
                <c:pt idx="0">
                  <c:v>4.3</c:v>
                </c:pt>
              </c:numCache>
            </c:numRef>
          </c:val>
          <c:extLst xmlns:c16r2="http://schemas.microsoft.com/office/drawing/2015/06/chart">
            <c:ext xmlns:c16="http://schemas.microsoft.com/office/drawing/2014/chart" uri="{C3380CC4-5D6E-409C-BE32-E72D297353CC}">
              <c16:uniqueId val="{00000000-6B02-4A4F-80EE-A41973DDE306}"/>
            </c:ext>
          </c:extLst>
        </c:ser>
        <c:ser>
          <c:idx val="1"/>
          <c:order val="1"/>
          <c:tx>
            <c:strRef>
              <c:f>Sheet1!$C$1</c:f>
              <c:strCache>
                <c:ptCount val="1"/>
                <c:pt idx="0">
                  <c:v>系列 2</c:v>
                </c:pt>
              </c:strCache>
            </c:strRef>
          </c:tx>
          <c:spPr>
            <a:blipFill>
              <a:blip xmlns:r="http://schemas.openxmlformats.org/officeDocument/2006/relationships" r:embed="rId4"/>
              <a:stretch>
                <a:fillRect/>
              </a:stretch>
            </a:blipFill>
            <a:ln>
              <a:noFill/>
            </a:ln>
            <a:effectLst/>
          </c:spPr>
          <c:invertIfNegative val="0"/>
          <c:cat>
            <c:strRef>
              <c:f>Sheet1!$A$2</c:f>
              <c:strCache>
                <c:ptCount val="1"/>
                <c:pt idx="0">
                  <c:v>类别 1</c:v>
                </c:pt>
              </c:strCache>
            </c:strRef>
          </c:cat>
          <c:val>
            <c:numRef>
              <c:f>Sheet1!$C$2</c:f>
              <c:numCache>
                <c:formatCode>General</c:formatCode>
                <c:ptCount val="1"/>
                <c:pt idx="0">
                  <c:v>2.4</c:v>
                </c:pt>
              </c:numCache>
            </c:numRef>
          </c:val>
          <c:extLst xmlns:c16r2="http://schemas.microsoft.com/office/drawing/2015/06/chart">
            <c:ext xmlns:c16="http://schemas.microsoft.com/office/drawing/2014/chart" uri="{C3380CC4-5D6E-409C-BE32-E72D297353CC}">
              <c16:uniqueId val="{00000001-6B02-4A4F-80EE-A41973DDE306}"/>
            </c:ext>
          </c:extLst>
        </c:ser>
        <c:ser>
          <c:idx val="2"/>
          <c:order val="2"/>
          <c:tx>
            <c:strRef>
              <c:f>Sheet1!$D$1</c:f>
              <c:strCache>
                <c:ptCount val="1"/>
                <c:pt idx="0">
                  <c:v>系列 3</c:v>
                </c:pt>
              </c:strCache>
            </c:strRef>
          </c:tx>
          <c:spPr>
            <a:blipFill>
              <a:blip xmlns:r="http://schemas.openxmlformats.org/officeDocument/2006/relationships" r:embed="rId5"/>
              <a:stretch>
                <a:fillRect/>
              </a:stretch>
            </a:blipFill>
            <a:ln>
              <a:noFill/>
            </a:ln>
            <a:effectLst/>
          </c:spPr>
          <c:invertIfNegative val="0"/>
          <c:dPt>
            <c:idx val="0"/>
            <c:invertIfNegative val="0"/>
            <c:bubble3D val="0"/>
            <c:spPr>
              <a:blipFill>
                <a:blip xmlns:r="http://schemas.openxmlformats.org/officeDocument/2006/relationships" r:embed="rId3"/>
                <a:stretch>
                  <a:fillRect/>
                </a:stretch>
              </a:blipFill>
              <a:ln>
                <a:noFill/>
              </a:ln>
              <a:effectLst/>
            </c:spPr>
            <c:extLst xmlns:c16r2="http://schemas.microsoft.com/office/drawing/2015/06/chart">
              <c:ext xmlns:c16="http://schemas.microsoft.com/office/drawing/2014/chart" uri="{C3380CC4-5D6E-409C-BE32-E72D297353CC}">
                <c16:uniqueId val="{00000003-6B02-4A4F-80EE-A41973DDE306}"/>
              </c:ext>
            </c:extLst>
          </c:dPt>
          <c:cat>
            <c:strRef>
              <c:f>Sheet1!$A$2</c:f>
              <c:strCache>
                <c:ptCount val="1"/>
                <c:pt idx="0">
                  <c:v>类别 1</c:v>
                </c:pt>
              </c:strCache>
            </c:strRef>
          </c:cat>
          <c:val>
            <c:numRef>
              <c:f>Sheet1!$D$2</c:f>
              <c:numCache>
                <c:formatCode>General</c:formatCode>
                <c:ptCount val="1"/>
                <c:pt idx="0">
                  <c:v>2</c:v>
                </c:pt>
              </c:numCache>
            </c:numRef>
          </c:val>
          <c:extLst xmlns:c16r2="http://schemas.microsoft.com/office/drawing/2015/06/chart">
            <c:ext xmlns:c16="http://schemas.microsoft.com/office/drawing/2014/chart" uri="{C3380CC4-5D6E-409C-BE32-E72D297353CC}">
              <c16:uniqueId val="{00000004-6B02-4A4F-80EE-A41973DDE306}"/>
            </c:ext>
          </c:extLst>
        </c:ser>
        <c:ser>
          <c:idx val="3"/>
          <c:order val="3"/>
          <c:tx>
            <c:strRef>
              <c:f>Sheet1!$E$1</c:f>
              <c:strCache>
                <c:ptCount val="1"/>
                <c:pt idx="0">
                  <c:v>系列4</c:v>
                </c:pt>
              </c:strCache>
            </c:strRef>
          </c:tx>
          <c:spPr>
            <a:blipFill>
              <a:blip xmlns:r="http://schemas.openxmlformats.org/officeDocument/2006/relationships" r:embed="rId4"/>
              <a:stretch>
                <a:fillRect/>
              </a:stretch>
            </a:blipFill>
            <a:ln>
              <a:noFill/>
            </a:ln>
            <a:effectLst/>
          </c:spPr>
          <c:invertIfNegative val="0"/>
          <c:cat>
            <c:strRef>
              <c:f>Sheet1!$A$2</c:f>
              <c:strCache>
                <c:ptCount val="1"/>
                <c:pt idx="0">
                  <c:v>类别 1</c:v>
                </c:pt>
              </c:strCache>
            </c:strRef>
          </c:cat>
          <c:val>
            <c:numRef>
              <c:f>Sheet1!$E$2</c:f>
              <c:numCache>
                <c:formatCode>General</c:formatCode>
                <c:ptCount val="1"/>
                <c:pt idx="0">
                  <c:v>3.8</c:v>
                </c:pt>
              </c:numCache>
            </c:numRef>
          </c:val>
          <c:extLst xmlns:c16r2="http://schemas.microsoft.com/office/drawing/2015/06/chart">
            <c:ext xmlns:c16="http://schemas.microsoft.com/office/drawing/2014/chart" uri="{C3380CC4-5D6E-409C-BE32-E72D297353CC}">
              <c16:uniqueId val="{00000005-6B02-4A4F-80EE-A41973DDE306}"/>
            </c:ext>
          </c:extLst>
        </c:ser>
        <c:dLbls>
          <c:showLegendKey val="0"/>
          <c:showVal val="0"/>
          <c:showCatName val="0"/>
          <c:showSerName val="0"/>
          <c:showPercent val="0"/>
          <c:showBubbleSize val="0"/>
        </c:dLbls>
        <c:gapWidth val="0"/>
        <c:overlap val="48"/>
        <c:axId val="-1001409200"/>
        <c:axId val="-1001408112"/>
      </c:barChart>
      <c:catAx>
        <c:axId val="-1001409200"/>
        <c:scaling>
          <c:orientation val="minMax"/>
        </c:scaling>
        <c:delete val="1"/>
        <c:axPos val="b"/>
        <c:numFmt formatCode="General" sourceLinked="1"/>
        <c:majorTickMark val="none"/>
        <c:minorTickMark val="none"/>
        <c:tickLblPos val="nextTo"/>
        <c:crossAx val="-1001408112"/>
        <c:crosses val="autoZero"/>
        <c:auto val="1"/>
        <c:lblAlgn val="ctr"/>
        <c:lblOffset val="100"/>
        <c:noMultiLvlLbl val="0"/>
      </c:catAx>
      <c:valAx>
        <c:axId val="-1001408112"/>
        <c:scaling>
          <c:orientation val="minMax"/>
        </c:scaling>
        <c:delete val="1"/>
        <c:axPos val="l"/>
        <c:numFmt formatCode="General" sourceLinked="1"/>
        <c:majorTickMark val="none"/>
        <c:minorTickMark val="none"/>
        <c:tickLblPos val="nextTo"/>
        <c:crossAx val="-1001409200"/>
        <c:crosses val="autoZero"/>
        <c:crossBetween val="between"/>
      </c:valAx>
      <c:spPr>
        <a:noFill/>
        <a:ln>
          <a:noFill/>
        </a:ln>
        <a:effectLst/>
      </c:spPr>
    </c:plotArea>
    <c:plotVisOnly val="1"/>
    <c:dispBlanksAs val="gap"/>
    <c:showDLblsOverMax val="0"/>
  </c:chart>
  <c:spPr>
    <a:noFill/>
    <a:ln>
      <a:noFill/>
    </a:ln>
    <a:effectLst/>
  </c:spPr>
  <c:txPr>
    <a:bodyPr/>
    <a:lstStyle/>
    <a:p>
      <a:pPr>
        <a:defRPr lang="zh-CN"/>
      </a:pPr>
      <a:endParaRPr lang="zh-CN"/>
    </a:p>
  </c:txPr>
  <c:externalData r:id="rId6">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系列 1</c:v>
                </c:pt>
              </c:strCache>
            </c:strRef>
          </c:tx>
          <c:spPr>
            <a:gradFill rotWithShape="1">
              <a:gsLst>
                <a:gs pos="97000">
                  <a:srgbClr val="DEDEFF"/>
                </a:gs>
                <a:gs pos="1770">
                  <a:srgbClr val="9D8EFF"/>
                </a:gs>
                <a:gs pos="44000">
                  <a:srgbClr val="857EFF"/>
                </a:gs>
              </a:gsLst>
              <a:lin ang="2400000" scaled="0"/>
            </a:gradFill>
            <a:ln>
              <a:noFill/>
            </a:ln>
            <a:effectLst/>
          </c:spPr>
          <c:invertIfNegative val="0"/>
          <c:dPt>
            <c:idx val="1"/>
            <c:invertIfNegative val="0"/>
            <c:bubble3D val="0"/>
            <c:extLst xmlns:c16r2="http://schemas.microsoft.com/office/drawing/2015/06/chart">
              <c:ext xmlns:c16="http://schemas.microsoft.com/office/drawing/2014/chart" uri="{C3380CC4-5D6E-409C-BE32-E72D297353CC}">
                <c16:uniqueId val="{00000000-EB3D-4268-9E4E-AD75A51FED87}"/>
              </c:ext>
            </c:extLst>
          </c:dPt>
          <c:dPt>
            <c:idx val="3"/>
            <c:invertIfNegative val="0"/>
            <c:bubble3D val="0"/>
            <c:extLst xmlns:c16r2="http://schemas.microsoft.com/office/drawing/2015/06/chart">
              <c:ext xmlns:c16="http://schemas.microsoft.com/office/drawing/2014/chart" uri="{C3380CC4-5D6E-409C-BE32-E72D297353CC}">
                <c16:uniqueId val="{00000001-EB3D-4268-9E4E-AD75A51FED87}"/>
              </c:ext>
            </c:extLst>
          </c:dPt>
          <c:dLbls>
            <c:spPr>
              <a:noFill/>
              <a:ln>
                <a:noFill/>
              </a:ln>
              <a:effectLst/>
            </c:spPr>
            <c:txPr>
              <a:bodyPr rot="0" spcFirstLastPara="1" vertOverflow="ellipsis" vert="horz" wrap="square" lIns="38100" tIns="19050" rIns="38100" bIns="19050" anchor="ctr" anchorCtr="1">
                <a:spAutoFit/>
              </a:bodyPr>
              <a:lstStyle/>
              <a:p>
                <a:pPr>
                  <a:defRPr lang="zh-CN" sz="1195" b="0" i="0" u="none" strike="noStrike" kern="1200" baseline="0">
                    <a:solidFill>
                      <a:schemeClr val="tx2"/>
                    </a:solidFill>
                    <a:latin typeface="+mn-lt"/>
                    <a:ea typeface="+mn-ea"/>
                    <a:cs typeface="+mn-cs"/>
                  </a:defRPr>
                </a:pPr>
                <a:endParaRPr lang="zh-CN"/>
              </a:p>
            </c:txPr>
            <c:dLblPos val="outEnd"/>
            <c:showLegendKey val="0"/>
            <c:showVal val="1"/>
            <c:showCatName val="0"/>
            <c:showSerName val="0"/>
            <c:showPercent val="0"/>
            <c:showBubbleSize val="0"/>
            <c:showLeaderLines val="0"/>
            <c:extLst xmlns:c16r2="http://schemas.microsoft.com/office/drawing/2015/06/chart">
              <c:ext xmlns:c15="http://schemas.microsoft.com/office/drawing/2012/chart" uri="{CE6537A1-D6FC-4f65-9D91-7224C49458BB}">
                <c15:layout/>
                <c15:showLeaderLines val="1"/>
                <c15:leaderLines>
                  <c:spPr>
                    <a:ln w="9525">
                      <a:solidFill>
                        <a:schemeClr val="tx2">
                          <a:lumMod val="35000"/>
                          <a:lumOff val="65000"/>
                        </a:schemeClr>
                      </a:solidFill>
                    </a:ln>
                    <a:effectLst/>
                  </c:spPr>
                </c15:leaderLines>
              </c:ext>
            </c:extLst>
          </c:dLbls>
          <c:cat>
            <c:strRef>
              <c:f>Sheet1!$A$2:$A$6</c:f>
              <c:strCache>
                <c:ptCount val="5"/>
                <c:pt idx="0">
                  <c:v>类别 1</c:v>
                </c:pt>
                <c:pt idx="1">
                  <c:v>类别 2</c:v>
                </c:pt>
                <c:pt idx="2">
                  <c:v>类别 3</c:v>
                </c:pt>
                <c:pt idx="3">
                  <c:v>类别 4</c:v>
                </c:pt>
                <c:pt idx="4">
                  <c:v>2</c:v>
                </c:pt>
              </c:strCache>
            </c:strRef>
          </c:cat>
          <c:val>
            <c:numRef>
              <c:f>Sheet1!$B$2:$B$6</c:f>
              <c:numCache>
                <c:formatCode>General</c:formatCode>
                <c:ptCount val="5"/>
                <c:pt idx="0">
                  <c:v>4.3</c:v>
                </c:pt>
                <c:pt idx="1">
                  <c:v>2.5</c:v>
                </c:pt>
                <c:pt idx="2">
                  <c:v>3.5</c:v>
                </c:pt>
                <c:pt idx="3">
                  <c:v>4.5</c:v>
                </c:pt>
                <c:pt idx="4">
                  <c:v>4.8</c:v>
                </c:pt>
              </c:numCache>
            </c:numRef>
          </c:val>
          <c:extLst xmlns:c16r2="http://schemas.microsoft.com/office/drawing/2015/06/chart">
            <c:ext xmlns:c16="http://schemas.microsoft.com/office/drawing/2014/chart" uri="{C3380CC4-5D6E-409C-BE32-E72D297353CC}">
              <c16:uniqueId val="{00000002-EB3D-4268-9E4E-AD75A51FED87}"/>
            </c:ext>
          </c:extLst>
        </c:ser>
        <c:dLbls>
          <c:showLegendKey val="0"/>
          <c:showVal val="1"/>
          <c:showCatName val="0"/>
          <c:showSerName val="0"/>
          <c:showPercent val="0"/>
          <c:showBubbleSize val="0"/>
        </c:dLbls>
        <c:gapWidth val="100"/>
        <c:overlap val="-24"/>
        <c:axId val="-755894912"/>
        <c:axId val="-755889472"/>
      </c:barChart>
      <c:catAx>
        <c:axId val="-755894912"/>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lang="zh-CN" sz="1195" b="0" i="0" u="none" strike="noStrike" kern="1200" baseline="0">
                <a:solidFill>
                  <a:schemeClr val="tx2"/>
                </a:solidFill>
                <a:latin typeface="+mn-lt"/>
                <a:ea typeface="+mn-ea"/>
                <a:cs typeface="+mn-cs"/>
              </a:defRPr>
            </a:pPr>
            <a:endParaRPr lang="zh-CN"/>
          </a:p>
        </c:txPr>
        <c:crossAx val="-755889472"/>
        <c:crosses val="autoZero"/>
        <c:auto val="1"/>
        <c:lblAlgn val="ctr"/>
        <c:lblOffset val="100"/>
        <c:noMultiLvlLbl val="0"/>
      </c:catAx>
      <c:valAx>
        <c:axId val="-755889472"/>
        <c:scaling>
          <c:orientation val="minMax"/>
        </c:scaling>
        <c:delete val="0"/>
        <c:axPos val="l"/>
        <c:majorGridlines>
          <c:spPr>
            <a:ln w="9525" cap="flat" cmpd="sng" algn="ctr">
              <a:solidFill>
                <a:schemeClr val="tx2">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1195" b="0" i="0" u="none" strike="noStrike" kern="1200" baseline="0">
                <a:solidFill>
                  <a:schemeClr val="tx2"/>
                </a:solidFill>
                <a:latin typeface="+mn-lt"/>
                <a:ea typeface="+mn-ea"/>
                <a:cs typeface="+mn-cs"/>
              </a:defRPr>
            </a:pPr>
            <a:endParaRPr lang="zh-CN"/>
          </a:p>
        </c:txPr>
        <c:crossAx val="-755894912"/>
        <c:crosses val="autoZero"/>
        <c:crossBetween val="between"/>
      </c:valAx>
      <c:spPr>
        <a:noFill/>
        <a:ln>
          <a:noFill/>
        </a:ln>
        <a:effectLst/>
      </c:spPr>
    </c:plotArea>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系列 1</c:v>
                </c:pt>
              </c:strCache>
            </c:strRef>
          </c:tx>
          <c:spPr>
            <a:gradFill>
              <a:gsLst>
                <a:gs pos="48000">
                  <a:srgbClr val="7DA0FB">
                    <a:alpha val="100000"/>
                  </a:srgbClr>
                </a:gs>
                <a:gs pos="39000">
                  <a:srgbClr val="AAD0FB">
                    <a:alpha val="100000"/>
                  </a:srgbClr>
                </a:gs>
                <a:gs pos="97000">
                  <a:srgbClr val="857EFF"/>
                </a:gs>
                <a:gs pos="1770">
                  <a:srgbClr val="DEDEFF"/>
                </a:gs>
                <a:gs pos="44000">
                  <a:srgbClr val="75C2F6"/>
                </a:gs>
              </a:gsLst>
              <a:lin ang="2400000" scaled="0"/>
            </a:gradFill>
            <a:ln>
              <a:noFill/>
            </a:ln>
            <a:effectLst/>
          </c:spPr>
          <c:invertIfNegative val="0"/>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extLst xmlns:c16r2="http://schemas.microsoft.com/office/drawing/2015/06/chart">
            <c:ext xmlns:c16="http://schemas.microsoft.com/office/drawing/2014/chart" uri="{C3380CC4-5D6E-409C-BE32-E72D297353CC}">
              <c16:uniqueId val="{00000000-9BB8-401F-84CA-BACF99D798E3}"/>
            </c:ext>
          </c:extLst>
        </c:ser>
        <c:ser>
          <c:idx val="1"/>
          <c:order val="1"/>
          <c:tx>
            <c:strRef>
              <c:f>Sheet1!$C$1</c:f>
              <c:strCache>
                <c:ptCount val="1"/>
                <c:pt idx="0">
                  <c:v>系列 2</c:v>
                </c:pt>
              </c:strCache>
            </c:strRef>
          </c:tx>
          <c:spPr>
            <a:gradFill>
              <a:gsLst>
                <a:gs pos="100000">
                  <a:srgbClr val="9D8EFF"/>
                </a:gs>
                <a:gs pos="0">
                  <a:srgbClr val="65DAF7"/>
                </a:gs>
                <a:gs pos="44000">
                  <a:srgbClr val="9D8EFF"/>
                </a:gs>
              </a:gsLst>
              <a:lin ang="2400000" scaled="0"/>
            </a:gradFill>
            <a:ln>
              <a:noFill/>
            </a:ln>
            <a:effectLst/>
          </c:spPr>
          <c:invertIfNegative val="0"/>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4.4000000000000004</c:v>
                </c:pt>
                <c:pt idx="2">
                  <c:v>1.8</c:v>
                </c:pt>
                <c:pt idx="3">
                  <c:v>2.8</c:v>
                </c:pt>
              </c:numCache>
            </c:numRef>
          </c:val>
          <c:extLst xmlns:c16r2="http://schemas.microsoft.com/office/drawing/2015/06/chart">
            <c:ext xmlns:c16="http://schemas.microsoft.com/office/drawing/2014/chart" uri="{C3380CC4-5D6E-409C-BE32-E72D297353CC}">
              <c16:uniqueId val="{00000001-9BB8-401F-84CA-BACF99D798E3}"/>
            </c:ext>
          </c:extLst>
        </c:ser>
        <c:dLbls>
          <c:showLegendKey val="0"/>
          <c:showVal val="0"/>
          <c:showCatName val="0"/>
          <c:showSerName val="0"/>
          <c:showPercent val="0"/>
          <c:showBubbleSize val="0"/>
        </c:dLbls>
        <c:gapWidth val="219"/>
        <c:overlap val="-27"/>
        <c:axId val="-755896544"/>
        <c:axId val="-755894368"/>
      </c:barChart>
      <c:catAx>
        <c:axId val="-755896544"/>
        <c:scaling>
          <c:orientation val="minMax"/>
        </c:scaling>
        <c:delete val="1"/>
        <c:axPos val="b"/>
        <c:numFmt formatCode="General" sourceLinked="1"/>
        <c:majorTickMark val="none"/>
        <c:minorTickMark val="none"/>
        <c:tickLblPos val="nextTo"/>
        <c:crossAx val="-755894368"/>
        <c:crosses val="autoZero"/>
        <c:auto val="1"/>
        <c:lblAlgn val="ctr"/>
        <c:lblOffset val="100"/>
        <c:noMultiLvlLbl val="0"/>
      </c:catAx>
      <c:valAx>
        <c:axId val="-755894368"/>
        <c:scaling>
          <c:orientation val="minMax"/>
        </c:scaling>
        <c:delete val="1"/>
        <c:axPos val="l"/>
        <c:numFmt formatCode="General" sourceLinked="1"/>
        <c:majorTickMark val="none"/>
        <c:minorTickMark val="none"/>
        <c:tickLblPos val="nextTo"/>
        <c:crossAx val="-755896544"/>
        <c:crosses val="autoZero"/>
        <c:crossBetween val="between"/>
      </c:valAx>
      <c:spPr>
        <a:noFill/>
        <a:ln>
          <a:noFill/>
        </a:ln>
        <a:effectLst/>
      </c:spPr>
    </c:plotArea>
    <c:plotVisOnly val="1"/>
    <c:dispBlanksAs val="gap"/>
    <c:showDLblsOverMax val="0"/>
  </c:chart>
  <c:spPr>
    <a:noFill/>
    <a:ln>
      <a:noFill/>
    </a:ln>
    <a:effectLst/>
  </c:spPr>
  <c:txPr>
    <a:bodyPr/>
    <a:lstStyle/>
    <a:p>
      <a:pPr>
        <a:defRPr lang="zh-CN"/>
      </a:pPr>
      <a:endParaRPr lang="zh-CN"/>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7">
  <cs:axisTitle>
    <cs:lnRef idx="0"/>
    <cs:fillRef idx="0"/>
    <cs:effectRef idx="0"/>
    <cs:fontRef idx="minor">
      <a:schemeClr val="tx2"/>
    </cs:fontRef>
    <cs:defRPr sz="1195"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1195"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1195" kern="1200"/>
  </cs:chartArea>
  <cs:dataLabel>
    <cs:lnRef idx="0"/>
    <cs:fillRef idx="0"/>
    <cs:effectRef idx="0"/>
    <cs:fontRef idx="minor">
      <a:schemeClr val="tx2"/>
    </cs:fontRef>
    <cs:defRPr sz="1195"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1195"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1195"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213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1195"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1195" kern="1200"/>
  </cs:valueAxis>
  <cs:wall>
    <cs:lnRef idx="0"/>
    <cs:fillRef idx="0"/>
    <cs:effectRef idx="0"/>
    <cs:fontRef idx="minor">
      <a:schemeClr val="tx2"/>
    </cs:fontRef>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5"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01342B-26E9-48BD-9796-9756E2A7FD0B}" type="datetimeFigureOut">
              <a:rPr lang="zh-CN" altLang="en-US" smtClean="0"/>
              <a:t>2019/6/20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A512E6-6BBC-4F0D-B688-B830A4389B41}" type="slidenum">
              <a:rPr lang="zh-CN" altLang="en-US" smtClean="0"/>
              <a:t>‹#›</a:t>
            </a:fld>
            <a:endParaRPr lang="zh-CN" altLang="en-US"/>
          </a:p>
        </p:txBody>
      </p:sp>
    </p:spTree>
    <p:extLst>
      <p:ext uri="{BB962C8B-B14F-4D97-AF65-F5344CB8AC3E}">
        <p14:creationId xmlns:p14="http://schemas.microsoft.com/office/powerpoint/2010/main" val="1160666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4A512E6-6BBC-4F0D-B688-B830A4389B41}" type="slidenum">
              <a:rPr lang="zh-CN" altLang="en-US" smtClean="0"/>
              <a:t>1</a:t>
            </a:fld>
            <a:endParaRPr lang="zh-CN" altLang="en-US"/>
          </a:p>
        </p:txBody>
      </p:sp>
    </p:spTree>
    <p:extLst>
      <p:ext uri="{BB962C8B-B14F-4D97-AF65-F5344CB8AC3E}">
        <p14:creationId xmlns:p14="http://schemas.microsoft.com/office/powerpoint/2010/main" val="14566725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4A512E6-6BBC-4F0D-B688-B830A4389B41}" type="slidenum">
              <a:rPr lang="zh-CN" altLang="en-US" smtClean="0"/>
              <a:t>10</a:t>
            </a:fld>
            <a:endParaRPr lang="zh-CN" altLang="en-US"/>
          </a:p>
        </p:txBody>
      </p:sp>
    </p:spTree>
    <p:extLst>
      <p:ext uri="{BB962C8B-B14F-4D97-AF65-F5344CB8AC3E}">
        <p14:creationId xmlns:p14="http://schemas.microsoft.com/office/powerpoint/2010/main" val="3811191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4A512E6-6BBC-4F0D-B688-B830A4389B41}" type="slidenum">
              <a:rPr lang="zh-CN" altLang="en-US" smtClean="0"/>
              <a:t>11</a:t>
            </a:fld>
            <a:endParaRPr lang="zh-CN" altLang="en-US"/>
          </a:p>
        </p:txBody>
      </p:sp>
    </p:spTree>
    <p:extLst>
      <p:ext uri="{BB962C8B-B14F-4D97-AF65-F5344CB8AC3E}">
        <p14:creationId xmlns:p14="http://schemas.microsoft.com/office/powerpoint/2010/main" val="30950627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4A512E6-6BBC-4F0D-B688-B830A4389B41}" type="slidenum">
              <a:rPr lang="zh-CN" altLang="en-US" smtClean="0"/>
              <a:t>12</a:t>
            </a:fld>
            <a:endParaRPr lang="zh-CN" altLang="en-US"/>
          </a:p>
        </p:txBody>
      </p:sp>
    </p:spTree>
    <p:extLst>
      <p:ext uri="{BB962C8B-B14F-4D97-AF65-F5344CB8AC3E}">
        <p14:creationId xmlns:p14="http://schemas.microsoft.com/office/powerpoint/2010/main" val="42651234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4A512E6-6BBC-4F0D-B688-B830A4389B41}" type="slidenum">
              <a:rPr lang="zh-CN" altLang="en-US" smtClean="0"/>
              <a:t>13</a:t>
            </a:fld>
            <a:endParaRPr lang="zh-CN" altLang="en-US"/>
          </a:p>
        </p:txBody>
      </p:sp>
    </p:spTree>
    <p:extLst>
      <p:ext uri="{BB962C8B-B14F-4D97-AF65-F5344CB8AC3E}">
        <p14:creationId xmlns:p14="http://schemas.microsoft.com/office/powerpoint/2010/main" val="3926964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4A512E6-6BBC-4F0D-B688-B830A4389B41}" type="slidenum">
              <a:rPr lang="zh-CN" altLang="en-US" smtClean="0"/>
              <a:t>14</a:t>
            </a:fld>
            <a:endParaRPr lang="zh-CN" altLang="en-US"/>
          </a:p>
        </p:txBody>
      </p:sp>
    </p:spTree>
    <p:extLst>
      <p:ext uri="{BB962C8B-B14F-4D97-AF65-F5344CB8AC3E}">
        <p14:creationId xmlns:p14="http://schemas.microsoft.com/office/powerpoint/2010/main" val="38758733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4A512E6-6BBC-4F0D-B688-B830A4389B41}" type="slidenum">
              <a:rPr lang="zh-CN" altLang="en-US" smtClean="0"/>
              <a:t>15</a:t>
            </a:fld>
            <a:endParaRPr lang="zh-CN" altLang="en-US"/>
          </a:p>
        </p:txBody>
      </p:sp>
    </p:spTree>
    <p:extLst>
      <p:ext uri="{BB962C8B-B14F-4D97-AF65-F5344CB8AC3E}">
        <p14:creationId xmlns:p14="http://schemas.microsoft.com/office/powerpoint/2010/main" val="10043149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4A512E6-6BBC-4F0D-B688-B830A4389B41}" type="slidenum">
              <a:rPr lang="zh-CN" altLang="en-US" smtClean="0"/>
              <a:t>16</a:t>
            </a:fld>
            <a:endParaRPr lang="zh-CN" altLang="en-US"/>
          </a:p>
        </p:txBody>
      </p:sp>
    </p:spTree>
    <p:extLst>
      <p:ext uri="{BB962C8B-B14F-4D97-AF65-F5344CB8AC3E}">
        <p14:creationId xmlns:p14="http://schemas.microsoft.com/office/powerpoint/2010/main" val="2620168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4A512E6-6BBC-4F0D-B688-B830A4389B41}" type="slidenum">
              <a:rPr lang="zh-CN" altLang="en-US" smtClean="0"/>
              <a:t>17</a:t>
            </a:fld>
            <a:endParaRPr lang="zh-CN" altLang="en-US"/>
          </a:p>
        </p:txBody>
      </p:sp>
    </p:spTree>
    <p:extLst>
      <p:ext uri="{BB962C8B-B14F-4D97-AF65-F5344CB8AC3E}">
        <p14:creationId xmlns:p14="http://schemas.microsoft.com/office/powerpoint/2010/main" val="11992582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4A512E6-6BBC-4F0D-B688-B830A4389B41}" type="slidenum">
              <a:rPr lang="zh-CN" altLang="en-US" smtClean="0"/>
              <a:t>18</a:t>
            </a:fld>
            <a:endParaRPr lang="zh-CN" altLang="en-US"/>
          </a:p>
        </p:txBody>
      </p:sp>
    </p:spTree>
    <p:extLst>
      <p:ext uri="{BB962C8B-B14F-4D97-AF65-F5344CB8AC3E}">
        <p14:creationId xmlns:p14="http://schemas.microsoft.com/office/powerpoint/2010/main" val="20561156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4A512E6-6BBC-4F0D-B688-B830A4389B41}" type="slidenum">
              <a:rPr lang="zh-CN" altLang="en-US" smtClean="0"/>
              <a:t>19</a:t>
            </a:fld>
            <a:endParaRPr lang="zh-CN" altLang="en-US"/>
          </a:p>
        </p:txBody>
      </p:sp>
    </p:spTree>
    <p:extLst>
      <p:ext uri="{BB962C8B-B14F-4D97-AF65-F5344CB8AC3E}">
        <p14:creationId xmlns:p14="http://schemas.microsoft.com/office/powerpoint/2010/main" val="38002890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4A512E6-6BBC-4F0D-B688-B830A4389B41}" type="slidenum">
              <a:rPr lang="zh-CN" altLang="en-US" smtClean="0"/>
              <a:t>2</a:t>
            </a:fld>
            <a:endParaRPr lang="zh-CN" altLang="en-US"/>
          </a:p>
        </p:txBody>
      </p:sp>
    </p:spTree>
    <p:extLst>
      <p:ext uri="{BB962C8B-B14F-4D97-AF65-F5344CB8AC3E}">
        <p14:creationId xmlns:p14="http://schemas.microsoft.com/office/powerpoint/2010/main" val="28605707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4A512E6-6BBC-4F0D-B688-B830A4389B41}" type="slidenum">
              <a:rPr lang="zh-CN" altLang="en-US" smtClean="0"/>
              <a:t>20</a:t>
            </a:fld>
            <a:endParaRPr lang="zh-CN" altLang="en-US"/>
          </a:p>
        </p:txBody>
      </p:sp>
    </p:spTree>
    <p:extLst>
      <p:ext uri="{BB962C8B-B14F-4D97-AF65-F5344CB8AC3E}">
        <p14:creationId xmlns:p14="http://schemas.microsoft.com/office/powerpoint/2010/main" val="26339566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4A512E6-6BBC-4F0D-B688-B830A4389B41}" type="slidenum">
              <a:rPr lang="zh-CN" altLang="en-US" smtClean="0"/>
              <a:t>21</a:t>
            </a:fld>
            <a:endParaRPr lang="zh-CN" altLang="en-US"/>
          </a:p>
        </p:txBody>
      </p:sp>
    </p:spTree>
    <p:extLst>
      <p:ext uri="{BB962C8B-B14F-4D97-AF65-F5344CB8AC3E}">
        <p14:creationId xmlns:p14="http://schemas.microsoft.com/office/powerpoint/2010/main" val="24385692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4A512E6-6BBC-4F0D-B688-B830A4389B41}" type="slidenum">
              <a:rPr lang="zh-CN" altLang="en-US" smtClean="0"/>
              <a:t>22</a:t>
            </a:fld>
            <a:endParaRPr lang="zh-CN" altLang="en-US"/>
          </a:p>
        </p:txBody>
      </p:sp>
    </p:spTree>
    <p:extLst>
      <p:ext uri="{BB962C8B-B14F-4D97-AF65-F5344CB8AC3E}">
        <p14:creationId xmlns:p14="http://schemas.microsoft.com/office/powerpoint/2010/main" val="18941999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4A512E6-6BBC-4F0D-B688-B830A4389B41}" type="slidenum">
              <a:rPr lang="zh-CN" altLang="en-US" smtClean="0"/>
              <a:t>23</a:t>
            </a:fld>
            <a:endParaRPr lang="zh-CN" altLang="en-US"/>
          </a:p>
        </p:txBody>
      </p:sp>
    </p:spTree>
    <p:extLst>
      <p:ext uri="{BB962C8B-B14F-4D97-AF65-F5344CB8AC3E}">
        <p14:creationId xmlns:p14="http://schemas.microsoft.com/office/powerpoint/2010/main" val="36616270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4A512E6-6BBC-4F0D-B688-B830A4389B41}" type="slidenum">
              <a:rPr lang="zh-CN" altLang="en-US" smtClean="0"/>
              <a:t>24</a:t>
            </a:fld>
            <a:endParaRPr lang="zh-CN" altLang="en-US"/>
          </a:p>
        </p:txBody>
      </p:sp>
    </p:spTree>
    <p:extLst>
      <p:ext uri="{BB962C8B-B14F-4D97-AF65-F5344CB8AC3E}">
        <p14:creationId xmlns:p14="http://schemas.microsoft.com/office/powerpoint/2010/main" val="19646312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4A512E6-6BBC-4F0D-B688-B830A4389B41}" type="slidenum">
              <a:rPr lang="zh-CN" altLang="en-US" smtClean="0"/>
              <a:t>25</a:t>
            </a:fld>
            <a:endParaRPr lang="zh-CN" altLang="en-US"/>
          </a:p>
        </p:txBody>
      </p:sp>
    </p:spTree>
    <p:extLst>
      <p:ext uri="{BB962C8B-B14F-4D97-AF65-F5344CB8AC3E}">
        <p14:creationId xmlns:p14="http://schemas.microsoft.com/office/powerpoint/2010/main" val="12461520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4A512E6-6BBC-4F0D-B688-B830A4389B41}" type="slidenum">
              <a:rPr lang="zh-CN" altLang="en-US" smtClean="0"/>
              <a:t>26</a:t>
            </a:fld>
            <a:endParaRPr lang="zh-CN" altLang="en-US"/>
          </a:p>
        </p:txBody>
      </p:sp>
    </p:spTree>
    <p:extLst>
      <p:ext uri="{BB962C8B-B14F-4D97-AF65-F5344CB8AC3E}">
        <p14:creationId xmlns:p14="http://schemas.microsoft.com/office/powerpoint/2010/main" val="9221967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4A512E6-6BBC-4F0D-B688-B830A4389B41}" type="slidenum">
              <a:rPr lang="zh-CN" altLang="en-US" smtClean="0"/>
              <a:t>27</a:t>
            </a:fld>
            <a:endParaRPr lang="zh-CN" altLang="en-US"/>
          </a:p>
        </p:txBody>
      </p:sp>
    </p:spTree>
    <p:extLst>
      <p:ext uri="{BB962C8B-B14F-4D97-AF65-F5344CB8AC3E}">
        <p14:creationId xmlns:p14="http://schemas.microsoft.com/office/powerpoint/2010/main" val="38862210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4A512E6-6BBC-4F0D-B688-B830A4389B41}" type="slidenum">
              <a:rPr lang="zh-CN" altLang="en-US" smtClean="0"/>
              <a:t>28</a:t>
            </a:fld>
            <a:endParaRPr lang="zh-CN" altLang="en-US"/>
          </a:p>
        </p:txBody>
      </p:sp>
    </p:spTree>
    <p:extLst>
      <p:ext uri="{BB962C8B-B14F-4D97-AF65-F5344CB8AC3E}">
        <p14:creationId xmlns:p14="http://schemas.microsoft.com/office/powerpoint/2010/main" val="12299358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4A512E6-6BBC-4F0D-B688-B830A4389B41}" type="slidenum">
              <a:rPr lang="zh-CN" altLang="en-US" smtClean="0"/>
              <a:t>29</a:t>
            </a:fld>
            <a:endParaRPr lang="zh-CN" altLang="en-US"/>
          </a:p>
        </p:txBody>
      </p:sp>
    </p:spTree>
    <p:extLst>
      <p:ext uri="{BB962C8B-B14F-4D97-AF65-F5344CB8AC3E}">
        <p14:creationId xmlns:p14="http://schemas.microsoft.com/office/powerpoint/2010/main" val="2771322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4A512E6-6BBC-4F0D-B688-B830A4389B41}" type="slidenum">
              <a:rPr lang="zh-CN" altLang="en-US" smtClean="0"/>
              <a:t>3</a:t>
            </a:fld>
            <a:endParaRPr lang="zh-CN" altLang="en-US"/>
          </a:p>
        </p:txBody>
      </p:sp>
    </p:spTree>
    <p:extLst>
      <p:ext uri="{BB962C8B-B14F-4D97-AF65-F5344CB8AC3E}">
        <p14:creationId xmlns:p14="http://schemas.microsoft.com/office/powerpoint/2010/main" val="19417471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4A512E6-6BBC-4F0D-B688-B830A4389B41}" type="slidenum">
              <a:rPr lang="zh-CN" altLang="en-US" smtClean="0"/>
              <a:t>30</a:t>
            </a:fld>
            <a:endParaRPr lang="zh-CN" altLang="en-US"/>
          </a:p>
        </p:txBody>
      </p:sp>
    </p:spTree>
    <p:extLst>
      <p:ext uri="{BB962C8B-B14F-4D97-AF65-F5344CB8AC3E}">
        <p14:creationId xmlns:p14="http://schemas.microsoft.com/office/powerpoint/2010/main" val="18165030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4A512E6-6BBC-4F0D-B688-B830A4389B41}" type="slidenum">
              <a:rPr lang="zh-CN" altLang="en-US" smtClean="0"/>
              <a:t>31</a:t>
            </a:fld>
            <a:endParaRPr lang="zh-CN" altLang="en-US"/>
          </a:p>
        </p:txBody>
      </p:sp>
    </p:spTree>
    <p:extLst>
      <p:ext uri="{BB962C8B-B14F-4D97-AF65-F5344CB8AC3E}">
        <p14:creationId xmlns:p14="http://schemas.microsoft.com/office/powerpoint/2010/main" val="3979962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4A512E6-6BBC-4F0D-B688-B830A4389B41}" type="slidenum">
              <a:rPr lang="zh-CN" altLang="en-US" smtClean="0"/>
              <a:t>32</a:t>
            </a:fld>
            <a:endParaRPr lang="zh-CN" altLang="en-US"/>
          </a:p>
        </p:txBody>
      </p:sp>
    </p:spTree>
    <p:extLst>
      <p:ext uri="{BB962C8B-B14F-4D97-AF65-F5344CB8AC3E}">
        <p14:creationId xmlns:p14="http://schemas.microsoft.com/office/powerpoint/2010/main" val="29813954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4A512E6-6BBC-4F0D-B688-B830A4389B41}" type="slidenum">
              <a:rPr lang="zh-CN" altLang="en-US" smtClean="0"/>
              <a:t>4</a:t>
            </a:fld>
            <a:endParaRPr lang="zh-CN" altLang="en-US"/>
          </a:p>
        </p:txBody>
      </p:sp>
    </p:spTree>
    <p:extLst>
      <p:ext uri="{BB962C8B-B14F-4D97-AF65-F5344CB8AC3E}">
        <p14:creationId xmlns:p14="http://schemas.microsoft.com/office/powerpoint/2010/main" val="20082098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4A512E6-6BBC-4F0D-B688-B830A4389B41}" type="slidenum">
              <a:rPr lang="zh-CN" altLang="en-US" smtClean="0"/>
              <a:t>5</a:t>
            </a:fld>
            <a:endParaRPr lang="zh-CN" altLang="en-US"/>
          </a:p>
        </p:txBody>
      </p:sp>
    </p:spTree>
    <p:extLst>
      <p:ext uri="{BB962C8B-B14F-4D97-AF65-F5344CB8AC3E}">
        <p14:creationId xmlns:p14="http://schemas.microsoft.com/office/powerpoint/2010/main" val="15996812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4A512E6-6BBC-4F0D-B688-B830A4389B41}" type="slidenum">
              <a:rPr lang="zh-CN" altLang="en-US" smtClean="0"/>
              <a:t>6</a:t>
            </a:fld>
            <a:endParaRPr lang="zh-CN" altLang="en-US"/>
          </a:p>
        </p:txBody>
      </p:sp>
    </p:spTree>
    <p:extLst>
      <p:ext uri="{BB962C8B-B14F-4D97-AF65-F5344CB8AC3E}">
        <p14:creationId xmlns:p14="http://schemas.microsoft.com/office/powerpoint/2010/main" val="11441735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4A512E6-6BBC-4F0D-B688-B830A4389B41}" type="slidenum">
              <a:rPr lang="zh-CN" altLang="en-US" smtClean="0"/>
              <a:t>7</a:t>
            </a:fld>
            <a:endParaRPr lang="zh-CN" altLang="en-US"/>
          </a:p>
        </p:txBody>
      </p:sp>
    </p:spTree>
    <p:extLst>
      <p:ext uri="{BB962C8B-B14F-4D97-AF65-F5344CB8AC3E}">
        <p14:creationId xmlns:p14="http://schemas.microsoft.com/office/powerpoint/2010/main" val="33057365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4A512E6-6BBC-4F0D-B688-B830A4389B41}" type="slidenum">
              <a:rPr lang="zh-CN" altLang="en-US" smtClean="0"/>
              <a:t>8</a:t>
            </a:fld>
            <a:endParaRPr lang="zh-CN" altLang="en-US"/>
          </a:p>
        </p:txBody>
      </p:sp>
    </p:spTree>
    <p:extLst>
      <p:ext uri="{BB962C8B-B14F-4D97-AF65-F5344CB8AC3E}">
        <p14:creationId xmlns:p14="http://schemas.microsoft.com/office/powerpoint/2010/main" val="25757943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24A512E6-6BBC-4F0D-B688-B830A4389B41}" type="slidenum">
              <a:rPr lang="zh-CN" altLang="en-US" smtClean="0"/>
              <a:t>9</a:t>
            </a:fld>
            <a:endParaRPr lang="zh-CN" altLang="en-US"/>
          </a:p>
        </p:txBody>
      </p:sp>
    </p:spTree>
    <p:extLst>
      <p:ext uri="{BB962C8B-B14F-4D97-AF65-F5344CB8AC3E}">
        <p14:creationId xmlns:p14="http://schemas.microsoft.com/office/powerpoint/2010/main" val="40368721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DD50795-5BDE-4FB8-8FBE-5CFAD98EE4C5}" type="datetimeFigureOut">
              <a:rPr lang="zh-CN" altLang="en-US" smtClean="0"/>
              <a:t>2019/6/20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85867DD8-6142-47C6-A144-06CB9D23CFB8}"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D50795-5BDE-4FB8-8FBE-5CFAD98EE4C5}" type="datetimeFigureOut">
              <a:rPr lang="zh-CN" altLang="en-US" smtClean="0"/>
              <a:t>2019/6/20</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5867DD8-6142-47C6-A144-06CB9D23CFB8}"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Lst>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chart" Target="../charts/chart3.xml"/><Relationship Id="rId4" Type="http://schemas.openxmlformats.org/officeDocument/2006/relationships/chart" Target="../charts/char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8.jpeg"/><Relationship Id="rId4" Type="http://schemas.openxmlformats.org/officeDocument/2006/relationships/image" Target="../media/image7.jpe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7375525" y="373380"/>
            <a:ext cx="4866005" cy="4866005"/>
          </a:xfrm>
          <a:prstGeom prst="ellipse">
            <a:avLst/>
          </a:prstGeom>
          <a:blipFill rotWithShape="1">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744220" y="630555"/>
            <a:ext cx="5181600" cy="5181600"/>
          </a:xfrm>
          <a:prstGeom prst="ellipse">
            <a:avLst/>
          </a:prstGeom>
          <a:blipFill rotWithShape="1">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任意多边形: 形状 62"/>
          <p:cNvSpPr/>
          <p:nvPr/>
        </p:nvSpPr>
        <p:spPr>
          <a:xfrm rot="850758">
            <a:off x="3142363" y="1115598"/>
            <a:ext cx="5358725" cy="5367378"/>
          </a:xfrm>
          <a:custGeom>
            <a:avLst/>
            <a:gdLst>
              <a:gd name="connsiteX0" fmla="*/ 613277 w 3866328"/>
              <a:gd name="connsiteY0" fmla="*/ 140207 h 4172679"/>
              <a:gd name="connsiteX1" fmla="*/ 2546080 w 3866328"/>
              <a:gd name="connsiteY1" fmla="*/ 399531 h 4172679"/>
              <a:gd name="connsiteX2" fmla="*/ 3805207 w 3866328"/>
              <a:gd name="connsiteY2" fmla="*/ 1545372 h 4172679"/>
              <a:gd name="connsiteX3" fmla="*/ 3807012 w 3866328"/>
              <a:gd name="connsiteY3" fmla="*/ 1550368 h 4172679"/>
              <a:gd name="connsiteX4" fmla="*/ 3829988 w 3866328"/>
              <a:gd name="connsiteY4" fmla="*/ 1589517 h 4172679"/>
              <a:gd name="connsiteX5" fmla="*/ 3865844 w 3866328"/>
              <a:gd name="connsiteY5" fmla="*/ 1770949 h 4172679"/>
              <a:gd name="connsiteX6" fmla="*/ 3864378 w 3866328"/>
              <a:gd name="connsiteY6" fmla="*/ 1791606 h 4172679"/>
              <a:gd name="connsiteX7" fmla="*/ 3866328 w 3866328"/>
              <a:gd name="connsiteY7" fmla="*/ 1834775 h 4172679"/>
              <a:gd name="connsiteX8" fmla="*/ 3853401 w 3866328"/>
              <a:gd name="connsiteY8" fmla="*/ 1920995 h 4172679"/>
              <a:gd name="connsiteX9" fmla="*/ 3843093 w 3866328"/>
              <a:gd name="connsiteY9" fmla="*/ 1947820 h 4172679"/>
              <a:gd name="connsiteX10" fmla="*/ 3834969 w 3866328"/>
              <a:gd name="connsiteY10" fmla="*/ 1986353 h 4172679"/>
              <a:gd name="connsiteX11" fmla="*/ 2672420 w 3866328"/>
              <a:gd name="connsiteY11" fmla="*/ 3433435 h 4172679"/>
              <a:gd name="connsiteX12" fmla="*/ 856034 w 3866328"/>
              <a:gd name="connsiteY12" fmla="*/ 4165915 h 4172679"/>
              <a:gd name="connsiteX13" fmla="*/ 774152 w 3866328"/>
              <a:gd name="connsiteY13" fmla="*/ 4149628 h 4172679"/>
              <a:gd name="connsiteX14" fmla="*/ 763689 w 3866328"/>
              <a:gd name="connsiteY14" fmla="*/ 4148356 h 4172679"/>
              <a:gd name="connsiteX15" fmla="*/ 758900 w 3866328"/>
              <a:gd name="connsiteY15" fmla="*/ 4146595 h 4172679"/>
              <a:gd name="connsiteX16" fmla="*/ 753837 w 3866328"/>
              <a:gd name="connsiteY16" fmla="*/ 4145587 h 4172679"/>
              <a:gd name="connsiteX17" fmla="*/ 691610 w 3866328"/>
              <a:gd name="connsiteY17" fmla="*/ 4121853 h 4172679"/>
              <a:gd name="connsiteX18" fmla="*/ 679226 w 3866328"/>
              <a:gd name="connsiteY18" fmla="*/ 4117300 h 4172679"/>
              <a:gd name="connsiteX19" fmla="*/ 678511 w 3866328"/>
              <a:gd name="connsiteY19" fmla="*/ 4116857 h 4172679"/>
              <a:gd name="connsiteX20" fmla="*/ 664236 w 3866328"/>
              <a:gd name="connsiteY20" fmla="*/ 4111412 h 4172679"/>
              <a:gd name="connsiteX21" fmla="*/ 588310 w 3866328"/>
              <a:gd name="connsiteY21" fmla="*/ 4063104 h 4172679"/>
              <a:gd name="connsiteX22" fmla="*/ 556369 w 3866328"/>
              <a:gd name="connsiteY22" fmla="*/ 4030352 h 4172679"/>
              <a:gd name="connsiteX23" fmla="*/ 519547 w 3866328"/>
              <a:gd name="connsiteY23" fmla="*/ 3997884 h 4172679"/>
              <a:gd name="connsiteX24" fmla="*/ 0 w 3866328"/>
              <a:gd name="connsiteY24" fmla="*/ 2109537 h 4172679"/>
              <a:gd name="connsiteX25" fmla="*/ 597702 w 3866328"/>
              <a:gd name="connsiteY25" fmla="*/ 152275 h 4172679"/>
              <a:gd name="connsiteX26" fmla="*/ 605929 w 3866328"/>
              <a:gd name="connsiteY26" fmla="*/ 147179 h 4172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66328" h="4172679">
                <a:moveTo>
                  <a:pt x="613277" y="140207"/>
                </a:moveTo>
                <a:cubicBezTo>
                  <a:pt x="942882" y="-114697"/>
                  <a:pt x="1743763" y="-18409"/>
                  <a:pt x="2546080" y="399531"/>
                </a:cubicBezTo>
                <a:cubicBezTo>
                  <a:pt x="3176472" y="727912"/>
                  <a:pt x="3643634" y="1169373"/>
                  <a:pt x="3805207" y="1545372"/>
                </a:cubicBezTo>
                <a:lnTo>
                  <a:pt x="3807012" y="1550368"/>
                </a:lnTo>
                <a:lnTo>
                  <a:pt x="3829988" y="1589517"/>
                </a:lnTo>
                <a:cubicBezTo>
                  <a:pt x="3853560" y="1643474"/>
                  <a:pt x="3865262" y="1704381"/>
                  <a:pt x="3865844" y="1770949"/>
                </a:cubicBezTo>
                <a:lnTo>
                  <a:pt x="3864378" y="1791606"/>
                </a:lnTo>
                <a:lnTo>
                  <a:pt x="3866328" y="1834775"/>
                </a:lnTo>
                <a:cubicBezTo>
                  <a:pt x="3864901" y="1864503"/>
                  <a:pt x="3860627" y="1893288"/>
                  <a:pt x="3853401" y="1920995"/>
                </a:cubicBezTo>
                <a:lnTo>
                  <a:pt x="3843093" y="1947820"/>
                </a:lnTo>
                <a:lnTo>
                  <a:pt x="3834969" y="1986353"/>
                </a:lnTo>
                <a:cubicBezTo>
                  <a:pt x="3719934" y="2407688"/>
                  <a:pt x="3291040" y="2961393"/>
                  <a:pt x="2672420" y="3433435"/>
                </a:cubicBezTo>
                <a:cubicBezTo>
                  <a:pt x="1997562" y="3948390"/>
                  <a:pt x="1288580" y="4219908"/>
                  <a:pt x="856034" y="4165915"/>
                </a:cubicBezTo>
                <a:lnTo>
                  <a:pt x="774152" y="4149628"/>
                </a:lnTo>
                <a:lnTo>
                  <a:pt x="763689" y="4148356"/>
                </a:lnTo>
                <a:lnTo>
                  <a:pt x="758900" y="4146595"/>
                </a:lnTo>
                <a:lnTo>
                  <a:pt x="753837" y="4145587"/>
                </a:lnTo>
                <a:lnTo>
                  <a:pt x="691610" y="4121853"/>
                </a:lnTo>
                <a:lnTo>
                  <a:pt x="679226" y="4117300"/>
                </a:lnTo>
                <a:lnTo>
                  <a:pt x="678511" y="4116857"/>
                </a:lnTo>
                <a:lnTo>
                  <a:pt x="664236" y="4111412"/>
                </a:lnTo>
                <a:cubicBezTo>
                  <a:pt x="636588" y="4097681"/>
                  <a:pt x="611219" y="4081594"/>
                  <a:pt x="588310" y="4063104"/>
                </a:cubicBezTo>
                <a:lnTo>
                  <a:pt x="556369" y="4030352"/>
                </a:lnTo>
                <a:lnTo>
                  <a:pt x="519547" y="3997884"/>
                </a:lnTo>
                <a:cubicBezTo>
                  <a:pt x="214231" y="3686768"/>
                  <a:pt x="0" y="2958426"/>
                  <a:pt x="0" y="2109537"/>
                </a:cubicBezTo>
                <a:cubicBezTo>
                  <a:pt x="0" y="1189907"/>
                  <a:pt x="251424" y="411752"/>
                  <a:pt x="597702" y="152275"/>
                </a:cubicBezTo>
                <a:lnTo>
                  <a:pt x="605929" y="147179"/>
                </a:lnTo>
                <a:close/>
              </a:path>
            </a:pathLst>
          </a:custGeom>
          <a:gradFill>
            <a:gsLst>
              <a:gs pos="97000">
                <a:srgbClr val="DEDEFF"/>
              </a:gs>
              <a:gs pos="1770">
                <a:srgbClr val="9D8EFF"/>
              </a:gs>
              <a:gs pos="44000">
                <a:srgbClr val="9D8EFF"/>
              </a:gs>
            </a:gsLst>
            <a:lin ang="2400000" scaled="0"/>
          </a:gradFill>
          <a:ln>
            <a:noFill/>
          </a:ln>
          <a:effectLst>
            <a:outerShdw blurRad="38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3404358" y="3674378"/>
            <a:ext cx="4315605" cy="861774"/>
          </a:xfrm>
          <a:prstGeom prst="rect">
            <a:avLst/>
          </a:prstGeom>
        </p:spPr>
        <p:txBody>
          <a:bodyPr wrap="none">
            <a:spAutoFit/>
          </a:bodyPr>
          <a:lstStyle/>
          <a:p>
            <a:r>
              <a:rPr lang="zh-CN" altLang="en-US" sz="5000" dirty="0" smtClean="0">
                <a:solidFill>
                  <a:schemeClr val="bg1"/>
                </a:solidFill>
                <a:latin typeface="微软雅黑" panose="020B0503020204020204" pitchFamily="34" charset="-122"/>
                <a:ea typeface="微软雅黑" panose="020B0503020204020204" pitchFamily="34" charset="-122"/>
              </a:rPr>
              <a:t>Business plan</a:t>
            </a:r>
            <a:endParaRPr lang="zh-CN" altLang="en-US" sz="5000" dirty="0">
              <a:solidFill>
                <a:schemeClr val="bg1"/>
              </a:solidFill>
              <a:latin typeface="微软雅黑" panose="020B0503020204020204" pitchFamily="34" charset="-122"/>
              <a:ea typeface="微软雅黑" panose="020B0503020204020204" pitchFamily="34" charset="-122"/>
            </a:endParaRPr>
          </a:p>
        </p:txBody>
      </p:sp>
      <p:cxnSp>
        <p:nvCxnSpPr>
          <p:cNvPr id="16" name="直接连接符 15"/>
          <p:cNvCxnSpPr/>
          <p:nvPr/>
        </p:nvCxnSpPr>
        <p:spPr>
          <a:xfrm>
            <a:off x="3569179" y="4610055"/>
            <a:ext cx="276664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65" name="组合 64"/>
          <p:cNvGrpSpPr/>
          <p:nvPr/>
        </p:nvGrpSpPr>
        <p:grpSpPr>
          <a:xfrm>
            <a:off x="3761961" y="5261886"/>
            <a:ext cx="2016224" cy="432048"/>
            <a:chOff x="1125067" y="5445224"/>
            <a:chExt cx="3024336" cy="648072"/>
          </a:xfrm>
        </p:grpSpPr>
        <p:sp>
          <p:nvSpPr>
            <p:cNvPr id="66" name="椭圆 65"/>
            <p:cNvSpPr/>
            <p:nvPr/>
          </p:nvSpPr>
          <p:spPr>
            <a:xfrm>
              <a:off x="1125067" y="5445224"/>
              <a:ext cx="648072" cy="648072"/>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a:off x="2349203" y="5445224"/>
              <a:ext cx="648072" cy="648072"/>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a:off x="3501331" y="5445224"/>
              <a:ext cx="648072" cy="648072"/>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Freeform 142"/>
            <p:cNvSpPr>
              <a:spLocks noEditPoints="1"/>
            </p:cNvSpPr>
            <p:nvPr/>
          </p:nvSpPr>
          <p:spPr bwMode="auto">
            <a:xfrm>
              <a:off x="1259558" y="5555332"/>
              <a:ext cx="425450" cy="404813"/>
            </a:xfrm>
            <a:custGeom>
              <a:avLst/>
              <a:gdLst>
                <a:gd name="T0" fmla="*/ 68 w 113"/>
                <a:gd name="T1" fmla="*/ 54 h 108"/>
                <a:gd name="T2" fmla="*/ 45 w 113"/>
                <a:gd name="T3" fmla="*/ 54 h 108"/>
                <a:gd name="T4" fmla="*/ 48 w 113"/>
                <a:gd name="T5" fmla="*/ 32 h 108"/>
                <a:gd name="T6" fmla="*/ 0 w 113"/>
                <a:gd name="T7" fmla="*/ 54 h 108"/>
                <a:gd name="T8" fmla="*/ 17 w 113"/>
                <a:gd name="T9" fmla="*/ 93 h 108"/>
                <a:gd name="T10" fmla="*/ 62 w 113"/>
                <a:gd name="T11" fmla="*/ 78 h 108"/>
                <a:gd name="T12" fmla="*/ 38 w 113"/>
                <a:gd name="T13" fmla="*/ 84 h 108"/>
                <a:gd name="T14" fmla="*/ 26 w 113"/>
                <a:gd name="T15" fmla="*/ 73 h 108"/>
                <a:gd name="T16" fmla="*/ 57 w 113"/>
                <a:gd name="T17" fmla="*/ 76 h 108"/>
                <a:gd name="T18" fmla="*/ 79 w 113"/>
                <a:gd name="T19" fmla="*/ 82 h 108"/>
                <a:gd name="T20" fmla="*/ 64 w 113"/>
                <a:gd name="T21" fmla="*/ 89 h 108"/>
                <a:gd name="T22" fmla="*/ 52 w 113"/>
                <a:gd name="T23" fmla="*/ 89 h 108"/>
                <a:gd name="T24" fmla="*/ 80 w 113"/>
                <a:gd name="T25" fmla="*/ 105 h 108"/>
                <a:gd name="T26" fmla="*/ 86 w 113"/>
                <a:gd name="T27" fmla="*/ 73 h 108"/>
                <a:gd name="T28" fmla="*/ 113 w 113"/>
                <a:gd name="T29" fmla="*/ 54 h 108"/>
                <a:gd name="T30" fmla="*/ 70 w 113"/>
                <a:gd name="T31" fmla="*/ 32 h 108"/>
                <a:gd name="T32" fmla="*/ 76 w 113"/>
                <a:gd name="T33" fmla="*/ 23 h 108"/>
                <a:gd name="T34" fmla="*/ 88 w 113"/>
                <a:gd name="T35" fmla="*/ 33 h 108"/>
                <a:gd name="T36" fmla="*/ 96 w 113"/>
                <a:gd name="T37" fmla="*/ 14 h 108"/>
                <a:gd name="T38" fmla="*/ 63 w 113"/>
                <a:gd name="T39" fmla="*/ 20 h 108"/>
                <a:gd name="T40" fmla="*/ 33 w 113"/>
                <a:gd name="T41" fmla="*/ 3 h 108"/>
                <a:gd name="T42" fmla="*/ 26 w 113"/>
                <a:gd name="T43" fmla="*/ 29 h 108"/>
                <a:gd name="T44" fmla="*/ 34 w 113"/>
                <a:gd name="T45" fmla="*/ 25 h 108"/>
                <a:gd name="T46" fmla="*/ 49 w 113"/>
                <a:gd name="T47" fmla="*/ 18 h 108"/>
                <a:gd name="T48" fmla="*/ 48 w 113"/>
                <a:gd name="T49" fmla="*/ 32 h 108"/>
                <a:gd name="T50" fmla="*/ 92 w 113"/>
                <a:gd name="T51" fmla="*/ 45 h 108"/>
                <a:gd name="T52" fmla="*/ 92 w 113"/>
                <a:gd name="T53" fmla="*/ 62 h 108"/>
                <a:gd name="T54" fmla="*/ 77 w 113"/>
                <a:gd name="T55" fmla="*/ 44 h 108"/>
                <a:gd name="T56" fmla="*/ 75 w 113"/>
                <a:gd name="T57" fmla="*/ 66 h 108"/>
                <a:gd name="T58" fmla="*/ 65 w 113"/>
                <a:gd name="T59" fmla="*/ 41 h 108"/>
                <a:gd name="T60" fmla="*/ 51 w 113"/>
                <a:gd name="T61" fmla="*/ 41 h 108"/>
                <a:gd name="T62" fmla="*/ 47 w 113"/>
                <a:gd name="T63" fmla="*/ 44 h 108"/>
                <a:gd name="T64" fmla="*/ 57 w 113"/>
                <a:gd name="T65" fmla="*/ 67 h 108"/>
                <a:gd name="T66" fmla="*/ 22 w 113"/>
                <a:gd name="T67" fmla="*/ 62 h 108"/>
                <a:gd name="T68" fmla="*/ 9 w 113"/>
                <a:gd name="T69" fmla="*/ 54 h 108"/>
                <a:gd name="T70" fmla="*/ 37 w 113"/>
                <a:gd name="T71" fmla="*/ 42 h 108"/>
                <a:gd name="T72" fmla="*/ 64 w 113"/>
                <a:gd name="T73" fmla="*/ 50 h 108"/>
                <a:gd name="T74" fmla="*/ 64 w 113"/>
                <a:gd name="T75" fmla="*/ 50 h 108"/>
                <a:gd name="T76" fmla="*/ 50 w 113"/>
                <a:gd name="T77" fmla="*/ 53 h 108"/>
                <a:gd name="T78" fmla="*/ 49 w 113"/>
                <a:gd name="T79" fmla="*/ 57 h 108"/>
                <a:gd name="T80" fmla="*/ 51 w 113"/>
                <a:gd name="T81" fmla="*/ 52 h 108"/>
                <a:gd name="T82" fmla="*/ 56 w 113"/>
                <a:gd name="T83" fmla="*/ 45 h 108"/>
                <a:gd name="T84" fmla="*/ 58 w 113"/>
                <a:gd name="T85" fmla="*/ 45 h 108"/>
                <a:gd name="T86" fmla="*/ 60 w 113"/>
                <a:gd name="T87" fmla="*/ 4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3" h="108">
                  <a:moveTo>
                    <a:pt x="57" y="42"/>
                  </a:moveTo>
                  <a:cubicBezTo>
                    <a:pt x="63" y="42"/>
                    <a:pt x="68" y="47"/>
                    <a:pt x="68" y="54"/>
                  </a:cubicBezTo>
                  <a:cubicBezTo>
                    <a:pt x="68" y="60"/>
                    <a:pt x="63" y="65"/>
                    <a:pt x="57" y="65"/>
                  </a:cubicBezTo>
                  <a:cubicBezTo>
                    <a:pt x="50" y="65"/>
                    <a:pt x="45" y="60"/>
                    <a:pt x="45" y="54"/>
                  </a:cubicBezTo>
                  <a:cubicBezTo>
                    <a:pt x="45" y="47"/>
                    <a:pt x="50" y="42"/>
                    <a:pt x="57" y="42"/>
                  </a:cubicBezTo>
                  <a:close/>
                  <a:moveTo>
                    <a:pt x="48" y="32"/>
                  </a:moveTo>
                  <a:cubicBezTo>
                    <a:pt x="36" y="32"/>
                    <a:pt x="26" y="34"/>
                    <a:pt x="19" y="37"/>
                  </a:cubicBezTo>
                  <a:cubicBezTo>
                    <a:pt x="7" y="41"/>
                    <a:pt x="0" y="47"/>
                    <a:pt x="0" y="54"/>
                  </a:cubicBezTo>
                  <a:cubicBezTo>
                    <a:pt x="0" y="60"/>
                    <a:pt x="7" y="66"/>
                    <a:pt x="17" y="70"/>
                  </a:cubicBezTo>
                  <a:cubicBezTo>
                    <a:pt x="13" y="80"/>
                    <a:pt x="12" y="89"/>
                    <a:pt x="17" y="93"/>
                  </a:cubicBezTo>
                  <a:cubicBezTo>
                    <a:pt x="22" y="98"/>
                    <a:pt x="31" y="98"/>
                    <a:pt x="42" y="92"/>
                  </a:cubicBezTo>
                  <a:cubicBezTo>
                    <a:pt x="48" y="89"/>
                    <a:pt x="55" y="84"/>
                    <a:pt x="62" y="78"/>
                  </a:cubicBezTo>
                  <a:cubicBezTo>
                    <a:pt x="48" y="78"/>
                    <a:pt x="48" y="78"/>
                    <a:pt x="48" y="78"/>
                  </a:cubicBezTo>
                  <a:cubicBezTo>
                    <a:pt x="44" y="81"/>
                    <a:pt x="41" y="83"/>
                    <a:pt x="38" y="84"/>
                  </a:cubicBezTo>
                  <a:cubicBezTo>
                    <a:pt x="31" y="88"/>
                    <a:pt x="25" y="89"/>
                    <a:pt x="23" y="87"/>
                  </a:cubicBezTo>
                  <a:cubicBezTo>
                    <a:pt x="21" y="85"/>
                    <a:pt x="23" y="80"/>
                    <a:pt x="26" y="73"/>
                  </a:cubicBezTo>
                  <a:cubicBezTo>
                    <a:pt x="26" y="73"/>
                    <a:pt x="26" y="73"/>
                    <a:pt x="26" y="73"/>
                  </a:cubicBezTo>
                  <a:cubicBezTo>
                    <a:pt x="35" y="75"/>
                    <a:pt x="45" y="76"/>
                    <a:pt x="57" y="76"/>
                  </a:cubicBezTo>
                  <a:cubicBezTo>
                    <a:pt x="64" y="76"/>
                    <a:pt x="71" y="75"/>
                    <a:pt x="77" y="74"/>
                  </a:cubicBezTo>
                  <a:cubicBezTo>
                    <a:pt x="78" y="77"/>
                    <a:pt x="78" y="80"/>
                    <a:pt x="79" y="82"/>
                  </a:cubicBezTo>
                  <a:cubicBezTo>
                    <a:pt x="79" y="90"/>
                    <a:pt x="79" y="95"/>
                    <a:pt x="76" y="96"/>
                  </a:cubicBezTo>
                  <a:cubicBezTo>
                    <a:pt x="74" y="98"/>
                    <a:pt x="69" y="95"/>
                    <a:pt x="64" y="89"/>
                  </a:cubicBezTo>
                  <a:cubicBezTo>
                    <a:pt x="62" y="88"/>
                    <a:pt x="61" y="86"/>
                    <a:pt x="60" y="84"/>
                  </a:cubicBezTo>
                  <a:cubicBezTo>
                    <a:pt x="52" y="89"/>
                    <a:pt x="52" y="89"/>
                    <a:pt x="52" y="89"/>
                  </a:cubicBezTo>
                  <a:cubicBezTo>
                    <a:pt x="54" y="91"/>
                    <a:pt x="56" y="93"/>
                    <a:pt x="57" y="95"/>
                  </a:cubicBezTo>
                  <a:cubicBezTo>
                    <a:pt x="65" y="104"/>
                    <a:pt x="74" y="108"/>
                    <a:pt x="80" y="105"/>
                  </a:cubicBezTo>
                  <a:cubicBezTo>
                    <a:pt x="86" y="102"/>
                    <a:pt x="89" y="93"/>
                    <a:pt x="88" y="81"/>
                  </a:cubicBezTo>
                  <a:cubicBezTo>
                    <a:pt x="87" y="79"/>
                    <a:pt x="87" y="76"/>
                    <a:pt x="86" y="73"/>
                  </a:cubicBezTo>
                  <a:cubicBezTo>
                    <a:pt x="89" y="72"/>
                    <a:pt x="92" y="71"/>
                    <a:pt x="95" y="70"/>
                  </a:cubicBezTo>
                  <a:cubicBezTo>
                    <a:pt x="106" y="67"/>
                    <a:pt x="113" y="61"/>
                    <a:pt x="113" y="54"/>
                  </a:cubicBezTo>
                  <a:cubicBezTo>
                    <a:pt x="113" y="47"/>
                    <a:pt x="106" y="41"/>
                    <a:pt x="95" y="37"/>
                  </a:cubicBezTo>
                  <a:cubicBezTo>
                    <a:pt x="88" y="35"/>
                    <a:pt x="80" y="33"/>
                    <a:pt x="70" y="32"/>
                  </a:cubicBezTo>
                  <a:cubicBezTo>
                    <a:pt x="69" y="31"/>
                    <a:pt x="69" y="29"/>
                    <a:pt x="68" y="28"/>
                  </a:cubicBezTo>
                  <a:cubicBezTo>
                    <a:pt x="70" y="26"/>
                    <a:pt x="73" y="24"/>
                    <a:pt x="76" y="23"/>
                  </a:cubicBezTo>
                  <a:cubicBezTo>
                    <a:pt x="83" y="20"/>
                    <a:pt x="88" y="18"/>
                    <a:pt x="90" y="20"/>
                  </a:cubicBezTo>
                  <a:cubicBezTo>
                    <a:pt x="92" y="22"/>
                    <a:pt x="91" y="27"/>
                    <a:pt x="88" y="33"/>
                  </a:cubicBezTo>
                  <a:cubicBezTo>
                    <a:pt x="97" y="35"/>
                    <a:pt x="97" y="35"/>
                    <a:pt x="97" y="35"/>
                  </a:cubicBezTo>
                  <a:cubicBezTo>
                    <a:pt x="101" y="26"/>
                    <a:pt x="101" y="18"/>
                    <a:pt x="96" y="14"/>
                  </a:cubicBezTo>
                  <a:cubicBezTo>
                    <a:pt x="91" y="9"/>
                    <a:pt x="82" y="10"/>
                    <a:pt x="72" y="15"/>
                  </a:cubicBezTo>
                  <a:cubicBezTo>
                    <a:pt x="69" y="16"/>
                    <a:pt x="66" y="18"/>
                    <a:pt x="63" y="20"/>
                  </a:cubicBezTo>
                  <a:cubicBezTo>
                    <a:pt x="60" y="17"/>
                    <a:pt x="58" y="15"/>
                    <a:pt x="56" y="12"/>
                  </a:cubicBezTo>
                  <a:cubicBezTo>
                    <a:pt x="48" y="4"/>
                    <a:pt x="39" y="0"/>
                    <a:pt x="33" y="3"/>
                  </a:cubicBezTo>
                  <a:cubicBezTo>
                    <a:pt x="27" y="6"/>
                    <a:pt x="24" y="14"/>
                    <a:pt x="26" y="26"/>
                  </a:cubicBezTo>
                  <a:cubicBezTo>
                    <a:pt x="26" y="27"/>
                    <a:pt x="26" y="28"/>
                    <a:pt x="26" y="29"/>
                  </a:cubicBezTo>
                  <a:cubicBezTo>
                    <a:pt x="35" y="29"/>
                    <a:pt x="35" y="29"/>
                    <a:pt x="35" y="29"/>
                  </a:cubicBezTo>
                  <a:cubicBezTo>
                    <a:pt x="35" y="27"/>
                    <a:pt x="35" y="26"/>
                    <a:pt x="34" y="25"/>
                  </a:cubicBezTo>
                  <a:cubicBezTo>
                    <a:pt x="34" y="17"/>
                    <a:pt x="34" y="12"/>
                    <a:pt x="37" y="11"/>
                  </a:cubicBezTo>
                  <a:cubicBezTo>
                    <a:pt x="39" y="10"/>
                    <a:pt x="44" y="13"/>
                    <a:pt x="49" y="18"/>
                  </a:cubicBezTo>
                  <a:cubicBezTo>
                    <a:pt x="51" y="20"/>
                    <a:pt x="53" y="23"/>
                    <a:pt x="55" y="25"/>
                  </a:cubicBezTo>
                  <a:cubicBezTo>
                    <a:pt x="53" y="27"/>
                    <a:pt x="50" y="30"/>
                    <a:pt x="48" y="32"/>
                  </a:cubicBezTo>
                  <a:close/>
                  <a:moveTo>
                    <a:pt x="75" y="42"/>
                  </a:moveTo>
                  <a:cubicBezTo>
                    <a:pt x="82" y="43"/>
                    <a:pt x="87" y="44"/>
                    <a:pt x="92" y="45"/>
                  </a:cubicBezTo>
                  <a:cubicBezTo>
                    <a:pt x="99" y="48"/>
                    <a:pt x="104" y="51"/>
                    <a:pt x="104" y="54"/>
                  </a:cubicBezTo>
                  <a:cubicBezTo>
                    <a:pt x="104" y="56"/>
                    <a:pt x="99" y="59"/>
                    <a:pt x="92" y="62"/>
                  </a:cubicBezTo>
                  <a:cubicBezTo>
                    <a:pt x="89" y="63"/>
                    <a:pt x="87" y="63"/>
                    <a:pt x="84" y="64"/>
                  </a:cubicBezTo>
                  <a:cubicBezTo>
                    <a:pt x="82" y="58"/>
                    <a:pt x="80" y="51"/>
                    <a:pt x="77" y="44"/>
                  </a:cubicBezTo>
                  <a:cubicBezTo>
                    <a:pt x="76" y="44"/>
                    <a:pt x="76" y="43"/>
                    <a:pt x="75" y="42"/>
                  </a:cubicBezTo>
                  <a:close/>
                  <a:moveTo>
                    <a:pt x="75" y="66"/>
                  </a:moveTo>
                  <a:cubicBezTo>
                    <a:pt x="73" y="60"/>
                    <a:pt x="71" y="54"/>
                    <a:pt x="69" y="48"/>
                  </a:cubicBezTo>
                  <a:cubicBezTo>
                    <a:pt x="67" y="46"/>
                    <a:pt x="66" y="43"/>
                    <a:pt x="65" y="41"/>
                  </a:cubicBezTo>
                  <a:cubicBezTo>
                    <a:pt x="62" y="41"/>
                    <a:pt x="59" y="41"/>
                    <a:pt x="57" y="41"/>
                  </a:cubicBezTo>
                  <a:cubicBezTo>
                    <a:pt x="55" y="41"/>
                    <a:pt x="53" y="41"/>
                    <a:pt x="51" y="41"/>
                  </a:cubicBezTo>
                  <a:cubicBezTo>
                    <a:pt x="50" y="42"/>
                    <a:pt x="49" y="43"/>
                    <a:pt x="47" y="44"/>
                  </a:cubicBezTo>
                  <a:cubicBezTo>
                    <a:pt x="47" y="44"/>
                    <a:pt x="47" y="44"/>
                    <a:pt x="47" y="44"/>
                  </a:cubicBezTo>
                  <a:cubicBezTo>
                    <a:pt x="41" y="51"/>
                    <a:pt x="35" y="58"/>
                    <a:pt x="31" y="64"/>
                  </a:cubicBezTo>
                  <a:cubicBezTo>
                    <a:pt x="38" y="66"/>
                    <a:pt x="47" y="67"/>
                    <a:pt x="57" y="67"/>
                  </a:cubicBezTo>
                  <a:cubicBezTo>
                    <a:pt x="63" y="67"/>
                    <a:pt x="69" y="66"/>
                    <a:pt x="75" y="66"/>
                  </a:cubicBezTo>
                  <a:close/>
                  <a:moveTo>
                    <a:pt x="22" y="62"/>
                  </a:moveTo>
                  <a:cubicBezTo>
                    <a:pt x="22" y="62"/>
                    <a:pt x="22" y="62"/>
                    <a:pt x="22" y="62"/>
                  </a:cubicBezTo>
                  <a:cubicBezTo>
                    <a:pt x="14" y="59"/>
                    <a:pt x="9" y="56"/>
                    <a:pt x="9" y="54"/>
                  </a:cubicBezTo>
                  <a:cubicBezTo>
                    <a:pt x="9" y="51"/>
                    <a:pt x="14" y="48"/>
                    <a:pt x="22" y="45"/>
                  </a:cubicBezTo>
                  <a:cubicBezTo>
                    <a:pt x="26" y="44"/>
                    <a:pt x="31" y="43"/>
                    <a:pt x="37" y="42"/>
                  </a:cubicBezTo>
                  <a:cubicBezTo>
                    <a:pt x="31" y="49"/>
                    <a:pt x="26" y="56"/>
                    <a:pt x="22" y="62"/>
                  </a:cubicBezTo>
                  <a:close/>
                  <a:moveTo>
                    <a:pt x="64" y="50"/>
                  </a:moveTo>
                  <a:cubicBezTo>
                    <a:pt x="63" y="55"/>
                    <a:pt x="61" y="59"/>
                    <a:pt x="57" y="62"/>
                  </a:cubicBezTo>
                  <a:cubicBezTo>
                    <a:pt x="63" y="62"/>
                    <a:pt x="66" y="55"/>
                    <a:pt x="64" y="50"/>
                  </a:cubicBezTo>
                  <a:close/>
                  <a:moveTo>
                    <a:pt x="49" y="57"/>
                  </a:moveTo>
                  <a:cubicBezTo>
                    <a:pt x="49" y="55"/>
                    <a:pt x="50" y="54"/>
                    <a:pt x="50" y="53"/>
                  </a:cubicBezTo>
                  <a:cubicBezTo>
                    <a:pt x="49" y="52"/>
                    <a:pt x="49" y="52"/>
                    <a:pt x="49" y="52"/>
                  </a:cubicBezTo>
                  <a:cubicBezTo>
                    <a:pt x="48" y="54"/>
                    <a:pt x="48" y="55"/>
                    <a:pt x="49" y="57"/>
                  </a:cubicBezTo>
                  <a:close/>
                  <a:moveTo>
                    <a:pt x="49" y="50"/>
                  </a:moveTo>
                  <a:cubicBezTo>
                    <a:pt x="51" y="52"/>
                    <a:pt x="51" y="52"/>
                    <a:pt x="51" y="52"/>
                  </a:cubicBezTo>
                  <a:cubicBezTo>
                    <a:pt x="53" y="50"/>
                    <a:pt x="55" y="49"/>
                    <a:pt x="57" y="47"/>
                  </a:cubicBezTo>
                  <a:cubicBezTo>
                    <a:pt x="56" y="45"/>
                    <a:pt x="56" y="45"/>
                    <a:pt x="56" y="45"/>
                  </a:cubicBezTo>
                  <a:cubicBezTo>
                    <a:pt x="53" y="45"/>
                    <a:pt x="50" y="47"/>
                    <a:pt x="49" y="50"/>
                  </a:cubicBezTo>
                  <a:close/>
                  <a:moveTo>
                    <a:pt x="58" y="45"/>
                  </a:moveTo>
                  <a:cubicBezTo>
                    <a:pt x="58" y="47"/>
                    <a:pt x="58" y="47"/>
                    <a:pt x="58" y="47"/>
                  </a:cubicBezTo>
                  <a:cubicBezTo>
                    <a:pt x="59" y="46"/>
                    <a:pt x="59" y="46"/>
                    <a:pt x="60" y="46"/>
                  </a:cubicBezTo>
                  <a:cubicBezTo>
                    <a:pt x="59" y="45"/>
                    <a:pt x="58" y="45"/>
                    <a:pt x="58" y="45"/>
                  </a:cubicBezTo>
                  <a:close/>
                </a:path>
              </a:pathLst>
            </a:custGeom>
            <a:solidFill>
              <a:schemeClr val="bg1"/>
            </a:solidFill>
            <a:ln w="9525">
              <a:noFill/>
            </a:ln>
          </p:spPr>
          <p:txBody>
            <a:bodyPr vert="horz" wrap="square" lIns="91440" tIns="45720" rIns="91440" bIns="45720" numCol="1" anchor="t" anchorCtr="0" compatLnSpc="1"/>
            <a:lstStyle/>
            <a:p>
              <a:endParaRPr lang="zh-CN" altLang="en-US"/>
            </a:p>
          </p:txBody>
        </p:sp>
        <p:sp>
          <p:nvSpPr>
            <p:cNvPr id="72" name="Freeform 154"/>
            <p:cNvSpPr>
              <a:spLocks noEditPoints="1"/>
            </p:cNvSpPr>
            <p:nvPr/>
          </p:nvSpPr>
          <p:spPr bwMode="auto">
            <a:xfrm>
              <a:off x="2527127" y="5589240"/>
              <a:ext cx="341313" cy="349250"/>
            </a:xfrm>
            <a:custGeom>
              <a:avLst/>
              <a:gdLst>
                <a:gd name="T0" fmla="*/ 80 w 91"/>
                <a:gd name="T1" fmla="*/ 44 h 93"/>
                <a:gd name="T2" fmla="*/ 87 w 91"/>
                <a:gd name="T3" fmla="*/ 37 h 93"/>
                <a:gd name="T4" fmla="*/ 87 w 91"/>
                <a:gd name="T5" fmla="*/ 23 h 93"/>
                <a:gd name="T6" fmla="*/ 68 w 91"/>
                <a:gd name="T7" fmla="*/ 4 h 93"/>
                <a:gd name="T8" fmla="*/ 54 w 91"/>
                <a:gd name="T9" fmla="*/ 4 h 93"/>
                <a:gd name="T10" fmla="*/ 47 w 91"/>
                <a:gd name="T11" fmla="*/ 11 h 93"/>
                <a:gd name="T12" fmla="*/ 80 w 91"/>
                <a:gd name="T13" fmla="*/ 44 h 93"/>
                <a:gd name="T14" fmla="*/ 52 w 91"/>
                <a:gd name="T15" fmla="*/ 23 h 93"/>
                <a:gd name="T16" fmla="*/ 68 w 91"/>
                <a:gd name="T17" fmla="*/ 39 h 93"/>
                <a:gd name="T18" fmla="*/ 77 w 91"/>
                <a:gd name="T19" fmla="*/ 48 h 93"/>
                <a:gd name="T20" fmla="*/ 43 w 91"/>
                <a:gd name="T21" fmla="*/ 81 h 93"/>
                <a:gd name="T22" fmla="*/ 34 w 91"/>
                <a:gd name="T23" fmla="*/ 73 h 93"/>
                <a:gd name="T24" fmla="*/ 19 w 91"/>
                <a:gd name="T25" fmla="*/ 59 h 93"/>
                <a:gd name="T26" fmla="*/ 41 w 91"/>
                <a:gd name="T27" fmla="*/ 37 h 93"/>
                <a:gd name="T28" fmla="*/ 39 w 91"/>
                <a:gd name="T29" fmla="*/ 34 h 93"/>
                <a:gd name="T30" fmla="*/ 16 w 91"/>
                <a:gd name="T31" fmla="*/ 57 h 93"/>
                <a:gd name="T32" fmla="*/ 10 w 91"/>
                <a:gd name="T33" fmla="*/ 48 h 93"/>
                <a:gd name="T34" fmla="*/ 43 w 91"/>
                <a:gd name="T35" fmla="*/ 14 h 93"/>
                <a:gd name="T36" fmla="*/ 52 w 91"/>
                <a:gd name="T37" fmla="*/ 23 h 93"/>
                <a:gd name="T38" fmla="*/ 4 w 91"/>
                <a:gd name="T39" fmla="*/ 69 h 93"/>
                <a:gd name="T40" fmla="*/ 0 w 91"/>
                <a:gd name="T41" fmla="*/ 86 h 93"/>
                <a:gd name="T42" fmla="*/ 6 w 91"/>
                <a:gd name="T43" fmla="*/ 93 h 93"/>
                <a:gd name="T44" fmla="*/ 24 w 91"/>
                <a:gd name="T45" fmla="*/ 89 h 93"/>
                <a:gd name="T46" fmla="*/ 4 w 91"/>
                <a:gd name="T47" fmla="*/ 69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 h="93">
                  <a:moveTo>
                    <a:pt x="80" y="44"/>
                  </a:moveTo>
                  <a:cubicBezTo>
                    <a:pt x="87" y="37"/>
                    <a:pt x="87" y="37"/>
                    <a:pt x="87" y="37"/>
                  </a:cubicBezTo>
                  <a:cubicBezTo>
                    <a:pt x="91" y="33"/>
                    <a:pt x="91" y="27"/>
                    <a:pt x="87" y="23"/>
                  </a:cubicBezTo>
                  <a:cubicBezTo>
                    <a:pt x="68" y="4"/>
                    <a:pt x="68" y="4"/>
                    <a:pt x="68" y="4"/>
                  </a:cubicBezTo>
                  <a:cubicBezTo>
                    <a:pt x="64" y="0"/>
                    <a:pt x="58" y="0"/>
                    <a:pt x="54" y="4"/>
                  </a:cubicBezTo>
                  <a:cubicBezTo>
                    <a:pt x="47" y="11"/>
                    <a:pt x="47" y="11"/>
                    <a:pt x="47" y="11"/>
                  </a:cubicBezTo>
                  <a:cubicBezTo>
                    <a:pt x="80" y="44"/>
                    <a:pt x="80" y="44"/>
                    <a:pt x="80" y="44"/>
                  </a:cubicBezTo>
                  <a:close/>
                  <a:moveTo>
                    <a:pt x="52" y="23"/>
                  </a:moveTo>
                  <a:cubicBezTo>
                    <a:pt x="68" y="39"/>
                    <a:pt x="68" y="39"/>
                    <a:pt x="68" y="39"/>
                  </a:cubicBezTo>
                  <a:cubicBezTo>
                    <a:pt x="77" y="48"/>
                    <a:pt x="77" y="48"/>
                    <a:pt x="77" y="48"/>
                  </a:cubicBezTo>
                  <a:cubicBezTo>
                    <a:pt x="43" y="81"/>
                    <a:pt x="43" y="81"/>
                    <a:pt x="43" y="81"/>
                  </a:cubicBezTo>
                  <a:cubicBezTo>
                    <a:pt x="35" y="83"/>
                    <a:pt x="33" y="79"/>
                    <a:pt x="34" y="73"/>
                  </a:cubicBezTo>
                  <a:cubicBezTo>
                    <a:pt x="26" y="72"/>
                    <a:pt x="20" y="68"/>
                    <a:pt x="19" y="59"/>
                  </a:cubicBezTo>
                  <a:cubicBezTo>
                    <a:pt x="41" y="37"/>
                    <a:pt x="41" y="37"/>
                    <a:pt x="41" y="37"/>
                  </a:cubicBezTo>
                  <a:cubicBezTo>
                    <a:pt x="39" y="34"/>
                    <a:pt x="39" y="34"/>
                    <a:pt x="39" y="34"/>
                  </a:cubicBezTo>
                  <a:cubicBezTo>
                    <a:pt x="16" y="57"/>
                    <a:pt x="16" y="57"/>
                    <a:pt x="16" y="57"/>
                  </a:cubicBezTo>
                  <a:cubicBezTo>
                    <a:pt x="10" y="58"/>
                    <a:pt x="9" y="54"/>
                    <a:pt x="10" y="48"/>
                  </a:cubicBezTo>
                  <a:cubicBezTo>
                    <a:pt x="21" y="37"/>
                    <a:pt x="32" y="26"/>
                    <a:pt x="43" y="14"/>
                  </a:cubicBezTo>
                  <a:cubicBezTo>
                    <a:pt x="52" y="23"/>
                    <a:pt x="52" y="23"/>
                    <a:pt x="52" y="23"/>
                  </a:cubicBezTo>
                  <a:close/>
                  <a:moveTo>
                    <a:pt x="4" y="69"/>
                  </a:moveTo>
                  <a:cubicBezTo>
                    <a:pt x="0" y="86"/>
                    <a:pt x="0" y="86"/>
                    <a:pt x="0" y="86"/>
                  </a:cubicBezTo>
                  <a:cubicBezTo>
                    <a:pt x="6" y="93"/>
                    <a:pt x="6" y="93"/>
                    <a:pt x="6" y="93"/>
                  </a:cubicBezTo>
                  <a:cubicBezTo>
                    <a:pt x="24" y="89"/>
                    <a:pt x="24" y="89"/>
                    <a:pt x="24" y="89"/>
                  </a:cubicBezTo>
                  <a:lnTo>
                    <a:pt x="4" y="69"/>
                  </a:lnTo>
                  <a:close/>
                </a:path>
              </a:pathLst>
            </a:custGeom>
            <a:solidFill>
              <a:schemeClr val="bg1"/>
            </a:solidFill>
            <a:ln w="9525">
              <a:noFill/>
            </a:ln>
          </p:spPr>
          <p:txBody>
            <a:bodyPr vert="horz" wrap="square" lIns="91440" tIns="45720" rIns="91440" bIns="45720" numCol="1" anchor="t" anchorCtr="0" compatLnSpc="1"/>
            <a:lstStyle/>
            <a:p>
              <a:endParaRPr lang="zh-CN" altLang="en-US" dirty="0"/>
            </a:p>
          </p:txBody>
        </p:sp>
        <p:sp>
          <p:nvSpPr>
            <p:cNvPr id="73" name="Freeform 190"/>
            <p:cNvSpPr>
              <a:spLocks noEditPoints="1"/>
            </p:cNvSpPr>
            <p:nvPr/>
          </p:nvSpPr>
          <p:spPr bwMode="auto">
            <a:xfrm>
              <a:off x="3645347" y="5589240"/>
              <a:ext cx="409575" cy="330200"/>
            </a:xfrm>
            <a:custGeom>
              <a:avLst/>
              <a:gdLst>
                <a:gd name="T0" fmla="*/ 86 w 109"/>
                <a:gd name="T1" fmla="*/ 88 h 88"/>
                <a:gd name="T2" fmla="*/ 84 w 109"/>
                <a:gd name="T3" fmla="*/ 44 h 88"/>
                <a:gd name="T4" fmla="*/ 80 w 109"/>
                <a:gd name="T5" fmla="*/ 71 h 88"/>
                <a:gd name="T6" fmla="*/ 109 w 109"/>
                <a:gd name="T7" fmla="*/ 0 h 88"/>
                <a:gd name="T8" fmla="*/ 92 w 109"/>
                <a:gd name="T9" fmla="*/ 33 h 88"/>
                <a:gd name="T10" fmla="*/ 80 w 109"/>
                <a:gd name="T11" fmla="*/ 25 h 88"/>
                <a:gd name="T12" fmla="*/ 67 w 109"/>
                <a:gd name="T13" fmla="*/ 68 h 88"/>
                <a:gd name="T14" fmla="*/ 37 w 109"/>
                <a:gd name="T15" fmla="*/ 73 h 88"/>
                <a:gd name="T16" fmla="*/ 19 w 109"/>
                <a:gd name="T17" fmla="*/ 63 h 88"/>
                <a:gd name="T18" fmla="*/ 0 w 109"/>
                <a:gd name="T19" fmla="*/ 56 h 88"/>
                <a:gd name="T20" fmla="*/ 25 w 109"/>
                <a:gd name="T21" fmla="*/ 48 h 88"/>
                <a:gd name="T22" fmla="*/ 30 w 109"/>
                <a:gd name="T23" fmla="*/ 57 h 88"/>
                <a:gd name="T24" fmla="*/ 44 w 109"/>
                <a:gd name="T25" fmla="*/ 29 h 88"/>
                <a:gd name="T26" fmla="*/ 66 w 109"/>
                <a:gd name="T27" fmla="*/ 50 h 88"/>
                <a:gd name="T28" fmla="*/ 68 w 109"/>
                <a:gd name="T29" fmla="*/ 18 h 88"/>
                <a:gd name="T30" fmla="*/ 78 w 109"/>
                <a:gd name="T31" fmla="*/ 12 h 88"/>
                <a:gd name="T32" fmla="*/ 90 w 109"/>
                <a:gd name="T33" fmla="*/ 1 h 88"/>
                <a:gd name="T34" fmla="*/ 22 w 109"/>
                <a:gd name="T35" fmla="*/ 88 h 88"/>
                <a:gd name="T36" fmla="*/ 29 w 109"/>
                <a:gd name="T37" fmla="*/ 80 h 88"/>
                <a:gd name="T38" fmla="*/ 22 w 109"/>
                <a:gd name="T39" fmla="*/ 79 h 88"/>
                <a:gd name="T40" fmla="*/ 11 w 109"/>
                <a:gd name="T41" fmla="*/ 88 h 88"/>
                <a:gd name="T42" fmla="*/ 17 w 109"/>
                <a:gd name="T43" fmla="*/ 71 h 88"/>
                <a:gd name="T44" fmla="*/ 11 w 109"/>
                <a:gd name="T45" fmla="*/ 73 h 88"/>
                <a:gd name="T46" fmla="*/ 34 w 109"/>
                <a:gd name="T47" fmla="*/ 88 h 88"/>
                <a:gd name="T48" fmla="*/ 40 w 109"/>
                <a:gd name="T49" fmla="*/ 79 h 88"/>
                <a:gd name="T50" fmla="*/ 34 w 109"/>
                <a:gd name="T51" fmla="*/ 80 h 88"/>
                <a:gd name="T52" fmla="*/ 45 w 109"/>
                <a:gd name="T53" fmla="*/ 88 h 88"/>
                <a:gd name="T54" fmla="*/ 52 w 109"/>
                <a:gd name="T55" fmla="*/ 63 h 88"/>
                <a:gd name="T56" fmla="*/ 45 w 109"/>
                <a:gd name="T57" fmla="*/ 69 h 88"/>
                <a:gd name="T58" fmla="*/ 57 w 109"/>
                <a:gd name="T59" fmla="*/ 88 h 88"/>
                <a:gd name="T60" fmla="*/ 63 w 109"/>
                <a:gd name="T61" fmla="*/ 73 h 88"/>
                <a:gd name="T62" fmla="*/ 57 w 109"/>
                <a:gd name="T63" fmla="*/ 88 h 88"/>
                <a:gd name="T64" fmla="*/ 75 w 109"/>
                <a:gd name="T65" fmla="*/ 88 h 88"/>
                <a:gd name="T66" fmla="*/ 68 w 109"/>
                <a:gd name="T67" fmla="*/ 75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9" h="88">
                  <a:moveTo>
                    <a:pt x="80" y="88"/>
                  </a:moveTo>
                  <a:cubicBezTo>
                    <a:pt x="86" y="88"/>
                    <a:pt x="86" y="88"/>
                    <a:pt x="86" y="88"/>
                  </a:cubicBezTo>
                  <a:cubicBezTo>
                    <a:pt x="86" y="44"/>
                    <a:pt x="86" y="44"/>
                    <a:pt x="86" y="44"/>
                  </a:cubicBezTo>
                  <a:cubicBezTo>
                    <a:pt x="84" y="44"/>
                    <a:pt x="84" y="44"/>
                    <a:pt x="84" y="44"/>
                  </a:cubicBezTo>
                  <a:cubicBezTo>
                    <a:pt x="82" y="70"/>
                    <a:pt x="82" y="70"/>
                    <a:pt x="82" y="70"/>
                  </a:cubicBezTo>
                  <a:cubicBezTo>
                    <a:pt x="80" y="71"/>
                    <a:pt x="80" y="71"/>
                    <a:pt x="80" y="71"/>
                  </a:cubicBezTo>
                  <a:cubicBezTo>
                    <a:pt x="80" y="88"/>
                    <a:pt x="80" y="88"/>
                    <a:pt x="80" y="88"/>
                  </a:cubicBezTo>
                  <a:close/>
                  <a:moveTo>
                    <a:pt x="109" y="0"/>
                  </a:moveTo>
                  <a:cubicBezTo>
                    <a:pt x="100" y="17"/>
                    <a:pt x="100" y="17"/>
                    <a:pt x="100" y="17"/>
                  </a:cubicBezTo>
                  <a:cubicBezTo>
                    <a:pt x="92" y="33"/>
                    <a:pt x="92" y="33"/>
                    <a:pt x="92" y="33"/>
                  </a:cubicBezTo>
                  <a:cubicBezTo>
                    <a:pt x="84" y="22"/>
                    <a:pt x="84" y="22"/>
                    <a:pt x="84" y="22"/>
                  </a:cubicBezTo>
                  <a:cubicBezTo>
                    <a:pt x="80" y="25"/>
                    <a:pt x="80" y="25"/>
                    <a:pt x="80" y="25"/>
                  </a:cubicBezTo>
                  <a:cubicBezTo>
                    <a:pt x="77" y="64"/>
                    <a:pt x="77" y="64"/>
                    <a:pt x="77" y="64"/>
                  </a:cubicBezTo>
                  <a:cubicBezTo>
                    <a:pt x="67" y="68"/>
                    <a:pt x="67" y="68"/>
                    <a:pt x="67" y="68"/>
                  </a:cubicBezTo>
                  <a:cubicBezTo>
                    <a:pt x="48" y="50"/>
                    <a:pt x="48" y="50"/>
                    <a:pt x="48" y="50"/>
                  </a:cubicBezTo>
                  <a:cubicBezTo>
                    <a:pt x="37" y="73"/>
                    <a:pt x="37" y="73"/>
                    <a:pt x="37" y="73"/>
                  </a:cubicBezTo>
                  <a:cubicBezTo>
                    <a:pt x="26" y="73"/>
                    <a:pt x="26" y="73"/>
                    <a:pt x="26" y="73"/>
                  </a:cubicBezTo>
                  <a:cubicBezTo>
                    <a:pt x="19" y="63"/>
                    <a:pt x="19" y="63"/>
                    <a:pt x="19" y="63"/>
                  </a:cubicBezTo>
                  <a:cubicBezTo>
                    <a:pt x="4" y="67"/>
                    <a:pt x="4" y="67"/>
                    <a:pt x="4" y="67"/>
                  </a:cubicBezTo>
                  <a:cubicBezTo>
                    <a:pt x="0" y="56"/>
                    <a:pt x="0" y="56"/>
                    <a:pt x="0" y="56"/>
                  </a:cubicBezTo>
                  <a:cubicBezTo>
                    <a:pt x="20" y="50"/>
                    <a:pt x="20" y="50"/>
                    <a:pt x="20" y="50"/>
                  </a:cubicBezTo>
                  <a:cubicBezTo>
                    <a:pt x="25" y="48"/>
                    <a:pt x="25" y="48"/>
                    <a:pt x="25" y="48"/>
                  </a:cubicBezTo>
                  <a:cubicBezTo>
                    <a:pt x="27" y="52"/>
                    <a:pt x="27" y="52"/>
                    <a:pt x="27" y="52"/>
                  </a:cubicBezTo>
                  <a:cubicBezTo>
                    <a:pt x="30" y="57"/>
                    <a:pt x="30" y="57"/>
                    <a:pt x="30" y="57"/>
                  </a:cubicBezTo>
                  <a:cubicBezTo>
                    <a:pt x="40" y="37"/>
                    <a:pt x="40" y="37"/>
                    <a:pt x="40" y="37"/>
                  </a:cubicBezTo>
                  <a:cubicBezTo>
                    <a:pt x="44" y="29"/>
                    <a:pt x="44" y="29"/>
                    <a:pt x="44" y="29"/>
                  </a:cubicBezTo>
                  <a:cubicBezTo>
                    <a:pt x="50" y="35"/>
                    <a:pt x="50" y="35"/>
                    <a:pt x="50" y="35"/>
                  </a:cubicBezTo>
                  <a:cubicBezTo>
                    <a:pt x="66" y="50"/>
                    <a:pt x="66" y="50"/>
                    <a:pt x="66" y="50"/>
                  </a:cubicBezTo>
                  <a:cubicBezTo>
                    <a:pt x="68" y="21"/>
                    <a:pt x="68" y="21"/>
                    <a:pt x="68" y="21"/>
                  </a:cubicBezTo>
                  <a:cubicBezTo>
                    <a:pt x="68" y="18"/>
                    <a:pt x="68" y="18"/>
                    <a:pt x="68" y="18"/>
                  </a:cubicBezTo>
                  <a:cubicBezTo>
                    <a:pt x="71" y="16"/>
                    <a:pt x="71" y="16"/>
                    <a:pt x="71" y="16"/>
                  </a:cubicBezTo>
                  <a:cubicBezTo>
                    <a:pt x="78" y="12"/>
                    <a:pt x="78" y="12"/>
                    <a:pt x="78" y="12"/>
                  </a:cubicBezTo>
                  <a:cubicBezTo>
                    <a:pt x="72" y="2"/>
                    <a:pt x="72" y="2"/>
                    <a:pt x="72" y="2"/>
                  </a:cubicBezTo>
                  <a:cubicBezTo>
                    <a:pt x="90" y="1"/>
                    <a:pt x="90" y="1"/>
                    <a:pt x="90" y="1"/>
                  </a:cubicBezTo>
                  <a:cubicBezTo>
                    <a:pt x="109" y="0"/>
                    <a:pt x="109" y="0"/>
                    <a:pt x="109" y="0"/>
                  </a:cubicBezTo>
                  <a:close/>
                  <a:moveTo>
                    <a:pt x="22" y="88"/>
                  </a:moveTo>
                  <a:cubicBezTo>
                    <a:pt x="24" y="88"/>
                    <a:pt x="27" y="88"/>
                    <a:pt x="29" y="88"/>
                  </a:cubicBezTo>
                  <a:cubicBezTo>
                    <a:pt x="29" y="80"/>
                    <a:pt x="29" y="80"/>
                    <a:pt x="29" y="80"/>
                  </a:cubicBezTo>
                  <a:cubicBezTo>
                    <a:pt x="23" y="81"/>
                    <a:pt x="23" y="81"/>
                    <a:pt x="23" y="81"/>
                  </a:cubicBezTo>
                  <a:cubicBezTo>
                    <a:pt x="22" y="79"/>
                    <a:pt x="22" y="79"/>
                    <a:pt x="22" y="79"/>
                  </a:cubicBezTo>
                  <a:cubicBezTo>
                    <a:pt x="22" y="88"/>
                    <a:pt x="22" y="88"/>
                    <a:pt x="22" y="88"/>
                  </a:cubicBezTo>
                  <a:close/>
                  <a:moveTo>
                    <a:pt x="11" y="88"/>
                  </a:moveTo>
                  <a:cubicBezTo>
                    <a:pt x="17" y="88"/>
                    <a:pt x="17" y="88"/>
                    <a:pt x="17" y="88"/>
                  </a:cubicBezTo>
                  <a:cubicBezTo>
                    <a:pt x="17" y="71"/>
                    <a:pt x="17" y="71"/>
                    <a:pt x="17" y="71"/>
                  </a:cubicBezTo>
                  <a:cubicBezTo>
                    <a:pt x="17" y="71"/>
                    <a:pt x="17" y="71"/>
                    <a:pt x="17" y="71"/>
                  </a:cubicBezTo>
                  <a:cubicBezTo>
                    <a:pt x="11" y="73"/>
                    <a:pt x="11" y="73"/>
                    <a:pt x="11" y="73"/>
                  </a:cubicBezTo>
                  <a:cubicBezTo>
                    <a:pt x="11" y="88"/>
                    <a:pt x="11" y="88"/>
                    <a:pt x="11" y="88"/>
                  </a:cubicBezTo>
                  <a:close/>
                  <a:moveTo>
                    <a:pt x="34" y="88"/>
                  </a:moveTo>
                  <a:cubicBezTo>
                    <a:pt x="36" y="88"/>
                    <a:pt x="38" y="88"/>
                    <a:pt x="40" y="88"/>
                  </a:cubicBezTo>
                  <a:cubicBezTo>
                    <a:pt x="40" y="79"/>
                    <a:pt x="40" y="79"/>
                    <a:pt x="40" y="79"/>
                  </a:cubicBezTo>
                  <a:cubicBezTo>
                    <a:pt x="40" y="80"/>
                    <a:pt x="40" y="80"/>
                    <a:pt x="40" y="80"/>
                  </a:cubicBezTo>
                  <a:cubicBezTo>
                    <a:pt x="34" y="80"/>
                    <a:pt x="34" y="80"/>
                    <a:pt x="34" y="80"/>
                  </a:cubicBezTo>
                  <a:cubicBezTo>
                    <a:pt x="34" y="88"/>
                    <a:pt x="34" y="88"/>
                    <a:pt x="34" y="88"/>
                  </a:cubicBezTo>
                  <a:close/>
                  <a:moveTo>
                    <a:pt x="45" y="88"/>
                  </a:moveTo>
                  <a:cubicBezTo>
                    <a:pt x="47" y="88"/>
                    <a:pt x="50" y="88"/>
                    <a:pt x="52" y="88"/>
                  </a:cubicBezTo>
                  <a:cubicBezTo>
                    <a:pt x="52" y="63"/>
                    <a:pt x="52" y="63"/>
                    <a:pt x="52" y="63"/>
                  </a:cubicBezTo>
                  <a:cubicBezTo>
                    <a:pt x="49" y="60"/>
                    <a:pt x="49" y="60"/>
                    <a:pt x="49" y="60"/>
                  </a:cubicBezTo>
                  <a:cubicBezTo>
                    <a:pt x="45" y="69"/>
                    <a:pt x="45" y="69"/>
                    <a:pt x="45" y="69"/>
                  </a:cubicBezTo>
                  <a:cubicBezTo>
                    <a:pt x="45" y="88"/>
                    <a:pt x="45" y="88"/>
                    <a:pt x="45" y="88"/>
                  </a:cubicBezTo>
                  <a:close/>
                  <a:moveTo>
                    <a:pt x="57" y="88"/>
                  </a:moveTo>
                  <a:cubicBezTo>
                    <a:pt x="59" y="88"/>
                    <a:pt x="61" y="88"/>
                    <a:pt x="63" y="88"/>
                  </a:cubicBezTo>
                  <a:cubicBezTo>
                    <a:pt x="63" y="73"/>
                    <a:pt x="63" y="73"/>
                    <a:pt x="63" y="73"/>
                  </a:cubicBezTo>
                  <a:cubicBezTo>
                    <a:pt x="57" y="67"/>
                    <a:pt x="57" y="67"/>
                    <a:pt x="57" y="67"/>
                  </a:cubicBezTo>
                  <a:cubicBezTo>
                    <a:pt x="57" y="88"/>
                    <a:pt x="57" y="88"/>
                    <a:pt x="57" y="88"/>
                  </a:cubicBezTo>
                  <a:close/>
                  <a:moveTo>
                    <a:pt x="68" y="88"/>
                  </a:moveTo>
                  <a:cubicBezTo>
                    <a:pt x="70" y="88"/>
                    <a:pt x="73" y="88"/>
                    <a:pt x="75" y="88"/>
                  </a:cubicBezTo>
                  <a:cubicBezTo>
                    <a:pt x="75" y="72"/>
                    <a:pt x="75" y="72"/>
                    <a:pt x="75" y="72"/>
                  </a:cubicBezTo>
                  <a:cubicBezTo>
                    <a:pt x="68" y="75"/>
                    <a:pt x="68" y="75"/>
                    <a:pt x="68" y="75"/>
                  </a:cubicBezTo>
                  <a:lnTo>
                    <a:pt x="68" y="88"/>
                  </a:lnTo>
                  <a:close/>
                </a:path>
              </a:pathLst>
            </a:custGeom>
            <a:solidFill>
              <a:schemeClr val="bg1"/>
            </a:solidFill>
            <a:ln w="9525">
              <a:noFill/>
            </a:ln>
          </p:spPr>
          <p:txBody>
            <a:bodyPr vert="horz" wrap="square" lIns="91440" tIns="45720" rIns="91440" bIns="45720" numCol="1" anchor="t" anchorCtr="0" compatLnSpc="1"/>
            <a:lstStyle/>
            <a:p>
              <a:endParaRPr lang="zh-CN" altLang="en-US"/>
            </a:p>
          </p:txBody>
        </p:sp>
      </p:grpSp>
      <p:sp>
        <p:nvSpPr>
          <p:cNvPr id="74" name="任意多边形: 形状 73"/>
          <p:cNvSpPr/>
          <p:nvPr/>
        </p:nvSpPr>
        <p:spPr>
          <a:xfrm rot="4305468">
            <a:off x="8350123" y="4808892"/>
            <a:ext cx="1699179" cy="1770262"/>
          </a:xfrm>
          <a:custGeom>
            <a:avLst/>
            <a:gdLst>
              <a:gd name="connsiteX0" fmla="*/ 613277 w 3866328"/>
              <a:gd name="connsiteY0" fmla="*/ 140207 h 4172679"/>
              <a:gd name="connsiteX1" fmla="*/ 2546080 w 3866328"/>
              <a:gd name="connsiteY1" fmla="*/ 399531 h 4172679"/>
              <a:gd name="connsiteX2" fmla="*/ 3805207 w 3866328"/>
              <a:gd name="connsiteY2" fmla="*/ 1545372 h 4172679"/>
              <a:gd name="connsiteX3" fmla="*/ 3807012 w 3866328"/>
              <a:gd name="connsiteY3" fmla="*/ 1550368 h 4172679"/>
              <a:gd name="connsiteX4" fmla="*/ 3829988 w 3866328"/>
              <a:gd name="connsiteY4" fmla="*/ 1589517 h 4172679"/>
              <a:gd name="connsiteX5" fmla="*/ 3865844 w 3866328"/>
              <a:gd name="connsiteY5" fmla="*/ 1770949 h 4172679"/>
              <a:gd name="connsiteX6" fmla="*/ 3864378 w 3866328"/>
              <a:gd name="connsiteY6" fmla="*/ 1791606 h 4172679"/>
              <a:gd name="connsiteX7" fmla="*/ 3866328 w 3866328"/>
              <a:gd name="connsiteY7" fmla="*/ 1834775 h 4172679"/>
              <a:gd name="connsiteX8" fmla="*/ 3853401 w 3866328"/>
              <a:gd name="connsiteY8" fmla="*/ 1920995 h 4172679"/>
              <a:gd name="connsiteX9" fmla="*/ 3843093 w 3866328"/>
              <a:gd name="connsiteY9" fmla="*/ 1947820 h 4172679"/>
              <a:gd name="connsiteX10" fmla="*/ 3834969 w 3866328"/>
              <a:gd name="connsiteY10" fmla="*/ 1986353 h 4172679"/>
              <a:gd name="connsiteX11" fmla="*/ 2672420 w 3866328"/>
              <a:gd name="connsiteY11" fmla="*/ 3433435 h 4172679"/>
              <a:gd name="connsiteX12" fmla="*/ 856034 w 3866328"/>
              <a:gd name="connsiteY12" fmla="*/ 4165915 h 4172679"/>
              <a:gd name="connsiteX13" fmla="*/ 774152 w 3866328"/>
              <a:gd name="connsiteY13" fmla="*/ 4149628 h 4172679"/>
              <a:gd name="connsiteX14" fmla="*/ 763689 w 3866328"/>
              <a:gd name="connsiteY14" fmla="*/ 4148356 h 4172679"/>
              <a:gd name="connsiteX15" fmla="*/ 758900 w 3866328"/>
              <a:gd name="connsiteY15" fmla="*/ 4146595 h 4172679"/>
              <a:gd name="connsiteX16" fmla="*/ 753837 w 3866328"/>
              <a:gd name="connsiteY16" fmla="*/ 4145587 h 4172679"/>
              <a:gd name="connsiteX17" fmla="*/ 691610 w 3866328"/>
              <a:gd name="connsiteY17" fmla="*/ 4121853 h 4172679"/>
              <a:gd name="connsiteX18" fmla="*/ 679226 w 3866328"/>
              <a:gd name="connsiteY18" fmla="*/ 4117300 h 4172679"/>
              <a:gd name="connsiteX19" fmla="*/ 678511 w 3866328"/>
              <a:gd name="connsiteY19" fmla="*/ 4116857 h 4172679"/>
              <a:gd name="connsiteX20" fmla="*/ 664236 w 3866328"/>
              <a:gd name="connsiteY20" fmla="*/ 4111412 h 4172679"/>
              <a:gd name="connsiteX21" fmla="*/ 588310 w 3866328"/>
              <a:gd name="connsiteY21" fmla="*/ 4063104 h 4172679"/>
              <a:gd name="connsiteX22" fmla="*/ 556369 w 3866328"/>
              <a:gd name="connsiteY22" fmla="*/ 4030352 h 4172679"/>
              <a:gd name="connsiteX23" fmla="*/ 519547 w 3866328"/>
              <a:gd name="connsiteY23" fmla="*/ 3997884 h 4172679"/>
              <a:gd name="connsiteX24" fmla="*/ 0 w 3866328"/>
              <a:gd name="connsiteY24" fmla="*/ 2109537 h 4172679"/>
              <a:gd name="connsiteX25" fmla="*/ 597702 w 3866328"/>
              <a:gd name="connsiteY25" fmla="*/ 152275 h 4172679"/>
              <a:gd name="connsiteX26" fmla="*/ 605929 w 3866328"/>
              <a:gd name="connsiteY26" fmla="*/ 147179 h 4172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66328" h="4172679">
                <a:moveTo>
                  <a:pt x="613277" y="140207"/>
                </a:moveTo>
                <a:cubicBezTo>
                  <a:pt x="942882" y="-114697"/>
                  <a:pt x="1743763" y="-18409"/>
                  <a:pt x="2546080" y="399531"/>
                </a:cubicBezTo>
                <a:cubicBezTo>
                  <a:pt x="3176472" y="727912"/>
                  <a:pt x="3643634" y="1169373"/>
                  <a:pt x="3805207" y="1545372"/>
                </a:cubicBezTo>
                <a:lnTo>
                  <a:pt x="3807012" y="1550368"/>
                </a:lnTo>
                <a:lnTo>
                  <a:pt x="3829988" y="1589517"/>
                </a:lnTo>
                <a:cubicBezTo>
                  <a:pt x="3853560" y="1643474"/>
                  <a:pt x="3865262" y="1704381"/>
                  <a:pt x="3865844" y="1770949"/>
                </a:cubicBezTo>
                <a:lnTo>
                  <a:pt x="3864378" y="1791606"/>
                </a:lnTo>
                <a:lnTo>
                  <a:pt x="3866328" y="1834775"/>
                </a:lnTo>
                <a:cubicBezTo>
                  <a:pt x="3864901" y="1864503"/>
                  <a:pt x="3860627" y="1893288"/>
                  <a:pt x="3853401" y="1920995"/>
                </a:cubicBezTo>
                <a:lnTo>
                  <a:pt x="3843093" y="1947820"/>
                </a:lnTo>
                <a:lnTo>
                  <a:pt x="3834969" y="1986353"/>
                </a:lnTo>
                <a:cubicBezTo>
                  <a:pt x="3719934" y="2407688"/>
                  <a:pt x="3291040" y="2961393"/>
                  <a:pt x="2672420" y="3433435"/>
                </a:cubicBezTo>
                <a:cubicBezTo>
                  <a:pt x="1997562" y="3948390"/>
                  <a:pt x="1288580" y="4219908"/>
                  <a:pt x="856034" y="4165915"/>
                </a:cubicBezTo>
                <a:lnTo>
                  <a:pt x="774152" y="4149628"/>
                </a:lnTo>
                <a:lnTo>
                  <a:pt x="763689" y="4148356"/>
                </a:lnTo>
                <a:lnTo>
                  <a:pt x="758900" y="4146595"/>
                </a:lnTo>
                <a:lnTo>
                  <a:pt x="753837" y="4145587"/>
                </a:lnTo>
                <a:lnTo>
                  <a:pt x="691610" y="4121853"/>
                </a:lnTo>
                <a:lnTo>
                  <a:pt x="679226" y="4117300"/>
                </a:lnTo>
                <a:lnTo>
                  <a:pt x="678511" y="4116857"/>
                </a:lnTo>
                <a:lnTo>
                  <a:pt x="664236" y="4111412"/>
                </a:lnTo>
                <a:cubicBezTo>
                  <a:pt x="636588" y="4097681"/>
                  <a:pt x="611219" y="4081594"/>
                  <a:pt x="588310" y="4063104"/>
                </a:cubicBezTo>
                <a:lnTo>
                  <a:pt x="556369" y="4030352"/>
                </a:lnTo>
                <a:lnTo>
                  <a:pt x="519547" y="3997884"/>
                </a:lnTo>
                <a:cubicBezTo>
                  <a:pt x="214231" y="3686768"/>
                  <a:pt x="0" y="2958426"/>
                  <a:pt x="0" y="2109537"/>
                </a:cubicBezTo>
                <a:cubicBezTo>
                  <a:pt x="0" y="1189907"/>
                  <a:pt x="251424" y="411752"/>
                  <a:pt x="597702" y="152275"/>
                </a:cubicBezTo>
                <a:lnTo>
                  <a:pt x="605929" y="147179"/>
                </a:lnTo>
                <a:close/>
              </a:path>
            </a:pathLst>
          </a:custGeom>
          <a:gradFill>
            <a:gsLst>
              <a:gs pos="97000">
                <a:srgbClr val="DEDEFF"/>
              </a:gs>
              <a:gs pos="1770">
                <a:srgbClr val="DEDEFF"/>
              </a:gs>
              <a:gs pos="44000">
                <a:srgbClr val="857EFF"/>
              </a:gs>
            </a:gsLst>
            <a:lin ang="2400000" scaled="0"/>
          </a:gradFill>
          <a:ln>
            <a:noFill/>
          </a:ln>
          <a:effectLst>
            <a:outerShdw blurRad="38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矩形 74"/>
          <p:cNvSpPr/>
          <p:nvPr/>
        </p:nvSpPr>
        <p:spPr>
          <a:xfrm>
            <a:off x="8328140" y="5195711"/>
            <a:ext cx="1524000" cy="783590"/>
          </a:xfrm>
          <a:prstGeom prst="rect">
            <a:avLst/>
          </a:prstGeom>
        </p:spPr>
        <p:txBody>
          <a:bodyPr wrap="none">
            <a:spAutoFit/>
          </a:bodyPr>
          <a:lstStyle/>
          <a:p>
            <a:r>
              <a:rPr lang="en-US" altLang="zh-CN" sz="4500" dirty="0">
                <a:solidFill>
                  <a:schemeClr val="bg1"/>
                </a:solidFill>
                <a:latin typeface="微软雅黑" panose="020B0503020204020204" pitchFamily="34" charset="-122"/>
                <a:ea typeface="微软雅黑" panose="020B0503020204020204" pitchFamily="34" charset="-122"/>
              </a:rPr>
              <a:t>2020</a:t>
            </a:r>
            <a:endParaRPr lang="zh-CN" altLang="en-US" sz="4500" dirty="0">
              <a:solidFill>
                <a:schemeClr val="bg1"/>
              </a:solidFill>
              <a:latin typeface="微软雅黑" panose="020B0503020204020204" pitchFamily="34" charset="-122"/>
              <a:ea typeface="微软雅黑" panose="020B0503020204020204" pitchFamily="34" charset="-122"/>
            </a:endParaRPr>
          </a:p>
        </p:txBody>
      </p:sp>
      <p:sp>
        <p:nvSpPr>
          <p:cNvPr id="76" name="任意多边形: 形状 75"/>
          <p:cNvSpPr/>
          <p:nvPr/>
        </p:nvSpPr>
        <p:spPr>
          <a:xfrm rot="19511399">
            <a:off x="7853436" y="-428437"/>
            <a:ext cx="1181342" cy="1230762"/>
          </a:xfrm>
          <a:custGeom>
            <a:avLst/>
            <a:gdLst>
              <a:gd name="connsiteX0" fmla="*/ 613277 w 3866328"/>
              <a:gd name="connsiteY0" fmla="*/ 140207 h 4172679"/>
              <a:gd name="connsiteX1" fmla="*/ 2546080 w 3866328"/>
              <a:gd name="connsiteY1" fmla="*/ 399531 h 4172679"/>
              <a:gd name="connsiteX2" fmla="*/ 3805207 w 3866328"/>
              <a:gd name="connsiteY2" fmla="*/ 1545372 h 4172679"/>
              <a:gd name="connsiteX3" fmla="*/ 3807012 w 3866328"/>
              <a:gd name="connsiteY3" fmla="*/ 1550368 h 4172679"/>
              <a:gd name="connsiteX4" fmla="*/ 3829988 w 3866328"/>
              <a:gd name="connsiteY4" fmla="*/ 1589517 h 4172679"/>
              <a:gd name="connsiteX5" fmla="*/ 3865844 w 3866328"/>
              <a:gd name="connsiteY5" fmla="*/ 1770949 h 4172679"/>
              <a:gd name="connsiteX6" fmla="*/ 3864378 w 3866328"/>
              <a:gd name="connsiteY6" fmla="*/ 1791606 h 4172679"/>
              <a:gd name="connsiteX7" fmla="*/ 3866328 w 3866328"/>
              <a:gd name="connsiteY7" fmla="*/ 1834775 h 4172679"/>
              <a:gd name="connsiteX8" fmla="*/ 3853401 w 3866328"/>
              <a:gd name="connsiteY8" fmla="*/ 1920995 h 4172679"/>
              <a:gd name="connsiteX9" fmla="*/ 3843093 w 3866328"/>
              <a:gd name="connsiteY9" fmla="*/ 1947820 h 4172679"/>
              <a:gd name="connsiteX10" fmla="*/ 3834969 w 3866328"/>
              <a:gd name="connsiteY10" fmla="*/ 1986353 h 4172679"/>
              <a:gd name="connsiteX11" fmla="*/ 2672420 w 3866328"/>
              <a:gd name="connsiteY11" fmla="*/ 3433435 h 4172679"/>
              <a:gd name="connsiteX12" fmla="*/ 856034 w 3866328"/>
              <a:gd name="connsiteY12" fmla="*/ 4165915 h 4172679"/>
              <a:gd name="connsiteX13" fmla="*/ 774152 w 3866328"/>
              <a:gd name="connsiteY13" fmla="*/ 4149628 h 4172679"/>
              <a:gd name="connsiteX14" fmla="*/ 763689 w 3866328"/>
              <a:gd name="connsiteY14" fmla="*/ 4148356 h 4172679"/>
              <a:gd name="connsiteX15" fmla="*/ 758900 w 3866328"/>
              <a:gd name="connsiteY15" fmla="*/ 4146595 h 4172679"/>
              <a:gd name="connsiteX16" fmla="*/ 753837 w 3866328"/>
              <a:gd name="connsiteY16" fmla="*/ 4145587 h 4172679"/>
              <a:gd name="connsiteX17" fmla="*/ 691610 w 3866328"/>
              <a:gd name="connsiteY17" fmla="*/ 4121853 h 4172679"/>
              <a:gd name="connsiteX18" fmla="*/ 679226 w 3866328"/>
              <a:gd name="connsiteY18" fmla="*/ 4117300 h 4172679"/>
              <a:gd name="connsiteX19" fmla="*/ 678511 w 3866328"/>
              <a:gd name="connsiteY19" fmla="*/ 4116857 h 4172679"/>
              <a:gd name="connsiteX20" fmla="*/ 664236 w 3866328"/>
              <a:gd name="connsiteY20" fmla="*/ 4111412 h 4172679"/>
              <a:gd name="connsiteX21" fmla="*/ 588310 w 3866328"/>
              <a:gd name="connsiteY21" fmla="*/ 4063104 h 4172679"/>
              <a:gd name="connsiteX22" fmla="*/ 556369 w 3866328"/>
              <a:gd name="connsiteY22" fmla="*/ 4030352 h 4172679"/>
              <a:gd name="connsiteX23" fmla="*/ 519547 w 3866328"/>
              <a:gd name="connsiteY23" fmla="*/ 3997884 h 4172679"/>
              <a:gd name="connsiteX24" fmla="*/ 0 w 3866328"/>
              <a:gd name="connsiteY24" fmla="*/ 2109537 h 4172679"/>
              <a:gd name="connsiteX25" fmla="*/ 597702 w 3866328"/>
              <a:gd name="connsiteY25" fmla="*/ 152275 h 4172679"/>
              <a:gd name="connsiteX26" fmla="*/ 605929 w 3866328"/>
              <a:gd name="connsiteY26" fmla="*/ 147179 h 4172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66328" h="4172679">
                <a:moveTo>
                  <a:pt x="613277" y="140207"/>
                </a:moveTo>
                <a:cubicBezTo>
                  <a:pt x="942882" y="-114697"/>
                  <a:pt x="1743763" y="-18409"/>
                  <a:pt x="2546080" y="399531"/>
                </a:cubicBezTo>
                <a:cubicBezTo>
                  <a:pt x="3176472" y="727912"/>
                  <a:pt x="3643634" y="1169373"/>
                  <a:pt x="3805207" y="1545372"/>
                </a:cubicBezTo>
                <a:lnTo>
                  <a:pt x="3807012" y="1550368"/>
                </a:lnTo>
                <a:lnTo>
                  <a:pt x="3829988" y="1589517"/>
                </a:lnTo>
                <a:cubicBezTo>
                  <a:pt x="3853560" y="1643474"/>
                  <a:pt x="3865262" y="1704381"/>
                  <a:pt x="3865844" y="1770949"/>
                </a:cubicBezTo>
                <a:lnTo>
                  <a:pt x="3864378" y="1791606"/>
                </a:lnTo>
                <a:lnTo>
                  <a:pt x="3866328" y="1834775"/>
                </a:lnTo>
                <a:cubicBezTo>
                  <a:pt x="3864901" y="1864503"/>
                  <a:pt x="3860627" y="1893288"/>
                  <a:pt x="3853401" y="1920995"/>
                </a:cubicBezTo>
                <a:lnTo>
                  <a:pt x="3843093" y="1947820"/>
                </a:lnTo>
                <a:lnTo>
                  <a:pt x="3834969" y="1986353"/>
                </a:lnTo>
                <a:cubicBezTo>
                  <a:pt x="3719934" y="2407688"/>
                  <a:pt x="3291040" y="2961393"/>
                  <a:pt x="2672420" y="3433435"/>
                </a:cubicBezTo>
                <a:cubicBezTo>
                  <a:pt x="1997562" y="3948390"/>
                  <a:pt x="1288580" y="4219908"/>
                  <a:pt x="856034" y="4165915"/>
                </a:cubicBezTo>
                <a:lnTo>
                  <a:pt x="774152" y="4149628"/>
                </a:lnTo>
                <a:lnTo>
                  <a:pt x="763689" y="4148356"/>
                </a:lnTo>
                <a:lnTo>
                  <a:pt x="758900" y="4146595"/>
                </a:lnTo>
                <a:lnTo>
                  <a:pt x="753837" y="4145587"/>
                </a:lnTo>
                <a:lnTo>
                  <a:pt x="691610" y="4121853"/>
                </a:lnTo>
                <a:lnTo>
                  <a:pt x="679226" y="4117300"/>
                </a:lnTo>
                <a:lnTo>
                  <a:pt x="678511" y="4116857"/>
                </a:lnTo>
                <a:lnTo>
                  <a:pt x="664236" y="4111412"/>
                </a:lnTo>
                <a:cubicBezTo>
                  <a:pt x="636588" y="4097681"/>
                  <a:pt x="611219" y="4081594"/>
                  <a:pt x="588310" y="4063104"/>
                </a:cubicBezTo>
                <a:lnTo>
                  <a:pt x="556369" y="4030352"/>
                </a:lnTo>
                <a:lnTo>
                  <a:pt x="519547" y="3997884"/>
                </a:lnTo>
                <a:cubicBezTo>
                  <a:pt x="214231" y="3686768"/>
                  <a:pt x="0" y="2958426"/>
                  <a:pt x="0" y="2109537"/>
                </a:cubicBezTo>
                <a:cubicBezTo>
                  <a:pt x="0" y="1189907"/>
                  <a:pt x="251424" y="411752"/>
                  <a:pt x="597702" y="152275"/>
                </a:cubicBezTo>
                <a:lnTo>
                  <a:pt x="605929" y="147179"/>
                </a:lnTo>
                <a:close/>
              </a:path>
            </a:pathLst>
          </a:custGeom>
          <a:gradFill>
            <a:gsLst>
              <a:gs pos="97000">
                <a:srgbClr val="7B77FF"/>
              </a:gs>
              <a:gs pos="1770">
                <a:srgbClr val="DEDEFF"/>
              </a:gs>
              <a:gs pos="44000">
                <a:srgbClr val="857EFF"/>
              </a:gs>
            </a:gsLst>
            <a:lin ang="2400000" scaled="0"/>
          </a:gradFill>
          <a:ln>
            <a:noFill/>
          </a:ln>
          <a:effectLst>
            <a:outerShdw blurRad="38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任意多边形: 形状 76"/>
          <p:cNvSpPr/>
          <p:nvPr/>
        </p:nvSpPr>
        <p:spPr>
          <a:xfrm rot="3783751">
            <a:off x="8041034" y="5803392"/>
            <a:ext cx="685095" cy="713755"/>
          </a:xfrm>
          <a:custGeom>
            <a:avLst/>
            <a:gdLst>
              <a:gd name="connsiteX0" fmla="*/ 613277 w 3866328"/>
              <a:gd name="connsiteY0" fmla="*/ 140207 h 4172679"/>
              <a:gd name="connsiteX1" fmla="*/ 2546080 w 3866328"/>
              <a:gd name="connsiteY1" fmla="*/ 399531 h 4172679"/>
              <a:gd name="connsiteX2" fmla="*/ 3805207 w 3866328"/>
              <a:gd name="connsiteY2" fmla="*/ 1545372 h 4172679"/>
              <a:gd name="connsiteX3" fmla="*/ 3807012 w 3866328"/>
              <a:gd name="connsiteY3" fmla="*/ 1550368 h 4172679"/>
              <a:gd name="connsiteX4" fmla="*/ 3829988 w 3866328"/>
              <a:gd name="connsiteY4" fmla="*/ 1589517 h 4172679"/>
              <a:gd name="connsiteX5" fmla="*/ 3865844 w 3866328"/>
              <a:gd name="connsiteY5" fmla="*/ 1770949 h 4172679"/>
              <a:gd name="connsiteX6" fmla="*/ 3864378 w 3866328"/>
              <a:gd name="connsiteY6" fmla="*/ 1791606 h 4172679"/>
              <a:gd name="connsiteX7" fmla="*/ 3866328 w 3866328"/>
              <a:gd name="connsiteY7" fmla="*/ 1834775 h 4172679"/>
              <a:gd name="connsiteX8" fmla="*/ 3853401 w 3866328"/>
              <a:gd name="connsiteY8" fmla="*/ 1920995 h 4172679"/>
              <a:gd name="connsiteX9" fmla="*/ 3843093 w 3866328"/>
              <a:gd name="connsiteY9" fmla="*/ 1947820 h 4172679"/>
              <a:gd name="connsiteX10" fmla="*/ 3834969 w 3866328"/>
              <a:gd name="connsiteY10" fmla="*/ 1986353 h 4172679"/>
              <a:gd name="connsiteX11" fmla="*/ 2672420 w 3866328"/>
              <a:gd name="connsiteY11" fmla="*/ 3433435 h 4172679"/>
              <a:gd name="connsiteX12" fmla="*/ 856034 w 3866328"/>
              <a:gd name="connsiteY12" fmla="*/ 4165915 h 4172679"/>
              <a:gd name="connsiteX13" fmla="*/ 774152 w 3866328"/>
              <a:gd name="connsiteY13" fmla="*/ 4149628 h 4172679"/>
              <a:gd name="connsiteX14" fmla="*/ 763689 w 3866328"/>
              <a:gd name="connsiteY14" fmla="*/ 4148356 h 4172679"/>
              <a:gd name="connsiteX15" fmla="*/ 758900 w 3866328"/>
              <a:gd name="connsiteY15" fmla="*/ 4146595 h 4172679"/>
              <a:gd name="connsiteX16" fmla="*/ 753837 w 3866328"/>
              <a:gd name="connsiteY16" fmla="*/ 4145587 h 4172679"/>
              <a:gd name="connsiteX17" fmla="*/ 691610 w 3866328"/>
              <a:gd name="connsiteY17" fmla="*/ 4121853 h 4172679"/>
              <a:gd name="connsiteX18" fmla="*/ 679226 w 3866328"/>
              <a:gd name="connsiteY18" fmla="*/ 4117300 h 4172679"/>
              <a:gd name="connsiteX19" fmla="*/ 678511 w 3866328"/>
              <a:gd name="connsiteY19" fmla="*/ 4116857 h 4172679"/>
              <a:gd name="connsiteX20" fmla="*/ 664236 w 3866328"/>
              <a:gd name="connsiteY20" fmla="*/ 4111412 h 4172679"/>
              <a:gd name="connsiteX21" fmla="*/ 588310 w 3866328"/>
              <a:gd name="connsiteY21" fmla="*/ 4063104 h 4172679"/>
              <a:gd name="connsiteX22" fmla="*/ 556369 w 3866328"/>
              <a:gd name="connsiteY22" fmla="*/ 4030352 h 4172679"/>
              <a:gd name="connsiteX23" fmla="*/ 519547 w 3866328"/>
              <a:gd name="connsiteY23" fmla="*/ 3997884 h 4172679"/>
              <a:gd name="connsiteX24" fmla="*/ 0 w 3866328"/>
              <a:gd name="connsiteY24" fmla="*/ 2109537 h 4172679"/>
              <a:gd name="connsiteX25" fmla="*/ 597702 w 3866328"/>
              <a:gd name="connsiteY25" fmla="*/ 152275 h 4172679"/>
              <a:gd name="connsiteX26" fmla="*/ 605929 w 3866328"/>
              <a:gd name="connsiteY26" fmla="*/ 147179 h 4172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66328" h="4172679">
                <a:moveTo>
                  <a:pt x="613277" y="140207"/>
                </a:moveTo>
                <a:cubicBezTo>
                  <a:pt x="942882" y="-114697"/>
                  <a:pt x="1743763" y="-18409"/>
                  <a:pt x="2546080" y="399531"/>
                </a:cubicBezTo>
                <a:cubicBezTo>
                  <a:pt x="3176472" y="727912"/>
                  <a:pt x="3643634" y="1169373"/>
                  <a:pt x="3805207" y="1545372"/>
                </a:cubicBezTo>
                <a:lnTo>
                  <a:pt x="3807012" y="1550368"/>
                </a:lnTo>
                <a:lnTo>
                  <a:pt x="3829988" y="1589517"/>
                </a:lnTo>
                <a:cubicBezTo>
                  <a:pt x="3853560" y="1643474"/>
                  <a:pt x="3865262" y="1704381"/>
                  <a:pt x="3865844" y="1770949"/>
                </a:cubicBezTo>
                <a:lnTo>
                  <a:pt x="3864378" y="1791606"/>
                </a:lnTo>
                <a:lnTo>
                  <a:pt x="3866328" y="1834775"/>
                </a:lnTo>
                <a:cubicBezTo>
                  <a:pt x="3864901" y="1864503"/>
                  <a:pt x="3860627" y="1893288"/>
                  <a:pt x="3853401" y="1920995"/>
                </a:cubicBezTo>
                <a:lnTo>
                  <a:pt x="3843093" y="1947820"/>
                </a:lnTo>
                <a:lnTo>
                  <a:pt x="3834969" y="1986353"/>
                </a:lnTo>
                <a:cubicBezTo>
                  <a:pt x="3719934" y="2407688"/>
                  <a:pt x="3291040" y="2961393"/>
                  <a:pt x="2672420" y="3433435"/>
                </a:cubicBezTo>
                <a:cubicBezTo>
                  <a:pt x="1997562" y="3948390"/>
                  <a:pt x="1288580" y="4219908"/>
                  <a:pt x="856034" y="4165915"/>
                </a:cubicBezTo>
                <a:lnTo>
                  <a:pt x="774152" y="4149628"/>
                </a:lnTo>
                <a:lnTo>
                  <a:pt x="763689" y="4148356"/>
                </a:lnTo>
                <a:lnTo>
                  <a:pt x="758900" y="4146595"/>
                </a:lnTo>
                <a:lnTo>
                  <a:pt x="753837" y="4145587"/>
                </a:lnTo>
                <a:lnTo>
                  <a:pt x="691610" y="4121853"/>
                </a:lnTo>
                <a:lnTo>
                  <a:pt x="679226" y="4117300"/>
                </a:lnTo>
                <a:lnTo>
                  <a:pt x="678511" y="4116857"/>
                </a:lnTo>
                <a:lnTo>
                  <a:pt x="664236" y="4111412"/>
                </a:lnTo>
                <a:cubicBezTo>
                  <a:pt x="636588" y="4097681"/>
                  <a:pt x="611219" y="4081594"/>
                  <a:pt x="588310" y="4063104"/>
                </a:cubicBezTo>
                <a:lnTo>
                  <a:pt x="556369" y="4030352"/>
                </a:lnTo>
                <a:lnTo>
                  <a:pt x="519547" y="3997884"/>
                </a:lnTo>
                <a:cubicBezTo>
                  <a:pt x="214231" y="3686768"/>
                  <a:pt x="0" y="2958426"/>
                  <a:pt x="0" y="2109537"/>
                </a:cubicBezTo>
                <a:cubicBezTo>
                  <a:pt x="0" y="1189907"/>
                  <a:pt x="251424" y="411752"/>
                  <a:pt x="597702" y="152275"/>
                </a:cubicBezTo>
                <a:lnTo>
                  <a:pt x="605929" y="147179"/>
                </a:lnTo>
                <a:close/>
              </a:path>
            </a:pathLst>
          </a:custGeom>
          <a:solidFill>
            <a:schemeClr val="bg1"/>
          </a:solidFill>
          <a:ln>
            <a:noFill/>
          </a:ln>
          <a:effectLst>
            <a:outerShdw blurRad="381000" algn="ctr" rotWithShape="0">
              <a:srgbClr val="9D8EFF">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9" name="任意多边形: 形状 78"/>
          <p:cNvSpPr/>
          <p:nvPr/>
        </p:nvSpPr>
        <p:spPr>
          <a:xfrm rot="4568642">
            <a:off x="2785457" y="4214013"/>
            <a:ext cx="505370" cy="526511"/>
          </a:xfrm>
          <a:custGeom>
            <a:avLst/>
            <a:gdLst>
              <a:gd name="connsiteX0" fmla="*/ 613277 w 3866328"/>
              <a:gd name="connsiteY0" fmla="*/ 140207 h 4172679"/>
              <a:gd name="connsiteX1" fmla="*/ 2546080 w 3866328"/>
              <a:gd name="connsiteY1" fmla="*/ 399531 h 4172679"/>
              <a:gd name="connsiteX2" fmla="*/ 3805207 w 3866328"/>
              <a:gd name="connsiteY2" fmla="*/ 1545372 h 4172679"/>
              <a:gd name="connsiteX3" fmla="*/ 3807012 w 3866328"/>
              <a:gd name="connsiteY3" fmla="*/ 1550368 h 4172679"/>
              <a:gd name="connsiteX4" fmla="*/ 3829988 w 3866328"/>
              <a:gd name="connsiteY4" fmla="*/ 1589517 h 4172679"/>
              <a:gd name="connsiteX5" fmla="*/ 3865844 w 3866328"/>
              <a:gd name="connsiteY5" fmla="*/ 1770949 h 4172679"/>
              <a:gd name="connsiteX6" fmla="*/ 3864378 w 3866328"/>
              <a:gd name="connsiteY6" fmla="*/ 1791606 h 4172679"/>
              <a:gd name="connsiteX7" fmla="*/ 3866328 w 3866328"/>
              <a:gd name="connsiteY7" fmla="*/ 1834775 h 4172679"/>
              <a:gd name="connsiteX8" fmla="*/ 3853401 w 3866328"/>
              <a:gd name="connsiteY8" fmla="*/ 1920995 h 4172679"/>
              <a:gd name="connsiteX9" fmla="*/ 3843093 w 3866328"/>
              <a:gd name="connsiteY9" fmla="*/ 1947820 h 4172679"/>
              <a:gd name="connsiteX10" fmla="*/ 3834969 w 3866328"/>
              <a:gd name="connsiteY10" fmla="*/ 1986353 h 4172679"/>
              <a:gd name="connsiteX11" fmla="*/ 2672420 w 3866328"/>
              <a:gd name="connsiteY11" fmla="*/ 3433435 h 4172679"/>
              <a:gd name="connsiteX12" fmla="*/ 856034 w 3866328"/>
              <a:gd name="connsiteY12" fmla="*/ 4165915 h 4172679"/>
              <a:gd name="connsiteX13" fmla="*/ 774152 w 3866328"/>
              <a:gd name="connsiteY13" fmla="*/ 4149628 h 4172679"/>
              <a:gd name="connsiteX14" fmla="*/ 763689 w 3866328"/>
              <a:gd name="connsiteY14" fmla="*/ 4148356 h 4172679"/>
              <a:gd name="connsiteX15" fmla="*/ 758900 w 3866328"/>
              <a:gd name="connsiteY15" fmla="*/ 4146595 h 4172679"/>
              <a:gd name="connsiteX16" fmla="*/ 753837 w 3866328"/>
              <a:gd name="connsiteY16" fmla="*/ 4145587 h 4172679"/>
              <a:gd name="connsiteX17" fmla="*/ 691610 w 3866328"/>
              <a:gd name="connsiteY17" fmla="*/ 4121853 h 4172679"/>
              <a:gd name="connsiteX18" fmla="*/ 679226 w 3866328"/>
              <a:gd name="connsiteY18" fmla="*/ 4117300 h 4172679"/>
              <a:gd name="connsiteX19" fmla="*/ 678511 w 3866328"/>
              <a:gd name="connsiteY19" fmla="*/ 4116857 h 4172679"/>
              <a:gd name="connsiteX20" fmla="*/ 664236 w 3866328"/>
              <a:gd name="connsiteY20" fmla="*/ 4111412 h 4172679"/>
              <a:gd name="connsiteX21" fmla="*/ 588310 w 3866328"/>
              <a:gd name="connsiteY21" fmla="*/ 4063104 h 4172679"/>
              <a:gd name="connsiteX22" fmla="*/ 556369 w 3866328"/>
              <a:gd name="connsiteY22" fmla="*/ 4030352 h 4172679"/>
              <a:gd name="connsiteX23" fmla="*/ 519547 w 3866328"/>
              <a:gd name="connsiteY23" fmla="*/ 3997884 h 4172679"/>
              <a:gd name="connsiteX24" fmla="*/ 0 w 3866328"/>
              <a:gd name="connsiteY24" fmla="*/ 2109537 h 4172679"/>
              <a:gd name="connsiteX25" fmla="*/ 597702 w 3866328"/>
              <a:gd name="connsiteY25" fmla="*/ 152275 h 4172679"/>
              <a:gd name="connsiteX26" fmla="*/ 605929 w 3866328"/>
              <a:gd name="connsiteY26" fmla="*/ 147179 h 4172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66328" h="4172679">
                <a:moveTo>
                  <a:pt x="613277" y="140207"/>
                </a:moveTo>
                <a:cubicBezTo>
                  <a:pt x="942882" y="-114697"/>
                  <a:pt x="1743763" y="-18409"/>
                  <a:pt x="2546080" y="399531"/>
                </a:cubicBezTo>
                <a:cubicBezTo>
                  <a:pt x="3176472" y="727912"/>
                  <a:pt x="3643634" y="1169373"/>
                  <a:pt x="3805207" y="1545372"/>
                </a:cubicBezTo>
                <a:lnTo>
                  <a:pt x="3807012" y="1550368"/>
                </a:lnTo>
                <a:lnTo>
                  <a:pt x="3829988" y="1589517"/>
                </a:lnTo>
                <a:cubicBezTo>
                  <a:pt x="3853560" y="1643474"/>
                  <a:pt x="3865262" y="1704381"/>
                  <a:pt x="3865844" y="1770949"/>
                </a:cubicBezTo>
                <a:lnTo>
                  <a:pt x="3864378" y="1791606"/>
                </a:lnTo>
                <a:lnTo>
                  <a:pt x="3866328" y="1834775"/>
                </a:lnTo>
                <a:cubicBezTo>
                  <a:pt x="3864901" y="1864503"/>
                  <a:pt x="3860627" y="1893288"/>
                  <a:pt x="3853401" y="1920995"/>
                </a:cubicBezTo>
                <a:lnTo>
                  <a:pt x="3843093" y="1947820"/>
                </a:lnTo>
                <a:lnTo>
                  <a:pt x="3834969" y="1986353"/>
                </a:lnTo>
                <a:cubicBezTo>
                  <a:pt x="3719934" y="2407688"/>
                  <a:pt x="3291040" y="2961393"/>
                  <a:pt x="2672420" y="3433435"/>
                </a:cubicBezTo>
                <a:cubicBezTo>
                  <a:pt x="1997562" y="3948390"/>
                  <a:pt x="1288580" y="4219908"/>
                  <a:pt x="856034" y="4165915"/>
                </a:cubicBezTo>
                <a:lnTo>
                  <a:pt x="774152" y="4149628"/>
                </a:lnTo>
                <a:lnTo>
                  <a:pt x="763689" y="4148356"/>
                </a:lnTo>
                <a:lnTo>
                  <a:pt x="758900" y="4146595"/>
                </a:lnTo>
                <a:lnTo>
                  <a:pt x="753837" y="4145587"/>
                </a:lnTo>
                <a:lnTo>
                  <a:pt x="691610" y="4121853"/>
                </a:lnTo>
                <a:lnTo>
                  <a:pt x="679226" y="4117300"/>
                </a:lnTo>
                <a:lnTo>
                  <a:pt x="678511" y="4116857"/>
                </a:lnTo>
                <a:lnTo>
                  <a:pt x="664236" y="4111412"/>
                </a:lnTo>
                <a:cubicBezTo>
                  <a:pt x="636588" y="4097681"/>
                  <a:pt x="611219" y="4081594"/>
                  <a:pt x="588310" y="4063104"/>
                </a:cubicBezTo>
                <a:lnTo>
                  <a:pt x="556369" y="4030352"/>
                </a:lnTo>
                <a:lnTo>
                  <a:pt x="519547" y="3997884"/>
                </a:lnTo>
                <a:cubicBezTo>
                  <a:pt x="214231" y="3686768"/>
                  <a:pt x="0" y="2958426"/>
                  <a:pt x="0" y="2109537"/>
                </a:cubicBezTo>
                <a:cubicBezTo>
                  <a:pt x="0" y="1189907"/>
                  <a:pt x="251424" y="411752"/>
                  <a:pt x="597702" y="152275"/>
                </a:cubicBezTo>
                <a:lnTo>
                  <a:pt x="605929" y="147179"/>
                </a:lnTo>
                <a:close/>
              </a:path>
            </a:pathLst>
          </a:custGeom>
          <a:solidFill>
            <a:schemeClr val="bg1"/>
          </a:solidFill>
          <a:ln>
            <a:noFill/>
          </a:ln>
          <a:effectLst>
            <a:outerShdw blurRad="381000" algn="ctr" rotWithShape="0">
              <a:srgbClr val="9D8EFF">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3399170" y="2963116"/>
            <a:ext cx="3532505" cy="743585"/>
          </a:xfrm>
          <a:prstGeom prst="rect">
            <a:avLst/>
          </a:prstGeom>
          <a:noFill/>
        </p:spPr>
        <p:txBody>
          <a:bodyPr wrap="square" rtlCol="0">
            <a:spAutoFit/>
          </a:bodyPr>
          <a:lstStyle/>
          <a:p>
            <a:r>
              <a:rPr lang="zh-CN" altLang="en-US" sz="4000" b="1" dirty="0">
                <a:solidFill>
                  <a:schemeClr val="bg1"/>
                </a:solidFill>
                <a:latin typeface="微软雅黑" panose="020B0503020204020204" pitchFamily="34" charset="-122"/>
                <a:ea typeface="微软雅黑" panose="020B0503020204020204" pitchFamily="34" charset="-122"/>
              </a:rPr>
              <a:t>商业计划书</a:t>
            </a:r>
          </a:p>
        </p:txBody>
      </p:sp>
      <p:pic>
        <p:nvPicPr>
          <p:cNvPr id="3" name="图片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84427" y="1314898"/>
            <a:ext cx="1030771" cy="129258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3"/>
                                        </p:tgtEl>
                                        <p:attrNameLst>
                                          <p:attrName>style.visibility</p:attrName>
                                        </p:attrNameLst>
                                      </p:cBhvr>
                                      <p:to>
                                        <p:strVal val="visible"/>
                                      </p:to>
                                    </p:set>
                                    <p:anim calcmode="lin" valueType="num">
                                      <p:cBhvr>
                                        <p:cTn id="7" dur="500" fill="hold"/>
                                        <p:tgtEl>
                                          <p:spTgt spid="63"/>
                                        </p:tgtEl>
                                        <p:attrNameLst>
                                          <p:attrName>ppt_w</p:attrName>
                                        </p:attrNameLst>
                                      </p:cBhvr>
                                      <p:tavLst>
                                        <p:tav tm="0">
                                          <p:val>
                                            <p:fltVal val="0"/>
                                          </p:val>
                                        </p:tav>
                                        <p:tav tm="100000">
                                          <p:val>
                                            <p:strVal val="#ppt_w"/>
                                          </p:val>
                                        </p:tav>
                                      </p:tavLst>
                                    </p:anim>
                                    <p:anim calcmode="lin" valueType="num">
                                      <p:cBhvr>
                                        <p:cTn id="8" dur="500" fill="hold"/>
                                        <p:tgtEl>
                                          <p:spTgt spid="63"/>
                                        </p:tgtEl>
                                        <p:attrNameLst>
                                          <p:attrName>ppt_h</p:attrName>
                                        </p:attrNameLst>
                                      </p:cBhvr>
                                      <p:tavLst>
                                        <p:tav tm="0">
                                          <p:val>
                                            <p:fltVal val="0"/>
                                          </p:val>
                                        </p:tav>
                                        <p:tav tm="100000">
                                          <p:val>
                                            <p:strVal val="#ppt_h"/>
                                          </p:val>
                                        </p:tav>
                                      </p:tavLst>
                                    </p:anim>
                                    <p:animEffect transition="in" filter="fade">
                                      <p:cBhvr>
                                        <p:cTn id="9" dur="500"/>
                                        <p:tgtEl>
                                          <p:spTgt spid="63"/>
                                        </p:tgtEl>
                                      </p:cBhvr>
                                    </p:animEffect>
                                  </p:childTnLst>
                                </p:cTn>
                              </p:par>
                            </p:childTnLst>
                          </p:cTn>
                        </p:par>
                        <p:par>
                          <p:cTn id="10" fill="hold">
                            <p:stCondLst>
                              <p:cond delay="500"/>
                            </p:stCondLst>
                            <p:childTnLst>
                              <p:par>
                                <p:cTn id="11" presetID="32" presetClass="emph" presetSubtype="0" fill="hold" grpId="1" nodeType="afterEffect">
                                  <p:stCondLst>
                                    <p:cond delay="0"/>
                                  </p:stCondLst>
                                  <p:childTnLst>
                                    <p:animRot by="120000">
                                      <p:cBhvr>
                                        <p:cTn id="12" dur="100" fill="hold">
                                          <p:stCondLst>
                                            <p:cond delay="0"/>
                                          </p:stCondLst>
                                        </p:cTn>
                                        <p:tgtEl>
                                          <p:spTgt spid="63"/>
                                        </p:tgtEl>
                                        <p:attrNameLst>
                                          <p:attrName>r</p:attrName>
                                        </p:attrNameLst>
                                      </p:cBhvr>
                                    </p:animRot>
                                    <p:animRot by="-240000">
                                      <p:cBhvr>
                                        <p:cTn id="13" dur="200" fill="hold">
                                          <p:stCondLst>
                                            <p:cond delay="200"/>
                                          </p:stCondLst>
                                        </p:cTn>
                                        <p:tgtEl>
                                          <p:spTgt spid="63"/>
                                        </p:tgtEl>
                                        <p:attrNameLst>
                                          <p:attrName>r</p:attrName>
                                        </p:attrNameLst>
                                      </p:cBhvr>
                                    </p:animRot>
                                    <p:animRot by="240000">
                                      <p:cBhvr>
                                        <p:cTn id="14" dur="200" fill="hold">
                                          <p:stCondLst>
                                            <p:cond delay="400"/>
                                          </p:stCondLst>
                                        </p:cTn>
                                        <p:tgtEl>
                                          <p:spTgt spid="63"/>
                                        </p:tgtEl>
                                        <p:attrNameLst>
                                          <p:attrName>r</p:attrName>
                                        </p:attrNameLst>
                                      </p:cBhvr>
                                    </p:animRot>
                                    <p:animRot by="-240000">
                                      <p:cBhvr>
                                        <p:cTn id="15" dur="200" fill="hold">
                                          <p:stCondLst>
                                            <p:cond delay="600"/>
                                          </p:stCondLst>
                                        </p:cTn>
                                        <p:tgtEl>
                                          <p:spTgt spid="63"/>
                                        </p:tgtEl>
                                        <p:attrNameLst>
                                          <p:attrName>r</p:attrName>
                                        </p:attrNameLst>
                                      </p:cBhvr>
                                    </p:animRot>
                                    <p:animRot by="120000">
                                      <p:cBhvr>
                                        <p:cTn id="16" dur="200" fill="hold">
                                          <p:stCondLst>
                                            <p:cond delay="800"/>
                                          </p:stCondLst>
                                        </p:cTn>
                                        <p:tgtEl>
                                          <p:spTgt spid="63"/>
                                        </p:tgtEl>
                                        <p:attrNameLst>
                                          <p:attrName>r</p:attrName>
                                        </p:attrNameLst>
                                      </p:cBhvr>
                                    </p:animRot>
                                  </p:childTnLst>
                                </p:cTn>
                              </p:par>
                            </p:childTnLst>
                          </p:cTn>
                        </p:par>
                        <p:par>
                          <p:cTn id="17" fill="hold">
                            <p:stCondLst>
                              <p:cond delay="1500"/>
                            </p:stCondLst>
                            <p:childTnLst>
                              <p:par>
                                <p:cTn id="18" presetID="5" presetClass="entr" presetSubtype="10"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checkerboard(across)">
                                      <p:cBhvr>
                                        <p:cTn id="20" dur="500"/>
                                        <p:tgtEl>
                                          <p:spTgt spid="2"/>
                                        </p:tgtEl>
                                      </p:cBhvr>
                                    </p:animEffect>
                                  </p:childTnLst>
                                </p:cTn>
                              </p:par>
                            </p:childTnLst>
                          </p:cTn>
                        </p:par>
                        <p:par>
                          <p:cTn id="21" fill="hold">
                            <p:stCondLst>
                              <p:cond delay="2000"/>
                            </p:stCondLst>
                            <p:childTnLst>
                              <p:par>
                                <p:cTn id="22" presetID="2" presetClass="entr" presetSubtype="2" fill="hold" grpId="0" nodeType="afterEffect">
                                  <p:stCondLst>
                                    <p:cond delay="0"/>
                                  </p:stCondLst>
                                  <p:childTnLst>
                                    <p:set>
                                      <p:cBhvr>
                                        <p:cTn id="23" dur="1" fill="hold">
                                          <p:stCondLst>
                                            <p:cond delay="0"/>
                                          </p:stCondLst>
                                        </p:cTn>
                                        <p:tgtEl>
                                          <p:spTgt spid="14"/>
                                        </p:tgtEl>
                                        <p:attrNameLst>
                                          <p:attrName>style.visibility</p:attrName>
                                        </p:attrNameLst>
                                      </p:cBhvr>
                                      <p:to>
                                        <p:strVal val="visible"/>
                                      </p:to>
                                    </p:set>
                                    <p:anim calcmode="lin" valueType="num">
                                      <p:cBhvr additive="base">
                                        <p:cTn id="24" dur="500" fill="hold"/>
                                        <p:tgtEl>
                                          <p:spTgt spid="14"/>
                                        </p:tgtEl>
                                        <p:attrNameLst>
                                          <p:attrName>ppt_x</p:attrName>
                                        </p:attrNameLst>
                                      </p:cBhvr>
                                      <p:tavLst>
                                        <p:tav tm="0">
                                          <p:val>
                                            <p:strVal val="1+#ppt_w/2"/>
                                          </p:val>
                                        </p:tav>
                                        <p:tav tm="100000">
                                          <p:val>
                                            <p:strVal val="#ppt_x"/>
                                          </p:val>
                                        </p:tav>
                                      </p:tavLst>
                                    </p:anim>
                                    <p:anim calcmode="lin" valueType="num">
                                      <p:cBhvr additive="base">
                                        <p:cTn id="25" dur="500" fill="hold"/>
                                        <p:tgtEl>
                                          <p:spTgt spid="14"/>
                                        </p:tgtEl>
                                        <p:attrNameLst>
                                          <p:attrName>ppt_y</p:attrName>
                                        </p:attrNameLst>
                                      </p:cBhvr>
                                      <p:tavLst>
                                        <p:tav tm="0">
                                          <p:val>
                                            <p:strVal val="#ppt_y"/>
                                          </p:val>
                                        </p:tav>
                                        <p:tav tm="100000">
                                          <p:val>
                                            <p:strVal val="#ppt_y"/>
                                          </p:val>
                                        </p:tav>
                                      </p:tavLst>
                                    </p:anim>
                                  </p:childTnLst>
                                </p:cTn>
                              </p:par>
                            </p:childTnLst>
                          </p:cTn>
                        </p:par>
                        <p:par>
                          <p:cTn id="26" fill="hold">
                            <p:stCondLst>
                              <p:cond delay="2500"/>
                            </p:stCondLst>
                            <p:childTnLst>
                              <p:par>
                                <p:cTn id="27" presetID="2" presetClass="entr" presetSubtype="2" fill="hold" nodeType="after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1+#ppt_w/2"/>
                                          </p:val>
                                        </p:tav>
                                        <p:tav tm="100000">
                                          <p:val>
                                            <p:strVal val="#ppt_x"/>
                                          </p:val>
                                        </p:tav>
                                      </p:tavLst>
                                    </p:anim>
                                    <p:anim calcmode="lin" valueType="num">
                                      <p:cBhvr additive="base">
                                        <p:cTn id="30" dur="500" fill="hold"/>
                                        <p:tgtEl>
                                          <p:spTgt spid="16"/>
                                        </p:tgtEl>
                                        <p:attrNameLst>
                                          <p:attrName>ppt_y</p:attrName>
                                        </p:attrNameLst>
                                      </p:cBhvr>
                                      <p:tavLst>
                                        <p:tav tm="0">
                                          <p:val>
                                            <p:strVal val="#ppt_y"/>
                                          </p:val>
                                        </p:tav>
                                        <p:tav tm="100000">
                                          <p:val>
                                            <p:strVal val="#ppt_y"/>
                                          </p:val>
                                        </p:tav>
                                      </p:tavLst>
                                    </p:anim>
                                  </p:childTnLst>
                                </p:cTn>
                              </p:par>
                            </p:childTnLst>
                          </p:cTn>
                        </p:par>
                        <p:par>
                          <p:cTn id="31" fill="hold">
                            <p:stCondLst>
                              <p:cond delay="3000"/>
                            </p:stCondLst>
                            <p:childTnLst>
                              <p:par>
                                <p:cTn id="32" presetID="2" presetClass="entr" presetSubtype="2" fill="hold" nodeType="afterEffect">
                                  <p:stCondLst>
                                    <p:cond delay="0"/>
                                  </p:stCondLst>
                                  <p:childTnLst>
                                    <p:set>
                                      <p:cBhvr>
                                        <p:cTn id="33" dur="1" fill="hold">
                                          <p:stCondLst>
                                            <p:cond delay="0"/>
                                          </p:stCondLst>
                                        </p:cTn>
                                        <p:tgtEl>
                                          <p:spTgt spid="65"/>
                                        </p:tgtEl>
                                        <p:attrNameLst>
                                          <p:attrName>style.visibility</p:attrName>
                                        </p:attrNameLst>
                                      </p:cBhvr>
                                      <p:to>
                                        <p:strVal val="visible"/>
                                      </p:to>
                                    </p:set>
                                    <p:anim calcmode="lin" valueType="num">
                                      <p:cBhvr additive="base">
                                        <p:cTn id="34" dur="500" fill="hold"/>
                                        <p:tgtEl>
                                          <p:spTgt spid="65"/>
                                        </p:tgtEl>
                                        <p:attrNameLst>
                                          <p:attrName>ppt_x</p:attrName>
                                        </p:attrNameLst>
                                      </p:cBhvr>
                                      <p:tavLst>
                                        <p:tav tm="0">
                                          <p:val>
                                            <p:strVal val="1+#ppt_w/2"/>
                                          </p:val>
                                        </p:tav>
                                        <p:tav tm="100000">
                                          <p:val>
                                            <p:strVal val="#ppt_x"/>
                                          </p:val>
                                        </p:tav>
                                      </p:tavLst>
                                    </p:anim>
                                    <p:anim calcmode="lin" valueType="num">
                                      <p:cBhvr additive="base">
                                        <p:cTn id="35" dur="500" fill="hold"/>
                                        <p:tgtEl>
                                          <p:spTgt spid="65"/>
                                        </p:tgtEl>
                                        <p:attrNameLst>
                                          <p:attrName>ppt_y</p:attrName>
                                        </p:attrNameLst>
                                      </p:cBhvr>
                                      <p:tavLst>
                                        <p:tav tm="0">
                                          <p:val>
                                            <p:strVal val="#ppt_y"/>
                                          </p:val>
                                        </p:tav>
                                        <p:tav tm="100000">
                                          <p:val>
                                            <p:strVal val="#ppt_y"/>
                                          </p:val>
                                        </p:tav>
                                      </p:tavLst>
                                    </p:anim>
                                  </p:childTnLst>
                                </p:cTn>
                              </p:par>
                            </p:childTnLst>
                          </p:cTn>
                        </p:par>
                        <p:par>
                          <p:cTn id="36" fill="hold">
                            <p:stCondLst>
                              <p:cond delay="3500"/>
                            </p:stCondLst>
                            <p:childTnLst>
                              <p:par>
                                <p:cTn id="37" presetID="31" presetClass="entr" presetSubtype="0" fill="hold" grpId="0" nodeType="afterEffect">
                                  <p:stCondLst>
                                    <p:cond delay="0"/>
                                  </p:stCondLst>
                                  <p:childTnLst>
                                    <p:set>
                                      <p:cBhvr>
                                        <p:cTn id="38" dur="1" fill="hold">
                                          <p:stCondLst>
                                            <p:cond delay="0"/>
                                          </p:stCondLst>
                                        </p:cTn>
                                        <p:tgtEl>
                                          <p:spTgt spid="74"/>
                                        </p:tgtEl>
                                        <p:attrNameLst>
                                          <p:attrName>style.visibility</p:attrName>
                                        </p:attrNameLst>
                                      </p:cBhvr>
                                      <p:to>
                                        <p:strVal val="visible"/>
                                      </p:to>
                                    </p:set>
                                    <p:anim calcmode="lin" valueType="num">
                                      <p:cBhvr>
                                        <p:cTn id="39" dur="1000" fill="hold"/>
                                        <p:tgtEl>
                                          <p:spTgt spid="74"/>
                                        </p:tgtEl>
                                        <p:attrNameLst>
                                          <p:attrName>ppt_w</p:attrName>
                                        </p:attrNameLst>
                                      </p:cBhvr>
                                      <p:tavLst>
                                        <p:tav tm="0">
                                          <p:val>
                                            <p:fltVal val="0"/>
                                          </p:val>
                                        </p:tav>
                                        <p:tav tm="100000">
                                          <p:val>
                                            <p:strVal val="#ppt_w"/>
                                          </p:val>
                                        </p:tav>
                                      </p:tavLst>
                                    </p:anim>
                                    <p:anim calcmode="lin" valueType="num">
                                      <p:cBhvr>
                                        <p:cTn id="40" dur="1000" fill="hold"/>
                                        <p:tgtEl>
                                          <p:spTgt spid="74"/>
                                        </p:tgtEl>
                                        <p:attrNameLst>
                                          <p:attrName>ppt_h</p:attrName>
                                        </p:attrNameLst>
                                      </p:cBhvr>
                                      <p:tavLst>
                                        <p:tav tm="0">
                                          <p:val>
                                            <p:fltVal val="0"/>
                                          </p:val>
                                        </p:tav>
                                        <p:tav tm="100000">
                                          <p:val>
                                            <p:strVal val="#ppt_h"/>
                                          </p:val>
                                        </p:tav>
                                      </p:tavLst>
                                    </p:anim>
                                    <p:anim calcmode="lin" valueType="num">
                                      <p:cBhvr>
                                        <p:cTn id="41" dur="1000" fill="hold"/>
                                        <p:tgtEl>
                                          <p:spTgt spid="74"/>
                                        </p:tgtEl>
                                        <p:attrNameLst>
                                          <p:attrName>style.rotation</p:attrName>
                                        </p:attrNameLst>
                                      </p:cBhvr>
                                      <p:tavLst>
                                        <p:tav tm="0">
                                          <p:val>
                                            <p:fltVal val="90"/>
                                          </p:val>
                                        </p:tav>
                                        <p:tav tm="100000">
                                          <p:val>
                                            <p:fltVal val="0"/>
                                          </p:val>
                                        </p:tav>
                                      </p:tavLst>
                                    </p:anim>
                                    <p:animEffect transition="in" filter="fade">
                                      <p:cBhvr>
                                        <p:cTn id="42" dur="1000"/>
                                        <p:tgtEl>
                                          <p:spTgt spid="74"/>
                                        </p:tgtEl>
                                      </p:cBhvr>
                                    </p:animEffect>
                                  </p:childTnLst>
                                </p:cTn>
                              </p:par>
                            </p:childTnLst>
                          </p:cTn>
                        </p:par>
                        <p:par>
                          <p:cTn id="43" fill="hold">
                            <p:stCondLst>
                              <p:cond delay="4500"/>
                            </p:stCondLst>
                            <p:childTnLst>
                              <p:par>
                                <p:cTn id="44" presetID="10" presetClass="entr" presetSubtype="0" fill="hold" grpId="0" nodeType="afterEffect">
                                  <p:stCondLst>
                                    <p:cond delay="0"/>
                                  </p:stCondLst>
                                  <p:childTnLst>
                                    <p:set>
                                      <p:cBhvr>
                                        <p:cTn id="45" dur="1" fill="hold">
                                          <p:stCondLst>
                                            <p:cond delay="0"/>
                                          </p:stCondLst>
                                        </p:cTn>
                                        <p:tgtEl>
                                          <p:spTgt spid="75"/>
                                        </p:tgtEl>
                                        <p:attrNameLst>
                                          <p:attrName>style.visibility</p:attrName>
                                        </p:attrNameLst>
                                      </p:cBhvr>
                                      <p:to>
                                        <p:strVal val="visible"/>
                                      </p:to>
                                    </p:set>
                                    <p:animEffect transition="in" filter="fade">
                                      <p:cBhvr>
                                        <p:cTn id="46" dur="500"/>
                                        <p:tgtEl>
                                          <p:spTgt spid="75"/>
                                        </p:tgtEl>
                                      </p:cBhvr>
                                    </p:animEffect>
                                  </p:childTnLst>
                                </p:cTn>
                              </p:par>
                            </p:childTnLst>
                          </p:cTn>
                        </p:par>
                        <p:par>
                          <p:cTn id="47" fill="hold">
                            <p:stCondLst>
                              <p:cond delay="5000"/>
                            </p:stCondLst>
                            <p:childTnLst>
                              <p:par>
                                <p:cTn id="48" presetID="31" presetClass="entr" presetSubtype="0" fill="hold" grpId="0" nodeType="afterEffect">
                                  <p:stCondLst>
                                    <p:cond delay="0"/>
                                  </p:stCondLst>
                                  <p:childTnLst>
                                    <p:set>
                                      <p:cBhvr>
                                        <p:cTn id="49" dur="1" fill="hold">
                                          <p:stCondLst>
                                            <p:cond delay="0"/>
                                          </p:stCondLst>
                                        </p:cTn>
                                        <p:tgtEl>
                                          <p:spTgt spid="79"/>
                                        </p:tgtEl>
                                        <p:attrNameLst>
                                          <p:attrName>style.visibility</p:attrName>
                                        </p:attrNameLst>
                                      </p:cBhvr>
                                      <p:to>
                                        <p:strVal val="visible"/>
                                      </p:to>
                                    </p:set>
                                    <p:anim calcmode="lin" valueType="num">
                                      <p:cBhvr>
                                        <p:cTn id="50" dur="1000" fill="hold"/>
                                        <p:tgtEl>
                                          <p:spTgt spid="79"/>
                                        </p:tgtEl>
                                        <p:attrNameLst>
                                          <p:attrName>ppt_w</p:attrName>
                                        </p:attrNameLst>
                                      </p:cBhvr>
                                      <p:tavLst>
                                        <p:tav tm="0">
                                          <p:val>
                                            <p:fltVal val="0"/>
                                          </p:val>
                                        </p:tav>
                                        <p:tav tm="100000">
                                          <p:val>
                                            <p:strVal val="#ppt_w"/>
                                          </p:val>
                                        </p:tav>
                                      </p:tavLst>
                                    </p:anim>
                                    <p:anim calcmode="lin" valueType="num">
                                      <p:cBhvr>
                                        <p:cTn id="51" dur="1000" fill="hold"/>
                                        <p:tgtEl>
                                          <p:spTgt spid="79"/>
                                        </p:tgtEl>
                                        <p:attrNameLst>
                                          <p:attrName>ppt_h</p:attrName>
                                        </p:attrNameLst>
                                      </p:cBhvr>
                                      <p:tavLst>
                                        <p:tav tm="0">
                                          <p:val>
                                            <p:fltVal val="0"/>
                                          </p:val>
                                        </p:tav>
                                        <p:tav tm="100000">
                                          <p:val>
                                            <p:strVal val="#ppt_h"/>
                                          </p:val>
                                        </p:tav>
                                      </p:tavLst>
                                    </p:anim>
                                    <p:anim calcmode="lin" valueType="num">
                                      <p:cBhvr>
                                        <p:cTn id="52" dur="1000" fill="hold"/>
                                        <p:tgtEl>
                                          <p:spTgt spid="79"/>
                                        </p:tgtEl>
                                        <p:attrNameLst>
                                          <p:attrName>style.rotation</p:attrName>
                                        </p:attrNameLst>
                                      </p:cBhvr>
                                      <p:tavLst>
                                        <p:tav tm="0">
                                          <p:val>
                                            <p:fltVal val="90"/>
                                          </p:val>
                                        </p:tav>
                                        <p:tav tm="100000">
                                          <p:val>
                                            <p:fltVal val="0"/>
                                          </p:val>
                                        </p:tav>
                                      </p:tavLst>
                                    </p:anim>
                                    <p:animEffect transition="in" filter="fade">
                                      <p:cBhvr>
                                        <p:cTn id="53" dur="1000"/>
                                        <p:tgtEl>
                                          <p:spTgt spid="79"/>
                                        </p:tgtEl>
                                      </p:cBhvr>
                                    </p:animEffect>
                                  </p:childTnLst>
                                </p:cTn>
                              </p:par>
                            </p:childTnLst>
                          </p:cTn>
                        </p:par>
                        <p:par>
                          <p:cTn id="54" fill="hold">
                            <p:stCondLst>
                              <p:cond delay="6000"/>
                            </p:stCondLst>
                            <p:childTnLst>
                              <p:par>
                                <p:cTn id="55" presetID="31" presetClass="entr" presetSubtype="0" fill="hold" grpId="0" nodeType="afterEffect">
                                  <p:stCondLst>
                                    <p:cond delay="0"/>
                                  </p:stCondLst>
                                  <p:childTnLst>
                                    <p:set>
                                      <p:cBhvr>
                                        <p:cTn id="56" dur="1" fill="hold">
                                          <p:stCondLst>
                                            <p:cond delay="0"/>
                                          </p:stCondLst>
                                        </p:cTn>
                                        <p:tgtEl>
                                          <p:spTgt spid="76"/>
                                        </p:tgtEl>
                                        <p:attrNameLst>
                                          <p:attrName>style.visibility</p:attrName>
                                        </p:attrNameLst>
                                      </p:cBhvr>
                                      <p:to>
                                        <p:strVal val="visible"/>
                                      </p:to>
                                    </p:set>
                                    <p:anim calcmode="lin" valueType="num">
                                      <p:cBhvr>
                                        <p:cTn id="57" dur="1000" fill="hold"/>
                                        <p:tgtEl>
                                          <p:spTgt spid="76"/>
                                        </p:tgtEl>
                                        <p:attrNameLst>
                                          <p:attrName>ppt_w</p:attrName>
                                        </p:attrNameLst>
                                      </p:cBhvr>
                                      <p:tavLst>
                                        <p:tav tm="0">
                                          <p:val>
                                            <p:fltVal val="0"/>
                                          </p:val>
                                        </p:tav>
                                        <p:tav tm="100000">
                                          <p:val>
                                            <p:strVal val="#ppt_w"/>
                                          </p:val>
                                        </p:tav>
                                      </p:tavLst>
                                    </p:anim>
                                    <p:anim calcmode="lin" valueType="num">
                                      <p:cBhvr>
                                        <p:cTn id="58" dur="1000" fill="hold"/>
                                        <p:tgtEl>
                                          <p:spTgt spid="76"/>
                                        </p:tgtEl>
                                        <p:attrNameLst>
                                          <p:attrName>ppt_h</p:attrName>
                                        </p:attrNameLst>
                                      </p:cBhvr>
                                      <p:tavLst>
                                        <p:tav tm="0">
                                          <p:val>
                                            <p:fltVal val="0"/>
                                          </p:val>
                                        </p:tav>
                                        <p:tav tm="100000">
                                          <p:val>
                                            <p:strVal val="#ppt_h"/>
                                          </p:val>
                                        </p:tav>
                                      </p:tavLst>
                                    </p:anim>
                                    <p:anim calcmode="lin" valueType="num">
                                      <p:cBhvr>
                                        <p:cTn id="59" dur="1000" fill="hold"/>
                                        <p:tgtEl>
                                          <p:spTgt spid="76"/>
                                        </p:tgtEl>
                                        <p:attrNameLst>
                                          <p:attrName>style.rotation</p:attrName>
                                        </p:attrNameLst>
                                      </p:cBhvr>
                                      <p:tavLst>
                                        <p:tav tm="0">
                                          <p:val>
                                            <p:fltVal val="90"/>
                                          </p:val>
                                        </p:tav>
                                        <p:tav tm="100000">
                                          <p:val>
                                            <p:fltVal val="0"/>
                                          </p:val>
                                        </p:tav>
                                      </p:tavLst>
                                    </p:anim>
                                    <p:animEffect transition="in" filter="fade">
                                      <p:cBhvr>
                                        <p:cTn id="60" dur="1000"/>
                                        <p:tgtEl>
                                          <p:spTgt spid="76"/>
                                        </p:tgtEl>
                                      </p:cBhvr>
                                    </p:animEffect>
                                  </p:childTnLst>
                                </p:cTn>
                              </p:par>
                            </p:childTnLst>
                          </p:cTn>
                        </p:par>
                        <p:par>
                          <p:cTn id="61" fill="hold">
                            <p:stCondLst>
                              <p:cond delay="7000"/>
                            </p:stCondLst>
                            <p:childTnLst>
                              <p:par>
                                <p:cTn id="62" presetID="31" presetClass="entr" presetSubtype="0" fill="hold" grpId="0" nodeType="afterEffect">
                                  <p:stCondLst>
                                    <p:cond delay="0"/>
                                  </p:stCondLst>
                                  <p:childTnLst>
                                    <p:set>
                                      <p:cBhvr>
                                        <p:cTn id="63" dur="1" fill="hold">
                                          <p:stCondLst>
                                            <p:cond delay="0"/>
                                          </p:stCondLst>
                                        </p:cTn>
                                        <p:tgtEl>
                                          <p:spTgt spid="77"/>
                                        </p:tgtEl>
                                        <p:attrNameLst>
                                          <p:attrName>style.visibility</p:attrName>
                                        </p:attrNameLst>
                                      </p:cBhvr>
                                      <p:to>
                                        <p:strVal val="visible"/>
                                      </p:to>
                                    </p:set>
                                    <p:anim calcmode="lin" valueType="num">
                                      <p:cBhvr>
                                        <p:cTn id="64" dur="1000" fill="hold"/>
                                        <p:tgtEl>
                                          <p:spTgt spid="77"/>
                                        </p:tgtEl>
                                        <p:attrNameLst>
                                          <p:attrName>ppt_w</p:attrName>
                                        </p:attrNameLst>
                                      </p:cBhvr>
                                      <p:tavLst>
                                        <p:tav tm="0">
                                          <p:val>
                                            <p:fltVal val="0"/>
                                          </p:val>
                                        </p:tav>
                                        <p:tav tm="100000">
                                          <p:val>
                                            <p:strVal val="#ppt_w"/>
                                          </p:val>
                                        </p:tav>
                                      </p:tavLst>
                                    </p:anim>
                                    <p:anim calcmode="lin" valueType="num">
                                      <p:cBhvr>
                                        <p:cTn id="65" dur="1000" fill="hold"/>
                                        <p:tgtEl>
                                          <p:spTgt spid="77"/>
                                        </p:tgtEl>
                                        <p:attrNameLst>
                                          <p:attrName>ppt_h</p:attrName>
                                        </p:attrNameLst>
                                      </p:cBhvr>
                                      <p:tavLst>
                                        <p:tav tm="0">
                                          <p:val>
                                            <p:fltVal val="0"/>
                                          </p:val>
                                        </p:tav>
                                        <p:tav tm="100000">
                                          <p:val>
                                            <p:strVal val="#ppt_h"/>
                                          </p:val>
                                        </p:tav>
                                      </p:tavLst>
                                    </p:anim>
                                    <p:anim calcmode="lin" valueType="num">
                                      <p:cBhvr>
                                        <p:cTn id="66" dur="1000" fill="hold"/>
                                        <p:tgtEl>
                                          <p:spTgt spid="77"/>
                                        </p:tgtEl>
                                        <p:attrNameLst>
                                          <p:attrName>style.rotation</p:attrName>
                                        </p:attrNameLst>
                                      </p:cBhvr>
                                      <p:tavLst>
                                        <p:tav tm="0">
                                          <p:val>
                                            <p:fltVal val="90"/>
                                          </p:val>
                                        </p:tav>
                                        <p:tav tm="100000">
                                          <p:val>
                                            <p:fltVal val="0"/>
                                          </p:val>
                                        </p:tav>
                                      </p:tavLst>
                                    </p:anim>
                                    <p:animEffect transition="in" filter="fade">
                                      <p:cBhvr>
                                        <p:cTn id="67" dur="1000"/>
                                        <p:tgtEl>
                                          <p:spTgt spid="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bldLvl="0" animBg="1"/>
      <p:bldP spid="63" grpId="1" bldLvl="0" animBg="1"/>
      <p:bldP spid="14" grpId="0"/>
      <p:bldP spid="74" grpId="0" bldLvl="0" animBg="1"/>
      <p:bldP spid="75" grpId="0"/>
      <p:bldP spid="76" grpId="0" bldLvl="0" animBg="1"/>
      <p:bldP spid="77" grpId="0" bldLvl="0" animBg="1"/>
      <p:bldP spid="79" grpId="0" bldLvl="0" animBg="1"/>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1851478" y="1527629"/>
            <a:ext cx="2520951" cy="4034973"/>
            <a:chOff x="1635578" y="1451429"/>
            <a:chExt cx="2520951" cy="4034973"/>
          </a:xfrm>
        </p:grpSpPr>
        <p:sp>
          <p:nvSpPr>
            <p:cNvPr id="2" name="矩形 1"/>
            <p:cNvSpPr/>
            <p:nvPr/>
          </p:nvSpPr>
          <p:spPr>
            <a:xfrm>
              <a:off x="1640114" y="1451429"/>
              <a:ext cx="2510972" cy="4034971"/>
            </a:xfrm>
            <a:prstGeom prst="rect">
              <a:avLst/>
            </a:prstGeom>
            <a:solidFill>
              <a:schemeClr val="bg1"/>
            </a:solidFill>
            <a:ln>
              <a:solidFill>
                <a:srgbClr val="857E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直角三角形 2"/>
            <p:cNvSpPr/>
            <p:nvPr/>
          </p:nvSpPr>
          <p:spPr>
            <a:xfrm rot="5400000">
              <a:off x="1621064" y="1465945"/>
              <a:ext cx="609600" cy="580572"/>
            </a:xfrm>
            <a:prstGeom prst="rtTriangle">
              <a:avLst/>
            </a:prstGeom>
            <a:gradFill>
              <a:gsLst>
                <a:gs pos="97000">
                  <a:srgbClr val="DEDEFF"/>
                </a:gs>
                <a:gs pos="1770">
                  <a:srgbClr val="75C2F6"/>
                </a:gs>
                <a:gs pos="44000">
                  <a:srgbClr val="9D8EFF"/>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gradFill>
                  <a:gsLst>
                    <a:gs pos="97000">
                      <a:srgbClr val="448EF6"/>
                    </a:gs>
                    <a:gs pos="1770">
                      <a:srgbClr val="65DAF7"/>
                    </a:gs>
                    <a:gs pos="44000">
                      <a:srgbClr val="75C2F6"/>
                    </a:gs>
                  </a:gsLst>
                  <a:lin ang="2400000" scaled="0"/>
                </a:gradFill>
              </a:endParaRPr>
            </a:p>
          </p:txBody>
        </p:sp>
        <p:sp>
          <p:nvSpPr>
            <p:cNvPr id="8" name="直角三角形 7"/>
            <p:cNvSpPr/>
            <p:nvPr/>
          </p:nvSpPr>
          <p:spPr>
            <a:xfrm rot="5400000" flipH="1" flipV="1">
              <a:off x="3223360" y="4553233"/>
              <a:ext cx="955929" cy="910409"/>
            </a:xfrm>
            <a:prstGeom prst="rtTriangle">
              <a:avLst/>
            </a:prstGeom>
            <a:gradFill>
              <a:gsLst>
                <a:gs pos="97000">
                  <a:srgbClr val="7B77FF"/>
                </a:gs>
                <a:gs pos="1770">
                  <a:srgbClr val="DEDEFF"/>
                </a:gs>
                <a:gs pos="44000">
                  <a:srgbClr val="75C2F6"/>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gradFill>
                  <a:gsLst>
                    <a:gs pos="97000">
                      <a:srgbClr val="448EF6"/>
                    </a:gs>
                    <a:gs pos="1770">
                      <a:srgbClr val="65DAF7"/>
                    </a:gs>
                    <a:gs pos="44000">
                      <a:srgbClr val="75C2F6"/>
                    </a:gs>
                  </a:gsLst>
                  <a:lin ang="2400000" scaled="0"/>
                </a:gradFill>
              </a:endParaRPr>
            </a:p>
          </p:txBody>
        </p:sp>
      </p:grpSp>
      <p:sp>
        <p:nvSpPr>
          <p:cNvPr id="9" name="文本框 88"/>
          <p:cNvSpPr txBox="1"/>
          <p:nvPr/>
        </p:nvSpPr>
        <p:spPr>
          <a:xfrm>
            <a:off x="2215381" y="2562622"/>
            <a:ext cx="1835919" cy="932563"/>
          </a:xfrm>
          <a:prstGeom prst="rect">
            <a:avLst/>
          </a:prstGeom>
          <a:noFill/>
        </p:spPr>
        <p:txBody>
          <a:bodyPr wrap="square" rtlCol="0">
            <a:spAutoFit/>
          </a:bodyPr>
          <a:lstStyle>
            <a:defPPr>
              <a:defRPr lang="zh-CN"/>
            </a:defPPr>
            <a:lvl1pPr algn="r">
              <a:lnSpc>
                <a:spcPct val="150000"/>
              </a:lnSpc>
              <a:defRPr sz="1400">
                <a:solidFill>
                  <a:schemeClr val="bg1">
                    <a:lumMod val="85000"/>
                  </a:schemeClr>
                </a:solidFill>
                <a:latin typeface="微软雅黑" panose="020B0503020204020204" pitchFamily="34" charset="-122"/>
                <a:ea typeface="微软雅黑" panose="020B0503020204020204" pitchFamily="34" charset="-122"/>
              </a:defRPr>
            </a:lvl1pPr>
          </a:lstStyle>
          <a:p>
            <a:pPr algn="just">
              <a:lnSpc>
                <a:spcPct val="130000"/>
              </a:lnSpc>
            </a:pPr>
            <a:r>
              <a:rPr lang="zh-CN" altLang="en-US" dirty="0">
                <a:solidFill>
                  <a:schemeClr val="tx1">
                    <a:lumMod val="85000"/>
                    <a:lumOff val="15000"/>
                  </a:schemeClr>
                </a:solidFill>
                <a:cs typeface="+mn-ea"/>
                <a:sym typeface="+mn-lt"/>
              </a:rPr>
              <a:t>点击此处输入具体内容</a:t>
            </a:r>
            <a:r>
              <a:rPr lang="en-US" altLang="zh-CN" dirty="0">
                <a:solidFill>
                  <a:schemeClr val="tx1">
                    <a:lumMod val="85000"/>
                    <a:lumOff val="15000"/>
                  </a:schemeClr>
                </a:solidFill>
                <a:cs typeface="+mn-ea"/>
                <a:sym typeface="+mn-lt"/>
              </a:rPr>
              <a:t>,</a:t>
            </a:r>
            <a:r>
              <a:rPr lang="zh-CN" altLang="en-US" dirty="0">
                <a:solidFill>
                  <a:schemeClr val="tx1">
                    <a:lumMod val="85000"/>
                    <a:lumOff val="15000"/>
                  </a:schemeClr>
                </a:solidFill>
              </a:rPr>
              <a:t>听风吹雨</a:t>
            </a:r>
            <a:r>
              <a:rPr lang="en-US" altLang="zh-CN" dirty="0">
                <a:solidFill>
                  <a:schemeClr val="tx1">
                    <a:lumMod val="85000"/>
                    <a:lumOff val="15000"/>
                  </a:schemeClr>
                </a:solidFill>
              </a:rPr>
              <a:t>,</a:t>
            </a:r>
            <a:r>
              <a:rPr lang="zh-CN" altLang="en-US" dirty="0">
                <a:solidFill>
                  <a:schemeClr val="tx1">
                    <a:lumMod val="85000"/>
                    <a:lumOff val="15000"/>
                  </a:schemeClr>
                </a:solidFill>
              </a:rPr>
              <a:t>为您的演讲加分添彩</a:t>
            </a:r>
            <a:r>
              <a:rPr lang="en-US" altLang="zh-CN" dirty="0">
                <a:solidFill>
                  <a:schemeClr val="tx1">
                    <a:lumMod val="85000"/>
                    <a:lumOff val="15000"/>
                  </a:schemeClr>
                </a:solidFill>
              </a:rPr>
              <a:t>!</a:t>
            </a:r>
            <a:endParaRPr lang="zh-CN" altLang="en-US" dirty="0">
              <a:solidFill>
                <a:schemeClr val="tx1">
                  <a:lumMod val="85000"/>
                  <a:lumOff val="15000"/>
                </a:schemeClr>
              </a:solidFill>
            </a:endParaRPr>
          </a:p>
        </p:txBody>
      </p:sp>
      <p:sp>
        <p:nvSpPr>
          <p:cNvPr id="10" name="TextBox 81"/>
          <p:cNvSpPr txBox="1"/>
          <p:nvPr/>
        </p:nvSpPr>
        <p:spPr>
          <a:xfrm>
            <a:off x="2539231" y="1965474"/>
            <a:ext cx="1207269" cy="400110"/>
          </a:xfrm>
          <a:prstGeom prst="rect">
            <a:avLst/>
          </a:prstGeom>
          <a:noFill/>
        </p:spPr>
        <p:txBody>
          <a:bodyPr wrap="square" rtlCol="0">
            <a:spAutoFit/>
          </a:bodyPr>
          <a:lstStyle/>
          <a:p>
            <a:r>
              <a:rPr lang="zh-CN" altLang="en-US" sz="2000" b="1" dirty="0">
                <a:solidFill>
                  <a:srgbClr val="7B77FF"/>
                </a:solidFill>
                <a:latin typeface="微软雅黑" panose="020B0503020204020204" pitchFamily="34" charset="-122"/>
                <a:ea typeface="微软雅黑" panose="020B0503020204020204" pitchFamily="34" charset="-122"/>
              </a:rPr>
              <a:t>添加标题</a:t>
            </a:r>
          </a:p>
        </p:txBody>
      </p:sp>
      <p:sp>
        <p:nvSpPr>
          <p:cNvPr id="11" name="文本框 88"/>
          <p:cNvSpPr txBox="1"/>
          <p:nvPr/>
        </p:nvSpPr>
        <p:spPr>
          <a:xfrm>
            <a:off x="2234431" y="3606552"/>
            <a:ext cx="1893070" cy="1212640"/>
          </a:xfrm>
          <a:prstGeom prst="rect">
            <a:avLst/>
          </a:prstGeom>
          <a:noFill/>
        </p:spPr>
        <p:txBody>
          <a:bodyPr wrap="square" rtlCol="0">
            <a:spAutoFit/>
          </a:bodyPr>
          <a:lstStyle>
            <a:defPPr>
              <a:defRPr lang="zh-CN"/>
            </a:defPPr>
            <a:lvl1pPr algn="r">
              <a:lnSpc>
                <a:spcPct val="150000"/>
              </a:lnSpc>
              <a:defRPr sz="1400">
                <a:solidFill>
                  <a:schemeClr val="bg1">
                    <a:lumMod val="85000"/>
                  </a:schemeClr>
                </a:solidFill>
                <a:latin typeface="微软雅黑" panose="020B0503020204020204" pitchFamily="34" charset="-122"/>
                <a:ea typeface="微软雅黑" panose="020B0503020204020204" pitchFamily="34" charset="-122"/>
              </a:defRPr>
            </a:lvl1pPr>
          </a:lstStyle>
          <a:p>
            <a:pPr algn="just">
              <a:lnSpc>
                <a:spcPct val="130000"/>
              </a:lnSpc>
            </a:pPr>
            <a:r>
              <a:rPr lang="zh-CN" altLang="en-US" dirty="0">
                <a:solidFill>
                  <a:schemeClr val="tx1">
                    <a:lumMod val="85000"/>
                    <a:lumOff val="15000"/>
                  </a:schemeClr>
                </a:solidFill>
                <a:cs typeface="+mn-ea"/>
                <a:sym typeface="+mn-lt"/>
              </a:rPr>
              <a:t>点击此处输入具体内容</a:t>
            </a:r>
            <a:r>
              <a:rPr lang="en-US" altLang="zh-CN" dirty="0">
                <a:solidFill>
                  <a:schemeClr val="tx1">
                    <a:lumMod val="85000"/>
                    <a:lumOff val="15000"/>
                  </a:schemeClr>
                </a:solidFill>
                <a:cs typeface="+mn-ea"/>
                <a:sym typeface="+mn-lt"/>
              </a:rPr>
              <a:t>,</a:t>
            </a:r>
            <a:r>
              <a:rPr lang="zh-CN" altLang="en-US" dirty="0">
                <a:solidFill>
                  <a:schemeClr val="tx1">
                    <a:lumMod val="85000"/>
                    <a:lumOff val="15000"/>
                  </a:schemeClr>
                </a:solidFill>
              </a:rPr>
              <a:t>听风吹雨</a:t>
            </a:r>
            <a:r>
              <a:rPr lang="en-US" altLang="zh-CN" dirty="0">
                <a:solidFill>
                  <a:schemeClr val="tx1">
                    <a:lumMod val="85000"/>
                    <a:lumOff val="15000"/>
                  </a:schemeClr>
                </a:solidFill>
              </a:rPr>
              <a:t>,</a:t>
            </a:r>
            <a:r>
              <a:rPr lang="zh-CN" altLang="en-US" dirty="0">
                <a:solidFill>
                  <a:schemeClr val="tx1">
                    <a:lumMod val="85000"/>
                    <a:lumOff val="15000"/>
                  </a:schemeClr>
                </a:solidFill>
              </a:rPr>
              <a:t>为您的演讲加分添彩</a:t>
            </a:r>
            <a:r>
              <a:rPr lang="en-US" altLang="zh-CN" dirty="0">
                <a:solidFill>
                  <a:schemeClr val="tx1">
                    <a:lumMod val="85000"/>
                    <a:lumOff val="15000"/>
                  </a:schemeClr>
                </a:solidFill>
              </a:rPr>
              <a:t>!</a:t>
            </a:r>
            <a:r>
              <a:rPr lang="zh-CN" altLang="en-US" dirty="0">
                <a:solidFill>
                  <a:schemeClr val="tx1">
                    <a:lumMod val="85000"/>
                    <a:lumOff val="15000"/>
                  </a:schemeClr>
                </a:solidFill>
                <a:cs typeface="+mn-ea"/>
                <a:sym typeface="+mn-lt"/>
              </a:rPr>
              <a:t>点击此处输入具体内容</a:t>
            </a:r>
            <a:endParaRPr lang="zh-CN" altLang="en-US" dirty="0">
              <a:solidFill>
                <a:schemeClr val="tx1">
                  <a:lumMod val="85000"/>
                  <a:lumOff val="15000"/>
                </a:schemeClr>
              </a:solidFill>
            </a:endParaRPr>
          </a:p>
        </p:txBody>
      </p:sp>
      <p:grpSp>
        <p:nvGrpSpPr>
          <p:cNvPr id="12" name="组合 11"/>
          <p:cNvGrpSpPr/>
          <p:nvPr/>
        </p:nvGrpSpPr>
        <p:grpSpPr>
          <a:xfrm>
            <a:off x="4797878" y="1527629"/>
            <a:ext cx="2520951" cy="4034973"/>
            <a:chOff x="1635578" y="1451429"/>
            <a:chExt cx="2520951" cy="4034973"/>
          </a:xfrm>
        </p:grpSpPr>
        <p:sp>
          <p:nvSpPr>
            <p:cNvPr id="13" name="矩形 12"/>
            <p:cNvSpPr/>
            <p:nvPr/>
          </p:nvSpPr>
          <p:spPr>
            <a:xfrm>
              <a:off x="1640114" y="1451429"/>
              <a:ext cx="2510972" cy="4034971"/>
            </a:xfrm>
            <a:prstGeom prst="rect">
              <a:avLst/>
            </a:prstGeom>
            <a:solidFill>
              <a:schemeClr val="bg1"/>
            </a:solidFill>
            <a:ln>
              <a:solidFill>
                <a:srgbClr val="857E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直角三角形 13"/>
            <p:cNvSpPr/>
            <p:nvPr/>
          </p:nvSpPr>
          <p:spPr>
            <a:xfrm rot="5400000">
              <a:off x="1621064" y="1465945"/>
              <a:ext cx="609600" cy="580572"/>
            </a:xfrm>
            <a:prstGeom prst="rtTriangle">
              <a:avLst/>
            </a:prstGeom>
            <a:gradFill>
              <a:gsLst>
                <a:gs pos="97000">
                  <a:srgbClr val="DEDEFF"/>
                </a:gs>
                <a:gs pos="1770">
                  <a:srgbClr val="9D8EFF"/>
                </a:gs>
                <a:gs pos="44000">
                  <a:srgbClr val="7CBEE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gradFill>
                  <a:gsLst>
                    <a:gs pos="97000">
                      <a:srgbClr val="448EF6"/>
                    </a:gs>
                    <a:gs pos="1770">
                      <a:srgbClr val="65DAF7"/>
                    </a:gs>
                    <a:gs pos="44000">
                      <a:srgbClr val="75C2F6"/>
                    </a:gs>
                  </a:gsLst>
                  <a:lin ang="2400000" scaled="0"/>
                </a:gradFill>
              </a:endParaRPr>
            </a:p>
          </p:txBody>
        </p:sp>
        <p:sp>
          <p:nvSpPr>
            <p:cNvPr id="15" name="直角三角形 14"/>
            <p:cNvSpPr/>
            <p:nvPr/>
          </p:nvSpPr>
          <p:spPr>
            <a:xfrm rot="5400000" flipH="1" flipV="1">
              <a:off x="3223360" y="4553233"/>
              <a:ext cx="955929" cy="910409"/>
            </a:xfrm>
            <a:prstGeom prst="rtTriangle">
              <a:avLst/>
            </a:prstGeom>
            <a:gradFill>
              <a:gsLst>
                <a:gs pos="97000">
                  <a:srgbClr val="9D8EFF"/>
                </a:gs>
                <a:gs pos="1770">
                  <a:srgbClr val="9D8EFF"/>
                </a:gs>
                <a:gs pos="44000">
                  <a:srgbClr val="7CBEE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gradFill>
                  <a:gsLst>
                    <a:gs pos="97000">
                      <a:srgbClr val="448EF6"/>
                    </a:gs>
                    <a:gs pos="1770">
                      <a:srgbClr val="65DAF7"/>
                    </a:gs>
                    <a:gs pos="44000">
                      <a:srgbClr val="75C2F6"/>
                    </a:gs>
                  </a:gsLst>
                  <a:lin ang="2400000" scaled="0"/>
                </a:gradFill>
              </a:endParaRPr>
            </a:p>
          </p:txBody>
        </p:sp>
      </p:grpSp>
      <p:sp>
        <p:nvSpPr>
          <p:cNvPr id="16" name="文本框 88"/>
          <p:cNvSpPr txBox="1"/>
          <p:nvPr/>
        </p:nvSpPr>
        <p:spPr>
          <a:xfrm>
            <a:off x="5161781" y="2562622"/>
            <a:ext cx="1835919" cy="932563"/>
          </a:xfrm>
          <a:prstGeom prst="rect">
            <a:avLst/>
          </a:prstGeom>
          <a:noFill/>
        </p:spPr>
        <p:txBody>
          <a:bodyPr wrap="square" rtlCol="0">
            <a:spAutoFit/>
          </a:bodyPr>
          <a:lstStyle>
            <a:defPPr>
              <a:defRPr lang="zh-CN"/>
            </a:defPPr>
            <a:lvl1pPr algn="r">
              <a:lnSpc>
                <a:spcPct val="150000"/>
              </a:lnSpc>
              <a:defRPr sz="1400">
                <a:solidFill>
                  <a:schemeClr val="bg1">
                    <a:lumMod val="85000"/>
                  </a:schemeClr>
                </a:solidFill>
                <a:latin typeface="微软雅黑" panose="020B0503020204020204" pitchFamily="34" charset="-122"/>
                <a:ea typeface="微软雅黑" panose="020B0503020204020204" pitchFamily="34" charset="-122"/>
              </a:defRPr>
            </a:lvl1pPr>
          </a:lstStyle>
          <a:p>
            <a:pPr algn="just">
              <a:lnSpc>
                <a:spcPct val="130000"/>
              </a:lnSpc>
            </a:pPr>
            <a:r>
              <a:rPr lang="zh-CN" altLang="en-US" dirty="0">
                <a:solidFill>
                  <a:schemeClr val="tx1">
                    <a:lumMod val="85000"/>
                    <a:lumOff val="15000"/>
                  </a:schemeClr>
                </a:solidFill>
                <a:cs typeface="+mn-ea"/>
                <a:sym typeface="+mn-lt"/>
              </a:rPr>
              <a:t>点击此处输入具体内容</a:t>
            </a:r>
            <a:r>
              <a:rPr lang="en-US" altLang="zh-CN" dirty="0">
                <a:solidFill>
                  <a:schemeClr val="tx1">
                    <a:lumMod val="85000"/>
                    <a:lumOff val="15000"/>
                  </a:schemeClr>
                </a:solidFill>
                <a:cs typeface="+mn-ea"/>
                <a:sym typeface="+mn-lt"/>
              </a:rPr>
              <a:t>,</a:t>
            </a:r>
            <a:r>
              <a:rPr lang="zh-CN" altLang="en-US" dirty="0">
                <a:solidFill>
                  <a:schemeClr val="tx1">
                    <a:lumMod val="85000"/>
                    <a:lumOff val="15000"/>
                  </a:schemeClr>
                </a:solidFill>
              </a:rPr>
              <a:t>听风吹雨</a:t>
            </a:r>
            <a:r>
              <a:rPr lang="en-US" altLang="zh-CN" dirty="0">
                <a:solidFill>
                  <a:schemeClr val="tx1">
                    <a:lumMod val="85000"/>
                    <a:lumOff val="15000"/>
                  </a:schemeClr>
                </a:solidFill>
              </a:rPr>
              <a:t>,</a:t>
            </a:r>
            <a:r>
              <a:rPr lang="zh-CN" altLang="en-US" dirty="0">
                <a:solidFill>
                  <a:schemeClr val="tx1">
                    <a:lumMod val="85000"/>
                    <a:lumOff val="15000"/>
                  </a:schemeClr>
                </a:solidFill>
              </a:rPr>
              <a:t>为您的演讲加分添彩</a:t>
            </a:r>
            <a:r>
              <a:rPr lang="en-US" altLang="zh-CN" dirty="0">
                <a:solidFill>
                  <a:schemeClr val="tx1">
                    <a:lumMod val="85000"/>
                    <a:lumOff val="15000"/>
                  </a:schemeClr>
                </a:solidFill>
              </a:rPr>
              <a:t>!</a:t>
            </a:r>
            <a:endParaRPr lang="zh-CN" altLang="en-US" dirty="0">
              <a:solidFill>
                <a:schemeClr val="tx1">
                  <a:lumMod val="85000"/>
                  <a:lumOff val="15000"/>
                </a:schemeClr>
              </a:solidFill>
            </a:endParaRPr>
          </a:p>
        </p:txBody>
      </p:sp>
      <p:sp>
        <p:nvSpPr>
          <p:cNvPr id="17" name="TextBox 81"/>
          <p:cNvSpPr txBox="1"/>
          <p:nvPr/>
        </p:nvSpPr>
        <p:spPr>
          <a:xfrm>
            <a:off x="5485631" y="1965474"/>
            <a:ext cx="1207269" cy="400110"/>
          </a:xfrm>
          <a:prstGeom prst="rect">
            <a:avLst/>
          </a:prstGeom>
          <a:noFill/>
        </p:spPr>
        <p:txBody>
          <a:bodyPr wrap="square" rtlCol="0">
            <a:spAutoFit/>
          </a:bodyPr>
          <a:lstStyle/>
          <a:p>
            <a:r>
              <a:rPr lang="zh-CN" altLang="en-US" sz="2000" b="1" dirty="0">
                <a:solidFill>
                  <a:srgbClr val="7B77FF"/>
                </a:solidFill>
                <a:latin typeface="微软雅黑" panose="020B0503020204020204" pitchFamily="34" charset="-122"/>
                <a:ea typeface="微软雅黑" panose="020B0503020204020204" pitchFamily="34" charset="-122"/>
              </a:rPr>
              <a:t>添加标题</a:t>
            </a:r>
          </a:p>
        </p:txBody>
      </p:sp>
      <p:sp>
        <p:nvSpPr>
          <p:cNvPr id="18" name="文本框 88"/>
          <p:cNvSpPr txBox="1"/>
          <p:nvPr/>
        </p:nvSpPr>
        <p:spPr>
          <a:xfrm>
            <a:off x="5180831" y="3606552"/>
            <a:ext cx="1893070" cy="1212640"/>
          </a:xfrm>
          <a:prstGeom prst="rect">
            <a:avLst/>
          </a:prstGeom>
          <a:noFill/>
        </p:spPr>
        <p:txBody>
          <a:bodyPr wrap="square" rtlCol="0">
            <a:spAutoFit/>
          </a:bodyPr>
          <a:lstStyle>
            <a:defPPr>
              <a:defRPr lang="zh-CN"/>
            </a:defPPr>
            <a:lvl1pPr algn="r">
              <a:lnSpc>
                <a:spcPct val="150000"/>
              </a:lnSpc>
              <a:defRPr sz="1400">
                <a:solidFill>
                  <a:schemeClr val="bg1">
                    <a:lumMod val="85000"/>
                  </a:schemeClr>
                </a:solidFill>
                <a:latin typeface="微软雅黑" panose="020B0503020204020204" pitchFamily="34" charset="-122"/>
                <a:ea typeface="微软雅黑" panose="020B0503020204020204" pitchFamily="34" charset="-122"/>
              </a:defRPr>
            </a:lvl1pPr>
          </a:lstStyle>
          <a:p>
            <a:pPr algn="just">
              <a:lnSpc>
                <a:spcPct val="130000"/>
              </a:lnSpc>
            </a:pPr>
            <a:r>
              <a:rPr lang="zh-CN" altLang="en-US" dirty="0">
                <a:solidFill>
                  <a:schemeClr val="tx1">
                    <a:lumMod val="85000"/>
                    <a:lumOff val="15000"/>
                  </a:schemeClr>
                </a:solidFill>
                <a:cs typeface="+mn-ea"/>
                <a:sym typeface="+mn-lt"/>
              </a:rPr>
              <a:t>点击此处输入具体内容</a:t>
            </a:r>
            <a:r>
              <a:rPr lang="en-US" altLang="zh-CN" dirty="0">
                <a:solidFill>
                  <a:schemeClr val="tx1">
                    <a:lumMod val="85000"/>
                    <a:lumOff val="15000"/>
                  </a:schemeClr>
                </a:solidFill>
                <a:cs typeface="+mn-ea"/>
                <a:sym typeface="+mn-lt"/>
              </a:rPr>
              <a:t>,</a:t>
            </a:r>
            <a:r>
              <a:rPr lang="zh-CN" altLang="en-US" dirty="0">
                <a:solidFill>
                  <a:schemeClr val="tx1">
                    <a:lumMod val="85000"/>
                    <a:lumOff val="15000"/>
                  </a:schemeClr>
                </a:solidFill>
              </a:rPr>
              <a:t>听风吹雨</a:t>
            </a:r>
            <a:r>
              <a:rPr lang="en-US" altLang="zh-CN" dirty="0">
                <a:solidFill>
                  <a:schemeClr val="tx1">
                    <a:lumMod val="85000"/>
                    <a:lumOff val="15000"/>
                  </a:schemeClr>
                </a:solidFill>
              </a:rPr>
              <a:t>,</a:t>
            </a:r>
            <a:r>
              <a:rPr lang="zh-CN" altLang="en-US" dirty="0">
                <a:solidFill>
                  <a:schemeClr val="tx1">
                    <a:lumMod val="85000"/>
                    <a:lumOff val="15000"/>
                  </a:schemeClr>
                </a:solidFill>
              </a:rPr>
              <a:t>为您的演讲加分添彩</a:t>
            </a:r>
            <a:r>
              <a:rPr lang="en-US" altLang="zh-CN" dirty="0">
                <a:solidFill>
                  <a:schemeClr val="tx1">
                    <a:lumMod val="85000"/>
                    <a:lumOff val="15000"/>
                  </a:schemeClr>
                </a:solidFill>
              </a:rPr>
              <a:t>!</a:t>
            </a:r>
            <a:r>
              <a:rPr lang="zh-CN" altLang="en-US" dirty="0">
                <a:solidFill>
                  <a:schemeClr val="tx1">
                    <a:lumMod val="85000"/>
                    <a:lumOff val="15000"/>
                  </a:schemeClr>
                </a:solidFill>
                <a:cs typeface="+mn-ea"/>
                <a:sym typeface="+mn-lt"/>
              </a:rPr>
              <a:t>点击此处输入具体内容</a:t>
            </a:r>
            <a:endParaRPr lang="zh-CN" altLang="en-US" dirty="0">
              <a:solidFill>
                <a:schemeClr val="tx1">
                  <a:lumMod val="85000"/>
                  <a:lumOff val="15000"/>
                </a:schemeClr>
              </a:solidFill>
            </a:endParaRPr>
          </a:p>
        </p:txBody>
      </p:sp>
      <p:grpSp>
        <p:nvGrpSpPr>
          <p:cNvPr id="19" name="组合 18"/>
          <p:cNvGrpSpPr/>
          <p:nvPr/>
        </p:nvGrpSpPr>
        <p:grpSpPr>
          <a:xfrm>
            <a:off x="7782378" y="1527629"/>
            <a:ext cx="2520951" cy="4034973"/>
            <a:chOff x="1635578" y="1451429"/>
            <a:chExt cx="2520951" cy="4034973"/>
          </a:xfrm>
        </p:grpSpPr>
        <p:sp>
          <p:nvSpPr>
            <p:cNvPr id="20" name="矩形 19"/>
            <p:cNvSpPr/>
            <p:nvPr/>
          </p:nvSpPr>
          <p:spPr>
            <a:xfrm>
              <a:off x="1640114" y="1451429"/>
              <a:ext cx="2510972" cy="4034971"/>
            </a:xfrm>
            <a:prstGeom prst="rect">
              <a:avLst/>
            </a:prstGeom>
            <a:solidFill>
              <a:schemeClr val="bg1"/>
            </a:solidFill>
            <a:ln>
              <a:solidFill>
                <a:srgbClr val="857E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rot="5400000">
              <a:off x="1621064" y="1465945"/>
              <a:ext cx="609600" cy="580572"/>
            </a:xfrm>
            <a:prstGeom prst="rtTriangle">
              <a:avLst/>
            </a:prstGeom>
            <a:gradFill>
              <a:gsLst>
                <a:gs pos="97000">
                  <a:srgbClr val="DEDEFF"/>
                </a:gs>
                <a:gs pos="1770">
                  <a:srgbClr val="9D8EFF"/>
                </a:gs>
                <a:gs pos="44000">
                  <a:srgbClr val="9D8EFF"/>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gradFill>
                  <a:gsLst>
                    <a:gs pos="97000">
                      <a:srgbClr val="448EF6"/>
                    </a:gs>
                    <a:gs pos="1770">
                      <a:srgbClr val="65DAF7"/>
                    </a:gs>
                    <a:gs pos="44000">
                      <a:srgbClr val="75C2F6"/>
                    </a:gs>
                  </a:gsLst>
                  <a:lin ang="2400000" scaled="0"/>
                </a:gradFill>
              </a:endParaRPr>
            </a:p>
          </p:txBody>
        </p:sp>
        <p:sp>
          <p:nvSpPr>
            <p:cNvPr id="22" name="直角三角形 21"/>
            <p:cNvSpPr/>
            <p:nvPr/>
          </p:nvSpPr>
          <p:spPr>
            <a:xfrm rot="5400000" flipH="1" flipV="1">
              <a:off x="3223360" y="4553233"/>
              <a:ext cx="955929" cy="910409"/>
            </a:xfrm>
            <a:prstGeom prst="rtTriangle">
              <a:avLst/>
            </a:prstGeom>
            <a:gradFill>
              <a:gsLst>
                <a:gs pos="97000">
                  <a:srgbClr val="7B77FF"/>
                </a:gs>
                <a:gs pos="1770">
                  <a:srgbClr val="DEDEFF"/>
                </a:gs>
                <a:gs pos="44000">
                  <a:srgbClr val="7CBEE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gradFill>
                  <a:gsLst>
                    <a:gs pos="97000">
                      <a:srgbClr val="448EF6"/>
                    </a:gs>
                    <a:gs pos="1770">
                      <a:srgbClr val="65DAF7"/>
                    </a:gs>
                    <a:gs pos="44000">
                      <a:srgbClr val="75C2F6"/>
                    </a:gs>
                  </a:gsLst>
                  <a:lin ang="2400000" scaled="0"/>
                </a:gradFill>
              </a:endParaRPr>
            </a:p>
          </p:txBody>
        </p:sp>
      </p:grpSp>
      <p:sp>
        <p:nvSpPr>
          <p:cNvPr id="23" name="文本框 88"/>
          <p:cNvSpPr txBox="1"/>
          <p:nvPr/>
        </p:nvSpPr>
        <p:spPr>
          <a:xfrm>
            <a:off x="8146281" y="2562622"/>
            <a:ext cx="1835919" cy="932563"/>
          </a:xfrm>
          <a:prstGeom prst="rect">
            <a:avLst/>
          </a:prstGeom>
          <a:noFill/>
        </p:spPr>
        <p:txBody>
          <a:bodyPr wrap="square" rtlCol="0">
            <a:spAutoFit/>
          </a:bodyPr>
          <a:lstStyle>
            <a:defPPr>
              <a:defRPr lang="zh-CN"/>
            </a:defPPr>
            <a:lvl1pPr algn="r">
              <a:lnSpc>
                <a:spcPct val="150000"/>
              </a:lnSpc>
              <a:defRPr sz="1400">
                <a:solidFill>
                  <a:schemeClr val="bg1">
                    <a:lumMod val="85000"/>
                  </a:schemeClr>
                </a:solidFill>
                <a:latin typeface="微软雅黑" panose="020B0503020204020204" pitchFamily="34" charset="-122"/>
                <a:ea typeface="微软雅黑" panose="020B0503020204020204" pitchFamily="34" charset="-122"/>
              </a:defRPr>
            </a:lvl1pPr>
          </a:lstStyle>
          <a:p>
            <a:pPr algn="just">
              <a:lnSpc>
                <a:spcPct val="130000"/>
              </a:lnSpc>
            </a:pPr>
            <a:r>
              <a:rPr lang="zh-CN" altLang="en-US" dirty="0">
                <a:solidFill>
                  <a:schemeClr val="tx1">
                    <a:lumMod val="85000"/>
                    <a:lumOff val="15000"/>
                  </a:schemeClr>
                </a:solidFill>
                <a:cs typeface="+mn-ea"/>
                <a:sym typeface="+mn-lt"/>
              </a:rPr>
              <a:t>点击此处输入具体内容</a:t>
            </a:r>
            <a:r>
              <a:rPr lang="en-US" altLang="zh-CN" dirty="0">
                <a:solidFill>
                  <a:schemeClr val="tx1">
                    <a:lumMod val="85000"/>
                    <a:lumOff val="15000"/>
                  </a:schemeClr>
                </a:solidFill>
                <a:cs typeface="+mn-ea"/>
                <a:sym typeface="+mn-lt"/>
              </a:rPr>
              <a:t>,</a:t>
            </a:r>
            <a:r>
              <a:rPr lang="zh-CN" altLang="en-US" dirty="0">
                <a:solidFill>
                  <a:schemeClr val="tx1">
                    <a:lumMod val="85000"/>
                    <a:lumOff val="15000"/>
                  </a:schemeClr>
                </a:solidFill>
              </a:rPr>
              <a:t>听风吹雨</a:t>
            </a:r>
            <a:r>
              <a:rPr lang="en-US" altLang="zh-CN" dirty="0">
                <a:solidFill>
                  <a:schemeClr val="tx1">
                    <a:lumMod val="85000"/>
                    <a:lumOff val="15000"/>
                  </a:schemeClr>
                </a:solidFill>
              </a:rPr>
              <a:t>,</a:t>
            </a:r>
            <a:r>
              <a:rPr lang="zh-CN" altLang="en-US" dirty="0">
                <a:solidFill>
                  <a:schemeClr val="tx1">
                    <a:lumMod val="85000"/>
                    <a:lumOff val="15000"/>
                  </a:schemeClr>
                </a:solidFill>
              </a:rPr>
              <a:t>为您的演讲加分添彩</a:t>
            </a:r>
            <a:r>
              <a:rPr lang="en-US" altLang="zh-CN" dirty="0">
                <a:solidFill>
                  <a:schemeClr val="tx1">
                    <a:lumMod val="85000"/>
                    <a:lumOff val="15000"/>
                  </a:schemeClr>
                </a:solidFill>
              </a:rPr>
              <a:t>!</a:t>
            </a:r>
            <a:endParaRPr lang="zh-CN" altLang="en-US" dirty="0">
              <a:solidFill>
                <a:schemeClr val="tx1">
                  <a:lumMod val="85000"/>
                  <a:lumOff val="15000"/>
                </a:schemeClr>
              </a:solidFill>
            </a:endParaRPr>
          </a:p>
        </p:txBody>
      </p:sp>
      <p:sp>
        <p:nvSpPr>
          <p:cNvPr id="24" name="TextBox 81"/>
          <p:cNvSpPr txBox="1"/>
          <p:nvPr/>
        </p:nvSpPr>
        <p:spPr>
          <a:xfrm>
            <a:off x="8470131" y="1965474"/>
            <a:ext cx="1207269" cy="400110"/>
          </a:xfrm>
          <a:prstGeom prst="rect">
            <a:avLst/>
          </a:prstGeom>
          <a:noFill/>
        </p:spPr>
        <p:txBody>
          <a:bodyPr wrap="square" rtlCol="0">
            <a:spAutoFit/>
          </a:bodyPr>
          <a:lstStyle/>
          <a:p>
            <a:r>
              <a:rPr lang="zh-CN" altLang="en-US" sz="2000" b="1" dirty="0">
                <a:solidFill>
                  <a:srgbClr val="7B77FF"/>
                </a:solidFill>
                <a:latin typeface="微软雅黑" panose="020B0503020204020204" pitchFamily="34" charset="-122"/>
                <a:ea typeface="微软雅黑" panose="020B0503020204020204" pitchFamily="34" charset="-122"/>
              </a:rPr>
              <a:t>添加标题</a:t>
            </a:r>
          </a:p>
        </p:txBody>
      </p:sp>
      <p:sp>
        <p:nvSpPr>
          <p:cNvPr id="25" name="文本框 88"/>
          <p:cNvSpPr txBox="1"/>
          <p:nvPr/>
        </p:nvSpPr>
        <p:spPr>
          <a:xfrm>
            <a:off x="8165331" y="3606552"/>
            <a:ext cx="1893070" cy="1212640"/>
          </a:xfrm>
          <a:prstGeom prst="rect">
            <a:avLst/>
          </a:prstGeom>
          <a:noFill/>
        </p:spPr>
        <p:txBody>
          <a:bodyPr wrap="square" rtlCol="0">
            <a:spAutoFit/>
          </a:bodyPr>
          <a:lstStyle>
            <a:defPPr>
              <a:defRPr lang="zh-CN"/>
            </a:defPPr>
            <a:lvl1pPr algn="r">
              <a:lnSpc>
                <a:spcPct val="150000"/>
              </a:lnSpc>
              <a:defRPr sz="1400">
                <a:solidFill>
                  <a:schemeClr val="bg1">
                    <a:lumMod val="85000"/>
                  </a:schemeClr>
                </a:solidFill>
                <a:latin typeface="微软雅黑" panose="020B0503020204020204" pitchFamily="34" charset="-122"/>
                <a:ea typeface="微软雅黑" panose="020B0503020204020204" pitchFamily="34" charset="-122"/>
              </a:defRPr>
            </a:lvl1pPr>
          </a:lstStyle>
          <a:p>
            <a:pPr algn="just">
              <a:lnSpc>
                <a:spcPct val="130000"/>
              </a:lnSpc>
            </a:pPr>
            <a:r>
              <a:rPr lang="zh-CN" altLang="en-US" dirty="0">
                <a:solidFill>
                  <a:schemeClr val="tx1">
                    <a:lumMod val="85000"/>
                    <a:lumOff val="15000"/>
                  </a:schemeClr>
                </a:solidFill>
                <a:cs typeface="+mn-ea"/>
                <a:sym typeface="+mn-lt"/>
              </a:rPr>
              <a:t>点击此处输入具体内容</a:t>
            </a:r>
            <a:r>
              <a:rPr lang="en-US" altLang="zh-CN" dirty="0">
                <a:solidFill>
                  <a:schemeClr val="tx1">
                    <a:lumMod val="85000"/>
                    <a:lumOff val="15000"/>
                  </a:schemeClr>
                </a:solidFill>
                <a:cs typeface="+mn-ea"/>
                <a:sym typeface="+mn-lt"/>
              </a:rPr>
              <a:t>,</a:t>
            </a:r>
            <a:r>
              <a:rPr lang="zh-CN" altLang="en-US" dirty="0">
                <a:solidFill>
                  <a:schemeClr val="tx1">
                    <a:lumMod val="85000"/>
                    <a:lumOff val="15000"/>
                  </a:schemeClr>
                </a:solidFill>
              </a:rPr>
              <a:t>听风吹雨</a:t>
            </a:r>
            <a:r>
              <a:rPr lang="en-US" altLang="zh-CN" dirty="0">
                <a:solidFill>
                  <a:schemeClr val="tx1">
                    <a:lumMod val="85000"/>
                    <a:lumOff val="15000"/>
                  </a:schemeClr>
                </a:solidFill>
              </a:rPr>
              <a:t>,</a:t>
            </a:r>
            <a:r>
              <a:rPr lang="zh-CN" altLang="en-US" dirty="0">
                <a:solidFill>
                  <a:schemeClr val="tx1">
                    <a:lumMod val="85000"/>
                    <a:lumOff val="15000"/>
                  </a:schemeClr>
                </a:solidFill>
              </a:rPr>
              <a:t>为您的演讲加分添彩</a:t>
            </a:r>
            <a:r>
              <a:rPr lang="en-US" altLang="zh-CN" dirty="0">
                <a:solidFill>
                  <a:schemeClr val="tx1">
                    <a:lumMod val="85000"/>
                    <a:lumOff val="15000"/>
                  </a:schemeClr>
                </a:solidFill>
              </a:rPr>
              <a:t>!</a:t>
            </a:r>
            <a:r>
              <a:rPr lang="zh-CN" altLang="en-US" dirty="0">
                <a:solidFill>
                  <a:schemeClr val="tx1">
                    <a:lumMod val="85000"/>
                    <a:lumOff val="15000"/>
                  </a:schemeClr>
                </a:solidFill>
                <a:cs typeface="+mn-ea"/>
                <a:sym typeface="+mn-lt"/>
              </a:rPr>
              <a:t>点击此处输入具体内容</a:t>
            </a:r>
            <a:endParaRPr lang="zh-CN" altLang="en-US" dirty="0">
              <a:solidFill>
                <a:schemeClr val="tx1">
                  <a:lumMod val="85000"/>
                  <a:lumOff val="15000"/>
                </a:schemeClr>
              </a:solidFill>
            </a:endParaRPr>
          </a:p>
        </p:txBody>
      </p:sp>
      <p:sp>
        <p:nvSpPr>
          <p:cNvPr id="26" name="TextBox 17"/>
          <p:cNvSpPr txBox="1"/>
          <p:nvPr/>
        </p:nvSpPr>
        <p:spPr>
          <a:xfrm>
            <a:off x="1096583" y="236449"/>
            <a:ext cx="1620957" cy="523220"/>
          </a:xfrm>
          <a:prstGeom prst="rect">
            <a:avLst/>
          </a:prstGeom>
          <a:noFill/>
        </p:spPr>
        <p:txBody>
          <a:bodyPr wrap="none" rtlCol="0">
            <a:spAutoFit/>
          </a:bodyPr>
          <a:lstStyle/>
          <a:p>
            <a:r>
              <a:rPr lang="zh-CN" altLang="en-US" sz="2800" b="1" dirty="0">
                <a:solidFill>
                  <a:srgbClr val="7B77FF"/>
                </a:solidFill>
                <a:latin typeface="微软雅黑" panose="020B0503020204020204" pitchFamily="34" charset="-122"/>
                <a:ea typeface="微软雅黑" panose="020B0503020204020204" pitchFamily="34" charset="-122"/>
                <a:sym typeface="+mn-lt"/>
              </a:rPr>
              <a:t>市场分析</a:t>
            </a:r>
          </a:p>
        </p:txBody>
      </p:sp>
      <p:sp>
        <p:nvSpPr>
          <p:cNvPr id="27" name="任意多边形: 形状 26"/>
          <p:cNvSpPr/>
          <p:nvPr/>
        </p:nvSpPr>
        <p:spPr>
          <a:xfrm rot="6873902">
            <a:off x="350857" y="166657"/>
            <a:ext cx="636191" cy="662805"/>
          </a:xfrm>
          <a:custGeom>
            <a:avLst/>
            <a:gdLst>
              <a:gd name="connsiteX0" fmla="*/ 613277 w 3866328"/>
              <a:gd name="connsiteY0" fmla="*/ 140207 h 4172679"/>
              <a:gd name="connsiteX1" fmla="*/ 2546080 w 3866328"/>
              <a:gd name="connsiteY1" fmla="*/ 399531 h 4172679"/>
              <a:gd name="connsiteX2" fmla="*/ 3805207 w 3866328"/>
              <a:gd name="connsiteY2" fmla="*/ 1545372 h 4172679"/>
              <a:gd name="connsiteX3" fmla="*/ 3807012 w 3866328"/>
              <a:gd name="connsiteY3" fmla="*/ 1550368 h 4172679"/>
              <a:gd name="connsiteX4" fmla="*/ 3829988 w 3866328"/>
              <a:gd name="connsiteY4" fmla="*/ 1589517 h 4172679"/>
              <a:gd name="connsiteX5" fmla="*/ 3865844 w 3866328"/>
              <a:gd name="connsiteY5" fmla="*/ 1770949 h 4172679"/>
              <a:gd name="connsiteX6" fmla="*/ 3864378 w 3866328"/>
              <a:gd name="connsiteY6" fmla="*/ 1791606 h 4172679"/>
              <a:gd name="connsiteX7" fmla="*/ 3866328 w 3866328"/>
              <a:gd name="connsiteY7" fmla="*/ 1834775 h 4172679"/>
              <a:gd name="connsiteX8" fmla="*/ 3853401 w 3866328"/>
              <a:gd name="connsiteY8" fmla="*/ 1920995 h 4172679"/>
              <a:gd name="connsiteX9" fmla="*/ 3843093 w 3866328"/>
              <a:gd name="connsiteY9" fmla="*/ 1947820 h 4172679"/>
              <a:gd name="connsiteX10" fmla="*/ 3834969 w 3866328"/>
              <a:gd name="connsiteY10" fmla="*/ 1986353 h 4172679"/>
              <a:gd name="connsiteX11" fmla="*/ 2672420 w 3866328"/>
              <a:gd name="connsiteY11" fmla="*/ 3433435 h 4172679"/>
              <a:gd name="connsiteX12" fmla="*/ 856034 w 3866328"/>
              <a:gd name="connsiteY12" fmla="*/ 4165915 h 4172679"/>
              <a:gd name="connsiteX13" fmla="*/ 774152 w 3866328"/>
              <a:gd name="connsiteY13" fmla="*/ 4149628 h 4172679"/>
              <a:gd name="connsiteX14" fmla="*/ 763689 w 3866328"/>
              <a:gd name="connsiteY14" fmla="*/ 4148356 h 4172679"/>
              <a:gd name="connsiteX15" fmla="*/ 758900 w 3866328"/>
              <a:gd name="connsiteY15" fmla="*/ 4146595 h 4172679"/>
              <a:gd name="connsiteX16" fmla="*/ 753837 w 3866328"/>
              <a:gd name="connsiteY16" fmla="*/ 4145587 h 4172679"/>
              <a:gd name="connsiteX17" fmla="*/ 691610 w 3866328"/>
              <a:gd name="connsiteY17" fmla="*/ 4121853 h 4172679"/>
              <a:gd name="connsiteX18" fmla="*/ 679226 w 3866328"/>
              <a:gd name="connsiteY18" fmla="*/ 4117300 h 4172679"/>
              <a:gd name="connsiteX19" fmla="*/ 678511 w 3866328"/>
              <a:gd name="connsiteY19" fmla="*/ 4116857 h 4172679"/>
              <a:gd name="connsiteX20" fmla="*/ 664236 w 3866328"/>
              <a:gd name="connsiteY20" fmla="*/ 4111412 h 4172679"/>
              <a:gd name="connsiteX21" fmla="*/ 588310 w 3866328"/>
              <a:gd name="connsiteY21" fmla="*/ 4063104 h 4172679"/>
              <a:gd name="connsiteX22" fmla="*/ 556369 w 3866328"/>
              <a:gd name="connsiteY22" fmla="*/ 4030352 h 4172679"/>
              <a:gd name="connsiteX23" fmla="*/ 519547 w 3866328"/>
              <a:gd name="connsiteY23" fmla="*/ 3997884 h 4172679"/>
              <a:gd name="connsiteX24" fmla="*/ 0 w 3866328"/>
              <a:gd name="connsiteY24" fmla="*/ 2109537 h 4172679"/>
              <a:gd name="connsiteX25" fmla="*/ 597702 w 3866328"/>
              <a:gd name="connsiteY25" fmla="*/ 152275 h 4172679"/>
              <a:gd name="connsiteX26" fmla="*/ 605929 w 3866328"/>
              <a:gd name="connsiteY26" fmla="*/ 147179 h 4172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66328" h="4172679">
                <a:moveTo>
                  <a:pt x="613277" y="140207"/>
                </a:moveTo>
                <a:cubicBezTo>
                  <a:pt x="942882" y="-114697"/>
                  <a:pt x="1743763" y="-18409"/>
                  <a:pt x="2546080" y="399531"/>
                </a:cubicBezTo>
                <a:cubicBezTo>
                  <a:pt x="3176472" y="727912"/>
                  <a:pt x="3643634" y="1169373"/>
                  <a:pt x="3805207" y="1545372"/>
                </a:cubicBezTo>
                <a:lnTo>
                  <a:pt x="3807012" y="1550368"/>
                </a:lnTo>
                <a:lnTo>
                  <a:pt x="3829988" y="1589517"/>
                </a:lnTo>
                <a:cubicBezTo>
                  <a:pt x="3853560" y="1643474"/>
                  <a:pt x="3865262" y="1704381"/>
                  <a:pt x="3865844" y="1770949"/>
                </a:cubicBezTo>
                <a:lnTo>
                  <a:pt x="3864378" y="1791606"/>
                </a:lnTo>
                <a:lnTo>
                  <a:pt x="3866328" y="1834775"/>
                </a:lnTo>
                <a:cubicBezTo>
                  <a:pt x="3864901" y="1864503"/>
                  <a:pt x="3860627" y="1893288"/>
                  <a:pt x="3853401" y="1920995"/>
                </a:cubicBezTo>
                <a:lnTo>
                  <a:pt x="3843093" y="1947820"/>
                </a:lnTo>
                <a:lnTo>
                  <a:pt x="3834969" y="1986353"/>
                </a:lnTo>
                <a:cubicBezTo>
                  <a:pt x="3719934" y="2407688"/>
                  <a:pt x="3291040" y="2961393"/>
                  <a:pt x="2672420" y="3433435"/>
                </a:cubicBezTo>
                <a:cubicBezTo>
                  <a:pt x="1997562" y="3948390"/>
                  <a:pt x="1288580" y="4219908"/>
                  <a:pt x="856034" y="4165915"/>
                </a:cubicBezTo>
                <a:lnTo>
                  <a:pt x="774152" y="4149628"/>
                </a:lnTo>
                <a:lnTo>
                  <a:pt x="763689" y="4148356"/>
                </a:lnTo>
                <a:lnTo>
                  <a:pt x="758900" y="4146595"/>
                </a:lnTo>
                <a:lnTo>
                  <a:pt x="753837" y="4145587"/>
                </a:lnTo>
                <a:lnTo>
                  <a:pt x="691610" y="4121853"/>
                </a:lnTo>
                <a:lnTo>
                  <a:pt x="679226" y="4117300"/>
                </a:lnTo>
                <a:lnTo>
                  <a:pt x="678511" y="4116857"/>
                </a:lnTo>
                <a:lnTo>
                  <a:pt x="664236" y="4111412"/>
                </a:lnTo>
                <a:cubicBezTo>
                  <a:pt x="636588" y="4097681"/>
                  <a:pt x="611219" y="4081594"/>
                  <a:pt x="588310" y="4063104"/>
                </a:cubicBezTo>
                <a:lnTo>
                  <a:pt x="556369" y="4030352"/>
                </a:lnTo>
                <a:lnTo>
                  <a:pt x="519547" y="3997884"/>
                </a:lnTo>
                <a:cubicBezTo>
                  <a:pt x="214231" y="3686768"/>
                  <a:pt x="0" y="2958426"/>
                  <a:pt x="0" y="2109537"/>
                </a:cubicBezTo>
                <a:cubicBezTo>
                  <a:pt x="0" y="1189907"/>
                  <a:pt x="251424" y="411752"/>
                  <a:pt x="597702" y="152275"/>
                </a:cubicBezTo>
                <a:lnTo>
                  <a:pt x="605929" y="147179"/>
                </a:lnTo>
                <a:close/>
              </a:path>
            </a:pathLst>
          </a:custGeom>
          <a:gradFill>
            <a:gsLst>
              <a:gs pos="97000">
                <a:srgbClr val="9D8EFF"/>
              </a:gs>
              <a:gs pos="1770">
                <a:srgbClr val="DEDEFF"/>
              </a:gs>
              <a:gs pos="44000">
                <a:srgbClr val="7CBEE0"/>
              </a:gs>
            </a:gsLst>
            <a:lin ang="2400000" scaled="0"/>
          </a:gradFill>
          <a:ln>
            <a:noFill/>
          </a:ln>
          <a:effectLst>
            <a:outerShdw blurRad="762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 presetClass="entr" presetSubtype="2" fill="hold" grpId="0"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1+#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par>
                                <p:cTn id="15" presetID="2" presetClass="entr" presetSubtype="2"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1+#ppt_w/2"/>
                                          </p:val>
                                        </p:tav>
                                        <p:tav tm="100000">
                                          <p:val>
                                            <p:strVal val="#ppt_x"/>
                                          </p:val>
                                        </p:tav>
                                      </p:tavLst>
                                    </p:anim>
                                    <p:anim calcmode="lin" valueType="num">
                                      <p:cBhvr additive="base">
                                        <p:cTn id="18" dur="500" fill="hold"/>
                                        <p:tgtEl>
                                          <p:spTgt spid="10"/>
                                        </p:tgtEl>
                                        <p:attrNameLst>
                                          <p:attrName>ppt_y</p:attrName>
                                        </p:attrNameLst>
                                      </p:cBhvr>
                                      <p:tavLst>
                                        <p:tav tm="0">
                                          <p:val>
                                            <p:strVal val="#ppt_y"/>
                                          </p:val>
                                        </p:tav>
                                        <p:tav tm="100000">
                                          <p:val>
                                            <p:strVal val="#ppt_y"/>
                                          </p:val>
                                        </p:tav>
                                      </p:tavLst>
                                    </p:anim>
                                  </p:childTnLst>
                                </p:cTn>
                              </p:par>
                              <p:par>
                                <p:cTn id="19" presetID="2" presetClass="entr" presetSubtype="2"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1+#ppt_w/2"/>
                                          </p:val>
                                        </p:tav>
                                        <p:tav tm="100000">
                                          <p:val>
                                            <p:strVal val="#ppt_x"/>
                                          </p:val>
                                        </p:tav>
                                      </p:tavLst>
                                    </p:anim>
                                    <p:anim calcmode="lin" valueType="num">
                                      <p:cBhvr additive="base">
                                        <p:cTn id="22" dur="500" fill="hold"/>
                                        <p:tgtEl>
                                          <p:spTgt spid="11"/>
                                        </p:tgtEl>
                                        <p:attrNameLst>
                                          <p:attrName>ppt_y</p:attrName>
                                        </p:attrNameLst>
                                      </p:cBhvr>
                                      <p:tavLst>
                                        <p:tav tm="0">
                                          <p:val>
                                            <p:strVal val="#ppt_y"/>
                                          </p:val>
                                        </p:tav>
                                        <p:tav tm="100000">
                                          <p:val>
                                            <p:strVal val="#ppt_y"/>
                                          </p:val>
                                        </p:tav>
                                      </p:tavLst>
                                    </p:anim>
                                  </p:childTnLst>
                                </p:cTn>
                              </p:par>
                            </p:childTnLst>
                          </p:cTn>
                        </p:par>
                        <p:par>
                          <p:cTn id="23" fill="hold">
                            <p:stCondLst>
                              <p:cond delay="1000"/>
                            </p:stCondLst>
                            <p:childTnLst>
                              <p:par>
                                <p:cTn id="24" presetID="53" presetClass="entr" presetSubtype="16" fill="hold" nodeType="afterEffect">
                                  <p:stCondLst>
                                    <p:cond delay="0"/>
                                  </p:stCondLst>
                                  <p:childTnLst>
                                    <p:set>
                                      <p:cBhvr>
                                        <p:cTn id="25" dur="1" fill="hold">
                                          <p:stCondLst>
                                            <p:cond delay="0"/>
                                          </p:stCondLst>
                                        </p:cTn>
                                        <p:tgtEl>
                                          <p:spTgt spid="12"/>
                                        </p:tgtEl>
                                        <p:attrNameLst>
                                          <p:attrName>style.visibility</p:attrName>
                                        </p:attrNameLst>
                                      </p:cBhvr>
                                      <p:to>
                                        <p:strVal val="visible"/>
                                      </p:to>
                                    </p:set>
                                    <p:anim calcmode="lin" valueType="num">
                                      <p:cBhvr>
                                        <p:cTn id="26" dur="500" fill="hold"/>
                                        <p:tgtEl>
                                          <p:spTgt spid="12"/>
                                        </p:tgtEl>
                                        <p:attrNameLst>
                                          <p:attrName>ppt_w</p:attrName>
                                        </p:attrNameLst>
                                      </p:cBhvr>
                                      <p:tavLst>
                                        <p:tav tm="0">
                                          <p:val>
                                            <p:fltVal val="0"/>
                                          </p:val>
                                        </p:tav>
                                        <p:tav tm="100000">
                                          <p:val>
                                            <p:strVal val="#ppt_w"/>
                                          </p:val>
                                        </p:tav>
                                      </p:tavLst>
                                    </p:anim>
                                    <p:anim calcmode="lin" valueType="num">
                                      <p:cBhvr>
                                        <p:cTn id="27" dur="500" fill="hold"/>
                                        <p:tgtEl>
                                          <p:spTgt spid="12"/>
                                        </p:tgtEl>
                                        <p:attrNameLst>
                                          <p:attrName>ppt_h</p:attrName>
                                        </p:attrNameLst>
                                      </p:cBhvr>
                                      <p:tavLst>
                                        <p:tav tm="0">
                                          <p:val>
                                            <p:fltVal val="0"/>
                                          </p:val>
                                        </p:tav>
                                        <p:tav tm="100000">
                                          <p:val>
                                            <p:strVal val="#ppt_h"/>
                                          </p:val>
                                        </p:tav>
                                      </p:tavLst>
                                    </p:anim>
                                    <p:animEffect transition="in" filter="fade">
                                      <p:cBhvr>
                                        <p:cTn id="28" dur="500"/>
                                        <p:tgtEl>
                                          <p:spTgt spid="12"/>
                                        </p:tgtEl>
                                      </p:cBhvr>
                                    </p:animEffect>
                                  </p:childTnLst>
                                </p:cTn>
                              </p:par>
                            </p:childTnLst>
                          </p:cTn>
                        </p:par>
                        <p:par>
                          <p:cTn id="29" fill="hold">
                            <p:stCondLst>
                              <p:cond delay="1500"/>
                            </p:stCondLst>
                            <p:childTnLst>
                              <p:par>
                                <p:cTn id="30" presetID="2" presetClass="entr" presetSubtype="2" fill="hold" grpId="0" nodeType="afterEffect">
                                  <p:stCondLst>
                                    <p:cond delay="0"/>
                                  </p:stCondLst>
                                  <p:childTnLst>
                                    <p:set>
                                      <p:cBhvr>
                                        <p:cTn id="31" dur="1" fill="hold">
                                          <p:stCondLst>
                                            <p:cond delay="0"/>
                                          </p:stCondLst>
                                        </p:cTn>
                                        <p:tgtEl>
                                          <p:spTgt spid="16"/>
                                        </p:tgtEl>
                                        <p:attrNameLst>
                                          <p:attrName>style.visibility</p:attrName>
                                        </p:attrNameLst>
                                      </p:cBhvr>
                                      <p:to>
                                        <p:strVal val="visible"/>
                                      </p:to>
                                    </p:set>
                                    <p:anim calcmode="lin" valueType="num">
                                      <p:cBhvr additive="base">
                                        <p:cTn id="32" dur="500" fill="hold"/>
                                        <p:tgtEl>
                                          <p:spTgt spid="16"/>
                                        </p:tgtEl>
                                        <p:attrNameLst>
                                          <p:attrName>ppt_x</p:attrName>
                                        </p:attrNameLst>
                                      </p:cBhvr>
                                      <p:tavLst>
                                        <p:tav tm="0">
                                          <p:val>
                                            <p:strVal val="1+#ppt_w/2"/>
                                          </p:val>
                                        </p:tav>
                                        <p:tav tm="100000">
                                          <p:val>
                                            <p:strVal val="#ppt_x"/>
                                          </p:val>
                                        </p:tav>
                                      </p:tavLst>
                                    </p:anim>
                                    <p:anim calcmode="lin" valueType="num">
                                      <p:cBhvr additive="base">
                                        <p:cTn id="33" dur="500" fill="hold"/>
                                        <p:tgtEl>
                                          <p:spTgt spid="16"/>
                                        </p:tgtEl>
                                        <p:attrNameLst>
                                          <p:attrName>ppt_y</p:attrName>
                                        </p:attrNameLst>
                                      </p:cBhvr>
                                      <p:tavLst>
                                        <p:tav tm="0">
                                          <p:val>
                                            <p:strVal val="#ppt_y"/>
                                          </p:val>
                                        </p:tav>
                                        <p:tav tm="100000">
                                          <p:val>
                                            <p:strVal val="#ppt_y"/>
                                          </p:val>
                                        </p:tav>
                                      </p:tavLst>
                                    </p:anim>
                                  </p:childTnLst>
                                </p:cTn>
                              </p:par>
                              <p:par>
                                <p:cTn id="34" presetID="2" presetClass="entr" presetSubtype="2" fill="hold" grpId="0" nodeType="withEffect">
                                  <p:stCondLst>
                                    <p:cond delay="0"/>
                                  </p:stCondLst>
                                  <p:childTnLst>
                                    <p:set>
                                      <p:cBhvr>
                                        <p:cTn id="35" dur="1" fill="hold">
                                          <p:stCondLst>
                                            <p:cond delay="0"/>
                                          </p:stCondLst>
                                        </p:cTn>
                                        <p:tgtEl>
                                          <p:spTgt spid="17"/>
                                        </p:tgtEl>
                                        <p:attrNameLst>
                                          <p:attrName>style.visibility</p:attrName>
                                        </p:attrNameLst>
                                      </p:cBhvr>
                                      <p:to>
                                        <p:strVal val="visible"/>
                                      </p:to>
                                    </p:set>
                                    <p:anim calcmode="lin" valueType="num">
                                      <p:cBhvr additive="base">
                                        <p:cTn id="36" dur="500" fill="hold"/>
                                        <p:tgtEl>
                                          <p:spTgt spid="17"/>
                                        </p:tgtEl>
                                        <p:attrNameLst>
                                          <p:attrName>ppt_x</p:attrName>
                                        </p:attrNameLst>
                                      </p:cBhvr>
                                      <p:tavLst>
                                        <p:tav tm="0">
                                          <p:val>
                                            <p:strVal val="1+#ppt_w/2"/>
                                          </p:val>
                                        </p:tav>
                                        <p:tav tm="100000">
                                          <p:val>
                                            <p:strVal val="#ppt_x"/>
                                          </p:val>
                                        </p:tav>
                                      </p:tavLst>
                                    </p:anim>
                                    <p:anim calcmode="lin" valueType="num">
                                      <p:cBhvr additive="base">
                                        <p:cTn id="37" dur="500" fill="hold"/>
                                        <p:tgtEl>
                                          <p:spTgt spid="17"/>
                                        </p:tgtEl>
                                        <p:attrNameLst>
                                          <p:attrName>ppt_y</p:attrName>
                                        </p:attrNameLst>
                                      </p:cBhvr>
                                      <p:tavLst>
                                        <p:tav tm="0">
                                          <p:val>
                                            <p:strVal val="#ppt_y"/>
                                          </p:val>
                                        </p:tav>
                                        <p:tav tm="100000">
                                          <p:val>
                                            <p:strVal val="#ppt_y"/>
                                          </p:val>
                                        </p:tav>
                                      </p:tavLst>
                                    </p:anim>
                                  </p:childTnLst>
                                </p:cTn>
                              </p:par>
                              <p:par>
                                <p:cTn id="38" presetID="2" presetClass="entr" presetSubtype="2" fill="hold" grpId="0" nodeType="withEffect">
                                  <p:stCondLst>
                                    <p:cond delay="0"/>
                                  </p:stCondLst>
                                  <p:childTnLst>
                                    <p:set>
                                      <p:cBhvr>
                                        <p:cTn id="39" dur="1" fill="hold">
                                          <p:stCondLst>
                                            <p:cond delay="0"/>
                                          </p:stCondLst>
                                        </p:cTn>
                                        <p:tgtEl>
                                          <p:spTgt spid="18"/>
                                        </p:tgtEl>
                                        <p:attrNameLst>
                                          <p:attrName>style.visibility</p:attrName>
                                        </p:attrNameLst>
                                      </p:cBhvr>
                                      <p:to>
                                        <p:strVal val="visible"/>
                                      </p:to>
                                    </p:set>
                                    <p:anim calcmode="lin" valueType="num">
                                      <p:cBhvr additive="base">
                                        <p:cTn id="40" dur="500" fill="hold"/>
                                        <p:tgtEl>
                                          <p:spTgt spid="18"/>
                                        </p:tgtEl>
                                        <p:attrNameLst>
                                          <p:attrName>ppt_x</p:attrName>
                                        </p:attrNameLst>
                                      </p:cBhvr>
                                      <p:tavLst>
                                        <p:tav tm="0">
                                          <p:val>
                                            <p:strVal val="1+#ppt_w/2"/>
                                          </p:val>
                                        </p:tav>
                                        <p:tav tm="100000">
                                          <p:val>
                                            <p:strVal val="#ppt_x"/>
                                          </p:val>
                                        </p:tav>
                                      </p:tavLst>
                                    </p:anim>
                                    <p:anim calcmode="lin" valueType="num">
                                      <p:cBhvr additive="base">
                                        <p:cTn id="41" dur="500" fill="hold"/>
                                        <p:tgtEl>
                                          <p:spTgt spid="18"/>
                                        </p:tgtEl>
                                        <p:attrNameLst>
                                          <p:attrName>ppt_y</p:attrName>
                                        </p:attrNameLst>
                                      </p:cBhvr>
                                      <p:tavLst>
                                        <p:tav tm="0">
                                          <p:val>
                                            <p:strVal val="#ppt_y"/>
                                          </p:val>
                                        </p:tav>
                                        <p:tav tm="100000">
                                          <p:val>
                                            <p:strVal val="#ppt_y"/>
                                          </p:val>
                                        </p:tav>
                                      </p:tavLst>
                                    </p:anim>
                                  </p:childTnLst>
                                </p:cTn>
                              </p:par>
                            </p:childTnLst>
                          </p:cTn>
                        </p:par>
                        <p:par>
                          <p:cTn id="42" fill="hold">
                            <p:stCondLst>
                              <p:cond delay="2000"/>
                            </p:stCondLst>
                            <p:childTnLst>
                              <p:par>
                                <p:cTn id="43" presetID="53" presetClass="entr" presetSubtype="16" fill="hold" nodeType="afterEffect">
                                  <p:stCondLst>
                                    <p:cond delay="0"/>
                                  </p:stCondLst>
                                  <p:childTnLst>
                                    <p:set>
                                      <p:cBhvr>
                                        <p:cTn id="44" dur="1" fill="hold">
                                          <p:stCondLst>
                                            <p:cond delay="0"/>
                                          </p:stCondLst>
                                        </p:cTn>
                                        <p:tgtEl>
                                          <p:spTgt spid="19"/>
                                        </p:tgtEl>
                                        <p:attrNameLst>
                                          <p:attrName>style.visibility</p:attrName>
                                        </p:attrNameLst>
                                      </p:cBhvr>
                                      <p:to>
                                        <p:strVal val="visible"/>
                                      </p:to>
                                    </p:set>
                                    <p:anim calcmode="lin" valueType="num">
                                      <p:cBhvr>
                                        <p:cTn id="45" dur="500" fill="hold"/>
                                        <p:tgtEl>
                                          <p:spTgt spid="19"/>
                                        </p:tgtEl>
                                        <p:attrNameLst>
                                          <p:attrName>ppt_w</p:attrName>
                                        </p:attrNameLst>
                                      </p:cBhvr>
                                      <p:tavLst>
                                        <p:tav tm="0">
                                          <p:val>
                                            <p:fltVal val="0"/>
                                          </p:val>
                                        </p:tav>
                                        <p:tav tm="100000">
                                          <p:val>
                                            <p:strVal val="#ppt_w"/>
                                          </p:val>
                                        </p:tav>
                                      </p:tavLst>
                                    </p:anim>
                                    <p:anim calcmode="lin" valueType="num">
                                      <p:cBhvr>
                                        <p:cTn id="46" dur="500" fill="hold"/>
                                        <p:tgtEl>
                                          <p:spTgt spid="19"/>
                                        </p:tgtEl>
                                        <p:attrNameLst>
                                          <p:attrName>ppt_h</p:attrName>
                                        </p:attrNameLst>
                                      </p:cBhvr>
                                      <p:tavLst>
                                        <p:tav tm="0">
                                          <p:val>
                                            <p:fltVal val="0"/>
                                          </p:val>
                                        </p:tav>
                                        <p:tav tm="100000">
                                          <p:val>
                                            <p:strVal val="#ppt_h"/>
                                          </p:val>
                                        </p:tav>
                                      </p:tavLst>
                                    </p:anim>
                                    <p:animEffect transition="in" filter="fade">
                                      <p:cBhvr>
                                        <p:cTn id="47" dur="500"/>
                                        <p:tgtEl>
                                          <p:spTgt spid="19"/>
                                        </p:tgtEl>
                                      </p:cBhvr>
                                    </p:animEffect>
                                  </p:childTnLst>
                                </p:cTn>
                              </p:par>
                            </p:childTnLst>
                          </p:cTn>
                        </p:par>
                        <p:par>
                          <p:cTn id="48" fill="hold">
                            <p:stCondLst>
                              <p:cond delay="2500"/>
                            </p:stCondLst>
                            <p:childTnLst>
                              <p:par>
                                <p:cTn id="49" presetID="2" presetClass="entr" presetSubtype="2" fill="hold" grpId="0" nodeType="afterEffect">
                                  <p:stCondLst>
                                    <p:cond delay="0"/>
                                  </p:stCondLst>
                                  <p:childTnLst>
                                    <p:set>
                                      <p:cBhvr>
                                        <p:cTn id="50" dur="1" fill="hold">
                                          <p:stCondLst>
                                            <p:cond delay="0"/>
                                          </p:stCondLst>
                                        </p:cTn>
                                        <p:tgtEl>
                                          <p:spTgt spid="23"/>
                                        </p:tgtEl>
                                        <p:attrNameLst>
                                          <p:attrName>style.visibility</p:attrName>
                                        </p:attrNameLst>
                                      </p:cBhvr>
                                      <p:to>
                                        <p:strVal val="visible"/>
                                      </p:to>
                                    </p:set>
                                    <p:anim calcmode="lin" valueType="num">
                                      <p:cBhvr additive="base">
                                        <p:cTn id="51" dur="500" fill="hold"/>
                                        <p:tgtEl>
                                          <p:spTgt spid="23"/>
                                        </p:tgtEl>
                                        <p:attrNameLst>
                                          <p:attrName>ppt_x</p:attrName>
                                        </p:attrNameLst>
                                      </p:cBhvr>
                                      <p:tavLst>
                                        <p:tav tm="0">
                                          <p:val>
                                            <p:strVal val="1+#ppt_w/2"/>
                                          </p:val>
                                        </p:tav>
                                        <p:tav tm="100000">
                                          <p:val>
                                            <p:strVal val="#ppt_x"/>
                                          </p:val>
                                        </p:tav>
                                      </p:tavLst>
                                    </p:anim>
                                    <p:anim calcmode="lin" valueType="num">
                                      <p:cBhvr additive="base">
                                        <p:cTn id="52" dur="500" fill="hold"/>
                                        <p:tgtEl>
                                          <p:spTgt spid="23"/>
                                        </p:tgtEl>
                                        <p:attrNameLst>
                                          <p:attrName>ppt_y</p:attrName>
                                        </p:attrNameLst>
                                      </p:cBhvr>
                                      <p:tavLst>
                                        <p:tav tm="0">
                                          <p:val>
                                            <p:strVal val="#ppt_y"/>
                                          </p:val>
                                        </p:tav>
                                        <p:tav tm="100000">
                                          <p:val>
                                            <p:strVal val="#ppt_y"/>
                                          </p:val>
                                        </p:tav>
                                      </p:tavLst>
                                    </p:anim>
                                  </p:childTnLst>
                                </p:cTn>
                              </p:par>
                              <p:par>
                                <p:cTn id="53" presetID="2" presetClass="entr" presetSubtype="2"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anim calcmode="lin" valueType="num">
                                      <p:cBhvr additive="base">
                                        <p:cTn id="55" dur="500" fill="hold"/>
                                        <p:tgtEl>
                                          <p:spTgt spid="24"/>
                                        </p:tgtEl>
                                        <p:attrNameLst>
                                          <p:attrName>ppt_x</p:attrName>
                                        </p:attrNameLst>
                                      </p:cBhvr>
                                      <p:tavLst>
                                        <p:tav tm="0">
                                          <p:val>
                                            <p:strVal val="1+#ppt_w/2"/>
                                          </p:val>
                                        </p:tav>
                                        <p:tav tm="100000">
                                          <p:val>
                                            <p:strVal val="#ppt_x"/>
                                          </p:val>
                                        </p:tav>
                                      </p:tavLst>
                                    </p:anim>
                                    <p:anim calcmode="lin" valueType="num">
                                      <p:cBhvr additive="base">
                                        <p:cTn id="56" dur="500" fill="hold"/>
                                        <p:tgtEl>
                                          <p:spTgt spid="24"/>
                                        </p:tgtEl>
                                        <p:attrNameLst>
                                          <p:attrName>ppt_y</p:attrName>
                                        </p:attrNameLst>
                                      </p:cBhvr>
                                      <p:tavLst>
                                        <p:tav tm="0">
                                          <p:val>
                                            <p:strVal val="#ppt_y"/>
                                          </p:val>
                                        </p:tav>
                                        <p:tav tm="100000">
                                          <p:val>
                                            <p:strVal val="#ppt_y"/>
                                          </p:val>
                                        </p:tav>
                                      </p:tavLst>
                                    </p:anim>
                                  </p:childTnLst>
                                </p:cTn>
                              </p:par>
                              <p:par>
                                <p:cTn id="57" presetID="2" presetClass="entr" presetSubtype="2" fill="hold" grpId="0" nodeType="withEffect">
                                  <p:stCondLst>
                                    <p:cond delay="0"/>
                                  </p:stCondLst>
                                  <p:childTnLst>
                                    <p:set>
                                      <p:cBhvr>
                                        <p:cTn id="58" dur="1" fill="hold">
                                          <p:stCondLst>
                                            <p:cond delay="0"/>
                                          </p:stCondLst>
                                        </p:cTn>
                                        <p:tgtEl>
                                          <p:spTgt spid="25"/>
                                        </p:tgtEl>
                                        <p:attrNameLst>
                                          <p:attrName>style.visibility</p:attrName>
                                        </p:attrNameLst>
                                      </p:cBhvr>
                                      <p:to>
                                        <p:strVal val="visible"/>
                                      </p:to>
                                    </p:set>
                                    <p:anim calcmode="lin" valueType="num">
                                      <p:cBhvr additive="base">
                                        <p:cTn id="59" dur="500" fill="hold"/>
                                        <p:tgtEl>
                                          <p:spTgt spid="25"/>
                                        </p:tgtEl>
                                        <p:attrNameLst>
                                          <p:attrName>ppt_x</p:attrName>
                                        </p:attrNameLst>
                                      </p:cBhvr>
                                      <p:tavLst>
                                        <p:tav tm="0">
                                          <p:val>
                                            <p:strVal val="1+#ppt_w/2"/>
                                          </p:val>
                                        </p:tav>
                                        <p:tav tm="100000">
                                          <p:val>
                                            <p:strVal val="#ppt_x"/>
                                          </p:val>
                                        </p:tav>
                                      </p:tavLst>
                                    </p:anim>
                                    <p:anim calcmode="lin" valueType="num">
                                      <p:cBhvr additive="base">
                                        <p:cTn id="60" dur="500" fill="hold"/>
                                        <p:tgtEl>
                                          <p:spTgt spid="25"/>
                                        </p:tgtEl>
                                        <p:attrNameLst>
                                          <p:attrName>ppt_y</p:attrName>
                                        </p:attrNameLst>
                                      </p:cBhvr>
                                      <p:tavLst>
                                        <p:tav tm="0">
                                          <p:val>
                                            <p:strVal val="#ppt_y"/>
                                          </p:val>
                                        </p:tav>
                                        <p:tav tm="100000">
                                          <p:val>
                                            <p:strVal val="#ppt_y"/>
                                          </p:val>
                                        </p:tav>
                                      </p:tavLst>
                                    </p:anim>
                                  </p:childTnLst>
                                </p:cTn>
                              </p:par>
                              <p:par>
                                <p:cTn id="61" presetID="42" presetClass="entr" presetSubtype="0" fill="hold" grpId="0" nodeType="withEffect">
                                  <p:stCondLst>
                                    <p:cond delay="0"/>
                                  </p:stCondLst>
                                  <p:childTnLst>
                                    <p:set>
                                      <p:cBhvr>
                                        <p:cTn id="62" dur="1" fill="hold">
                                          <p:stCondLst>
                                            <p:cond delay="0"/>
                                          </p:stCondLst>
                                        </p:cTn>
                                        <p:tgtEl>
                                          <p:spTgt spid="26"/>
                                        </p:tgtEl>
                                        <p:attrNameLst>
                                          <p:attrName>style.visibility</p:attrName>
                                        </p:attrNameLst>
                                      </p:cBhvr>
                                      <p:to>
                                        <p:strVal val="visible"/>
                                      </p:to>
                                    </p:set>
                                    <p:animEffect transition="in" filter="fade">
                                      <p:cBhvr>
                                        <p:cTn id="63" dur="1000"/>
                                        <p:tgtEl>
                                          <p:spTgt spid="26"/>
                                        </p:tgtEl>
                                      </p:cBhvr>
                                    </p:animEffect>
                                    <p:anim calcmode="lin" valueType="num">
                                      <p:cBhvr>
                                        <p:cTn id="64" dur="1000" fill="hold"/>
                                        <p:tgtEl>
                                          <p:spTgt spid="26"/>
                                        </p:tgtEl>
                                        <p:attrNameLst>
                                          <p:attrName>ppt_x</p:attrName>
                                        </p:attrNameLst>
                                      </p:cBhvr>
                                      <p:tavLst>
                                        <p:tav tm="0">
                                          <p:val>
                                            <p:strVal val="#ppt_x"/>
                                          </p:val>
                                        </p:tav>
                                        <p:tav tm="100000">
                                          <p:val>
                                            <p:strVal val="#ppt_x"/>
                                          </p:val>
                                        </p:tav>
                                      </p:tavLst>
                                    </p:anim>
                                    <p:anim calcmode="lin" valueType="num">
                                      <p:cBhvr>
                                        <p:cTn id="65" dur="1000" fill="hold"/>
                                        <p:tgtEl>
                                          <p:spTgt spid="26"/>
                                        </p:tgtEl>
                                        <p:attrNameLst>
                                          <p:attrName>ppt_y</p:attrName>
                                        </p:attrNameLst>
                                      </p:cBhvr>
                                      <p:tavLst>
                                        <p:tav tm="0">
                                          <p:val>
                                            <p:strVal val="#ppt_y+.1"/>
                                          </p:val>
                                        </p:tav>
                                        <p:tav tm="100000">
                                          <p:val>
                                            <p:strVal val="#ppt_y"/>
                                          </p:val>
                                        </p:tav>
                                      </p:tavLst>
                                    </p:anim>
                                  </p:childTnLst>
                                </p:cTn>
                              </p:par>
                            </p:childTnLst>
                          </p:cTn>
                        </p:par>
                        <p:par>
                          <p:cTn id="66" fill="hold">
                            <p:stCondLst>
                              <p:cond delay="3000"/>
                            </p:stCondLst>
                            <p:childTnLst>
                              <p:par>
                                <p:cTn id="67" presetID="31" presetClass="entr" presetSubtype="0" fill="hold" grpId="0" nodeType="afterEffect">
                                  <p:stCondLst>
                                    <p:cond delay="0"/>
                                  </p:stCondLst>
                                  <p:childTnLst>
                                    <p:set>
                                      <p:cBhvr>
                                        <p:cTn id="68" dur="1" fill="hold">
                                          <p:stCondLst>
                                            <p:cond delay="0"/>
                                          </p:stCondLst>
                                        </p:cTn>
                                        <p:tgtEl>
                                          <p:spTgt spid="27"/>
                                        </p:tgtEl>
                                        <p:attrNameLst>
                                          <p:attrName>style.visibility</p:attrName>
                                        </p:attrNameLst>
                                      </p:cBhvr>
                                      <p:to>
                                        <p:strVal val="visible"/>
                                      </p:to>
                                    </p:set>
                                    <p:anim calcmode="lin" valueType="num">
                                      <p:cBhvr>
                                        <p:cTn id="69" dur="1000" fill="hold"/>
                                        <p:tgtEl>
                                          <p:spTgt spid="27"/>
                                        </p:tgtEl>
                                        <p:attrNameLst>
                                          <p:attrName>ppt_w</p:attrName>
                                        </p:attrNameLst>
                                      </p:cBhvr>
                                      <p:tavLst>
                                        <p:tav tm="0">
                                          <p:val>
                                            <p:fltVal val="0"/>
                                          </p:val>
                                        </p:tav>
                                        <p:tav tm="100000">
                                          <p:val>
                                            <p:strVal val="#ppt_w"/>
                                          </p:val>
                                        </p:tav>
                                      </p:tavLst>
                                    </p:anim>
                                    <p:anim calcmode="lin" valueType="num">
                                      <p:cBhvr>
                                        <p:cTn id="70" dur="1000" fill="hold"/>
                                        <p:tgtEl>
                                          <p:spTgt spid="27"/>
                                        </p:tgtEl>
                                        <p:attrNameLst>
                                          <p:attrName>ppt_h</p:attrName>
                                        </p:attrNameLst>
                                      </p:cBhvr>
                                      <p:tavLst>
                                        <p:tav tm="0">
                                          <p:val>
                                            <p:fltVal val="0"/>
                                          </p:val>
                                        </p:tav>
                                        <p:tav tm="100000">
                                          <p:val>
                                            <p:strVal val="#ppt_h"/>
                                          </p:val>
                                        </p:tav>
                                      </p:tavLst>
                                    </p:anim>
                                    <p:anim calcmode="lin" valueType="num">
                                      <p:cBhvr>
                                        <p:cTn id="71" dur="1000" fill="hold"/>
                                        <p:tgtEl>
                                          <p:spTgt spid="27"/>
                                        </p:tgtEl>
                                        <p:attrNameLst>
                                          <p:attrName>style.rotation</p:attrName>
                                        </p:attrNameLst>
                                      </p:cBhvr>
                                      <p:tavLst>
                                        <p:tav tm="0">
                                          <p:val>
                                            <p:fltVal val="90"/>
                                          </p:val>
                                        </p:tav>
                                        <p:tav tm="100000">
                                          <p:val>
                                            <p:fltVal val="0"/>
                                          </p:val>
                                        </p:tav>
                                      </p:tavLst>
                                    </p:anim>
                                    <p:animEffect transition="in" filter="fade">
                                      <p:cBhvr>
                                        <p:cTn id="72"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6" grpId="0"/>
      <p:bldP spid="17" grpId="0"/>
      <p:bldP spid="18" grpId="0"/>
      <p:bldP spid="23" grpId="0"/>
      <p:bldP spid="24" grpId="0"/>
      <p:bldP spid="25" grpId="0"/>
      <p:bldP spid="26" grpId="0"/>
      <p:bldP spid="27"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1513169" y="1465718"/>
            <a:ext cx="4228513" cy="4488963"/>
            <a:chOff x="994283" y="1843090"/>
            <a:chExt cx="4228513" cy="4488963"/>
          </a:xfrm>
        </p:grpSpPr>
        <p:sp>
          <p:nvSpPr>
            <p:cNvPr id="9" name="椭圆 8"/>
            <p:cNvSpPr/>
            <p:nvPr/>
          </p:nvSpPr>
          <p:spPr>
            <a:xfrm>
              <a:off x="2168604" y="6026634"/>
              <a:ext cx="3054192" cy="305419"/>
            </a:xfrm>
            <a:prstGeom prst="ellipse">
              <a:avLst/>
            </a:prstGeom>
            <a:gradFill flip="none" rotWithShape="1">
              <a:gsLst>
                <a:gs pos="0">
                  <a:schemeClr val="tx1">
                    <a:lumMod val="65000"/>
                    <a:lumOff val="35000"/>
                    <a:alpha val="50000"/>
                  </a:schemeClr>
                </a:gs>
                <a:gs pos="100000">
                  <a:schemeClr val="bg1">
                    <a:alpha val="0"/>
                  </a:schemeClr>
                </a:gs>
              </a:gsLst>
              <a:path path="shap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任意多边形 15"/>
            <p:cNvSpPr/>
            <p:nvPr/>
          </p:nvSpPr>
          <p:spPr>
            <a:xfrm>
              <a:off x="1114424" y="1981199"/>
              <a:ext cx="3366206" cy="4144780"/>
            </a:xfrm>
            <a:custGeom>
              <a:avLst/>
              <a:gdLst>
                <a:gd name="connsiteX0" fmla="*/ 255436 w 3366206"/>
                <a:gd name="connsiteY0" fmla="*/ 0 h 4144780"/>
                <a:gd name="connsiteX1" fmla="*/ 2909935 w 3366206"/>
                <a:gd name="connsiteY1" fmla="*/ 0 h 4144780"/>
                <a:gd name="connsiteX2" fmla="*/ 2909935 w 3366206"/>
                <a:gd name="connsiteY2" fmla="*/ 414339 h 4144780"/>
                <a:gd name="connsiteX3" fmla="*/ 3362326 w 3366206"/>
                <a:gd name="connsiteY3" fmla="*/ 414339 h 4144780"/>
                <a:gd name="connsiteX4" fmla="*/ 3362326 w 3366206"/>
                <a:gd name="connsiteY4" fmla="*/ 3106890 h 4144780"/>
                <a:gd name="connsiteX5" fmla="*/ 3308350 w 3366206"/>
                <a:gd name="connsiteY5" fmla="*/ 3419476 h 4144780"/>
                <a:gd name="connsiteX6" fmla="*/ 2579870 w 3366206"/>
                <a:gd name="connsiteY6" fmla="*/ 4144780 h 4144780"/>
                <a:gd name="connsiteX7" fmla="*/ 2579870 w 3366206"/>
                <a:gd name="connsiteY7" fmla="*/ 3362326 h 4144780"/>
                <a:gd name="connsiteX8" fmla="*/ 255436 w 3366206"/>
                <a:gd name="connsiteY8" fmla="*/ 3362326 h 4144780"/>
                <a:gd name="connsiteX9" fmla="*/ 0 w 3366206"/>
                <a:gd name="connsiteY9" fmla="*/ 3106890 h 4144780"/>
                <a:gd name="connsiteX10" fmla="*/ 0 w 3366206"/>
                <a:gd name="connsiteY10" fmla="*/ 255436 h 4144780"/>
                <a:gd name="connsiteX11" fmla="*/ 255436 w 3366206"/>
                <a:gd name="connsiteY11" fmla="*/ 0 h 4144780"/>
                <a:gd name="connsiteX0-1" fmla="*/ 2909935 w 3366206"/>
                <a:gd name="connsiteY0-2" fmla="*/ 414339 h 4144780"/>
                <a:gd name="connsiteX1-3" fmla="*/ 3362326 w 3366206"/>
                <a:gd name="connsiteY1-4" fmla="*/ 414339 h 4144780"/>
                <a:gd name="connsiteX2-5" fmla="*/ 3362326 w 3366206"/>
                <a:gd name="connsiteY2-6" fmla="*/ 3106890 h 4144780"/>
                <a:gd name="connsiteX3-7" fmla="*/ 3308350 w 3366206"/>
                <a:gd name="connsiteY3-8" fmla="*/ 3419476 h 4144780"/>
                <a:gd name="connsiteX4-9" fmla="*/ 2579870 w 3366206"/>
                <a:gd name="connsiteY4-10" fmla="*/ 4144780 h 4144780"/>
                <a:gd name="connsiteX5-11" fmla="*/ 2579870 w 3366206"/>
                <a:gd name="connsiteY5-12" fmla="*/ 3362326 h 4144780"/>
                <a:gd name="connsiteX6-13" fmla="*/ 255436 w 3366206"/>
                <a:gd name="connsiteY6-14" fmla="*/ 3362326 h 4144780"/>
                <a:gd name="connsiteX7-15" fmla="*/ 0 w 3366206"/>
                <a:gd name="connsiteY7-16" fmla="*/ 3106890 h 4144780"/>
                <a:gd name="connsiteX8-17" fmla="*/ 0 w 3366206"/>
                <a:gd name="connsiteY8-18" fmla="*/ 255436 h 4144780"/>
                <a:gd name="connsiteX9-19" fmla="*/ 255436 w 3366206"/>
                <a:gd name="connsiteY9-20" fmla="*/ 0 h 4144780"/>
                <a:gd name="connsiteX10-21" fmla="*/ 2909935 w 3366206"/>
                <a:gd name="connsiteY10-22" fmla="*/ 0 h 4144780"/>
                <a:gd name="connsiteX11-23" fmla="*/ 3001375 w 3366206"/>
                <a:gd name="connsiteY11-24" fmla="*/ 505779 h 4144780"/>
                <a:gd name="connsiteX0-25" fmla="*/ 2909935 w 3366206"/>
                <a:gd name="connsiteY0-26" fmla="*/ 414339 h 4144780"/>
                <a:gd name="connsiteX1-27" fmla="*/ 3362326 w 3366206"/>
                <a:gd name="connsiteY1-28" fmla="*/ 414339 h 4144780"/>
                <a:gd name="connsiteX2-29" fmla="*/ 3362326 w 3366206"/>
                <a:gd name="connsiteY2-30" fmla="*/ 3106890 h 4144780"/>
                <a:gd name="connsiteX3-31" fmla="*/ 3308350 w 3366206"/>
                <a:gd name="connsiteY3-32" fmla="*/ 3419476 h 4144780"/>
                <a:gd name="connsiteX4-33" fmla="*/ 2579870 w 3366206"/>
                <a:gd name="connsiteY4-34" fmla="*/ 4144780 h 4144780"/>
                <a:gd name="connsiteX5-35" fmla="*/ 2579870 w 3366206"/>
                <a:gd name="connsiteY5-36" fmla="*/ 3362326 h 4144780"/>
                <a:gd name="connsiteX6-37" fmla="*/ 255436 w 3366206"/>
                <a:gd name="connsiteY6-38" fmla="*/ 3362326 h 4144780"/>
                <a:gd name="connsiteX7-39" fmla="*/ 0 w 3366206"/>
                <a:gd name="connsiteY7-40" fmla="*/ 3106890 h 4144780"/>
                <a:gd name="connsiteX8-41" fmla="*/ 0 w 3366206"/>
                <a:gd name="connsiteY8-42" fmla="*/ 255436 h 4144780"/>
                <a:gd name="connsiteX9-43" fmla="*/ 255436 w 3366206"/>
                <a:gd name="connsiteY9-44" fmla="*/ 0 h 4144780"/>
                <a:gd name="connsiteX10-45" fmla="*/ 2909935 w 3366206"/>
                <a:gd name="connsiteY10-46" fmla="*/ 0 h 4144780"/>
                <a:gd name="connsiteX0-47" fmla="*/ 3362326 w 3366206"/>
                <a:gd name="connsiteY0-48" fmla="*/ 414339 h 4144780"/>
                <a:gd name="connsiteX1-49" fmla="*/ 3362326 w 3366206"/>
                <a:gd name="connsiteY1-50" fmla="*/ 3106890 h 4144780"/>
                <a:gd name="connsiteX2-51" fmla="*/ 3308350 w 3366206"/>
                <a:gd name="connsiteY2-52" fmla="*/ 3419476 h 4144780"/>
                <a:gd name="connsiteX3-53" fmla="*/ 2579870 w 3366206"/>
                <a:gd name="connsiteY3-54" fmla="*/ 4144780 h 4144780"/>
                <a:gd name="connsiteX4-55" fmla="*/ 2579870 w 3366206"/>
                <a:gd name="connsiteY4-56" fmla="*/ 3362326 h 4144780"/>
                <a:gd name="connsiteX5-57" fmla="*/ 255436 w 3366206"/>
                <a:gd name="connsiteY5-58" fmla="*/ 3362326 h 4144780"/>
                <a:gd name="connsiteX6-59" fmla="*/ 0 w 3366206"/>
                <a:gd name="connsiteY6-60" fmla="*/ 3106890 h 4144780"/>
                <a:gd name="connsiteX7-61" fmla="*/ 0 w 3366206"/>
                <a:gd name="connsiteY7-62" fmla="*/ 255436 h 4144780"/>
                <a:gd name="connsiteX8-63" fmla="*/ 255436 w 3366206"/>
                <a:gd name="connsiteY8-64" fmla="*/ 0 h 4144780"/>
                <a:gd name="connsiteX9-65" fmla="*/ 2909935 w 3366206"/>
                <a:gd name="connsiteY9-66" fmla="*/ 0 h 414478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Lst>
              <a:rect l="l" t="t" r="r" b="b"/>
              <a:pathLst>
                <a:path w="3366206" h="4144780">
                  <a:moveTo>
                    <a:pt x="3362326" y="414339"/>
                  </a:moveTo>
                  <a:lnTo>
                    <a:pt x="3362326" y="3106890"/>
                  </a:lnTo>
                  <a:cubicBezTo>
                    <a:pt x="3366559" y="3260827"/>
                    <a:pt x="3380317" y="3354439"/>
                    <a:pt x="3308350" y="3419476"/>
                  </a:cubicBezTo>
                  <a:lnTo>
                    <a:pt x="2579870" y="4144780"/>
                  </a:lnTo>
                  <a:lnTo>
                    <a:pt x="2579870" y="3362326"/>
                  </a:lnTo>
                  <a:lnTo>
                    <a:pt x="255436" y="3362326"/>
                  </a:lnTo>
                  <a:cubicBezTo>
                    <a:pt x="114363" y="3362326"/>
                    <a:pt x="0" y="3247963"/>
                    <a:pt x="0" y="3106890"/>
                  </a:cubicBezTo>
                  <a:lnTo>
                    <a:pt x="0" y="255436"/>
                  </a:lnTo>
                  <a:cubicBezTo>
                    <a:pt x="0" y="114363"/>
                    <a:pt x="114363" y="0"/>
                    <a:pt x="255436" y="0"/>
                  </a:cubicBezTo>
                  <a:lnTo>
                    <a:pt x="2909935" y="0"/>
                  </a:lnTo>
                </a:path>
              </a:pathLst>
            </a:custGeom>
            <a:noFill/>
            <a:ln w="25400">
              <a:solidFill>
                <a:srgbClr val="857E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弧形 10"/>
            <p:cNvSpPr/>
            <p:nvPr/>
          </p:nvSpPr>
          <p:spPr>
            <a:xfrm>
              <a:off x="994283" y="1878203"/>
              <a:ext cx="645414" cy="645414"/>
            </a:xfrm>
            <a:prstGeom prst="arc">
              <a:avLst>
                <a:gd name="adj1" fmla="val 10946318"/>
                <a:gd name="adj2" fmla="val 15946735"/>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12" name="弧形 11"/>
            <p:cNvSpPr/>
            <p:nvPr/>
          </p:nvSpPr>
          <p:spPr>
            <a:xfrm flipV="1">
              <a:off x="994283" y="4841336"/>
              <a:ext cx="645414" cy="645414"/>
            </a:xfrm>
            <a:prstGeom prst="arc">
              <a:avLst>
                <a:gd name="adj1" fmla="val 10946318"/>
                <a:gd name="adj2" fmla="val 15946735"/>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pSp>
          <p:nvGrpSpPr>
            <p:cNvPr id="13" name="组合 12"/>
            <p:cNvGrpSpPr/>
            <p:nvPr/>
          </p:nvGrpSpPr>
          <p:grpSpPr>
            <a:xfrm flipH="1" flipV="1">
              <a:off x="4127986" y="1843090"/>
              <a:ext cx="530224" cy="491662"/>
              <a:chOff x="4067176" y="4583113"/>
              <a:chExt cx="174625" cy="161925"/>
            </a:xfrm>
            <a:solidFill>
              <a:schemeClr val="tx1">
                <a:lumMod val="75000"/>
                <a:lumOff val="25000"/>
              </a:schemeClr>
            </a:solidFill>
          </p:grpSpPr>
          <p:sp>
            <p:nvSpPr>
              <p:cNvPr id="14" name="Freeform 324"/>
              <p:cNvSpPr/>
              <p:nvPr/>
            </p:nvSpPr>
            <p:spPr bwMode="auto">
              <a:xfrm>
                <a:off x="4067176" y="4583113"/>
                <a:ext cx="71438" cy="161925"/>
              </a:xfrm>
              <a:custGeom>
                <a:avLst/>
                <a:gdLst>
                  <a:gd name="T0" fmla="*/ 0 w 118"/>
                  <a:gd name="T1" fmla="*/ 147 h 265"/>
                  <a:gd name="T2" fmla="*/ 0 w 118"/>
                  <a:gd name="T3" fmla="*/ 150 h 265"/>
                  <a:gd name="T4" fmla="*/ 0 w 118"/>
                  <a:gd name="T5" fmla="*/ 248 h 265"/>
                  <a:gd name="T6" fmla="*/ 17 w 118"/>
                  <a:gd name="T7" fmla="*/ 265 h 265"/>
                  <a:gd name="T8" fmla="*/ 101 w 118"/>
                  <a:gd name="T9" fmla="*/ 265 h 265"/>
                  <a:gd name="T10" fmla="*/ 118 w 118"/>
                  <a:gd name="T11" fmla="*/ 248 h 265"/>
                  <a:gd name="T12" fmla="*/ 118 w 118"/>
                  <a:gd name="T13" fmla="*/ 150 h 265"/>
                  <a:gd name="T14" fmla="*/ 101 w 118"/>
                  <a:gd name="T15" fmla="*/ 133 h 265"/>
                  <a:gd name="T16" fmla="*/ 70 w 118"/>
                  <a:gd name="T17" fmla="*/ 133 h 265"/>
                  <a:gd name="T18" fmla="*/ 71 w 118"/>
                  <a:gd name="T19" fmla="*/ 133 h 265"/>
                  <a:gd name="T20" fmla="*/ 118 w 118"/>
                  <a:gd name="T21" fmla="*/ 59 h 265"/>
                  <a:gd name="T22" fmla="*/ 118 w 118"/>
                  <a:gd name="T23" fmla="*/ 0 h 265"/>
                  <a:gd name="T24" fmla="*/ 0 w 118"/>
                  <a:gd name="T25" fmla="*/ 147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8" h="265">
                    <a:moveTo>
                      <a:pt x="0" y="147"/>
                    </a:moveTo>
                    <a:cubicBezTo>
                      <a:pt x="0" y="148"/>
                      <a:pt x="0" y="149"/>
                      <a:pt x="0" y="150"/>
                    </a:cubicBezTo>
                    <a:cubicBezTo>
                      <a:pt x="0" y="248"/>
                      <a:pt x="0" y="248"/>
                      <a:pt x="0" y="248"/>
                    </a:cubicBezTo>
                    <a:cubicBezTo>
                      <a:pt x="0" y="257"/>
                      <a:pt x="7" y="265"/>
                      <a:pt x="17" y="265"/>
                    </a:cubicBezTo>
                    <a:cubicBezTo>
                      <a:pt x="101" y="265"/>
                      <a:pt x="101" y="265"/>
                      <a:pt x="101" y="265"/>
                    </a:cubicBezTo>
                    <a:cubicBezTo>
                      <a:pt x="111" y="265"/>
                      <a:pt x="118" y="257"/>
                      <a:pt x="118" y="248"/>
                    </a:cubicBezTo>
                    <a:cubicBezTo>
                      <a:pt x="118" y="150"/>
                      <a:pt x="118" y="150"/>
                      <a:pt x="118" y="150"/>
                    </a:cubicBezTo>
                    <a:cubicBezTo>
                      <a:pt x="118" y="141"/>
                      <a:pt x="111" y="133"/>
                      <a:pt x="101" y="133"/>
                    </a:cubicBezTo>
                    <a:cubicBezTo>
                      <a:pt x="70" y="133"/>
                      <a:pt x="70" y="133"/>
                      <a:pt x="70" y="133"/>
                    </a:cubicBezTo>
                    <a:cubicBezTo>
                      <a:pt x="71" y="133"/>
                      <a:pt x="71" y="133"/>
                      <a:pt x="71" y="133"/>
                    </a:cubicBezTo>
                    <a:cubicBezTo>
                      <a:pt x="71" y="83"/>
                      <a:pt x="84" y="59"/>
                      <a:pt x="118" y="59"/>
                    </a:cubicBezTo>
                    <a:cubicBezTo>
                      <a:pt x="118" y="0"/>
                      <a:pt x="118" y="0"/>
                      <a:pt x="118" y="0"/>
                    </a:cubicBezTo>
                    <a:cubicBezTo>
                      <a:pt x="17" y="6"/>
                      <a:pt x="1" y="73"/>
                      <a:pt x="0" y="147"/>
                    </a:cubicBezTo>
                    <a:close/>
                  </a:path>
                </a:pathLst>
              </a:custGeom>
              <a:solidFill>
                <a:srgbClr val="9D8E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gradFill>
                    <a:gsLst>
                      <a:gs pos="97000">
                        <a:srgbClr val="448EF6"/>
                      </a:gs>
                      <a:gs pos="1770">
                        <a:srgbClr val="65DAF7"/>
                      </a:gs>
                      <a:gs pos="44000">
                        <a:srgbClr val="75C2F6"/>
                      </a:gs>
                    </a:gsLst>
                    <a:lin ang="2400000" scaled="0"/>
                  </a:gradFill>
                </a:endParaRPr>
              </a:p>
            </p:txBody>
          </p:sp>
          <p:sp>
            <p:nvSpPr>
              <p:cNvPr id="15" name="Freeform 325"/>
              <p:cNvSpPr/>
              <p:nvPr/>
            </p:nvSpPr>
            <p:spPr bwMode="auto">
              <a:xfrm>
                <a:off x="4168776" y="4583113"/>
                <a:ext cx="73025" cy="161925"/>
              </a:xfrm>
              <a:custGeom>
                <a:avLst/>
                <a:gdLst>
                  <a:gd name="T0" fmla="*/ 1 w 119"/>
                  <a:gd name="T1" fmla="*/ 147 h 265"/>
                  <a:gd name="T2" fmla="*/ 0 w 119"/>
                  <a:gd name="T3" fmla="*/ 150 h 265"/>
                  <a:gd name="T4" fmla="*/ 0 w 119"/>
                  <a:gd name="T5" fmla="*/ 248 h 265"/>
                  <a:gd name="T6" fmla="*/ 17 w 119"/>
                  <a:gd name="T7" fmla="*/ 265 h 265"/>
                  <a:gd name="T8" fmla="*/ 102 w 119"/>
                  <a:gd name="T9" fmla="*/ 265 h 265"/>
                  <a:gd name="T10" fmla="*/ 119 w 119"/>
                  <a:gd name="T11" fmla="*/ 248 h 265"/>
                  <a:gd name="T12" fmla="*/ 119 w 119"/>
                  <a:gd name="T13" fmla="*/ 150 h 265"/>
                  <a:gd name="T14" fmla="*/ 102 w 119"/>
                  <a:gd name="T15" fmla="*/ 133 h 265"/>
                  <a:gd name="T16" fmla="*/ 71 w 119"/>
                  <a:gd name="T17" fmla="*/ 133 h 265"/>
                  <a:gd name="T18" fmla="*/ 72 w 119"/>
                  <a:gd name="T19" fmla="*/ 133 h 265"/>
                  <a:gd name="T20" fmla="*/ 119 w 119"/>
                  <a:gd name="T21" fmla="*/ 59 h 265"/>
                  <a:gd name="T22" fmla="*/ 119 w 119"/>
                  <a:gd name="T23" fmla="*/ 0 h 265"/>
                  <a:gd name="T24" fmla="*/ 1 w 119"/>
                  <a:gd name="T25" fmla="*/ 147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19" h="265">
                    <a:moveTo>
                      <a:pt x="1" y="147"/>
                    </a:moveTo>
                    <a:cubicBezTo>
                      <a:pt x="1" y="148"/>
                      <a:pt x="0" y="149"/>
                      <a:pt x="0" y="150"/>
                    </a:cubicBezTo>
                    <a:cubicBezTo>
                      <a:pt x="0" y="248"/>
                      <a:pt x="0" y="248"/>
                      <a:pt x="0" y="248"/>
                    </a:cubicBezTo>
                    <a:cubicBezTo>
                      <a:pt x="0" y="257"/>
                      <a:pt x="8" y="265"/>
                      <a:pt x="17" y="265"/>
                    </a:cubicBezTo>
                    <a:cubicBezTo>
                      <a:pt x="102" y="265"/>
                      <a:pt x="102" y="265"/>
                      <a:pt x="102" y="265"/>
                    </a:cubicBezTo>
                    <a:cubicBezTo>
                      <a:pt x="111" y="265"/>
                      <a:pt x="119" y="257"/>
                      <a:pt x="119" y="248"/>
                    </a:cubicBezTo>
                    <a:cubicBezTo>
                      <a:pt x="119" y="150"/>
                      <a:pt x="119" y="150"/>
                      <a:pt x="119" y="150"/>
                    </a:cubicBezTo>
                    <a:cubicBezTo>
                      <a:pt x="119" y="141"/>
                      <a:pt x="111" y="133"/>
                      <a:pt x="102" y="133"/>
                    </a:cubicBezTo>
                    <a:cubicBezTo>
                      <a:pt x="71" y="133"/>
                      <a:pt x="71" y="133"/>
                      <a:pt x="71" y="133"/>
                    </a:cubicBezTo>
                    <a:cubicBezTo>
                      <a:pt x="72" y="133"/>
                      <a:pt x="72" y="133"/>
                      <a:pt x="72" y="133"/>
                    </a:cubicBezTo>
                    <a:cubicBezTo>
                      <a:pt x="72" y="83"/>
                      <a:pt x="85" y="59"/>
                      <a:pt x="119" y="59"/>
                    </a:cubicBezTo>
                    <a:cubicBezTo>
                      <a:pt x="119" y="0"/>
                      <a:pt x="119" y="0"/>
                      <a:pt x="119" y="0"/>
                    </a:cubicBezTo>
                    <a:cubicBezTo>
                      <a:pt x="18" y="6"/>
                      <a:pt x="1" y="73"/>
                      <a:pt x="1" y="147"/>
                    </a:cubicBezTo>
                    <a:close/>
                  </a:path>
                </a:pathLst>
              </a:custGeom>
              <a:solidFill>
                <a:srgbClr val="9D8E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a:gradFill>
                    <a:gsLst>
                      <a:gs pos="97000">
                        <a:srgbClr val="448EF6"/>
                      </a:gs>
                      <a:gs pos="1770">
                        <a:srgbClr val="65DAF7"/>
                      </a:gs>
                      <a:gs pos="44000">
                        <a:srgbClr val="75C2F6"/>
                      </a:gs>
                    </a:gsLst>
                    <a:lin ang="2400000" scaled="0"/>
                  </a:gradFill>
                </a:endParaRPr>
              </a:p>
            </p:txBody>
          </p:sp>
        </p:grpSp>
      </p:grpSp>
      <p:grpSp>
        <p:nvGrpSpPr>
          <p:cNvPr id="16" name="组合 15"/>
          <p:cNvGrpSpPr/>
          <p:nvPr/>
        </p:nvGrpSpPr>
        <p:grpSpPr>
          <a:xfrm>
            <a:off x="1904527" y="4131220"/>
            <a:ext cx="2271322" cy="565604"/>
            <a:chOff x="2082328" y="4594770"/>
            <a:chExt cx="2271322" cy="565604"/>
          </a:xfrm>
        </p:grpSpPr>
        <p:sp>
          <p:nvSpPr>
            <p:cNvPr id="17" name="文本框 16"/>
            <p:cNvSpPr txBox="1"/>
            <p:nvPr/>
          </p:nvSpPr>
          <p:spPr>
            <a:xfrm flipH="1">
              <a:off x="2082328" y="4594770"/>
              <a:ext cx="2271322" cy="565604"/>
            </a:xfrm>
            <a:prstGeom prst="rect">
              <a:avLst/>
            </a:prstGeom>
            <a:noFill/>
          </p:spPr>
          <p:txBody>
            <a:bodyPr wrap="square" rtlCol="0">
              <a:spAutoFit/>
            </a:bodyPr>
            <a:lstStyle>
              <a:defPPr>
                <a:defRPr lang="zh-CN"/>
              </a:defPPr>
              <a:lvl1pPr algn="ctr">
                <a:lnSpc>
                  <a:spcPct val="120000"/>
                </a:lnSpc>
                <a:defRPr sz="1400" spc="80">
                  <a:solidFill>
                    <a:schemeClr val="tx1">
                      <a:lumMod val="75000"/>
                      <a:lumOff val="25000"/>
                    </a:schemeClr>
                  </a:solidFill>
                  <a:latin typeface="微软雅黑" panose="020B0503020204020204" pitchFamily="34" charset="-122"/>
                  <a:ea typeface="微软雅黑" panose="020B0503020204020204" pitchFamily="34" charset="-122"/>
                </a:defRPr>
              </a:lvl1pPr>
            </a:lstStyle>
            <a:p>
              <a:pPr algn="l"/>
              <a:r>
                <a:rPr lang="zh-CN" altLang="en-US" sz="2800" b="1" dirty="0">
                  <a:solidFill>
                    <a:srgbClr val="7B77FF"/>
                  </a:solidFill>
                  <a:latin typeface="微软雅黑" panose="020B0503020204020204" pitchFamily="34" charset="-122"/>
                  <a:ea typeface="微软雅黑" panose="020B0503020204020204" pitchFamily="34" charset="-122"/>
                </a:rPr>
                <a:t>这里是标题</a:t>
              </a:r>
            </a:p>
          </p:txBody>
        </p:sp>
        <p:cxnSp>
          <p:nvCxnSpPr>
            <p:cNvPr id="18" name="直接连接符 17"/>
            <p:cNvCxnSpPr/>
            <p:nvPr/>
          </p:nvCxnSpPr>
          <p:spPr>
            <a:xfrm>
              <a:off x="2176462" y="5119688"/>
              <a:ext cx="1814513" cy="0"/>
            </a:xfrm>
            <a:prstGeom prst="line">
              <a:avLst/>
            </a:prstGeom>
            <a:ln>
              <a:solidFill>
                <a:schemeClr val="accent4"/>
              </a:solidFill>
            </a:ln>
          </p:spPr>
          <p:style>
            <a:lnRef idx="1">
              <a:schemeClr val="accent1"/>
            </a:lnRef>
            <a:fillRef idx="0">
              <a:schemeClr val="accent1"/>
            </a:fillRef>
            <a:effectRef idx="0">
              <a:schemeClr val="accent1"/>
            </a:effectRef>
            <a:fontRef idx="minor">
              <a:schemeClr val="tx1"/>
            </a:fontRef>
          </p:style>
        </p:cxnSp>
      </p:grpSp>
      <p:sp>
        <p:nvSpPr>
          <p:cNvPr id="19" name="矩形 18"/>
          <p:cNvSpPr/>
          <p:nvPr/>
        </p:nvSpPr>
        <p:spPr>
          <a:xfrm>
            <a:off x="1993427" y="2220274"/>
            <a:ext cx="2540473" cy="1492716"/>
          </a:xfrm>
          <a:prstGeom prst="rect">
            <a:avLst/>
          </a:prstGeom>
          <a:noFill/>
        </p:spPr>
        <p:txBody>
          <a:bodyPr wrap="square" rtlCol="0">
            <a:spAutoFit/>
          </a:bodyPr>
          <a:lstStyle/>
          <a:p>
            <a:pPr algn="just">
              <a:lnSpc>
                <a:spcPct val="130000"/>
              </a:lnSpc>
            </a:pPr>
            <a:r>
              <a:rPr lang="zh-CN" altLang="en-US" sz="1400" dirty="0">
                <a:solidFill>
                  <a:srgbClr val="7B77FF"/>
                </a:solidFill>
                <a:latin typeface="微软雅黑" panose="020B0503020204020204" pitchFamily="34" charset="-122"/>
                <a:ea typeface="微软雅黑" panose="020B0503020204020204" pitchFamily="34" charset="-122"/>
                <a:cs typeface="+mn-ea"/>
                <a:sym typeface="+mn-lt"/>
              </a:rPr>
              <a:t>点击此处输入具体内容</a:t>
            </a:r>
            <a:r>
              <a:rPr lang="en-US" altLang="zh-CN" sz="1400" dirty="0">
                <a:solidFill>
                  <a:srgbClr val="7B77FF"/>
                </a:solidFill>
                <a:latin typeface="微软雅黑" panose="020B0503020204020204" pitchFamily="34" charset="-122"/>
                <a:ea typeface="微软雅黑" panose="020B0503020204020204" pitchFamily="34" charset="-122"/>
                <a:cs typeface="+mn-ea"/>
                <a:sym typeface="+mn-lt"/>
              </a:rPr>
              <a:t>,</a:t>
            </a:r>
            <a:r>
              <a:rPr lang="zh-CN" altLang="en-US" sz="1400" dirty="0">
                <a:solidFill>
                  <a:srgbClr val="7B77FF"/>
                </a:solidFill>
                <a:latin typeface="微软雅黑" panose="020B0503020204020204" pitchFamily="34" charset="-122"/>
                <a:ea typeface="微软雅黑" panose="020B0503020204020204" pitchFamily="34" charset="-122"/>
                <a:cs typeface="+mn-ea"/>
              </a:rPr>
              <a:t>听风吹雨</a:t>
            </a:r>
            <a:r>
              <a:rPr lang="en-US" altLang="zh-CN" sz="1400" dirty="0">
                <a:solidFill>
                  <a:srgbClr val="7B77FF"/>
                </a:solidFill>
                <a:latin typeface="微软雅黑" panose="020B0503020204020204" pitchFamily="34" charset="-122"/>
                <a:ea typeface="微软雅黑" panose="020B0503020204020204" pitchFamily="34" charset="-122"/>
                <a:cs typeface="+mn-ea"/>
              </a:rPr>
              <a:t>,</a:t>
            </a:r>
            <a:r>
              <a:rPr lang="zh-CN" altLang="en-US" sz="1400" dirty="0">
                <a:solidFill>
                  <a:srgbClr val="7B77FF"/>
                </a:solidFill>
                <a:latin typeface="微软雅黑" panose="020B0503020204020204" pitchFamily="34" charset="-122"/>
                <a:ea typeface="微软雅黑" panose="020B0503020204020204" pitchFamily="34" charset="-122"/>
                <a:cs typeface="+mn-ea"/>
              </a:rPr>
              <a:t>为您的演讲加分添彩</a:t>
            </a:r>
            <a:r>
              <a:rPr lang="en-US" altLang="zh-CN" sz="1400" dirty="0">
                <a:solidFill>
                  <a:srgbClr val="7B77FF"/>
                </a:solidFill>
                <a:latin typeface="微软雅黑" panose="020B0503020204020204" pitchFamily="34" charset="-122"/>
                <a:ea typeface="微软雅黑" panose="020B0503020204020204" pitchFamily="34" charset="-122"/>
                <a:cs typeface="+mn-ea"/>
              </a:rPr>
              <a:t>!</a:t>
            </a:r>
            <a:r>
              <a:rPr lang="zh-CN" altLang="en-US" sz="1400" dirty="0">
                <a:solidFill>
                  <a:srgbClr val="7B77FF"/>
                </a:solidFill>
                <a:latin typeface="微软雅黑" panose="020B0503020204020204" pitchFamily="34" charset="-122"/>
                <a:ea typeface="微软雅黑" panose="020B0503020204020204" pitchFamily="34" charset="-122"/>
                <a:cs typeface="+mn-ea"/>
                <a:sym typeface="+mn-lt"/>
              </a:rPr>
              <a:t>点击此处输入具体内容点击此处输入具体内容</a:t>
            </a:r>
            <a:r>
              <a:rPr lang="en-US" altLang="zh-CN" sz="1400" dirty="0">
                <a:solidFill>
                  <a:srgbClr val="7B77FF"/>
                </a:solidFill>
                <a:latin typeface="微软雅黑" panose="020B0503020204020204" pitchFamily="34" charset="-122"/>
                <a:ea typeface="微软雅黑" panose="020B0503020204020204" pitchFamily="34" charset="-122"/>
                <a:cs typeface="+mn-ea"/>
                <a:sym typeface="+mn-lt"/>
              </a:rPr>
              <a:t>,</a:t>
            </a:r>
            <a:r>
              <a:rPr lang="zh-CN" altLang="en-US" sz="1400" dirty="0">
                <a:solidFill>
                  <a:srgbClr val="7B77FF"/>
                </a:solidFill>
                <a:latin typeface="微软雅黑" panose="020B0503020204020204" pitchFamily="34" charset="-122"/>
                <a:ea typeface="微软雅黑" panose="020B0503020204020204" pitchFamily="34" charset="-122"/>
                <a:cs typeface="+mn-ea"/>
              </a:rPr>
              <a:t>听风吹雨</a:t>
            </a:r>
            <a:r>
              <a:rPr lang="en-US" altLang="zh-CN" sz="1400" dirty="0">
                <a:solidFill>
                  <a:srgbClr val="7B77FF"/>
                </a:solidFill>
                <a:latin typeface="微软雅黑" panose="020B0503020204020204" pitchFamily="34" charset="-122"/>
                <a:ea typeface="微软雅黑" panose="020B0503020204020204" pitchFamily="34" charset="-122"/>
                <a:cs typeface="+mn-ea"/>
              </a:rPr>
              <a:t>,</a:t>
            </a:r>
            <a:r>
              <a:rPr lang="zh-CN" altLang="en-US" sz="1400" dirty="0">
                <a:solidFill>
                  <a:srgbClr val="7B77FF"/>
                </a:solidFill>
                <a:latin typeface="微软雅黑" panose="020B0503020204020204" pitchFamily="34" charset="-122"/>
                <a:ea typeface="微软雅黑" panose="020B0503020204020204" pitchFamily="34" charset="-122"/>
                <a:cs typeface="+mn-ea"/>
              </a:rPr>
              <a:t>为您的演讲加分添彩</a:t>
            </a:r>
          </a:p>
        </p:txBody>
      </p:sp>
      <p:sp>
        <p:nvSpPr>
          <p:cNvPr id="20" name="文本框 88"/>
          <p:cNvSpPr txBox="1"/>
          <p:nvPr/>
        </p:nvSpPr>
        <p:spPr>
          <a:xfrm>
            <a:off x="5695181" y="2080022"/>
            <a:ext cx="5379219" cy="625171"/>
          </a:xfrm>
          <a:prstGeom prst="rect">
            <a:avLst/>
          </a:prstGeom>
          <a:noFill/>
        </p:spPr>
        <p:txBody>
          <a:bodyPr wrap="square" rtlCol="0">
            <a:spAutoFit/>
          </a:bodyPr>
          <a:lstStyle>
            <a:defPPr>
              <a:defRPr lang="zh-CN"/>
            </a:defPPr>
            <a:lvl1pPr algn="r">
              <a:lnSpc>
                <a:spcPct val="150000"/>
              </a:lnSpc>
              <a:defRPr sz="1400">
                <a:solidFill>
                  <a:schemeClr val="bg1">
                    <a:lumMod val="85000"/>
                  </a:schemeClr>
                </a:solidFill>
                <a:latin typeface="微软雅黑" panose="020B0503020204020204" pitchFamily="34" charset="-122"/>
                <a:ea typeface="微软雅黑" panose="020B0503020204020204" pitchFamily="34" charset="-122"/>
              </a:defRPr>
            </a:lvl1pPr>
          </a:lstStyle>
          <a:p>
            <a:pPr algn="just">
              <a:lnSpc>
                <a:spcPct val="130000"/>
              </a:lnSpc>
            </a:pPr>
            <a:r>
              <a:rPr lang="zh-CN" altLang="en-US" dirty="0">
                <a:solidFill>
                  <a:schemeClr val="tx1">
                    <a:lumMod val="85000"/>
                    <a:lumOff val="15000"/>
                  </a:schemeClr>
                </a:solidFill>
                <a:cs typeface="+mn-ea"/>
                <a:sym typeface="+mn-lt"/>
              </a:rPr>
              <a:t>点击此处输入具体内容</a:t>
            </a:r>
            <a:r>
              <a:rPr lang="en-US" altLang="zh-CN" dirty="0">
                <a:solidFill>
                  <a:schemeClr val="tx1">
                    <a:lumMod val="85000"/>
                    <a:lumOff val="15000"/>
                  </a:schemeClr>
                </a:solidFill>
                <a:cs typeface="+mn-ea"/>
                <a:sym typeface="+mn-lt"/>
              </a:rPr>
              <a:t>,</a:t>
            </a:r>
            <a:r>
              <a:rPr lang="zh-CN" altLang="en-US" dirty="0">
                <a:solidFill>
                  <a:schemeClr val="tx1">
                    <a:lumMod val="85000"/>
                    <a:lumOff val="15000"/>
                  </a:schemeClr>
                </a:solidFill>
              </a:rPr>
              <a:t>听风吹雨</a:t>
            </a:r>
            <a:r>
              <a:rPr lang="en-US" altLang="zh-CN" dirty="0">
                <a:solidFill>
                  <a:schemeClr val="tx1">
                    <a:lumMod val="85000"/>
                    <a:lumOff val="15000"/>
                  </a:schemeClr>
                </a:solidFill>
              </a:rPr>
              <a:t>,</a:t>
            </a:r>
            <a:r>
              <a:rPr lang="zh-CN" altLang="en-US" dirty="0">
                <a:solidFill>
                  <a:schemeClr val="tx1">
                    <a:lumMod val="85000"/>
                    <a:lumOff val="15000"/>
                  </a:schemeClr>
                </a:solidFill>
              </a:rPr>
              <a:t>为您的演讲加分添彩</a:t>
            </a:r>
            <a:r>
              <a:rPr lang="en-US" altLang="zh-CN" dirty="0">
                <a:solidFill>
                  <a:schemeClr val="tx1">
                    <a:lumMod val="85000"/>
                    <a:lumOff val="15000"/>
                  </a:schemeClr>
                </a:solidFill>
              </a:rPr>
              <a:t>!</a:t>
            </a:r>
            <a:r>
              <a:rPr lang="zh-CN" altLang="en-US" dirty="0">
                <a:solidFill>
                  <a:schemeClr val="tx1">
                    <a:lumMod val="85000"/>
                    <a:lumOff val="15000"/>
                  </a:schemeClr>
                </a:solidFill>
                <a:cs typeface="+mn-ea"/>
                <a:sym typeface="+mn-lt"/>
              </a:rPr>
              <a:t>点击此处输入具体内容</a:t>
            </a:r>
            <a:r>
              <a:rPr lang="en-US" altLang="zh-CN" dirty="0">
                <a:solidFill>
                  <a:schemeClr val="tx1">
                    <a:lumMod val="85000"/>
                    <a:lumOff val="15000"/>
                  </a:schemeClr>
                </a:solidFill>
                <a:cs typeface="+mn-ea"/>
                <a:sym typeface="+mn-lt"/>
              </a:rPr>
              <a:t>,</a:t>
            </a:r>
            <a:r>
              <a:rPr lang="zh-CN" altLang="en-US" dirty="0">
                <a:solidFill>
                  <a:schemeClr val="tx1">
                    <a:lumMod val="85000"/>
                    <a:lumOff val="15000"/>
                  </a:schemeClr>
                </a:solidFill>
              </a:rPr>
              <a:t>听风吹雨</a:t>
            </a:r>
            <a:r>
              <a:rPr lang="en-US" altLang="zh-CN" dirty="0">
                <a:solidFill>
                  <a:schemeClr val="tx1">
                    <a:lumMod val="85000"/>
                    <a:lumOff val="15000"/>
                  </a:schemeClr>
                </a:solidFill>
              </a:rPr>
              <a:t>,</a:t>
            </a:r>
            <a:r>
              <a:rPr lang="zh-CN" altLang="en-US" dirty="0">
                <a:solidFill>
                  <a:schemeClr val="tx1">
                    <a:lumMod val="85000"/>
                    <a:lumOff val="15000"/>
                  </a:schemeClr>
                </a:solidFill>
              </a:rPr>
              <a:t>为您的演讲加分添彩</a:t>
            </a:r>
            <a:r>
              <a:rPr lang="en-US" altLang="zh-CN" dirty="0">
                <a:solidFill>
                  <a:schemeClr val="tx1">
                    <a:lumMod val="85000"/>
                    <a:lumOff val="15000"/>
                  </a:schemeClr>
                </a:solidFill>
              </a:rPr>
              <a:t>!</a:t>
            </a:r>
            <a:endParaRPr lang="zh-CN" altLang="en-US" dirty="0">
              <a:solidFill>
                <a:schemeClr val="tx1">
                  <a:lumMod val="85000"/>
                  <a:lumOff val="15000"/>
                </a:schemeClr>
              </a:solidFill>
            </a:endParaRPr>
          </a:p>
        </p:txBody>
      </p:sp>
      <p:sp>
        <p:nvSpPr>
          <p:cNvPr id="21" name="TextBox 81"/>
          <p:cNvSpPr txBox="1"/>
          <p:nvPr/>
        </p:nvSpPr>
        <p:spPr>
          <a:xfrm>
            <a:off x="5752331" y="1736874"/>
            <a:ext cx="1368151" cy="400110"/>
          </a:xfrm>
          <a:prstGeom prst="rect">
            <a:avLst/>
          </a:prstGeom>
          <a:noFill/>
        </p:spPr>
        <p:txBody>
          <a:bodyPr wrap="square" rtlCol="0">
            <a:spAutoFit/>
          </a:bodyPr>
          <a:lstStyle/>
          <a:p>
            <a:r>
              <a:rPr lang="zh-CN" altLang="en-US" sz="2000" b="1" dirty="0">
                <a:solidFill>
                  <a:srgbClr val="7B77FF"/>
                </a:solidFill>
                <a:latin typeface="微软雅黑" panose="020B0503020204020204" pitchFamily="34" charset="-122"/>
                <a:ea typeface="微软雅黑" panose="020B0503020204020204" pitchFamily="34" charset="-122"/>
              </a:rPr>
              <a:t>添加标题</a:t>
            </a:r>
          </a:p>
        </p:txBody>
      </p:sp>
      <p:sp>
        <p:nvSpPr>
          <p:cNvPr id="22" name="文本框 88"/>
          <p:cNvSpPr txBox="1"/>
          <p:nvPr/>
        </p:nvSpPr>
        <p:spPr>
          <a:xfrm>
            <a:off x="5695181" y="3477022"/>
            <a:ext cx="5404619" cy="625171"/>
          </a:xfrm>
          <a:prstGeom prst="rect">
            <a:avLst/>
          </a:prstGeom>
          <a:noFill/>
        </p:spPr>
        <p:txBody>
          <a:bodyPr wrap="square" rtlCol="0">
            <a:spAutoFit/>
          </a:bodyPr>
          <a:lstStyle>
            <a:defPPr>
              <a:defRPr lang="zh-CN"/>
            </a:defPPr>
            <a:lvl1pPr algn="r">
              <a:lnSpc>
                <a:spcPct val="150000"/>
              </a:lnSpc>
              <a:defRPr sz="1400">
                <a:solidFill>
                  <a:schemeClr val="bg1">
                    <a:lumMod val="85000"/>
                  </a:schemeClr>
                </a:solidFill>
                <a:latin typeface="微软雅黑" panose="020B0503020204020204" pitchFamily="34" charset="-122"/>
                <a:ea typeface="微软雅黑" panose="020B0503020204020204" pitchFamily="34" charset="-122"/>
              </a:defRPr>
            </a:lvl1pPr>
          </a:lstStyle>
          <a:p>
            <a:pPr algn="just">
              <a:lnSpc>
                <a:spcPct val="130000"/>
              </a:lnSpc>
            </a:pPr>
            <a:r>
              <a:rPr lang="zh-CN" altLang="en-US" dirty="0">
                <a:solidFill>
                  <a:schemeClr val="tx1">
                    <a:lumMod val="85000"/>
                    <a:lumOff val="15000"/>
                  </a:schemeClr>
                </a:solidFill>
                <a:cs typeface="+mn-ea"/>
                <a:sym typeface="+mn-lt"/>
              </a:rPr>
              <a:t>点击此处输入具体内容</a:t>
            </a:r>
            <a:r>
              <a:rPr lang="en-US" altLang="zh-CN" dirty="0">
                <a:solidFill>
                  <a:schemeClr val="tx1">
                    <a:lumMod val="85000"/>
                    <a:lumOff val="15000"/>
                  </a:schemeClr>
                </a:solidFill>
                <a:cs typeface="+mn-ea"/>
                <a:sym typeface="+mn-lt"/>
              </a:rPr>
              <a:t>,</a:t>
            </a:r>
            <a:r>
              <a:rPr lang="zh-CN" altLang="en-US" dirty="0">
                <a:solidFill>
                  <a:schemeClr val="tx1">
                    <a:lumMod val="85000"/>
                    <a:lumOff val="15000"/>
                  </a:schemeClr>
                </a:solidFill>
              </a:rPr>
              <a:t>听风吹雨</a:t>
            </a:r>
            <a:r>
              <a:rPr lang="en-US" altLang="zh-CN" dirty="0">
                <a:solidFill>
                  <a:schemeClr val="tx1">
                    <a:lumMod val="85000"/>
                    <a:lumOff val="15000"/>
                  </a:schemeClr>
                </a:solidFill>
              </a:rPr>
              <a:t>,</a:t>
            </a:r>
            <a:r>
              <a:rPr lang="zh-CN" altLang="en-US" dirty="0">
                <a:solidFill>
                  <a:schemeClr val="tx1">
                    <a:lumMod val="85000"/>
                    <a:lumOff val="15000"/>
                  </a:schemeClr>
                </a:solidFill>
              </a:rPr>
              <a:t>为您的演讲加分添彩</a:t>
            </a:r>
            <a:r>
              <a:rPr lang="en-US" altLang="zh-CN" dirty="0">
                <a:solidFill>
                  <a:schemeClr val="tx1">
                    <a:lumMod val="85000"/>
                    <a:lumOff val="15000"/>
                  </a:schemeClr>
                </a:solidFill>
              </a:rPr>
              <a:t>!</a:t>
            </a:r>
            <a:r>
              <a:rPr lang="zh-CN" altLang="en-US" dirty="0">
                <a:solidFill>
                  <a:schemeClr val="tx1">
                    <a:lumMod val="85000"/>
                    <a:lumOff val="15000"/>
                  </a:schemeClr>
                </a:solidFill>
                <a:cs typeface="+mn-ea"/>
                <a:sym typeface="+mn-lt"/>
              </a:rPr>
              <a:t>点击此处输入具体内容</a:t>
            </a:r>
            <a:r>
              <a:rPr lang="en-US" altLang="zh-CN" dirty="0">
                <a:solidFill>
                  <a:schemeClr val="tx1">
                    <a:lumMod val="85000"/>
                    <a:lumOff val="15000"/>
                  </a:schemeClr>
                </a:solidFill>
                <a:cs typeface="+mn-ea"/>
                <a:sym typeface="+mn-lt"/>
              </a:rPr>
              <a:t>,</a:t>
            </a:r>
            <a:r>
              <a:rPr lang="zh-CN" altLang="en-US" dirty="0">
                <a:solidFill>
                  <a:schemeClr val="tx1">
                    <a:lumMod val="85000"/>
                    <a:lumOff val="15000"/>
                  </a:schemeClr>
                </a:solidFill>
              </a:rPr>
              <a:t>听风吹雨</a:t>
            </a:r>
            <a:r>
              <a:rPr lang="en-US" altLang="zh-CN" dirty="0">
                <a:solidFill>
                  <a:schemeClr val="tx1">
                    <a:lumMod val="85000"/>
                    <a:lumOff val="15000"/>
                  </a:schemeClr>
                </a:solidFill>
              </a:rPr>
              <a:t>,</a:t>
            </a:r>
            <a:r>
              <a:rPr lang="zh-CN" altLang="en-US" dirty="0">
                <a:solidFill>
                  <a:schemeClr val="tx1">
                    <a:lumMod val="85000"/>
                    <a:lumOff val="15000"/>
                  </a:schemeClr>
                </a:solidFill>
              </a:rPr>
              <a:t>为您的演讲加分添彩</a:t>
            </a:r>
            <a:r>
              <a:rPr lang="en-US" altLang="zh-CN" dirty="0">
                <a:solidFill>
                  <a:schemeClr val="tx1">
                    <a:lumMod val="85000"/>
                    <a:lumOff val="15000"/>
                  </a:schemeClr>
                </a:solidFill>
              </a:rPr>
              <a:t>!</a:t>
            </a:r>
            <a:endParaRPr lang="zh-CN" altLang="en-US" dirty="0">
              <a:solidFill>
                <a:schemeClr val="tx1">
                  <a:lumMod val="85000"/>
                  <a:lumOff val="15000"/>
                </a:schemeClr>
              </a:solidFill>
            </a:endParaRPr>
          </a:p>
        </p:txBody>
      </p:sp>
      <p:sp>
        <p:nvSpPr>
          <p:cNvPr id="23" name="TextBox 81"/>
          <p:cNvSpPr txBox="1"/>
          <p:nvPr/>
        </p:nvSpPr>
        <p:spPr>
          <a:xfrm>
            <a:off x="5752331" y="3133874"/>
            <a:ext cx="1368151" cy="400110"/>
          </a:xfrm>
          <a:prstGeom prst="rect">
            <a:avLst/>
          </a:prstGeom>
          <a:noFill/>
        </p:spPr>
        <p:txBody>
          <a:bodyPr wrap="square" rtlCol="0">
            <a:spAutoFit/>
          </a:bodyPr>
          <a:lstStyle/>
          <a:p>
            <a:r>
              <a:rPr lang="zh-CN" altLang="en-US" sz="2000" b="1" dirty="0">
                <a:solidFill>
                  <a:srgbClr val="7B77FF"/>
                </a:solidFill>
                <a:latin typeface="微软雅黑" panose="020B0503020204020204" pitchFamily="34" charset="-122"/>
                <a:ea typeface="微软雅黑" panose="020B0503020204020204" pitchFamily="34" charset="-122"/>
              </a:rPr>
              <a:t>添加标题</a:t>
            </a:r>
          </a:p>
        </p:txBody>
      </p:sp>
      <p:sp>
        <p:nvSpPr>
          <p:cNvPr id="24" name="文本框 88"/>
          <p:cNvSpPr txBox="1"/>
          <p:nvPr/>
        </p:nvSpPr>
        <p:spPr>
          <a:xfrm>
            <a:off x="5695181" y="4772422"/>
            <a:ext cx="5341119" cy="625171"/>
          </a:xfrm>
          <a:prstGeom prst="rect">
            <a:avLst/>
          </a:prstGeom>
          <a:noFill/>
        </p:spPr>
        <p:txBody>
          <a:bodyPr wrap="square" rtlCol="0">
            <a:spAutoFit/>
          </a:bodyPr>
          <a:lstStyle>
            <a:defPPr>
              <a:defRPr lang="zh-CN"/>
            </a:defPPr>
            <a:lvl1pPr algn="r">
              <a:lnSpc>
                <a:spcPct val="150000"/>
              </a:lnSpc>
              <a:defRPr sz="1400">
                <a:solidFill>
                  <a:schemeClr val="bg1">
                    <a:lumMod val="85000"/>
                  </a:schemeClr>
                </a:solidFill>
                <a:latin typeface="微软雅黑" panose="020B0503020204020204" pitchFamily="34" charset="-122"/>
                <a:ea typeface="微软雅黑" panose="020B0503020204020204" pitchFamily="34" charset="-122"/>
              </a:defRPr>
            </a:lvl1pPr>
          </a:lstStyle>
          <a:p>
            <a:pPr algn="just">
              <a:lnSpc>
                <a:spcPct val="130000"/>
              </a:lnSpc>
            </a:pPr>
            <a:r>
              <a:rPr lang="zh-CN" altLang="en-US" dirty="0">
                <a:solidFill>
                  <a:schemeClr val="tx1">
                    <a:lumMod val="85000"/>
                    <a:lumOff val="15000"/>
                  </a:schemeClr>
                </a:solidFill>
                <a:cs typeface="+mn-ea"/>
                <a:sym typeface="+mn-lt"/>
              </a:rPr>
              <a:t>点击此处输入具体内容</a:t>
            </a:r>
            <a:r>
              <a:rPr lang="en-US" altLang="zh-CN" dirty="0">
                <a:solidFill>
                  <a:schemeClr val="tx1">
                    <a:lumMod val="85000"/>
                    <a:lumOff val="15000"/>
                  </a:schemeClr>
                </a:solidFill>
                <a:cs typeface="+mn-ea"/>
                <a:sym typeface="+mn-lt"/>
              </a:rPr>
              <a:t>,</a:t>
            </a:r>
            <a:r>
              <a:rPr lang="zh-CN" altLang="en-US" dirty="0">
                <a:solidFill>
                  <a:schemeClr val="tx1">
                    <a:lumMod val="85000"/>
                    <a:lumOff val="15000"/>
                  </a:schemeClr>
                </a:solidFill>
              </a:rPr>
              <a:t>听风吹雨</a:t>
            </a:r>
            <a:r>
              <a:rPr lang="en-US" altLang="zh-CN" dirty="0">
                <a:solidFill>
                  <a:schemeClr val="tx1">
                    <a:lumMod val="85000"/>
                    <a:lumOff val="15000"/>
                  </a:schemeClr>
                </a:solidFill>
              </a:rPr>
              <a:t>,</a:t>
            </a:r>
            <a:r>
              <a:rPr lang="zh-CN" altLang="en-US" dirty="0">
                <a:solidFill>
                  <a:schemeClr val="tx1">
                    <a:lumMod val="85000"/>
                    <a:lumOff val="15000"/>
                  </a:schemeClr>
                </a:solidFill>
              </a:rPr>
              <a:t>为您的演讲加分添彩</a:t>
            </a:r>
            <a:r>
              <a:rPr lang="en-US" altLang="zh-CN" dirty="0">
                <a:solidFill>
                  <a:schemeClr val="tx1">
                    <a:lumMod val="85000"/>
                    <a:lumOff val="15000"/>
                  </a:schemeClr>
                </a:solidFill>
              </a:rPr>
              <a:t>!</a:t>
            </a:r>
            <a:r>
              <a:rPr lang="zh-CN" altLang="en-US" dirty="0">
                <a:solidFill>
                  <a:schemeClr val="tx1">
                    <a:lumMod val="85000"/>
                    <a:lumOff val="15000"/>
                  </a:schemeClr>
                </a:solidFill>
                <a:cs typeface="+mn-ea"/>
                <a:sym typeface="+mn-lt"/>
              </a:rPr>
              <a:t>点击此处输入具体内容</a:t>
            </a:r>
            <a:r>
              <a:rPr lang="en-US" altLang="zh-CN" dirty="0">
                <a:solidFill>
                  <a:schemeClr val="tx1">
                    <a:lumMod val="85000"/>
                    <a:lumOff val="15000"/>
                  </a:schemeClr>
                </a:solidFill>
                <a:cs typeface="+mn-ea"/>
                <a:sym typeface="+mn-lt"/>
              </a:rPr>
              <a:t>,</a:t>
            </a:r>
            <a:r>
              <a:rPr lang="zh-CN" altLang="en-US" dirty="0">
                <a:solidFill>
                  <a:schemeClr val="tx1">
                    <a:lumMod val="85000"/>
                    <a:lumOff val="15000"/>
                  </a:schemeClr>
                </a:solidFill>
              </a:rPr>
              <a:t>听风吹雨</a:t>
            </a:r>
            <a:r>
              <a:rPr lang="en-US" altLang="zh-CN" dirty="0">
                <a:solidFill>
                  <a:schemeClr val="tx1">
                    <a:lumMod val="85000"/>
                    <a:lumOff val="15000"/>
                  </a:schemeClr>
                </a:solidFill>
              </a:rPr>
              <a:t>,</a:t>
            </a:r>
            <a:r>
              <a:rPr lang="zh-CN" altLang="en-US" dirty="0">
                <a:solidFill>
                  <a:schemeClr val="tx1">
                    <a:lumMod val="85000"/>
                    <a:lumOff val="15000"/>
                  </a:schemeClr>
                </a:solidFill>
              </a:rPr>
              <a:t>为您的演讲加分添彩</a:t>
            </a:r>
            <a:r>
              <a:rPr lang="en-US" altLang="zh-CN" dirty="0">
                <a:solidFill>
                  <a:schemeClr val="tx1">
                    <a:lumMod val="85000"/>
                    <a:lumOff val="15000"/>
                  </a:schemeClr>
                </a:solidFill>
              </a:rPr>
              <a:t>!</a:t>
            </a:r>
            <a:endParaRPr lang="zh-CN" altLang="en-US" dirty="0">
              <a:solidFill>
                <a:schemeClr val="tx1">
                  <a:lumMod val="85000"/>
                  <a:lumOff val="15000"/>
                </a:schemeClr>
              </a:solidFill>
            </a:endParaRPr>
          </a:p>
        </p:txBody>
      </p:sp>
      <p:sp>
        <p:nvSpPr>
          <p:cNvPr id="25" name="TextBox 81"/>
          <p:cNvSpPr txBox="1"/>
          <p:nvPr/>
        </p:nvSpPr>
        <p:spPr>
          <a:xfrm>
            <a:off x="5752331" y="4429274"/>
            <a:ext cx="1368151" cy="400110"/>
          </a:xfrm>
          <a:prstGeom prst="rect">
            <a:avLst/>
          </a:prstGeom>
          <a:noFill/>
        </p:spPr>
        <p:txBody>
          <a:bodyPr wrap="square" rtlCol="0">
            <a:spAutoFit/>
          </a:bodyPr>
          <a:lstStyle/>
          <a:p>
            <a:r>
              <a:rPr lang="zh-CN" altLang="en-US" sz="2000" b="1" dirty="0">
                <a:solidFill>
                  <a:srgbClr val="7B77FF"/>
                </a:solidFill>
                <a:latin typeface="微软雅黑" panose="020B0503020204020204" pitchFamily="34" charset="-122"/>
                <a:ea typeface="微软雅黑" panose="020B0503020204020204" pitchFamily="34" charset="-122"/>
              </a:rPr>
              <a:t>添加标题</a:t>
            </a:r>
          </a:p>
        </p:txBody>
      </p:sp>
      <p:sp>
        <p:nvSpPr>
          <p:cNvPr id="26" name="TextBox 17"/>
          <p:cNvSpPr txBox="1"/>
          <p:nvPr/>
        </p:nvSpPr>
        <p:spPr>
          <a:xfrm>
            <a:off x="1096583" y="236449"/>
            <a:ext cx="2339102" cy="523220"/>
          </a:xfrm>
          <a:prstGeom prst="rect">
            <a:avLst/>
          </a:prstGeom>
          <a:noFill/>
        </p:spPr>
        <p:txBody>
          <a:bodyPr wrap="none" rtlCol="0">
            <a:spAutoFit/>
          </a:bodyPr>
          <a:lstStyle/>
          <a:p>
            <a:r>
              <a:rPr lang="zh-CN" altLang="en-US" sz="2800" b="1" dirty="0">
                <a:solidFill>
                  <a:srgbClr val="7B77FF"/>
                </a:solidFill>
                <a:latin typeface="微软雅黑" panose="020B0503020204020204" pitchFamily="34" charset="-122"/>
                <a:ea typeface="微软雅黑" panose="020B0503020204020204" pitchFamily="34" charset="-122"/>
                <a:sym typeface="+mn-lt"/>
              </a:rPr>
              <a:t>市场开拓计划</a:t>
            </a:r>
          </a:p>
        </p:txBody>
      </p:sp>
      <p:sp>
        <p:nvSpPr>
          <p:cNvPr id="27" name="任意多边形: 形状 26"/>
          <p:cNvSpPr/>
          <p:nvPr/>
        </p:nvSpPr>
        <p:spPr>
          <a:xfrm rot="6873902">
            <a:off x="350857" y="166657"/>
            <a:ext cx="636191" cy="662805"/>
          </a:xfrm>
          <a:custGeom>
            <a:avLst/>
            <a:gdLst>
              <a:gd name="connsiteX0" fmla="*/ 613277 w 3866328"/>
              <a:gd name="connsiteY0" fmla="*/ 140207 h 4172679"/>
              <a:gd name="connsiteX1" fmla="*/ 2546080 w 3866328"/>
              <a:gd name="connsiteY1" fmla="*/ 399531 h 4172679"/>
              <a:gd name="connsiteX2" fmla="*/ 3805207 w 3866328"/>
              <a:gd name="connsiteY2" fmla="*/ 1545372 h 4172679"/>
              <a:gd name="connsiteX3" fmla="*/ 3807012 w 3866328"/>
              <a:gd name="connsiteY3" fmla="*/ 1550368 h 4172679"/>
              <a:gd name="connsiteX4" fmla="*/ 3829988 w 3866328"/>
              <a:gd name="connsiteY4" fmla="*/ 1589517 h 4172679"/>
              <a:gd name="connsiteX5" fmla="*/ 3865844 w 3866328"/>
              <a:gd name="connsiteY5" fmla="*/ 1770949 h 4172679"/>
              <a:gd name="connsiteX6" fmla="*/ 3864378 w 3866328"/>
              <a:gd name="connsiteY6" fmla="*/ 1791606 h 4172679"/>
              <a:gd name="connsiteX7" fmla="*/ 3866328 w 3866328"/>
              <a:gd name="connsiteY7" fmla="*/ 1834775 h 4172679"/>
              <a:gd name="connsiteX8" fmla="*/ 3853401 w 3866328"/>
              <a:gd name="connsiteY8" fmla="*/ 1920995 h 4172679"/>
              <a:gd name="connsiteX9" fmla="*/ 3843093 w 3866328"/>
              <a:gd name="connsiteY9" fmla="*/ 1947820 h 4172679"/>
              <a:gd name="connsiteX10" fmla="*/ 3834969 w 3866328"/>
              <a:gd name="connsiteY10" fmla="*/ 1986353 h 4172679"/>
              <a:gd name="connsiteX11" fmla="*/ 2672420 w 3866328"/>
              <a:gd name="connsiteY11" fmla="*/ 3433435 h 4172679"/>
              <a:gd name="connsiteX12" fmla="*/ 856034 w 3866328"/>
              <a:gd name="connsiteY12" fmla="*/ 4165915 h 4172679"/>
              <a:gd name="connsiteX13" fmla="*/ 774152 w 3866328"/>
              <a:gd name="connsiteY13" fmla="*/ 4149628 h 4172679"/>
              <a:gd name="connsiteX14" fmla="*/ 763689 w 3866328"/>
              <a:gd name="connsiteY14" fmla="*/ 4148356 h 4172679"/>
              <a:gd name="connsiteX15" fmla="*/ 758900 w 3866328"/>
              <a:gd name="connsiteY15" fmla="*/ 4146595 h 4172679"/>
              <a:gd name="connsiteX16" fmla="*/ 753837 w 3866328"/>
              <a:gd name="connsiteY16" fmla="*/ 4145587 h 4172679"/>
              <a:gd name="connsiteX17" fmla="*/ 691610 w 3866328"/>
              <a:gd name="connsiteY17" fmla="*/ 4121853 h 4172679"/>
              <a:gd name="connsiteX18" fmla="*/ 679226 w 3866328"/>
              <a:gd name="connsiteY18" fmla="*/ 4117300 h 4172679"/>
              <a:gd name="connsiteX19" fmla="*/ 678511 w 3866328"/>
              <a:gd name="connsiteY19" fmla="*/ 4116857 h 4172679"/>
              <a:gd name="connsiteX20" fmla="*/ 664236 w 3866328"/>
              <a:gd name="connsiteY20" fmla="*/ 4111412 h 4172679"/>
              <a:gd name="connsiteX21" fmla="*/ 588310 w 3866328"/>
              <a:gd name="connsiteY21" fmla="*/ 4063104 h 4172679"/>
              <a:gd name="connsiteX22" fmla="*/ 556369 w 3866328"/>
              <a:gd name="connsiteY22" fmla="*/ 4030352 h 4172679"/>
              <a:gd name="connsiteX23" fmla="*/ 519547 w 3866328"/>
              <a:gd name="connsiteY23" fmla="*/ 3997884 h 4172679"/>
              <a:gd name="connsiteX24" fmla="*/ 0 w 3866328"/>
              <a:gd name="connsiteY24" fmla="*/ 2109537 h 4172679"/>
              <a:gd name="connsiteX25" fmla="*/ 597702 w 3866328"/>
              <a:gd name="connsiteY25" fmla="*/ 152275 h 4172679"/>
              <a:gd name="connsiteX26" fmla="*/ 605929 w 3866328"/>
              <a:gd name="connsiteY26" fmla="*/ 147179 h 4172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66328" h="4172679">
                <a:moveTo>
                  <a:pt x="613277" y="140207"/>
                </a:moveTo>
                <a:cubicBezTo>
                  <a:pt x="942882" y="-114697"/>
                  <a:pt x="1743763" y="-18409"/>
                  <a:pt x="2546080" y="399531"/>
                </a:cubicBezTo>
                <a:cubicBezTo>
                  <a:pt x="3176472" y="727912"/>
                  <a:pt x="3643634" y="1169373"/>
                  <a:pt x="3805207" y="1545372"/>
                </a:cubicBezTo>
                <a:lnTo>
                  <a:pt x="3807012" y="1550368"/>
                </a:lnTo>
                <a:lnTo>
                  <a:pt x="3829988" y="1589517"/>
                </a:lnTo>
                <a:cubicBezTo>
                  <a:pt x="3853560" y="1643474"/>
                  <a:pt x="3865262" y="1704381"/>
                  <a:pt x="3865844" y="1770949"/>
                </a:cubicBezTo>
                <a:lnTo>
                  <a:pt x="3864378" y="1791606"/>
                </a:lnTo>
                <a:lnTo>
                  <a:pt x="3866328" y="1834775"/>
                </a:lnTo>
                <a:cubicBezTo>
                  <a:pt x="3864901" y="1864503"/>
                  <a:pt x="3860627" y="1893288"/>
                  <a:pt x="3853401" y="1920995"/>
                </a:cubicBezTo>
                <a:lnTo>
                  <a:pt x="3843093" y="1947820"/>
                </a:lnTo>
                <a:lnTo>
                  <a:pt x="3834969" y="1986353"/>
                </a:lnTo>
                <a:cubicBezTo>
                  <a:pt x="3719934" y="2407688"/>
                  <a:pt x="3291040" y="2961393"/>
                  <a:pt x="2672420" y="3433435"/>
                </a:cubicBezTo>
                <a:cubicBezTo>
                  <a:pt x="1997562" y="3948390"/>
                  <a:pt x="1288580" y="4219908"/>
                  <a:pt x="856034" y="4165915"/>
                </a:cubicBezTo>
                <a:lnTo>
                  <a:pt x="774152" y="4149628"/>
                </a:lnTo>
                <a:lnTo>
                  <a:pt x="763689" y="4148356"/>
                </a:lnTo>
                <a:lnTo>
                  <a:pt x="758900" y="4146595"/>
                </a:lnTo>
                <a:lnTo>
                  <a:pt x="753837" y="4145587"/>
                </a:lnTo>
                <a:lnTo>
                  <a:pt x="691610" y="4121853"/>
                </a:lnTo>
                <a:lnTo>
                  <a:pt x="679226" y="4117300"/>
                </a:lnTo>
                <a:lnTo>
                  <a:pt x="678511" y="4116857"/>
                </a:lnTo>
                <a:lnTo>
                  <a:pt x="664236" y="4111412"/>
                </a:lnTo>
                <a:cubicBezTo>
                  <a:pt x="636588" y="4097681"/>
                  <a:pt x="611219" y="4081594"/>
                  <a:pt x="588310" y="4063104"/>
                </a:cubicBezTo>
                <a:lnTo>
                  <a:pt x="556369" y="4030352"/>
                </a:lnTo>
                <a:lnTo>
                  <a:pt x="519547" y="3997884"/>
                </a:lnTo>
                <a:cubicBezTo>
                  <a:pt x="214231" y="3686768"/>
                  <a:pt x="0" y="2958426"/>
                  <a:pt x="0" y="2109537"/>
                </a:cubicBezTo>
                <a:cubicBezTo>
                  <a:pt x="0" y="1189907"/>
                  <a:pt x="251424" y="411752"/>
                  <a:pt x="597702" y="152275"/>
                </a:cubicBezTo>
                <a:lnTo>
                  <a:pt x="605929" y="147179"/>
                </a:lnTo>
                <a:close/>
              </a:path>
            </a:pathLst>
          </a:custGeom>
          <a:gradFill>
            <a:gsLst>
              <a:gs pos="97000">
                <a:srgbClr val="DEDEFF"/>
              </a:gs>
              <a:gs pos="1770">
                <a:srgbClr val="857EFF"/>
              </a:gs>
              <a:gs pos="44000">
                <a:srgbClr val="9D8EFF"/>
              </a:gs>
            </a:gsLst>
            <a:lin ang="2400000" scaled="0"/>
          </a:gradFill>
          <a:ln>
            <a:noFill/>
          </a:ln>
          <a:effectLst>
            <a:outerShdw blurRad="762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6" presetClass="entr" presetSubtype="37" fill="hold" nodeType="after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arn(outVertical)">
                                      <p:cBhvr>
                                        <p:cTn id="12" dur="500"/>
                                        <p:tgtEl>
                                          <p:spTgt spid="16"/>
                                        </p:tgtEl>
                                      </p:cBhvr>
                                    </p:animEffect>
                                  </p:childTnLst>
                                </p:cTn>
                              </p:par>
                              <p:par>
                                <p:cTn id="13" presetID="53" presetClass="entr" presetSubtype="16" fill="hold" grpId="0" nodeType="withEffect">
                                  <p:stCondLst>
                                    <p:cond delay="0"/>
                                  </p:stCondLst>
                                  <p:iterate type="lt">
                                    <p:tmPct val="5057"/>
                                  </p:iterate>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fltVal val="0"/>
                                          </p:val>
                                        </p:tav>
                                        <p:tav tm="100000">
                                          <p:val>
                                            <p:strVal val="#ppt_w"/>
                                          </p:val>
                                        </p:tav>
                                      </p:tavLst>
                                    </p:anim>
                                    <p:anim calcmode="lin" valueType="num">
                                      <p:cBhvr>
                                        <p:cTn id="16" dur="500" fill="hold"/>
                                        <p:tgtEl>
                                          <p:spTgt spid="19"/>
                                        </p:tgtEl>
                                        <p:attrNameLst>
                                          <p:attrName>ppt_h</p:attrName>
                                        </p:attrNameLst>
                                      </p:cBhvr>
                                      <p:tavLst>
                                        <p:tav tm="0">
                                          <p:val>
                                            <p:fltVal val="0"/>
                                          </p:val>
                                        </p:tav>
                                        <p:tav tm="100000">
                                          <p:val>
                                            <p:strVal val="#ppt_h"/>
                                          </p:val>
                                        </p:tav>
                                      </p:tavLst>
                                    </p:anim>
                                    <p:animEffect transition="in" filter="fade">
                                      <p:cBhvr>
                                        <p:cTn id="17" dur="500"/>
                                        <p:tgtEl>
                                          <p:spTgt spid="19"/>
                                        </p:tgtEl>
                                      </p:cBhvr>
                                    </p:animEffect>
                                  </p:childTnLst>
                                </p:cTn>
                              </p:par>
                            </p:childTnLst>
                          </p:cTn>
                        </p:par>
                        <p:par>
                          <p:cTn id="18" fill="hold">
                            <p:stCondLst>
                              <p:cond delay="2517"/>
                            </p:stCondLst>
                            <p:childTnLst>
                              <p:par>
                                <p:cTn id="19" presetID="2" presetClass="entr" presetSubtype="2" fill="hold" grpId="0" nodeType="afterEffect">
                                  <p:stCondLst>
                                    <p:cond delay="0"/>
                                  </p:stCondLst>
                                  <p:childTnLst>
                                    <p:set>
                                      <p:cBhvr>
                                        <p:cTn id="20" dur="1" fill="hold">
                                          <p:stCondLst>
                                            <p:cond delay="0"/>
                                          </p:stCondLst>
                                        </p:cTn>
                                        <p:tgtEl>
                                          <p:spTgt spid="20"/>
                                        </p:tgtEl>
                                        <p:attrNameLst>
                                          <p:attrName>style.visibility</p:attrName>
                                        </p:attrNameLst>
                                      </p:cBhvr>
                                      <p:to>
                                        <p:strVal val="visible"/>
                                      </p:to>
                                    </p:set>
                                    <p:anim calcmode="lin" valueType="num">
                                      <p:cBhvr additive="base">
                                        <p:cTn id="21" dur="500" fill="hold"/>
                                        <p:tgtEl>
                                          <p:spTgt spid="20"/>
                                        </p:tgtEl>
                                        <p:attrNameLst>
                                          <p:attrName>ppt_x</p:attrName>
                                        </p:attrNameLst>
                                      </p:cBhvr>
                                      <p:tavLst>
                                        <p:tav tm="0">
                                          <p:val>
                                            <p:strVal val="1+#ppt_w/2"/>
                                          </p:val>
                                        </p:tav>
                                        <p:tav tm="100000">
                                          <p:val>
                                            <p:strVal val="#ppt_x"/>
                                          </p:val>
                                        </p:tav>
                                      </p:tavLst>
                                    </p:anim>
                                    <p:anim calcmode="lin" valueType="num">
                                      <p:cBhvr additive="base">
                                        <p:cTn id="22" dur="500" fill="hold"/>
                                        <p:tgtEl>
                                          <p:spTgt spid="20"/>
                                        </p:tgtEl>
                                        <p:attrNameLst>
                                          <p:attrName>ppt_y</p:attrName>
                                        </p:attrNameLst>
                                      </p:cBhvr>
                                      <p:tavLst>
                                        <p:tav tm="0">
                                          <p:val>
                                            <p:strVal val="#ppt_y"/>
                                          </p:val>
                                        </p:tav>
                                        <p:tav tm="100000">
                                          <p:val>
                                            <p:strVal val="#ppt_y"/>
                                          </p:val>
                                        </p:tav>
                                      </p:tavLst>
                                    </p:anim>
                                  </p:childTnLst>
                                </p:cTn>
                              </p:par>
                              <p:par>
                                <p:cTn id="23" presetID="2" presetClass="entr" presetSubtype="2" fill="hold" grpId="0" nodeType="withEffect">
                                  <p:stCondLst>
                                    <p:cond delay="0"/>
                                  </p:stCondLst>
                                  <p:childTnLst>
                                    <p:set>
                                      <p:cBhvr>
                                        <p:cTn id="24" dur="1" fill="hold">
                                          <p:stCondLst>
                                            <p:cond delay="0"/>
                                          </p:stCondLst>
                                        </p:cTn>
                                        <p:tgtEl>
                                          <p:spTgt spid="21"/>
                                        </p:tgtEl>
                                        <p:attrNameLst>
                                          <p:attrName>style.visibility</p:attrName>
                                        </p:attrNameLst>
                                      </p:cBhvr>
                                      <p:to>
                                        <p:strVal val="visible"/>
                                      </p:to>
                                    </p:set>
                                    <p:anim calcmode="lin" valueType="num">
                                      <p:cBhvr additive="base">
                                        <p:cTn id="25" dur="500" fill="hold"/>
                                        <p:tgtEl>
                                          <p:spTgt spid="21"/>
                                        </p:tgtEl>
                                        <p:attrNameLst>
                                          <p:attrName>ppt_x</p:attrName>
                                        </p:attrNameLst>
                                      </p:cBhvr>
                                      <p:tavLst>
                                        <p:tav tm="0">
                                          <p:val>
                                            <p:strVal val="1+#ppt_w/2"/>
                                          </p:val>
                                        </p:tav>
                                        <p:tav tm="100000">
                                          <p:val>
                                            <p:strVal val="#ppt_x"/>
                                          </p:val>
                                        </p:tav>
                                      </p:tavLst>
                                    </p:anim>
                                    <p:anim calcmode="lin" valueType="num">
                                      <p:cBhvr additive="base">
                                        <p:cTn id="26" dur="500" fill="hold"/>
                                        <p:tgtEl>
                                          <p:spTgt spid="21"/>
                                        </p:tgtEl>
                                        <p:attrNameLst>
                                          <p:attrName>ppt_y</p:attrName>
                                        </p:attrNameLst>
                                      </p:cBhvr>
                                      <p:tavLst>
                                        <p:tav tm="0">
                                          <p:val>
                                            <p:strVal val="#ppt_y"/>
                                          </p:val>
                                        </p:tav>
                                        <p:tav tm="100000">
                                          <p:val>
                                            <p:strVal val="#ppt_y"/>
                                          </p:val>
                                        </p:tav>
                                      </p:tavLst>
                                    </p:anim>
                                  </p:childTnLst>
                                </p:cTn>
                              </p:par>
                            </p:childTnLst>
                          </p:cTn>
                        </p:par>
                        <p:par>
                          <p:cTn id="27" fill="hold">
                            <p:stCondLst>
                              <p:cond delay="3017"/>
                            </p:stCondLst>
                            <p:childTnLst>
                              <p:par>
                                <p:cTn id="28" presetID="2" presetClass="entr" presetSubtype="2" fill="hold" grpId="0" nodeType="afterEffect">
                                  <p:stCondLst>
                                    <p:cond delay="0"/>
                                  </p:stCondLst>
                                  <p:childTnLst>
                                    <p:set>
                                      <p:cBhvr>
                                        <p:cTn id="29" dur="1" fill="hold">
                                          <p:stCondLst>
                                            <p:cond delay="0"/>
                                          </p:stCondLst>
                                        </p:cTn>
                                        <p:tgtEl>
                                          <p:spTgt spid="22"/>
                                        </p:tgtEl>
                                        <p:attrNameLst>
                                          <p:attrName>style.visibility</p:attrName>
                                        </p:attrNameLst>
                                      </p:cBhvr>
                                      <p:to>
                                        <p:strVal val="visible"/>
                                      </p:to>
                                    </p:set>
                                    <p:anim calcmode="lin" valueType="num">
                                      <p:cBhvr additive="base">
                                        <p:cTn id="30" dur="500" fill="hold"/>
                                        <p:tgtEl>
                                          <p:spTgt spid="22"/>
                                        </p:tgtEl>
                                        <p:attrNameLst>
                                          <p:attrName>ppt_x</p:attrName>
                                        </p:attrNameLst>
                                      </p:cBhvr>
                                      <p:tavLst>
                                        <p:tav tm="0">
                                          <p:val>
                                            <p:strVal val="1+#ppt_w/2"/>
                                          </p:val>
                                        </p:tav>
                                        <p:tav tm="100000">
                                          <p:val>
                                            <p:strVal val="#ppt_x"/>
                                          </p:val>
                                        </p:tav>
                                      </p:tavLst>
                                    </p:anim>
                                    <p:anim calcmode="lin" valueType="num">
                                      <p:cBhvr additive="base">
                                        <p:cTn id="31" dur="500" fill="hold"/>
                                        <p:tgtEl>
                                          <p:spTgt spid="22"/>
                                        </p:tgtEl>
                                        <p:attrNameLst>
                                          <p:attrName>ppt_y</p:attrName>
                                        </p:attrNameLst>
                                      </p:cBhvr>
                                      <p:tavLst>
                                        <p:tav tm="0">
                                          <p:val>
                                            <p:strVal val="#ppt_y"/>
                                          </p:val>
                                        </p:tav>
                                        <p:tav tm="100000">
                                          <p:val>
                                            <p:strVal val="#ppt_y"/>
                                          </p:val>
                                        </p:tav>
                                      </p:tavLst>
                                    </p:anim>
                                  </p:childTnLst>
                                </p:cTn>
                              </p:par>
                              <p:par>
                                <p:cTn id="32" presetID="2" presetClass="entr" presetSubtype="2" fill="hold" grpId="0" nodeType="withEffect">
                                  <p:stCondLst>
                                    <p:cond delay="0"/>
                                  </p:stCondLst>
                                  <p:childTnLst>
                                    <p:set>
                                      <p:cBhvr>
                                        <p:cTn id="33" dur="1" fill="hold">
                                          <p:stCondLst>
                                            <p:cond delay="0"/>
                                          </p:stCondLst>
                                        </p:cTn>
                                        <p:tgtEl>
                                          <p:spTgt spid="23"/>
                                        </p:tgtEl>
                                        <p:attrNameLst>
                                          <p:attrName>style.visibility</p:attrName>
                                        </p:attrNameLst>
                                      </p:cBhvr>
                                      <p:to>
                                        <p:strVal val="visible"/>
                                      </p:to>
                                    </p:set>
                                    <p:anim calcmode="lin" valueType="num">
                                      <p:cBhvr additive="base">
                                        <p:cTn id="34" dur="500" fill="hold"/>
                                        <p:tgtEl>
                                          <p:spTgt spid="23"/>
                                        </p:tgtEl>
                                        <p:attrNameLst>
                                          <p:attrName>ppt_x</p:attrName>
                                        </p:attrNameLst>
                                      </p:cBhvr>
                                      <p:tavLst>
                                        <p:tav tm="0">
                                          <p:val>
                                            <p:strVal val="1+#ppt_w/2"/>
                                          </p:val>
                                        </p:tav>
                                        <p:tav tm="100000">
                                          <p:val>
                                            <p:strVal val="#ppt_x"/>
                                          </p:val>
                                        </p:tav>
                                      </p:tavLst>
                                    </p:anim>
                                    <p:anim calcmode="lin" valueType="num">
                                      <p:cBhvr additive="base">
                                        <p:cTn id="35" dur="500" fill="hold"/>
                                        <p:tgtEl>
                                          <p:spTgt spid="23"/>
                                        </p:tgtEl>
                                        <p:attrNameLst>
                                          <p:attrName>ppt_y</p:attrName>
                                        </p:attrNameLst>
                                      </p:cBhvr>
                                      <p:tavLst>
                                        <p:tav tm="0">
                                          <p:val>
                                            <p:strVal val="#ppt_y"/>
                                          </p:val>
                                        </p:tav>
                                        <p:tav tm="100000">
                                          <p:val>
                                            <p:strVal val="#ppt_y"/>
                                          </p:val>
                                        </p:tav>
                                      </p:tavLst>
                                    </p:anim>
                                  </p:childTnLst>
                                </p:cTn>
                              </p:par>
                            </p:childTnLst>
                          </p:cTn>
                        </p:par>
                        <p:par>
                          <p:cTn id="36" fill="hold">
                            <p:stCondLst>
                              <p:cond delay="3517"/>
                            </p:stCondLst>
                            <p:childTnLst>
                              <p:par>
                                <p:cTn id="37" presetID="2" presetClass="entr" presetSubtype="2" fill="hold" grpId="0" nodeType="afterEffect">
                                  <p:stCondLst>
                                    <p:cond delay="0"/>
                                  </p:stCondLst>
                                  <p:childTnLst>
                                    <p:set>
                                      <p:cBhvr>
                                        <p:cTn id="38" dur="1" fill="hold">
                                          <p:stCondLst>
                                            <p:cond delay="0"/>
                                          </p:stCondLst>
                                        </p:cTn>
                                        <p:tgtEl>
                                          <p:spTgt spid="24"/>
                                        </p:tgtEl>
                                        <p:attrNameLst>
                                          <p:attrName>style.visibility</p:attrName>
                                        </p:attrNameLst>
                                      </p:cBhvr>
                                      <p:to>
                                        <p:strVal val="visible"/>
                                      </p:to>
                                    </p:set>
                                    <p:anim calcmode="lin" valueType="num">
                                      <p:cBhvr additive="base">
                                        <p:cTn id="39" dur="500" fill="hold"/>
                                        <p:tgtEl>
                                          <p:spTgt spid="24"/>
                                        </p:tgtEl>
                                        <p:attrNameLst>
                                          <p:attrName>ppt_x</p:attrName>
                                        </p:attrNameLst>
                                      </p:cBhvr>
                                      <p:tavLst>
                                        <p:tav tm="0">
                                          <p:val>
                                            <p:strVal val="1+#ppt_w/2"/>
                                          </p:val>
                                        </p:tav>
                                        <p:tav tm="100000">
                                          <p:val>
                                            <p:strVal val="#ppt_x"/>
                                          </p:val>
                                        </p:tav>
                                      </p:tavLst>
                                    </p:anim>
                                    <p:anim calcmode="lin" valueType="num">
                                      <p:cBhvr additive="base">
                                        <p:cTn id="40" dur="500" fill="hold"/>
                                        <p:tgtEl>
                                          <p:spTgt spid="24"/>
                                        </p:tgtEl>
                                        <p:attrNameLst>
                                          <p:attrName>ppt_y</p:attrName>
                                        </p:attrNameLst>
                                      </p:cBhvr>
                                      <p:tavLst>
                                        <p:tav tm="0">
                                          <p:val>
                                            <p:strVal val="#ppt_y"/>
                                          </p:val>
                                        </p:tav>
                                        <p:tav tm="100000">
                                          <p:val>
                                            <p:strVal val="#ppt_y"/>
                                          </p:val>
                                        </p:tav>
                                      </p:tavLst>
                                    </p:anim>
                                  </p:childTnLst>
                                </p:cTn>
                              </p:par>
                              <p:par>
                                <p:cTn id="41" presetID="2" presetClass="entr" presetSubtype="2" fill="hold" grpId="0" nodeType="withEffect">
                                  <p:stCondLst>
                                    <p:cond delay="0"/>
                                  </p:stCondLst>
                                  <p:childTnLst>
                                    <p:set>
                                      <p:cBhvr>
                                        <p:cTn id="42" dur="1" fill="hold">
                                          <p:stCondLst>
                                            <p:cond delay="0"/>
                                          </p:stCondLst>
                                        </p:cTn>
                                        <p:tgtEl>
                                          <p:spTgt spid="25"/>
                                        </p:tgtEl>
                                        <p:attrNameLst>
                                          <p:attrName>style.visibility</p:attrName>
                                        </p:attrNameLst>
                                      </p:cBhvr>
                                      <p:to>
                                        <p:strVal val="visible"/>
                                      </p:to>
                                    </p:set>
                                    <p:anim calcmode="lin" valueType="num">
                                      <p:cBhvr additive="base">
                                        <p:cTn id="43" dur="500" fill="hold"/>
                                        <p:tgtEl>
                                          <p:spTgt spid="25"/>
                                        </p:tgtEl>
                                        <p:attrNameLst>
                                          <p:attrName>ppt_x</p:attrName>
                                        </p:attrNameLst>
                                      </p:cBhvr>
                                      <p:tavLst>
                                        <p:tav tm="0">
                                          <p:val>
                                            <p:strVal val="1+#ppt_w/2"/>
                                          </p:val>
                                        </p:tav>
                                        <p:tav tm="100000">
                                          <p:val>
                                            <p:strVal val="#ppt_x"/>
                                          </p:val>
                                        </p:tav>
                                      </p:tavLst>
                                    </p:anim>
                                    <p:anim calcmode="lin" valueType="num">
                                      <p:cBhvr additive="base">
                                        <p:cTn id="44" dur="500" fill="hold"/>
                                        <p:tgtEl>
                                          <p:spTgt spid="25"/>
                                        </p:tgtEl>
                                        <p:attrNameLst>
                                          <p:attrName>ppt_y</p:attrName>
                                        </p:attrNameLst>
                                      </p:cBhvr>
                                      <p:tavLst>
                                        <p:tav tm="0">
                                          <p:val>
                                            <p:strVal val="#ppt_y"/>
                                          </p:val>
                                        </p:tav>
                                        <p:tav tm="100000">
                                          <p:val>
                                            <p:strVal val="#ppt_y"/>
                                          </p:val>
                                        </p:tav>
                                      </p:tavLst>
                                    </p:anim>
                                  </p:childTnLst>
                                </p:cTn>
                              </p:par>
                              <p:par>
                                <p:cTn id="45" presetID="42" presetClass="entr" presetSubtype="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fade">
                                      <p:cBhvr>
                                        <p:cTn id="47" dur="1000"/>
                                        <p:tgtEl>
                                          <p:spTgt spid="26"/>
                                        </p:tgtEl>
                                      </p:cBhvr>
                                    </p:animEffect>
                                    <p:anim calcmode="lin" valueType="num">
                                      <p:cBhvr>
                                        <p:cTn id="48" dur="1000" fill="hold"/>
                                        <p:tgtEl>
                                          <p:spTgt spid="26"/>
                                        </p:tgtEl>
                                        <p:attrNameLst>
                                          <p:attrName>ppt_x</p:attrName>
                                        </p:attrNameLst>
                                      </p:cBhvr>
                                      <p:tavLst>
                                        <p:tav tm="0">
                                          <p:val>
                                            <p:strVal val="#ppt_x"/>
                                          </p:val>
                                        </p:tav>
                                        <p:tav tm="100000">
                                          <p:val>
                                            <p:strVal val="#ppt_x"/>
                                          </p:val>
                                        </p:tav>
                                      </p:tavLst>
                                    </p:anim>
                                    <p:anim calcmode="lin" valueType="num">
                                      <p:cBhvr>
                                        <p:cTn id="49" dur="1000" fill="hold"/>
                                        <p:tgtEl>
                                          <p:spTgt spid="26"/>
                                        </p:tgtEl>
                                        <p:attrNameLst>
                                          <p:attrName>ppt_y</p:attrName>
                                        </p:attrNameLst>
                                      </p:cBhvr>
                                      <p:tavLst>
                                        <p:tav tm="0">
                                          <p:val>
                                            <p:strVal val="#ppt_y+.1"/>
                                          </p:val>
                                        </p:tav>
                                        <p:tav tm="100000">
                                          <p:val>
                                            <p:strVal val="#ppt_y"/>
                                          </p:val>
                                        </p:tav>
                                      </p:tavLst>
                                    </p:anim>
                                  </p:childTnLst>
                                </p:cTn>
                              </p:par>
                            </p:childTnLst>
                          </p:cTn>
                        </p:par>
                        <p:par>
                          <p:cTn id="50" fill="hold">
                            <p:stCondLst>
                              <p:cond delay="4017"/>
                            </p:stCondLst>
                            <p:childTnLst>
                              <p:par>
                                <p:cTn id="51" presetID="31" presetClass="entr" presetSubtype="0" fill="hold" grpId="0" nodeType="afterEffect">
                                  <p:stCondLst>
                                    <p:cond delay="0"/>
                                  </p:stCondLst>
                                  <p:childTnLst>
                                    <p:set>
                                      <p:cBhvr>
                                        <p:cTn id="52" dur="1" fill="hold">
                                          <p:stCondLst>
                                            <p:cond delay="0"/>
                                          </p:stCondLst>
                                        </p:cTn>
                                        <p:tgtEl>
                                          <p:spTgt spid="27"/>
                                        </p:tgtEl>
                                        <p:attrNameLst>
                                          <p:attrName>style.visibility</p:attrName>
                                        </p:attrNameLst>
                                      </p:cBhvr>
                                      <p:to>
                                        <p:strVal val="visible"/>
                                      </p:to>
                                    </p:set>
                                    <p:anim calcmode="lin" valueType="num">
                                      <p:cBhvr>
                                        <p:cTn id="53" dur="1000" fill="hold"/>
                                        <p:tgtEl>
                                          <p:spTgt spid="27"/>
                                        </p:tgtEl>
                                        <p:attrNameLst>
                                          <p:attrName>ppt_w</p:attrName>
                                        </p:attrNameLst>
                                      </p:cBhvr>
                                      <p:tavLst>
                                        <p:tav tm="0">
                                          <p:val>
                                            <p:fltVal val="0"/>
                                          </p:val>
                                        </p:tav>
                                        <p:tav tm="100000">
                                          <p:val>
                                            <p:strVal val="#ppt_w"/>
                                          </p:val>
                                        </p:tav>
                                      </p:tavLst>
                                    </p:anim>
                                    <p:anim calcmode="lin" valueType="num">
                                      <p:cBhvr>
                                        <p:cTn id="54" dur="1000" fill="hold"/>
                                        <p:tgtEl>
                                          <p:spTgt spid="27"/>
                                        </p:tgtEl>
                                        <p:attrNameLst>
                                          <p:attrName>ppt_h</p:attrName>
                                        </p:attrNameLst>
                                      </p:cBhvr>
                                      <p:tavLst>
                                        <p:tav tm="0">
                                          <p:val>
                                            <p:fltVal val="0"/>
                                          </p:val>
                                        </p:tav>
                                        <p:tav tm="100000">
                                          <p:val>
                                            <p:strVal val="#ppt_h"/>
                                          </p:val>
                                        </p:tav>
                                      </p:tavLst>
                                    </p:anim>
                                    <p:anim calcmode="lin" valueType="num">
                                      <p:cBhvr>
                                        <p:cTn id="55" dur="1000" fill="hold"/>
                                        <p:tgtEl>
                                          <p:spTgt spid="27"/>
                                        </p:tgtEl>
                                        <p:attrNameLst>
                                          <p:attrName>style.rotation</p:attrName>
                                        </p:attrNameLst>
                                      </p:cBhvr>
                                      <p:tavLst>
                                        <p:tav tm="0">
                                          <p:val>
                                            <p:fltVal val="90"/>
                                          </p:val>
                                        </p:tav>
                                        <p:tav tm="100000">
                                          <p:val>
                                            <p:fltVal val="0"/>
                                          </p:val>
                                        </p:tav>
                                      </p:tavLst>
                                    </p:anim>
                                    <p:animEffect transition="in" filter="fade">
                                      <p:cBhvr>
                                        <p:cTn id="56"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0" grpId="0"/>
      <p:bldP spid="21" grpId="0"/>
      <p:bldP spid="22" grpId="0"/>
      <p:bldP spid="23" grpId="0"/>
      <p:bldP spid="24" grpId="0"/>
      <p:bldP spid="25" grpId="0"/>
      <p:bldP spid="26" grpId="0"/>
      <p:bldP spid="27"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5598562" y="1325500"/>
            <a:ext cx="3002464" cy="2199408"/>
            <a:chOff x="5559645" y="1757548"/>
            <a:chExt cx="3002464" cy="2199408"/>
          </a:xfrm>
          <a:effectLst>
            <a:outerShdw blurRad="254000" dist="127000" dir="2700000" algn="tl" rotWithShape="0">
              <a:prstClr val="black">
                <a:alpha val="30000"/>
              </a:prstClr>
            </a:outerShdw>
          </a:effectLst>
        </p:grpSpPr>
        <p:grpSp>
          <p:nvGrpSpPr>
            <p:cNvPr id="9" name="组合 8"/>
            <p:cNvGrpSpPr/>
            <p:nvPr/>
          </p:nvGrpSpPr>
          <p:grpSpPr>
            <a:xfrm>
              <a:off x="5559645" y="1757548"/>
              <a:ext cx="3002464" cy="2199408"/>
              <a:chOff x="5559645" y="1757548"/>
              <a:chExt cx="3002464" cy="2199408"/>
            </a:xfrm>
          </p:grpSpPr>
          <p:sp>
            <p:nvSpPr>
              <p:cNvPr id="11" name="任意多边形 22"/>
              <p:cNvSpPr/>
              <p:nvPr/>
            </p:nvSpPr>
            <p:spPr>
              <a:xfrm>
                <a:off x="5559645" y="1757548"/>
                <a:ext cx="3002464" cy="1816925"/>
              </a:xfrm>
              <a:custGeom>
                <a:avLst/>
                <a:gdLst>
                  <a:gd name="connsiteX0" fmla="*/ 2094002 w 3002464"/>
                  <a:gd name="connsiteY0" fmla="*/ 0 h 1816925"/>
                  <a:gd name="connsiteX1" fmla="*/ 3002464 w 3002464"/>
                  <a:gd name="connsiteY1" fmla="*/ 908463 h 1816925"/>
                  <a:gd name="connsiteX2" fmla="*/ 2094002 w 3002464"/>
                  <a:gd name="connsiteY2" fmla="*/ 1816925 h 1816925"/>
                  <a:gd name="connsiteX3" fmla="*/ 2094002 w 3002464"/>
                  <a:gd name="connsiteY3" fmla="*/ 1493322 h 1816925"/>
                  <a:gd name="connsiteX4" fmla="*/ 0 w 3002464"/>
                  <a:gd name="connsiteY4" fmla="*/ 1493322 h 1816925"/>
                  <a:gd name="connsiteX5" fmla="*/ 1170103 w 3002464"/>
                  <a:gd name="connsiteY5" fmla="*/ 323603 h 1816925"/>
                  <a:gd name="connsiteX6" fmla="*/ 2094002 w 3002464"/>
                  <a:gd name="connsiteY6" fmla="*/ 323603 h 1816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02464" h="1816925">
                    <a:moveTo>
                      <a:pt x="2094002" y="0"/>
                    </a:moveTo>
                    <a:lnTo>
                      <a:pt x="3002464" y="908463"/>
                    </a:lnTo>
                    <a:lnTo>
                      <a:pt x="2094002" y="1816925"/>
                    </a:lnTo>
                    <a:lnTo>
                      <a:pt x="2094002" y="1493322"/>
                    </a:lnTo>
                    <a:lnTo>
                      <a:pt x="0" y="1493322"/>
                    </a:lnTo>
                    <a:lnTo>
                      <a:pt x="1170103" y="323603"/>
                    </a:lnTo>
                    <a:lnTo>
                      <a:pt x="2094002" y="323603"/>
                    </a:lnTo>
                    <a:close/>
                  </a:path>
                </a:pathLst>
              </a:custGeom>
              <a:gradFill>
                <a:gsLst>
                  <a:gs pos="97000">
                    <a:srgbClr val="9D8EFF"/>
                  </a:gs>
                  <a:gs pos="1770">
                    <a:srgbClr val="9D8EFF"/>
                  </a:gs>
                  <a:gs pos="44000">
                    <a:srgbClr val="DEDEFF"/>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直角三角形 11"/>
              <p:cNvSpPr/>
              <p:nvPr/>
            </p:nvSpPr>
            <p:spPr>
              <a:xfrm flipV="1">
                <a:off x="5559645" y="3248918"/>
                <a:ext cx="705952" cy="708038"/>
              </a:xfrm>
              <a:prstGeom prst="rtTriangle">
                <a:avLst/>
              </a:prstGeom>
              <a:solidFill>
                <a:srgbClr val="857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0" name="文本框 9"/>
            <p:cNvSpPr txBox="1"/>
            <p:nvPr/>
          </p:nvSpPr>
          <p:spPr>
            <a:xfrm>
              <a:off x="6563504" y="2353560"/>
              <a:ext cx="1688348" cy="584775"/>
            </a:xfrm>
            <a:prstGeom prst="rect">
              <a:avLst/>
            </a:prstGeom>
            <a:noFill/>
          </p:spPr>
          <p:txBody>
            <a:bodyPr wrap="square" rtlCol="0">
              <a:spAutoFit/>
            </a:bodyPr>
            <a:lstStyle/>
            <a:p>
              <a:r>
                <a:rPr lang="zh-CN" altLang="en-US" sz="3200" dirty="0">
                  <a:solidFill>
                    <a:schemeClr val="bg1"/>
                  </a:solidFill>
                  <a:ea typeface="微软雅黑" panose="020B0503020204020204" pitchFamily="34" charset="-122"/>
                </a:rPr>
                <a:t>分析一</a:t>
              </a:r>
            </a:p>
          </p:txBody>
        </p:sp>
      </p:grpSp>
      <p:grpSp>
        <p:nvGrpSpPr>
          <p:cNvPr id="13" name="组合 12"/>
          <p:cNvGrpSpPr/>
          <p:nvPr/>
        </p:nvGrpSpPr>
        <p:grpSpPr>
          <a:xfrm>
            <a:off x="3789363" y="2996952"/>
            <a:ext cx="3002464" cy="2199408"/>
            <a:chOff x="3750446" y="3429000"/>
            <a:chExt cx="3002464" cy="2199408"/>
          </a:xfrm>
          <a:effectLst>
            <a:outerShdw blurRad="254000" dist="127000" dir="2700000" algn="tl" rotWithShape="0">
              <a:prstClr val="black">
                <a:alpha val="30000"/>
              </a:prstClr>
            </a:outerShdw>
          </a:effectLst>
        </p:grpSpPr>
        <p:grpSp>
          <p:nvGrpSpPr>
            <p:cNvPr id="14" name="组合 13"/>
            <p:cNvGrpSpPr/>
            <p:nvPr/>
          </p:nvGrpSpPr>
          <p:grpSpPr>
            <a:xfrm flipH="1" flipV="1">
              <a:off x="3750446" y="3429000"/>
              <a:ext cx="3002464" cy="2199408"/>
              <a:chOff x="5559645" y="1757548"/>
              <a:chExt cx="3002464" cy="2199408"/>
            </a:xfrm>
          </p:grpSpPr>
          <p:sp>
            <p:nvSpPr>
              <p:cNvPr id="16" name="任意多边形 27"/>
              <p:cNvSpPr/>
              <p:nvPr/>
            </p:nvSpPr>
            <p:spPr>
              <a:xfrm>
                <a:off x="5559645" y="1757548"/>
                <a:ext cx="3002464" cy="1816925"/>
              </a:xfrm>
              <a:custGeom>
                <a:avLst/>
                <a:gdLst>
                  <a:gd name="connsiteX0" fmla="*/ 2094002 w 3002464"/>
                  <a:gd name="connsiteY0" fmla="*/ 0 h 1816925"/>
                  <a:gd name="connsiteX1" fmla="*/ 3002464 w 3002464"/>
                  <a:gd name="connsiteY1" fmla="*/ 908463 h 1816925"/>
                  <a:gd name="connsiteX2" fmla="*/ 2094002 w 3002464"/>
                  <a:gd name="connsiteY2" fmla="*/ 1816925 h 1816925"/>
                  <a:gd name="connsiteX3" fmla="*/ 2094002 w 3002464"/>
                  <a:gd name="connsiteY3" fmla="*/ 1493322 h 1816925"/>
                  <a:gd name="connsiteX4" fmla="*/ 0 w 3002464"/>
                  <a:gd name="connsiteY4" fmla="*/ 1493322 h 1816925"/>
                  <a:gd name="connsiteX5" fmla="*/ 1170103 w 3002464"/>
                  <a:gd name="connsiteY5" fmla="*/ 323603 h 1816925"/>
                  <a:gd name="connsiteX6" fmla="*/ 2094002 w 3002464"/>
                  <a:gd name="connsiteY6" fmla="*/ 323603 h 1816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02464" h="1816925">
                    <a:moveTo>
                      <a:pt x="2094002" y="0"/>
                    </a:moveTo>
                    <a:lnTo>
                      <a:pt x="3002464" y="908463"/>
                    </a:lnTo>
                    <a:lnTo>
                      <a:pt x="2094002" y="1816925"/>
                    </a:lnTo>
                    <a:lnTo>
                      <a:pt x="2094002" y="1493322"/>
                    </a:lnTo>
                    <a:lnTo>
                      <a:pt x="0" y="1493322"/>
                    </a:lnTo>
                    <a:lnTo>
                      <a:pt x="1170103" y="323603"/>
                    </a:lnTo>
                    <a:lnTo>
                      <a:pt x="2094002" y="323603"/>
                    </a:lnTo>
                    <a:close/>
                  </a:path>
                </a:pathLst>
              </a:custGeom>
              <a:gradFill>
                <a:gsLst>
                  <a:gs pos="97000">
                    <a:srgbClr val="DEDEFF"/>
                  </a:gs>
                  <a:gs pos="1770">
                    <a:srgbClr val="7CBEE0"/>
                  </a:gs>
                  <a:gs pos="44000">
                    <a:srgbClr val="9D8EFF"/>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直角三角形 16"/>
              <p:cNvSpPr/>
              <p:nvPr/>
            </p:nvSpPr>
            <p:spPr>
              <a:xfrm flipV="1">
                <a:off x="5559645" y="3248918"/>
                <a:ext cx="705952" cy="708038"/>
              </a:xfrm>
              <a:prstGeom prst="rtTriangle">
                <a:avLst/>
              </a:prstGeom>
              <a:solidFill>
                <a:srgbClr val="857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9FE2"/>
                  </a:solidFill>
                </a:endParaRPr>
              </a:p>
            </p:txBody>
          </p:sp>
        </p:grpSp>
        <p:sp>
          <p:nvSpPr>
            <p:cNvPr id="15" name="文本框 14"/>
            <p:cNvSpPr txBox="1"/>
            <p:nvPr/>
          </p:nvSpPr>
          <p:spPr>
            <a:xfrm>
              <a:off x="4331256" y="4369784"/>
              <a:ext cx="1575651" cy="584775"/>
            </a:xfrm>
            <a:prstGeom prst="rect">
              <a:avLst/>
            </a:prstGeom>
            <a:noFill/>
          </p:spPr>
          <p:txBody>
            <a:bodyPr wrap="square" rtlCol="0">
              <a:spAutoFit/>
            </a:bodyPr>
            <a:lstStyle/>
            <a:p>
              <a:r>
                <a:rPr lang="zh-CN" altLang="en-US" sz="3200" dirty="0">
                  <a:solidFill>
                    <a:schemeClr val="bg1"/>
                  </a:solidFill>
                  <a:ea typeface="微软雅黑" panose="020B0503020204020204" pitchFamily="34" charset="-122"/>
                </a:rPr>
                <a:t>分析二</a:t>
              </a:r>
            </a:p>
          </p:txBody>
        </p:sp>
      </p:grpSp>
      <p:sp>
        <p:nvSpPr>
          <p:cNvPr id="18" name="文本框 88"/>
          <p:cNvSpPr txBox="1"/>
          <p:nvPr/>
        </p:nvSpPr>
        <p:spPr>
          <a:xfrm>
            <a:off x="8901931" y="2276872"/>
            <a:ext cx="2448272" cy="625171"/>
          </a:xfrm>
          <a:prstGeom prst="rect">
            <a:avLst/>
          </a:prstGeom>
          <a:noFill/>
        </p:spPr>
        <p:txBody>
          <a:bodyPr wrap="square" rtlCol="0">
            <a:spAutoFit/>
          </a:bodyPr>
          <a:lstStyle>
            <a:defPPr>
              <a:defRPr lang="zh-CN"/>
            </a:defPPr>
            <a:lvl1pPr algn="r">
              <a:lnSpc>
                <a:spcPct val="150000"/>
              </a:lnSpc>
              <a:defRPr sz="1400">
                <a:solidFill>
                  <a:schemeClr val="bg1">
                    <a:lumMod val="85000"/>
                  </a:schemeClr>
                </a:solidFill>
                <a:latin typeface="微软雅黑" panose="020B0503020204020204" pitchFamily="34" charset="-122"/>
                <a:ea typeface="微软雅黑" panose="020B0503020204020204" pitchFamily="34" charset="-122"/>
              </a:defRPr>
            </a:lvl1pPr>
          </a:lstStyle>
          <a:p>
            <a:pPr algn="just">
              <a:lnSpc>
                <a:spcPct val="130000"/>
              </a:lnSpc>
            </a:pPr>
            <a:r>
              <a:rPr lang="zh-CN" altLang="en-US" dirty="0">
                <a:solidFill>
                  <a:schemeClr val="tx1">
                    <a:lumMod val="85000"/>
                    <a:lumOff val="15000"/>
                  </a:schemeClr>
                </a:solidFill>
                <a:cs typeface="+mn-ea"/>
                <a:sym typeface="+mn-lt"/>
              </a:rPr>
              <a:t>点击此处输入具体内容</a:t>
            </a:r>
            <a:r>
              <a:rPr lang="en-US" altLang="zh-CN" dirty="0">
                <a:solidFill>
                  <a:schemeClr val="tx1">
                    <a:lumMod val="85000"/>
                    <a:lumOff val="15000"/>
                  </a:schemeClr>
                </a:solidFill>
                <a:cs typeface="+mn-ea"/>
                <a:sym typeface="+mn-lt"/>
              </a:rPr>
              <a:t>,</a:t>
            </a:r>
            <a:r>
              <a:rPr lang="zh-CN" altLang="en-US" dirty="0">
                <a:solidFill>
                  <a:schemeClr val="tx1">
                    <a:lumMod val="85000"/>
                    <a:lumOff val="15000"/>
                  </a:schemeClr>
                </a:solidFill>
              </a:rPr>
              <a:t>听风吹雨</a:t>
            </a:r>
            <a:r>
              <a:rPr lang="en-US" altLang="zh-CN" dirty="0">
                <a:solidFill>
                  <a:schemeClr val="tx1">
                    <a:lumMod val="85000"/>
                    <a:lumOff val="15000"/>
                  </a:schemeClr>
                </a:solidFill>
              </a:rPr>
              <a:t>,</a:t>
            </a:r>
            <a:r>
              <a:rPr lang="zh-CN" altLang="en-US" dirty="0">
                <a:solidFill>
                  <a:schemeClr val="tx1">
                    <a:lumMod val="85000"/>
                    <a:lumOff val="15000"/>
                  </a:schemeClr>
                </a:solidFill>
              </a:rPr>
              <a:t>为您的演讲加分添彩</a:t>
            </a:r>
            <a:r>
              <a:rPr lang="en-US" altLang="zh-CN" dirty="0">
                <a:solidFill>
                  <a:schemeClr val="tx1">
                    <a:lumMod val="85000"/>
                    <a:lumOff val="15000"/>
                  </a:schemeClr>
                </a:solidFill>
              </a:rPr>
              <a:t>!</a:t>
            </a:r>
            <a:endParaRPr lang="zh-CN" altLang="en-US" dirty="0">
              <a:solidFill>
                <a:schemeClr val="tx1">
                  <a:lumMod val="85000"/>
                  <a:lumOff val="15000"/>
                </a:schemeClr>
              </a:solidFill>
            </a:endParaRPr>
          </a:p>
        </p:txBody>
      </p:sp>
      <p:sp>
        <p:nvSpPr>
          <p:cNvPr id="19" name="TextBox 81"/>
          <p:cNvSpPr txBox="1"/>
          <p:nvPr/>
        </p:nvSpPr>
        <p:spPr>
          <a:xfrm>
            <a:off x="8901931" y="1844824"/>
            <a:ext cx="1368151" cy="400110"/>
          </a:xfrm>
          <a:prstGeom prst="rect">
            <a:avLst/>
          </a:prstGeom>
          <a:noFill/>
        </p:spPr>
        <p:txBody>
          <a:bodyPr wrap="square" rtlCol="0">
            <a:spAutoFit/>
          </a:bodyPr>
          <a:lstStyle/>
          <a:p>
            <a:r>
              <a:rPr lang="zh-CN" altLang="en-US" sz="2000" b="1" dirty="0">
                <a:solidFill>
                  <a:srgbClr val="7B77FF"/>
                </a:solidFill>
                <a:latin typeface="微软雅黑" panose="020B0503020204020204" pitchFamily="34" charset="-122"/>
                <a:ea typeface="微软雅黑" panose="020B0503020204020204" pitchFamily="34" charset="-122"/>
              </a:rPr>
              <a:t>添加标题</a:t>
            </a:r>
          </a:p>
        </p:txBody>
      </p:sp>
      <p:sp>
        <p:nvSpPr>
          <p:cNvPr id="20" name="文本框 88"/>
          <p:cNvSpPr txBox="1"/>
          <p:nvPr/>
        </p:nvSpPr>
        <p:spPr>
          <a:xfrm>
            <a:off x="8901931" y="2996952"/>
            <a:ext cx="2448272" cy="1772793"/>
          </a:xfrm>
          <a:prstGeom prst="rect">
            <a:avLst/>
          </a:prstGeom>
          <a:noFill/>
        </p:spPr>
        <p:txBody>
          <a:bodyPr wrap="square" rtlCol="0">
            <a:spAutoFit/>
          </a:bodyPr>
          <a:lstStyle>
            <a:defPPr>
              <a:defRPr lang="zh-CN"/>
            </a:defPPr>
            <a:lvl1pPr algn="r">
              <a:lnSpc>
                <a:spcPct val="150000"/>
              </a:lnSpc>
              <a:defRPr sz="1400">
                <a:solidFill>
                  <a:schemeClr val="bg1">
                    <a:lumMod val="85000"/>
                  </a:schemeClr>
                </a:solidFill>
                <a:latin typeface="微软雅黑" panose="020B0503020204020204" pitchFamily="34" charset="-122"/>
                <a:ea typeface="微软雅黑" panose="020B0503020204020204" pitchFamily="34" charset="-122"/>
              </a:defRPr>
            </a:lvl1pPr>
          </a:lstStyle>
          <a:p>
            <a:pPr algn="just">
              <a:lnSpc>
                <a:spcPct val="130000"/>
              </a:lnSpc>
            </a:pPr>
            <a:r>
              <a:rPr lang="zh-CN" altLang="en-US" dirty="0">
                <a:solidFill>
                  <a:schemeClr val="tx1">
                    <a:lumMod val="85000"/>
                    <a:lumOff val="15000"/>
                  </a:schemeClr>
                </a:solidFill>
                <a:cs typeface="+mn-ea"/>
                <a:sym typeface="+mn-lt"/>
              </a:rPr>
              <a:t>点击此处输入具体内容</a:t>
            </a:r>
            <a:r>
              <a:rPr lang="en-US" altLang="zh-CN" dirty="0">
                <a:solidFill>
                  <a:schemeClr val="tx1">
                    <a:lumMod val="85000"/>
                    <a:lumOff val="15000"/>
                  </a:schemeClr>
                </a:solidFill>
                <a:cs typeface="+mn-ea"/>
                <a:sym typeface="+mn-lt"/>
              </a:rPr>
              <a:t>,</a:t>
            </a:r>
            <a:r>
              <a:rPr lang="zh-CN" altLang="en-US" dirty="0">
                <a:solidFill>
                  <a:schemeClr val="tx1">
                    <a:lumMod val="85000"/>
                    <a:lumOff val="15000"/>
                  </a:schemeClr>
                </a:solidFill>
              </a:rPr>
              <a:t>听风吹雨</a:t>
            </a:r>
            <a:r>
              <a:rPr lang="en-US" altLang="zh-CN" dirty="0">
                <a:solidFill>
                  <a:schemeClr val="tx1">
                    <a:lumMod val="85000"/>
                    <a:lumOff val="15000"/>
                  </a:schemeClr>
                </a:solidFill>
              </a:rPr>
              <a:t>,</a:t>
            </a:r>
            <a:r>
              <a:rPr lang="zh-CN" altLang="en-US" dirty="0">
                <a:solidFill>
                  <a:schemeClr val="tx1">
                    <a:lumMod val="85000"/>
                    <a:lumOff val="15000"/>
                  </a:schemeClr>
                </a:solidFill>
              </a:rPr>
              <a:t>为您的演讲加分添彩</a:t>
            </a:r>
            <a:r>
              <a:rPr lang="en-US" altLang="zh-CN" dirty="0">
                <a:solidFill>
                  <a:schemeClr val="tx1">
                    <a:lumMod val="85000"/>
                    <a:lumOff val="15000"/>
                  </a:schemeClr>
                </a:solidFill>
              </a:rPr>
              <a:t>!</a:t>
            </a:r>
            <a:r>
              <a:rPr lang="zh-CN" altLang="en-US" dirty="0">
                <a:solidFill>
                  <a:schemeClr val="tx1">
                    <a:lumMod val="85000"/>
                    <a:lumOff val="15000"/>
                  </a:schemeClr>
                </a:solidFill>
                <a:cs typeface="+mn-ea"/>
                <a:sym typeface="+mn-lt"/>
              </a:rPr>
              <a:t>点击此处输入具体内容</a:t>
            </a:r>
            <a:r>
              <a:rPr lang="en-US" altLang="zh-CN" dirty="0">
                <a:solidFill>
                  <a:schemeClr val="tx1">
                    <a:lumMod val="85000"/>
                    <a:lumOff val="15000"/>
                  </a:schemeClr>
                </a:solidFill>
                <a:cs typeface="+mn-ea"/>
                <a:sym typeface="+mn-lt"/>
              </a:rPr>
              <a:t>,</a:t>
            </a:r>
            <a:r>
              <a:rPr lang="zh-CN" altLang="en-US" dirty="0">
                <a:solidFill>
                  <a:schemeClr val="tx1">
                    <a:lumMod val="85000"/>
                    <a:lumOff val="15000"/>
                  </a:schemeClr>
                </a:solidFill>
              </a:rPr>
              <a:t>听风吹雨</a:t>
            </a:r>
            <a:r>
              <a:rPr lang="en-US" altLang="zh-CN" dirty="0">
                <a:solidFill>
                  <a:schemeClr val="tx1">
                    <a:lumMod val="85000"/>
                    <a:lumOff val="15000"/>
                  </a:schemeClr>
                </a:solidFill>
              </a:rPr>
              <a:t>,</a:t>
            </a:r>
            <a:r>
              <a:rPr lang="zh-CN" altLang="en-US" dirty="0">
                <a:solidFill>
                  <a:schemeClr val="tx1">
                    <a:lumMod val="85000"/>
                    <a:lumOff val="15000"/>
                  </a:schemeClr>
                </a:solidFill>
              </a:rPr>
              <a:t>为您的演讲加分添彩</a:t>
            </a:r>
            <a:r>
              <a:rPr lang="en-US" altLang="zh-CN" dirty="0">
                <a:solidFill>
                  <a:schemeClr val="tx1">
                    <a:lumMod val="85000"/>
                    <a:lumOff val="15000"/>
                  </a:schemeClr>
                </a:solidFill>
              </a:rPr>
              <a:t>!</a:t>
            </a:r>
            <a:r>
              <a:rPr lang="zh-CN" altLang="en-US" dirty="0">
                <a:solidFill>
                  <a:schemeClr val="tx1">
                    <a:lumMod val="85000"/>
                    <a:lumOff val="15000"/>
                  </a:schemeClr>
                </a:solidFill>
                <a:cs typeface="+mn-ea"/>
                <a:sym typeface="+mn-lt"/>
              </a:rPr>
              <a:t>点击此处输入具体内容</a:t>
            </a:r>
            <a:r>
              <a:rPr lang="en-US" altLang="zh-CN" dirty="0">
                <a:solidFill>
                  <a:schemeClr val="tx1">
                    <a:lumMod val="85000"/>
                    <a:lumOff val="15000"/>
                  </a:schemeClr>
                </a:solidFill>
                <a:cs typeface="+mn-ea"/>
                <a:sym typeface="+mn-lt"/>
              </a:rPr>
              <a:t>,</a:t>
            </a:r>
            <a:r>
              <a:rPr lang="zh-CN" altLang="en-US" dirty="0">
                <a:solidFill>
                  <a:schemeClr val="tx1">
                    <a:lumMod val="85000"/>
                    <a:lumOff val="15000"/>
                  </a:schemeClr>
                </a:solidFill>
              </a:rPr>
              <a:t>听风吹雨</a:t>
            </a:r>
            <a:r>
              <a:rPr lang="en-US" altLang="zh-CN" dirty="0">
                <a:solidFill>
                  <a:schemeClr val="tx1">
                    <a:lumMod val="85000"/>
                    <a:lumOff val="15000"/>
                  </a:schemeClr>
                </a:solidFill>
              </a:rPr>
              <a:t>,</a:t>
            </a:r>
            <a:r>
              <a:rPr lang="zh-CN" altLang="en-US" dirty="0">
                <a:solidFill>
                  <a:schemeClr val="tx1">
                    <a:lumMod val="85000"/>
                    <a:lumOff val="15000"/>
                  </a:schemeClr>
                </a:solidFill>
              </a:rPr>
              <a:t>为您的演讲加分添彩</a:t>
            </a:r>
            <a:r>
              <a:rPr lang="en-US" altLang="zh-CN" dirty="0">
                <a:solidFill>
                  <a:schemeClr val="tx1">
                    <a:lumMod val="85000"/>
                    <a:lumOff val="15000"/>
                  </a:schemeClr>
                </a:solidFill>
              </a:rPr>
              <a:t>!</a:t>
            </a:r>
            <a:endParaRPr lang="zh-CN" altLang="en-US" dirty="0">
              <a:solidFill>
                <a:schemeClr val="tx1">
                  <a:lumMod val="85000"/>
                  <a:lumOff val="15000"/>
                </a:schemeClr>
              </a:solidFill>
            </a:endParaRPr>
          </a:p>
        </p:txBody>
      </p:sp>
      <p:sp>
        <p:nvSpPr>
          <p:cNvPr id="21" name="文本框 88"/>
          <p:cNvSpPr txBox="1"/>
          <p:nvPr/>
        </p:nvSpPr>
        <p:spPr>
          <a:xfrm>
            <a:off x="1125067" y="2780928"/>
            <a:ext cx="2448272" cy="625171"/>
          </a:xfrm>
          <a:prstGeom prst="rect">
            <a:avLst/>
          </a:prstGeom>
          <a:noFill/>
        </p:spPr>
        <p:txBody>
          <a:bodyPr wrap="square" rtlCol="0">
            <a:spAutoFit/>
          </a:bodyPr>
          <a:lstStyle>
            <a:defPPr>
              <a:defRPr lang="zh-CN"/>
            </a:defPPr>
            <a:lvl1pPr algn="r">
              <a:lnSpc>
                <a:spcPct val="150000"/>
              </a:lnSpc>
              <a:defRPr sz="1400">
                <a:solidFill>
                  <a:schemeClr val="bg1">
                    <a:lumMod val="85000"/>
                  </a:schemeClr>
                </a:solidFill>
                <a:latin typeface="微软雅黑" panose="020B0503020204020204" pitchFamily="34" charset="-122"/>
                <a:ea typeface="微软雅黑" panose="020B0503020204020204" pitchFamily="34" charset="-122"/>
              </a:defRPr>
            </a:lvl1pPr>
          </a:lstStyle>
          <a:p>
            <a:pPr algn="just">
              <a:lnSpc>
                <a:spcPct val="130000"/>
              </a:lnSpc>
            </a:pPr>
            <a:r>
              <a:rPr lang="zh-CN" altLang="en-US" dirty="0">
                <a:solidFill>
                  <a:schemeClr val="tx1">
                    <a:lumMod val="85000"/>
                    <a:lumOff val="15000"/>
                  </a:schemeClr>
                </a:solidFill>
                <a:cs typeface="+mn-ea"/>
                <a:sym typeface="+mn-lt"/>
              </a:rPr>
              <a:t>点击此处输入具体内容</a:t>
            </a:r>
            <a:r>
              <a:rPr lang="en-US" altLang="zh-CN" dirty="0">
                <a:solidFill>
                  <a:schemeClr val="tx1">
                    <a:lumMod val="85000"/>
                    <a:lumOff val="15000"/>
                  </a:schemeClr>
                </a:solidFill>
                <a:cs typeface="+mn-ea"/>
                <a:sym typeface="+mn-lt"/>
              </a:rPr>
              <a:t>,</a:t>
            </a:r>
            <a:r>
              <a:rPr lang="zh-CN" altLang="en-US" dirty="0">
                <a:solidFill>
                  <a:schemeClr val="tx1">
                    <a:lumMod val="85000"/>
                    <a:lumOff val="15000"/>
                  </a:schemeClr>
                </a:solidFill>
              </a:rPr>
              <a:t>听风吹雨</a:t>
            </a:r>
            <a:r>
              <a:rPr lang="en-US" altLang="zh-CN" dirty="0">
                <a:solidFill>
                  <a:schemeClr val="tx1">
                    <a:lumMod val="85000"/>
                    <a:lumOff val="15000"/>
                  </a:schemeClr>
                </a:solidFill>
              </a:rPr>
              <a:t>,</a:t>
            </a:r>
            <a:r>
              <a:rPr lang="zh-CN" altLang="en-US" dirty="0">
                <a:solidFill>
                  <a:schemeClr val="tx1">
                    <a:lumMod val="85000"/>
                    <a:lumOff val="15000"/>
                  </a:schemeClr>
                </a:solidFill>
              </a:rPr>
              <a:t>为您的演讲加分添彩</a:t>
            </a:r>
            <a:r>
              <a:rPr lang="en-US" altLang="zh-CN" dirty="0">
                <a:solidFill>
                  <a:schemeClr val="tx1">
                    <a:lumMod val="85000"/>
                    <a:lumOff val="15000"/>
                  </a:schemeClr>
                </a:solidFill>
              </a:rPr>
              <a:t>!</a:t>
            </a:r>
            <a:endParaRPr lang="zh-CN" altLang="en-US" dirty="0">
              <a:solidFill>
                <a:schemeClr val="tx1">
                  <a:lumMod val="85000"/>
                  <a:lumOff val="15000"/>
                </a:schemeClr>
              </a:solidFill>
            </a:endParaRPr>
          </a:p>
        </p:txBody>
      </p:sp>
      <p:sp>
        <p:nvSpPr>
          <p:cNvPr id="22" name="TextBox 81"/>
          <p:cNvSpPr txBox="1"/>
          <p:nvPr/>
        </p:nvSpPr>
        <p:spPr>
          <a:xfrm>
            <a:off x="1125067" y="2348880"/>
            <a:ext cx="1368151" cy="400110"/>
          </a:xfrm>
          <a:prstGeom prst="rect">
            <a:avLst/>
          </a:prstGeom>
          <a:noFill/>
        </p:spPr>
        <p:txBody>
          <a:bodyPr wrap="square" rtlCol="0">
            <a:spAutoFit/>
          </a:bodyPr>
          <a:lstStyle/>
          <a:p>
            <a:r>
              <a:rPr lang="zh-CN" altLang="en-US" sz="2000" b="1" dirty="0">
                <a:solidFill>
                  <a:srgbClr val="7B77FF"/>
                </a:solidFill>
                <a:latin typeface="微软雅黑" panose="020B0503020204020204" pitchFamily="34" charset="-122"/>
                <a:ea typeface="微软雅黑" panose="020B0503020204020204" pitchFamily="34" charset="-122"/>
              </a:rPr>
              <a:t>添加标题</a:t>
            </a:r>
          </a:p>
        </p:txBody>
      </p:sp>
      <p:sp>
        <p:nvSpPr>
          <p:cNvPr id="23" name="文本框 88"/>
          <p:cNvSpPr txBox="1"/>
          <p:nvPr/>
        </p:nvSpPr>
        <p:spPr>
          <a:xfrm>
            <a:off x="1125067" y="3501008"/>
            <a:ext cx="2448272" cy="1772793"/>
          </a:xfrm>
          <a:prstGeom prst="rect">
            <a:avLst/>
          </a:prstGeom>
          <a:noFill/>
        </p:spPr>
        <p:txBody>
          <a:bodyPr wrap="square" rtlCol="0">
            <a:spAutoFit/>
          </a:bodyPr>
          <a:lstStyle>
            <a:defPPr>
              <a:defRPr lang="zh-CN"/>
            </a:defPPr>
            <a:lvl1pPr algn="r">
              <a:lnSpc>
                <a:spcPct val="150000"/>
              </a:lnSpc>
              <a:defRPr sz="1400">
                <a:solidFill>
                  <a:schemeClr val="bg1">
                    <a:lumMod val="85000"/>
                  </a:schemeClr>
                </a:solidFill>
                <a:latin typeface="微软雅黑" panose="020B0503020204020204" pitchFamily="34" charset="-122"/>
                <a:ea typeface="微软雅黑" panose="020B0503020204020204" pitchFamily="34" charset="-122"/>
              </a:defRPr>
            </a:lvl1pPr>
          </a:lstStyle>
          <a:p>
            <a:pPr algn="just">
              <a:lnSpc>
                <a:spcPct val="130000"/>
              </a:lnSpc>
            </a:pPr>
            <a:r>
              <a:rPr lang="zh-CN" altLang="en-US" dirty="0">
                <a:solidFill>
                  <a:schemeClr val="tx1">
                    <a:lumMod val="85000"/>
                    <a:lumOff val="15000"/>
                  </a:schemeClr>
                </a:solidFill>
                <a:cs typeface="+mn-ea"/>
                <a:sym typeface="+mn-lt"/>
              </a:rPr>
              <a:t>点击此处输入具体内容</a:t>
            </a:r>
            <a:r>
              <a:rPr lang="en-US" altLang="zh-CN" dirty="0">
                <a:solidFill>
                  <a:schemeClr val="tx1">
                    <a:lumMod val="85000"/>
                    <a:lumOff val="15000"/>
                  </a:schemeClr>
                </a:solidFill>
                <a:cs typeface="+mn-ea"/>
                <a:sym typeface="+mn-lt"/>
              </a:rPr>
              <a:t>,</a:t>
            </a:r>
            <a:r>
              <a:rPr lang="zh-CN" altLang="en-US" dirty="0">
                <a:solidFill>
                  <a:schemeClr val="tx1">
                    <a:lumMod val="85000"/>
                    <a:lumOff val="15000"/>
                  </a:schemeClr>
                </a:solidFill>
              </a:rPr>
              <a:t>听风吹雨</a:t>
            </a:r>
            <a:r>
              <a:rPr lang="en-US" altLang="zh-CN" dirty="0">
                <a:solidFill>
                  <a:schemeClr val="tx1">
                    <a:lumMod val="85000"/>
                    <a:lumOff val="15000"/>
                  </a:schemeClr>
                </a:solidFill>
              </a:rPr>
              <a:t>,</a:t>
            </a:r>
            <a:r>
              <a:rPr lang="zh-CN" altLang="en-US" dirty="0">
                <a:solidFill>
                  <a:schemeClr val="tx1">
                    <a:lumMod val="85000"/>
                    <a:lumOff val="15000"/>
                  </a:schemeClr>
                </a:solidFill>
              </a:rPr>
              <a:t>为您的演讲加分添彩</a:t>
            </a:r>
            <a:r>
              <a:rPr lang="en-US" altLang="zh-CN" dirty="0">
                <a:solidFill>
                  <a:schemeClr val="tx1">
                    <a:lumMod val="85000"/>
                    <a:lumOff val="15000"/>
                  </a:schemeClr>
                </a:solidFill>
              </a:rPr>
              <a:t>!</a:t>
            </a:r>
            <a:r>
              <a:rPr lang="zh-CN" altLang="en-US" dirty="0">
                <a:solidFill>
                  <a:schemeClr val="tx1">
                    <a:lumMod val="85000"/>
                    <a:lumOff val="15000"/>
                  </a:schemeClr>
                </a:solidFill>
                <a:cs typeface="+mn-ea"/>
                <a:sym typeface="+mn-lt"/>
              </a:rPr>
              <a:t>点击此处输入具体内容</a:t>
            </a:r>
            <a:r>
              <a:rPr lang="en-US" altLang="zh-CN" dirty="0">
                <a:solidFill>
                  <a:schemeClr val="tx1">
                    <a:lumMod val="85000"/>
                    <a:lumOff val="15000"/>
                  </a:schemeClr>
                </a:solidFill>
                <a:cs typeface="+mn-ea"/>
                <a:sym typeface="+mn-lt"/>
              </a:rPr>
              <a:t>,</a:t>
            </a:r>
            <a:r>
              <a:rPr lang="zh-CN" altLang="en-US" dirty="0">
                <a:solidFill>
                  <a:schemeClr val="tx1">
                    <a:lumMod val="85000"/>
                    <a:lumOff val="15000"/>
                  </a:schemeClr>
                </a:solidFill>
              </a:rPr>
              <a:t>听风吹雨</a:t>
            </a:r>
            <a:r>
              <a:rPr lang="en-US" altLang="zh-CN" dirty="0">
                <a:solidFill>
                  <a:schemeClr val="tx1">
                    <a:lumMod val="85000"/>
                    <a:lumOff val="15000"/>
                  </a:schemeClr>
                </a:solidFill>
              </a:rPr>
              <a:t>,</a:t>
            </a:r>
            <a:r>
              <a:rPr lang="zh-CN" altLang="en-US" dirty="0">
                <a:solidFill>
                  <a:schemeClr val="tx1">
                    <a:lumMod val="85000"/>
                    <a:lumOff val="15000"/>
                  </a:schemeClr>
                </a:solidFill>
              </a:rPr>
              <a:t>为您的演讲加分添彩</a:t>
            </a:r>
            <a:r>
              <a:rPr lang="en-US" altLang="zh-CN" dirty="0">
                <a:solidFill>
                  <a:schemeClr val="tx1">
                    <a:lumMod val="85000"/>
                    <a:lumOff val="15000"/>
                  </a:schemeClr>
                </a:solidFill>
              </a:rPr>
              <a:t>!</a:t>
            </a:r>
            <a:r>
              <a:rPr lang="zh-CN" altLang="en-US" dirty="0">
                <a:solidFill>
                  <a:schemeClr val="tx1">
                    <a:lumMod val="85000"/>
                    <a:lumOff val="15000"/>
                  </a:schemeClr>
                </a:solidFill>
                <a:cs typeface="+mn-ea"/>
                <a:sym typeface="+mn-lt"/>
              </a:rPr>
              <a:t>点击此处输入具体内容</a:t>
            </a:r>
            <a:r>
              <a:rPr lang="en-US" altLang="zh-CN" dirty="0">
                <a:solidFill>
                  <a:schemeClr val="tx1">
                    <a:lumMod val="85000"/>
                    <a:lumOff val="15000"/>
                  </a:schemeClr>
                </a:solidFill>
                <a:cs typeface="+mn-ea"/>
                <a:sym typeface="+mn-lt"/>
              </a:rPr>
              <a:t>,</a:t>
            </a:r>
            <a:r>
              <a:rPr lang="zh-CN" altLang="en-US" dirty="0">
                <a:solidFill>
                  <a:schemeClr val="tx1">
                    <a:lumMod val="85000"/>
                    <a:lumOff val="15000"/>
                  </a:schemeClr>
                </a:solidFill>
              </a:rPr>
              <a:t>听风吹雨</a:t>
            </a:r>
            <a:r>
              <a:rPr lang="en-US" altLang="zh-CN" dirty="0">
                <a:solidFill>
                  <a:schemeClr val="tx1">
                    <a:lumMod val="85000"/>
                    <a:lumOff val="15000"/>
                  </a:schemeClr>
                </a:solidFill>
              </a:rPr>
              <a:t>,</a:t>
            </a:r>
            <a:r>
              <a:rPr lang="zh-CN" altLang="en-US" dirty="0">
                <a:solidFill>
                  <a:schemeClr val="tx1">
                    <a:lumMod val="85000"/>
                    <a:lumOff val="15000"/>
                  </a:schemeClr>
                </a:solidFill>
              </a:rPr>
              <a:t>为您的演讲加分添彩</a:t>
            </a:r>
            <a:r>
              <a:rPr lang="en-US" altLang="zh-CN" dirty="0">
                <a:solidFill>
                  <a:schemeClr val="tx1">
                    <a:lumMod val="85000"/>
                    <a:lumOff val="15000"/>
                  </a:schemeClr>
                </a:solidFill>
              </a:rPr>
              <a:t>!</a:t>
            </a:r>
            <a:endParaRPr lang="zh-CN" altLang="en-US" dirty="0">
              <a:solidFill>
                <a:schemeClr val="tx1">
                  <a:lumMod val="85000"/>
                  <a:lumOff val="15000"/>
                </a:schemeClr>
              </a:solidFill>
            </a:endParaRPr>
          </a:p>
        </p:txBody>
      </p:sp>
      <p:sp>
        <p:nvSpPr>
          <p:cNvPr id="24" name="TextBox 17"/>
          <p:cNvSpPr txBox="1"/>
          <p:nvPr/>
        </p:nvSpPr>
        <p:spPr>
          <a:xfrm>
            <a:off x="1096583" y="236449"/>
            <a:ext cx="2339102" cy="523220"/>
          </a:xfrm>
          <a:prstGeom prst="rect">
            <a:avLst/>
          </a:prstGeom>
          <a:noFill/>
        </p:spPr>
        <p:txBody>
          <a:bodyPr wrap="none" rtlCol="0">
            <a:spAutoFit/>
          </a:bodyPr>
          <a:lstStyle/>
          <a:p>
            <a:r>
              <a:rPr lang="zh-CN" altLang="en-US" sz="2800" b="1" dirty="0">
                <a:solidFill>
                  <a:srgbClr val="7B77FF"/>
                </a:solidFill>
                <a:latin typeface="微软雅黑" panose="020B0503020204020204" pitchFamily="34" charset="-122"/>
                <a:ea typeface="微软雅黑" panose="020B0503020204020204" pitchFamily="34" charset="-122"/>
                <a:sym typeface="+mn-lt"/>
              </a:rPr>
              <a:t>竞争对手分析</a:t>
            </a:r>
          </a:p>
        </p:txBody>
      </p:sp>
      <p:sp>
        <p:nvSpPr>
          <p:cNvPr id="25" name="任意多边形: 形状 24"/>
          <p:cNvSpPr/>
          <p:nvPr/>
        </p:nvSpPr>
        <p:spPr>
          <a:xfrm rot="6873902">
            <a:off x="350857" y="166657"/>
            <a:ext cx="636191" cy="662805"/>
          </a:xfrm>
          <a:custGeom>
            <a:avLst/>
            <a:gdLst>
              <a:gd name="connsiteX0" fmla="*/ 613277 w 3866328"/>
              <a:gd name="connsiteY0" fmla="*/ 140207 h 4172679"/>
              <a:gd name="connsiteX1" fmla="*/ 2546080 w 3866328"/>
              <a:gd name="connsiteY1" fmla="*/ 399531 h 4172679"/>
              <a:gd name="connsiteX2" fmla="*/ 3805207 w 3866328"/>
              <a:gd name="connsiteY2" fmla="*/ 1545372 h 4172679"/>
              <a:gd name="connsiteX3" fmla="*/ 3807012 w 3866328"/>
              <a:gd name="connsiteY3" fmla="*/ 1550368 h 4172679"/>
              <a:gd name="connsiteX4" fmla="*/ 3829988 w 3866328"/>
              <a:gd name="connsiteY4" fmla="*/ 1589517 h 4172679"/>
              <a:gd name="connsiteX5" fmla="*/ 3865844 w 3866328"/>
              <a:gd name="connsiteY5" fmla="*/ 1770949 h 4172679"/>
              <a:gd name="connsiteX6" fmla="*/ 3864378 w 3866328"/>
              <a:gd name="connsiteY6" fmla="*/ 1791606 h 4172679"/>
              <a:gd name="connsiteX7" fmla="*/ 3866328 w 3866328"/>
              <a:gd name="connsiteY7" fmla="*/ 1834775 h 4172679"/>
              <a:gd name="connsiteX8" fmla="*/ 3853401 w 3866328"/>
              <a:gd name="connsiteY8" fmla="*/ 1920995 h 4172679"/>
              <a:gd name="connsiteX9" fmla="*/ 3843093 w 3866328"/>
              <a:gd name="connsiteY9" fmla="*/ 1947820 h 4172679"/>
              <a:gd name="connsiteX10" fmla="*/ 3834969 w 3866328"/>
              <a:gd name="connsiteY10" fmla="*/ 1986353 h 4172679"/>
              <a:gd name="connsiteX11" fmla="*/ 2672420 w 3866328"/>
              <a:gd name="connsiteY11" fmla="*/ 3433435 h 4172679"/>
              <a:gd name="connsiteX12" fmla="*/ 856034 w 3866328"/>
              <a:gd name="connsiteY12" fmla="*/ 4165915 h 4172679"/>
              <a:gd name="connsiteX13" fmla="*/ 774152 w 3866328"/>
              <a:gd name="connsiteY13" fmla="*/ 4149628 h 4172679"/>
              <a:gd name="connsiteX14" fmla="*/ 763689 w 3866328"/>
              <a:gd name="connsiteY14" fmla="*/ 4148356 h 4172679"/>
              <a:gd name="connsiteX15" fmla="*/ 758900 w 3866328"/>
              <a:gd name="connsiteY15" fmla="*/ 4146595 h 4172679"/>
              <a:gd name="connsiteX16" fmla="*/ 753837 w 3866328"/>
              <a:gd name="connsiteY16" fmla="*/ 4145587 h 4172679"/>
              <a:gd name="connsiteX17" fmla="*/ 691610 w 3866328"/>
              <a:gd name="connsiteY17" fmla="*/ 4121853 h 4172679"/>
              <a:gd name="connsiteX18" fmla="*/ 679226 w 3866328"/>
              <a:gd name="connsiteY18" fmla="*/ 4117300 h 4172679"/>
              <a:gd name="connsiteX19" fmla="*/ 678511 w 3866328"/>
              <a:gd name="connsiteY19" fmla="*/ 4116857 h 4172679"/>
              <a:gd name="connsiteX20" fmla="*/ 664236 w 3866328"/>
              <a:gd name="connsiteY20" fmla="*/ 4111412 h 4172679"/>
              <a:gd name="connsiteX21" fmla="*/ 588310 w 3866328"/>
              <a:gd name="connsiteY21" fmla="*/ 4063104 h 4172679"/>
              <a:gd name="connsiteX22" fmla="*/ 556369 w 3866328"/>
              <a:gd name="connsiteY22" fmla="*/ 4030352 h 4172679"/>
              <a:gd name="connsiteX23" fmla="*/ 519547 w 3866328"/>
              <a:gd name="connsiteY23" fmla="*/ 3997884 h 4172679"/>
              <a:gd name="connsiteX24" fmla="*/ 0 w 3866328"/>
              <a:gd name="connsiteY24" fmla="*/ 2109537 h 4172679"/>
              <a:gd name="connsiteX25" fmla="*/ 597702 w 3866328"/>
              <a:gd name="connsiteY25" fmla="*/ 152275 h 4172679"/>
              <a:gd name="connsiteX26" fmla="*/ 605929 w 3866328"/>
              <a:gd name="connsiteY26" fmla="*/ 147179 h 4172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66328" h="4172679">
                <a:moveTo>
                  <a:pt x="613277" y="140207"/>
                </a:moveTo>
                <a:cubicBezTo>
                  <a:pt x="942882" y="-114697"/>
                  <a:pt x="1743763" y="-18409"/>
                  <a:pt x="2546080" y="399531"/>
                </a:cubicBezTo>
                <a:cubicBezTo>
                  <a:pt x="3176472" y="727912"/>
                  <a:pt x="3643634" y="1169373"/>
                  <a:pt x="3805207" y="1545372"/>
                </a:cubicBezTo>
                <a:lnTo>
                  <a:pt x="3807012" y="1550368"/>
                </a:lnTo>
                <a:lnTo>
                  <a:pt x="3829988" y="1589517"/>
                </a:lnTo>
                <a:cubicBezTo>
                  <a:pt x="3853560" y="1643474"/>
                  <a:pt x="3865262" y="1704381"/>
                  <a:pt x="3865844" y="1770949"/>
                </a:cubicBezTo>
                <a:lnTo>
                  <a:pt x="3864378" y="1791606"/>
                </a:lnTo>
                <a:lnTo>
                  <a:pt x="3866328" y="1834775"/>
                </a:lnTo>
                <a:cubicBezTo>
                  <a:pt x="3864901" y="1864503"/>
                  <a:pt x="3860627" y="1893288"/>
                  <a:pt x="3853401" y="1920995"/>
                </a:cubicBezTo>
                <a:lnTo>
                  <a:pt x="3843093" y="1947820"/>
                </a:lnTo>
                <a:lnTo>
                  <a:pt x="3834969" y="1986353"/>
                </a:lnTo>
                <a:cubicBezTo>
                  <a:pt x="3719934" y="2407688"/>
                  <a:pt x="3291040" y="2961393"/>
                  <a:pt x="2672420" y="3433435"/>
                </a:cubicBezTo>
                <a:cubicBezTo>
                  <a:pt x="1997562" y="3948390"/>
                  <a:pt x="1288580" y="4219908"/>
                  <a:pt x="856034" y="4165915"/>
                </a:cubicBezTo>
                <a:lnTo>
                  <a:pt x="774152" y="4149628"/>
                </a:lnTo>
                <a:lnTo>
                  <a:pt x="763689" y="4148356"/>
                </a:lnTo>
                <a:lnTo>
                  <a:pt x="758900" y="4146595"/>
                </a:lnTo>
                <a:lnTo>
                  <a:pt x="753837" y="4145587"/>
                </a:lnTo>
                <a:lnTo>
                  <a:pt x="691610" y="4121853"/>
                </a:lnTo>
                <a:lnTo>
                  <a:pt x="679226" y="4117300"/>
                </a:lnTo>
                <a:lnTo>
                  <a:pt x="678511" y="4116857"/>
                </a:lnTo>
                <a:lnTo>
                  <a:pt x="664236" y="4111412"/>
                </a:lnTo>
                <a:cubicBezTo>
                  <a:pt x="636588" y="4097681"/>
                  <a:pt x="611219" y="4081594"/>
                  <a:pt x="588310" y="4063104"/>
                </a:cubicBezTo>
                <a:lnTo>
                  <a:pt x="556369" y="4030352"/>
                </a:lnTo>
                <a:lnTo>
                  <a:pt x="519547" y="3997884"/>
                </a:lnTo>
                <a:cubicBezTo>
                  <a:pt x="214231" y="3686768"/>
                  <a:pt x="0" y="2958426"/>
                  <a:pt x="0" y="2109537"/>
                </a:cubicBezTo>
                <a:cubicBezTo>
                  <a:pt x="0" y="1189907"/>
                  <a:pt x="251424" y="411752"/>
                  <a:pt x="597702" y="152275"/>
                </a:cubicBezTo>
                <a:lnTo>
                  <a:pt x="605929" y="147179"/>
                </a:lnTo>
                <a:close/>
              </a:path>
            </a:pathLst>
          </a:custGeom>
          <a:gradFill>
            <a:gsLst>
              <a:gs pos="97000">
                <a:srgbClr val="9D8EFF"/>
              </a:gs>
              <a:gs pos="1770">
                <a:srgbClr val="857EFF"/>
              </a:gs>
              <a:gs pos="44000">
                <a:srgbClr val="75C2F6"/>
              </a:gs>
            </a:gsLst>
            <a:lin ang="2400000" scaled="0"/>
          </a:gradFill>
          <a:ln>
            <a:noFill/>
          </a:ln>
          <a:effectLst>
            <a:outerShdw blurRad="762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1000"/>
                                        <p:tgtEl>
                                          <p:spTgt spid="8"/>
                                        </p:tgtEl>
                                      </p:cBhvr>
                                    </p:animEffect>
                                  </p:childTnLst>
                                </p:cTn>
                              </p:par>
                              <p:par>
                                <p:cTn id="8" presetID="22" presetClass="entr" presetSubtype="2" fill="hold" nodeType="withEffect">
                                  <p:stCondLst>
                                    <p:cond delay="250"/>
                                  </p:stCondLst>
                                  <p:childTnLst>
                                    <p:set>
                                      <p:cBhvr>
                                        <p:cTn id="9" dur="1" fill="hold">
                                          <p:stCondLst>
                                            <p:cond delay="0"/>
                                          </p:stCondLst>
                                        </p:cTn>
                                        <p:tgtEl>
                                          <p:spTgt spid="13"/>
                                        </p:tgtEl>
                                        <p:attrNameLst>
                                          <p:attrName>style.visibility</p:attrName>
                                        </p:attrNameLst>
                                      </p:cBhvr>
                                      <p:to>
                                        <p:strVal val="visible"/>
                                      </p:to>
                                    </p:set>
                                    <p:animEffect transition="in" filter="wipe(right)">
                                      <p:cBhvr>
                                        <p:cTn id="10" dur="1000"/>
                                        <p:tgtEl>
                                          <p:spTgt spid="13"/>
                                        </p:tgtEl>
                                      </p:cBhvr>
                                    </p:animEffect>
                                  </p:childTnLst>
                                </p:cTn>
                              </p:par>
                            </p:childTnLst>
                          </p:cTn>
                        </p:par>
                        <p:par>
                          <p:cTn id="11" fill="hold">
                            <p:stCondLst>
                              <p:cond delay="1000"/>
                            </p:stCondLst>
                            <p:childTnLst>
                              <p:par>
                                <p:cTn id="12" presetID="2" presetClass="entr" presetSubtype="2" fill="hold" grpId="0" nodeType="afterEffect">
                                  <p:stCondLst>
                                    <p:cond delay="0"/>
                                  </p:stCondLst>
                                  <p:childTnLst>
                                    <p:set>
                                      <p:cBhvr>
                                        <p:cTn id="13" dur="1" fill="hold">
                                          <p:stCondLst>
                                            <p:cond delay="0"/>
                                          </p:stCondLst>
                                        </p:cTn>
                                        <p:tgtEl>
                                          <p:spTgt spid="18"/>
                                        </p:tgtEl>
                                        <p:attrNameLst>
                                          <p:attrName>style.visibility</p:attrName>
                                        </p:attrNameLst>
                                      </p:cBhvr>
                                      <p:to>
                                        <p:strVal val="visible"/>
                                      </p:to>
                                    </p:set>
                                    <p:anim calcmode="lin" valueType="num">
                                      <p:cBhvr additive="base">
                                        <p:cTn id="14" dur="500" fill="hold"/>
                                        <p:tgtEl>
                                          <p:spTgt spid="18"/>
                                        </p:tgtEl>
                                        <p:attrNameLst>
                                          <p:attrName>ppt_x</p:attrName>
                                        </p:attrNameLst>
                                      </p:cBhvr>
                                      <p:tavLst>
                                        <p:tav tm="0">
                                          <p:val>
                                            <p:strVal val="1+#ppt_w/2"/>
                                          </p:val>
                                        </p:tav>
                                        <p:tav tm="100000">
                                          <p:val>
                                            <p:strVal val="#ppt_x"/>
                                          </p:val>
                                        </p:tav>
                                      </p:tavLst>
                                    </p:anim>
                                    <p:anim calcmode="lin" valueType="num">
                                      <p:cBhvr additive="base">
                                        <p:cTn id="15" dur="500" fill="hold"/>
                                        <p:tgtEl>
                                          <p:spTgt spid="18"/>
                                        </p:tgtEl>
                                        <p:attrNameLst>
                                          <p:attrName>ppt_y</p:attrName>
                                        </p:attrNameLst>
                                      </p:cBhvr>
                                      <p:tavLst>
                                        <p:tav tm="0">
                                          <p:val>
                                            <p:strVal val="#ppt_y"/>
                                          </p:val>
                                        </p:tav>
                                        <p:tav tm="100000">
                                          <p:val>
                                            <p:strVal val="#ppt_y"/>
                                          </p:val>
                                        </p:tav>
                                      </p:tavLst>
                                    </p:anim>
                                  </p:childTnLst>
                                </p:cTn>
                              </p:par>
                              <p:par>
                                <p:cTn id="16" presetID="2" presetClass="entr" presetSubtype="2"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 calcmode="lin" valueType="num">
                                      <p:cBhvr additive="base">
                                        <p:cTn id="18" dur="500" fill="hold"/>
                                        <p:tgtEl>
                                          <p:spTgt spid="19"/>
                                        </p:tgtEl>
                                        <p:attrNameLst>
                                          <p:attrName>ppt_x</p:attrName>
                                        </p:attrNameLst>
                                      </p:cBhvr>
                                      <p:tavLst>
                                        <p:tav tm="0">
                                          <p:val>
                                            <p:strVal val="1+#ppt_w/2"/>
                                          </p:val>
                                        </p:tav>
                                        <p:tav tm="100000">
                                          <p:val>
                                            <p:strVal val="#ppt_x"/>
                                          </p:val>
                                        </p:tav>
                                      </p:tavLst>
                                    </p:anim>
                                    <p:anim calcmode="lin" valueType="num">
                                      <p:cBhvr additive="base">
                                        <p:cTn id="19" dur="500" fill="hold"/>
                                        <p:tgtEl>
                                          <p:spTgt spid="19"/>
                                        </p:tgtEl>
                                        <p:attrNameLst>
                                          <p:attrName>ppt_y</p:attrName>
                                        </p:attrNameLst>
                                      </p:cBhvr>
                                      <p:tavLst>
                                        <p:tav tm="0">
                                          <p:val>
                                            <p:strVal val="#ppt_y"/>
                                          </p:val>
                                        </p:tav>
                                        <p:tav tm="100000">
                                          <p:val>
                                            <p:strVal val="#ppt_y"/>
                                          </p:val>
                                        </p:tav>
                                      </p:tavLst>
                                    </p:anim>
                                  </p:childTnLst>
                                </p:cTn>
                              </p:par>
                              <p:par>
                                <p:cTn id="20" presetID="2" presetClass="entr" presetSubtype="2" fill="hold" grpId="0" nodeType="with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additive="base">
                                        <p:cTn id="22" dur="500" fill="hold"/>
                                        <p:tgtEl>
                                          <p:spTgt spid="20"/>
                                        </p:tgtEl>
                                        <p:attrNameLst>
                                          <p:attrName>ppt_x</p:attrName>
                                        </p:attrNameLst>
                                      </p:cBhvr>
                                      <p:tavLst>
                                        <p:tav tm="0">
                                          <p:val>
                                            <p:strVal val="1+#ppt_w/2"/>
                                          </p:val>
                                        </p:tav>
                                        <p:tav tm="100000">
                                          <p:val>
                                            <p:strVal val="#ppt_x"/>
                                          </p:val>
                                        </p:tav>
                                      </p:tavLst>
                                    </p:anim>
                                    <p:anim calcmode="lin" valueType="num">
                                      <p:cBhvr additive="base">
                                        <p:cTn id="23" dur="500" fill="hold"/>
                                        <p:tgtEl>
                                          <p:spTgt spid="20"/>
                                        </p:tgtEl>
                                        <p:attrNameLst>
                                          <p:attrName>ppt_y</p:attrName>
                                        </p:attrNameLst>
                                      </p:cBhvr>
                                      <p:tavLst>
                                        <p:tav tm="0">
                                          <p:val>
                                            <p:strVal val="#ppt_y"/>
                                          </p:val>
                                        </p:tav>
                                        <p:tav tm="100000">
                                          <p:val>
                                            <p:strVal val="#ppt_y"/>
                                          </p:val>
                                        </p:tav>
                                      </p:tavLst>
                                    </p:anim>
                                  </p:childTnLst>
                                </p:cTn>
                              </p:par>
                              <p:par>
                                <p:cTn id="24" presetID="2" presetClass="entr" presetSubtype="8" fill="hold" grpId="0" nodeType="withEffect">
                                  <p:stCondLst>
                                    <p:cond delay="0"/>
                                  </p:stCondLst>
                                  <p:childTnLst>
                                    <p:set>
                                      <p:cBhvr>
                                        <p:cTn id="25" dur="1" fill="hold">
                                          <p:stCondLst>
                                            <p:cond delay="0"/>
                                          </p:stCondLst>
                                        </p:cTn>
                                        <p:tgtEl>
                                          <p:spTgt spid="21"/>
                                        </p:tgtEl>
                                        <p:attrNameLst>
                                          <p:attrName>style.visibility</p:attrName>
                                        </p:attrNameLst>
                                      </p:cBhvr>
                                      <p:to>
                                        <p:strVal val="visible"/>
                                      </p:to>
                                    </p:set>
                                    <p:anim calcmode="lin" valueType="num">
                                      <p:cBhvr additive="base">
                                        <p:cTn id="26" dur="500" fill="hold"/>
                                        <p:tgtEl>
                                          <p:spTgt spid="21"/>
                                        </p:tgtEl>
                                        <p:attrNameLst>
                                          <p:attrName>ppt_x</p:attrName>
                                        </p:attrNameLst>
                                      </p:cBhvr>
                                      <p:tavLst>
                                        <p:tav tm="0">
                                          <p:val>
                                            <p:strVal val="0-#ppt_w/2"/>
                                          </p:val>
                                        </p:tav>
                                        <p:tav tm="100000">
                                          <p:val>
                                            <p:strVal val="#ppt_x"/>
                                          </p:val>
                                        </p:tav>
                                      </p:tavLst>
                                    </p:anim>
                                    <p:anim calcmode="lin" valueType="num">
                                      <p:cBhvr additive="base">
                                        <p:cTn id="27" dur="500" fill="hold"/>
                                        <p:tgtEl>
                                          <p:spTgt spid="21"/>
                                        </p:tgtEl>
                                        <p:attrNameLst>
                                          <p:attrName>ppt_y</p:attrName>
                                        </p:attrNameLst>
                                      </p:cBhvr>
                                      <p:tavLst>
                                        <p:tav tm="0">
                                          <p:val>
                                            <p:strVal val="#ppt_y"/>
                                          </p:val>
                                        </p:tav>
                                        <p:tav tm="100000">
                                          <p:val>
                                            <p:strVal val="#ppt_y"/>
                                          </p:val>
                                        </p:tav>
                                      </p:tavLst>
                                    </p:anim>
                                  </p:childTnLst>
                                </p:cTn>
                              </p:par>
                              <p:par>
                                <p:cTn id="28" presetID="2" presetClass="entr" presetSubtype="8" fill="hold" grpId="0" nodeType="withEffect">
                                  <p:stCondLst>
                                    <p:cond delay="0"/>
                                  </p:stCondLst>
                                  <p:childTnLst>
                                    <p:set>
                                      <p:cBhvr>
                                        <p:cTn id="29" dur="1" fill="hold">
                                          <p:stCondLst>
                                            <p:cond delay="0"/>
                                          </p:stCondLst>
                                        </p:cTn>
                                        <p:tgtEl>
                                          <p:spTgt spid="22"/>
                                        </p:tgtEl>
                                        <p:attrNameLst>
                                          <p:attrName>style.visibility</p:attrName>
                                        </p:attrNameLst>
                                      </p:cBhvr>
                                      <p:to>
                                        <p:strVal val="visible"/>
                                      </p:to>
                                    </p:set>
                                    <p:anim calcmode="lin" valueType="num">
                                      <p:cBhvr additive="base">
                                        <p:cTn id="30" dur="500" fill="hold"/>
                                        <p:tgtEl>
                                          <p:spTgt spid="22"/>
                                        </p:tgtEl>
                                        <p:attrNameLst>
                                          <p:attrName>ppt_x</p:attrName>
                                        </p:attrNameLst>
                                      </p:cBhvr>
                                      <p:tavLst>
                                        <p:tav tm="0">
                                          <p:val>
                                            <p:strVal val="0-#ppt_w/2"/>
                                          </p:val>
                                        </p:tav>
                                        <p:tav tm="100000">
                                          <p:val>
                                            <p:strVal val="#ppt_x"/>
                                          </p:val>
                                        </p:tav>
                                      </p:tavLst>
                                    </p:anim>
                                    <p:anim calcmode="lin" valueType="num">
                                      <p:cBhvr additive="base">
                                        <p:cTn id="31" dur="500" fill="hold"/>
                                        <p:tgtEl>
                                          <p:spTgt spid="22"/>
                                        </p:tgtEl>
                                        <p:attrNameLst>
                                          <p:attrName>ppt_y</p:attrName>
                                        </p:attrNameLst>
                                      </p:cBhvr>
                                      <p:tavLst>
                                        <p:tav tm="0">
                                          <p:val>
                                            <p:strVal val="#ppt_y"/>
                                          </p:val>
                                        </p:tav>
                                        <p:tav tm="100000">
                                          <p:val>
                                            <p:strVal val="#ppt_y"/>
                                          </p:val>
                                        </p:tav>
                                      </p:tavLst>
                                    </p:anim>
                                  </p:childTnLst>
                                </p:cTn>
                              </p:par>
                              <p:par>
                                <p:cTn id="32" presetID="2" presetClass="entr" presetSubtype="8" fill="hold" grpId="0" nodeType="withEffect">
                                  <p:stCondLst>
                                    <p:cond delay="0"/>
                                  </p:stCondLst>
                                  <p:childTnLst>
                                    <p:set>
                                      <p:cBhvr>
                                        <p:cTn id="33" dur="1" fill="hold">
                                          <p:stCondLst>
                                            <p:cond delay="0"/>
                                          </p:stCondLst>
                                        </p:cTn>
                                        <p:tgtEl>
                                          <p:spTgt spid="23"/>
                                        </p:tgtEl>
                                        <p:attrNameLst>
                                          <p:attrName>style.visibility</p:attrName>
                                        </p:attrNameLst>
                                      </p:cBhvr>
                                      <p:to>
                                        <p:strVal val="visible"/>
                                      </p:to>
                                    </p:set>
                                    <p:anim calcmode="lin" valueType="num">
                                      <p:cBhvr additive="base">
                                        <p:cTn id="34" dur="500" fill="hold"/>
                                        <p:tgtEl>
                                          <p:spTgt spid="23"/>
                                        </p:tgtEl>
                                        <p:attrNameLst>
                                          <p:attrName>ppt_x</p:attrName>
                                        </p:attrNameLst>
                                      </p:cBhvr>
                                      <p:tavLst>
                                        <p:tav tm="0">
                                          <p:val>
                                            <p:strVal val="0-#ppt_w/2"/>
                                          </p:val>
                                        </p:tav>
                                        <p:tav tm="100000">
                                          <p:val>
                                            <p:strVal val="#ppt_x"/>
                                          </p:val>
                                        </p:tav>
                                      </p:tavLst>
                                    </p:anim>
                                    <p:anim calcmode="lin" valueType="num">
                                      <p:cBhvr additive="base">
                                        <p:cTn id="35" dur="500" fill="hold"/>
                                        <p:tgtEl>
                                          <p:spTgt spid="23"/>
                                        </p:tgtEl>
                                        <p:attrNameLst>
                                          <p:attrName>ppt_y</p:attrName>
                                        </p:attrNameLst>
                                      </p:cBhvr>
                                      <p:tavLst>
                                        <p:tav tm="0">
                                          <p:val>
                                            <p:strVal val="#ppt_y"/>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24"/>
                                        </p:tgtEl>
                                        <p:attrNameLst>
                                          <p:attrName>style.visibility</p:attrName>
                                        </p:attrNameLst>
                                      </p:cBhvr>
                                      <p:to>
                                        <p:strVal val="visible"/>
                                      </p:to>
                                    </p:set>
                                    <p:animEffect transition="in" filter="fade">
                                      <p:cBhvr>
                                        <p:cTn id="38" dur="1000"/>
                                        <p:tgtEl>
                                          <p:spTgt spid="24"/>
                                        </p:tgtEl>
                                      </p:cBhvr>
                                    </p:animEffect>
                                    <p:anim calcmode="lin" valueType="num">
                                      <p:cBhvr>
                                        <p:cTn id="39" dur="1000" fill="hold"/>
                                        <p:tgtEl>
                                          <p:spTgt spid="24"/>
                                        </p:tgtEl>
                                        <p:attrNameLst>
                                          <p:attrName>ppt_x</p:attrName>
                                        </p:attrNameLst>
                                      </p:cBhvr>
                                      <p:tavLst>
                                        <p:tav tm="0">
                                          <p:val>
                                            <p:strVal val="#ppt_x"/>
                                          </p:val>
                                        </p:tav>
                                        <p:tav tm="100000">
                                          <p:val>
                                            <p:strVal val="#ppt_x"/>
                                          </p:val>
                                        </p:tav>
                                      </p:tavLst>
                                    </p:anim>
                                    <p:anim calcmode="lin" valueType="num">
                                      <p:cBhvr>
                                        <p:cTn id="40" dur="1000" fill="hold"/>
                                        <p:tgtEl>
                                          <p:spTgt spid="24"/>
                                        </p:tgtEl>
                                        <p:attrNameLst>
                                          <p:attrName>ppt_y</p:attrName>
                                        </p:attrNameLst>
                                      </p:cBhvr>
                                      <p:tavLst>
                                        <p:tav tm="0">
                                          <p:val>
                                            <p:strVal val="#ppt_y+.1"/>
                                          </p:val>
                                        </p:tav>
                                        <p:tav tm="100000">
                                          <p:val>
                                            <p:strVal val="#ppt_y"/>
                                          </p:val>
                                        </p:tav>
                                      </p:tavLst>
                                    </p:anim>
                                  </p:childTnLst>
                                </p:cTn>
                              </p:par>
                            </p:childTnLst>
                          </p:cTn>
                        </p:par>
                        <p:par>
                          <p:cTn id="41" fill="hold">
                            <p:stCondLst>
                              <p:cond delay="1500"/>
                            </p:stCondLst>
                            <p:childTnLst>
                              <p:par>
                                <p:cTn id="42" presetID="31" presetClass="entr" presetSubtype="0" fill="hold" grpId="0" nodeType="afterEffect">
                                  <p:stCondLst>
                                    <p:cond delay="0"/>
                                  </p:stCondLst>
                                  <p:childTnLst>
                                    <p:set>
                                      <p:cBhvr>
                                        <p:cTn id="43" dur="1" fill="hold">
                                          <p:stCondLst>
                                            <p:cond delay="0"/>
                                          </p:stCondLst>
                                        </p:cTn>
                                        <p:tgtEl>
                                          <p:spTgt spid="25"/>
                                        </p:tgtEl>
                                        <p:attrNameLst>
                                          <p:attrName>style.visibility</p:attrName>
                                        </p:attrNameLst>
                                      </p:cBhvr>
                                      <p:to>
                                        <p:strVal val="visible"/>
                                      </p:to>
                                    </p:set>
                                    <p:anim calcmode="lin" valueType="num">
                                      <p:cBhvr>
                                        <p:cTn id="44" dur="1000" fill="hold"/>
                                        <p:tgtEl>
                                          <p:spTgt spid="25"/>
                                        </p:tgtEl>
                                        <p:attrNameLst>
                                          <p:attrName>ppt_w</p:attrName>
                                        </p:attrNameLst>
                                      </p:cBhvr>
                                      <p:tavLst>
                                        <p:tav tm="0">
                                          <p:val>
                                            <p:fltVal val="0"/>
                                          </p:val>
                                        </p:tav>
                                        <p:tav tm="100000">
                                          <p:val>
                                            <p:strVal val="#ppt_w"/>
                                          </p:val>
                                        </p:tav>
                                      </p:tavLst>
                                    </p:anim>
                                    <p:anim calcmode="lin" valueType="num">
                                      <p:cBhvr>
                                        <p:cTn id="45" dur="1000" fill="hold"/>
                                        <p:tgtEl>
                                          <p:spTgt spid="25"/>
                                        </p:tgtEl>
                                        <p:attrNameLst>
                                          <p:attrName>ppt_h</p:attrName>
                                        </p:attrNameLst>
                                      </p:cBhvr>
                                      <p:tavLst>
                                        <p:tav tm="0">
                                          <p:val>
                                            <p:fltVal val="0"/>
                                          </p:val>
                                        </p:tav>
                                        <p:tav tm="100000">
                                          <p:val>
                                            <p:strVal val="#ppt_h"/>
                                          </p:val>
                                        </p:tav>
                                      </p:tavLst>
                                    </p:anim>
                                    <p:anim calcmode="lin" valueType="num">
                                      <p:cBhvr>
                                        <p:cTn id="46" dur="1000" fill="hold"/>
                                        <p:tgtEl>
                                          <p:spTgt spid="25"/>
                                        </p:tgtEl>
                                        <p:attrNameLst>
                                          <p:attrName>style.rotation</p:attrName>
                                        </p:attrNameLst>
                                      </p:cBhvr>
                                      <p:tavLst>
                                        <p:tav tm="0">
                                          <p:val>
                                            <p:fltVal val="90"/>
                                          </p:val>
                                        </p:tav>
                                        <p:tav tm="100000">
                                          <p:val>
                                            <p:fltVal val="0"/>
                                          </p:val>
                                        </p:tav>
                                      </p:tavLst>
                                    </p:anim>
                                    <p:animEffect transition="in" filter="fade">
                                      <p:cBhvr>
                                        <p:cTn id="47" dur="1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p:bldP spid="22" grpId="0"/>
      <p:bldP spid="23" grpId="0"/>
      <p:bldP spid="24" grpId="0"/>
      <p:bldP spid="25" grpId="0" bldLvl="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4359593" y="1795398"/>
            <a:ext cx="3041014" cy="3476393"/>
            <a:chOff x="4575493" y="2548329"/>
            <a:chExt cx="3041014" cy="3476393"/>
          </a:xfrm>
          <a:gradFill>
            <a:gsLst>
              <a:gs pos="97000">
                <a:srgbClr val="DEDEFF"/>
              </a:gs>
              <a:gs pos="1770">
                <a:srgbClr val="9D8EFF"/>
              </a:gs>
              <a:gs pos="44000">
                <a:srgbClr val="857EFF"/>
              </a:gs>
            </a:gsLst>
            <a:lin ang="2400000" scaled="0"/>
          </a:gradFill>
        </p:grpSpPr>
        <p:grpSp>
          <p:nvGrpSpPr>
            <p:cNvPr id="9" name="组合 8"/>
            <p:cNvGrpSpPr/>
            <p:nvPr/>
          </p:nvGrpSpPr>
          <p:grpSpPr>
            <a:xfrm>
              <a:off x="4575493" y="2766018"/>
              <a:ext cx="3041014" cy="3041015"/>
              <a:chOff x="4616768" y="2715218"/>
              <a:chExt cx="3041014" cy="3041015"/>
            </a:xfrm>
            <a:grpFill/>
          </p:grpSpPr>
          <p:sp>
            <p:nvSpPr>
              <p:cNvPr id="13" name="空心弧 12"/>
              <p:cNvSpPr/>
              <p:nvPr/>
            </p:nvSpPr>
            <p:spPr>
              <a:xfrm rot="5400000">
                <a:off x="4616768" y="2715218"/>
                <a:ext cx="3041014" cy="3041014"/>
              </a:xfrm>
              <a:prstGeom prst="blockArc">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sp>
            <p:nvSpPr>
              <p:cNvPr id="12" name="空心弧 11"/>
              <p:cNvSpPr/>
              <p:nvPr/>
            </p:nvSpPr>
            <p:spPr>
              <a:xfrm rot="16200000">
                <a:off x="4616768" y="2715219"/>
                <a:ext cx="3041014" cy="3041014"/>
              </a:xfrm>
              <a:prstGeom prst="blockArc">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solidFill>
                </a:endParaRPr>
              </a:p>
            </p:txBody>
          </p:sp>
        </p:grpSp>
        <p:sp>
          <p:nvSpPr>
            <p:cNvPr id="10" name="等腰三角形 9"/>
            <p:cNvSpPr/>
            <p:nvPr/>
          </p:nvSpPr>
          <p:spPr>
            <a:xfrm rot="16200000">
              <a:off x="5162438" y="5083902"/>
              <a:ext cx="1223772" cy="657867"/>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等腰三角形 10"/>
            <p:cNvSpPr/>
            <p:nvPr/>
          </p:nvSpPr>
          <p:spPr>
            <a:xfrm rot="5400000">
              <a:off x="5805791" y="2831281"/>
              <a:ext cx="1223772" cy="657867"/>
            </a:xfrm>
            <a:prstGeom prst="triangle">
              <a:avLst/>
            </a:prstGeom>
            <a:grp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p:grpSp>
      <p:sp>
        <p:nvSpPr>
          <p:cNvPr id="14" name="同心圆 12"/>
          <p:cNvSpPr/>
          <p:nvPr/>
        </p:nvSpPr>
        <p:spPr>
          <a:xfrm>
            <a:off x="3802338" y="1455832"/>
            <a:ext cx="4155524" cy="4155524"/>
          </a:xfrm>
          <a:prstGeom prst="donut">
            <a:avLst>
              <a:gd name="adj" fmla="val 2433"/>
            </a:avLst>
          </a:prstGeom>
          <a:gradFill flip="none" rotWithShape="1">
            <a:gsLst>
              <a:gs pos="0">
                <a:schemeClr val="bg1">
                  <a:alpha val="0"/>
                </a:schemeClr>
              </a:gs>
              <a:gs pos="50000">
                <a:srgbClr val="857EFF"/>
              </a:gs>
              <a:gs pos="100000">
                <a:schemeClr val="bg1">
                  <a:alpha val="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grpSp>
        <p:nvGrpSpPr>
          <p:cNvPr id="33" name="组合 32"/>
          <p:cNvGrpSpPr/>
          <p:nvPr/>
        </p:nvGrpSpPr>
        <p:grpSpPr>
          <a:xfrm>
            <a:off x="5646709" y="3278136"/>
            <a:ext cx="466783" cy="489421"/>
            <a:chOff x="3349235" y="2068527"/>
            <a:chExt cx="516445" cy="541492"/>
          </a:xfrm>
          <a:solidFill>
            <a:schemeClr val="tx1">
              <a:lumMod val="75000"/>
              <a:lumOff val="25000"/>
            </a:schemeClr>
          </a:solidFill>
        </p:grpSpPr>
        <p:sp>
          <p:nvSpPr>
            <p:cNvPr id="34" name="Freeform 33"/>
            <p:cNvSpPr>
              <a:spLocks noEditPoints="1"/>
            </p:cNvSpPr>
            <p:nvPr/>
          </p:nvSpPr>
          <p:spPr bwMode="auto">
            <a:xfrm>
              <a:off x="3349235" y="2068527"/>
              <a:ext cx="516445" cy="425799"/>
            </a:xfrm>
            <a:custGeom>
              <a:avLst/>
              <a:gdLst>
                <a:gd name="T0" fmla="*/ 172 w 183"/>
                <a:gd name="T1" fmla="*/ 0 h 151"/>
                <a:gd name="T2" fmla="*/ 11 w 183"/>
                <a:gd name="T3" fmla="*/ 0 h 151"/>
                <a:gd name="T4" fmla="*/ 0 w 183"/>
                <a:gd name="T5" fmla="*/ 11 h 151"/>
                <a:gd name="T6" fmla="*/ 0 w 183"/>
                <a:gd name="T7" fmla="*/ 140 h 151"/>
                <a:gd name="T8" fmla="*/ 11 w 183"/>
                <a:gd name="T9" fmla="*/ 151 h 151"/>
                <a:gd name="T10" fmla="*/ 172 w 183"/>
                <a:gd name="T11" fmla="*/ 151 h 151"/>
                <a:gd name="T12" fmla="*/ 183 w 183"/>
                <a:gd name="T13" fmla="*/ 140 h 151"/>
                <a:gd name="T14" fmla="*/ 183 w 183"/>
                <a:gd name="T15" fmla="*/ 11 h 151"/>
                <a:gd name="T16" fmla="*/ 172 w 183"/>
                <a:gd name="T17" fmla="*/ 0 h 151"/>
                <a:gd name="T18" fmla="*/ 91 w 183"/>
                <a:gd name="T19" fmla="*/ 143 h 151"/>
                <a:gd name="T20" fmla="*/ 84 w 183"/>
                <a:gd name="T21" fmla="*/ 136 h 151"/>
                <a:gd name="T22" fmla="*/ 91 w 183"/>
                <a:gd name="T23" fmla="*/ 128 h 151"/>
                <a:gd name="T24" fmla="*/ 99 w 183"/>
                <a:gd name="T25" fmla="*/ 136 h 151"/>
                <a:gd name="T26" fmla="*/ 91 w 183"/>
                <a:gd name="T27" fmla="*/ 143 h 151"/>
                <a:gd name="T28" fmla="*/ 171 w 183"/>
                <a:gd name="T29" fmla="*/ 121 h 151"/>
                <a:gd name="T30" fmla="*/ 12 w 183"/>
                <a:gd name="T31" fmla="*/ 121 h 151"/>
                <a:gd name="T32" fmla="*/ 12 w 183"/>
                <a:gd name="T33" fmla="*/ 11 h 151"/>
                <a:gd name="T34" fmla="*/ 171 w 183"/>
                <a:gd name="T35" fmla="*/ 11 h 151"/>
                <a:gd name="T36" fmla="*/ 171 w 183"/>
                <a:gd name="T37" fmla="*/ 121 h 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3" h="151">
                  <a:moveTo>
                    <a:pt x="172" y="0"/>
                  </a:moveTo>
                  <a:cubicBezTo>
                    <a:pt x="11" y="0"/>
                    <a:pt x="11" y="0"/>
                    <a:pt x="11" y="0"/>
                  </a:cubicBezTo>
                  <a:cubicBezTo>
                    <a:pt x="5" y="0"/>
                    <a:pt x="0" y="5"/>
                    <a:pt x="0" y="11"/>
                  </a:cubicBezTo>
                  <a:cubicBezTo>
                    <a:pt x="0" y="140"/>
                    <a:pt x="0" y="140"/>
                    <a:pt x="0" y="140"/>
                  </a:cubicBezTo>
                  <a:cubicBezTo>
                    <a:pt x="0" y="146"/>
                    <a:pt x="5" y="151"/>
                    <a:pt x="11" y="151"/>
                  </a:cubicBezTo>
                  <a:cubicBezTo>
                    <a:pt x="172" y="151"/>
                    <a:pt x="172" y="151"/>
                    <a:pt x="172" y="151"/>
                  </a:cubicBezTo>
                  <a:cubicBezTo>
                    <a:pt x="178" y="151"/>
                    <a:pt x="183" y="146"/>
                    <a:pt x="183" y="140"/>
                  </a:cubicBezTo>
                  <a:cubicBezTo>
                    <a:pt x="183" y="11"/>
                    <a:pt x="183" y="11"/>
                    <a:pt x="183" y="11"/>
                  </a:cubicBezTo>
                  <a:cubicBezTo>
                    <a:pt x="183" y="5"/>
                    <a:pt x="178" y="0"/>
                    <a:pt x="172" y="0"/>
                  </a:cubicBezTo>
                  <a:close/>
                  <a:moveTo>
                    <a:pt x="91" y="143"/>
                  </a:moveTo>
                  <a:cubicBezTo>
                    <a:pt x="87" y="143"/>
                    <a:pt x="84" y="140"/>
                    <a:pt x="84" y="136"/>
                  </a:cubicBezTo>
                  <a:cubicBezTo>
                    <a:pt x="84" y="131"/>
                    <a:pt x="87" y="128"/>
                    <a:pt x="91" y="128"/>
                  </a:cubicBezTo>
                  <a:cubicBezTo>
                    <a:pt x="96" y="128"/>
                    <a:pt x="99" y="131"/>
                    <a:pt x="99" y="136"/>
                  </a:cubicBezTo>
                  <a:cubicBezTo>
                    <a:pt x="99" y="140"/>
                    <a:pt x="96" y="143"/>
                    <a:pt x="91" y="143"/>
                  </a:cubicBezTo>
                  <a:close/>
                  <a:moveTo>
                    <a:pt x="171" y="121"/>
                  </a:moveTo>
                  <a:cubicBezTo>
                    <a:pt x="12" y="121"/>
                    <a:pt x="12" y="121"/>
                    <a:pt x="12" y="121"/>
                  </a:cubicBezTo>
                  <a:cubicBezTo>
                    <a:pt x="12" y="11"/>
                    <a:pt x="12" y="11"/>
                    <a:pt x="12" y="11"/>
                  </a:cubicBezTo>
                  <a:cubicBezTo>
                    <a:pt x="171" y="11"/>
                    <a:pt x="171" y="11"/>
                    <a:pt x="171" y="11"/>
                  </a:cubicBezTo>
                  <a:lnTo>
                    <a:pt x="171" y="121"/>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endParaRPr>
            </a:p>
          </p:txBody>
        </p:sp>
        <p:sp>
          <p:nvSpPr>
            <p:cNvPr id="35" name="Freeform 34"/>
            <p:cNvSpPr/>
            <p:nvPr/>
          </p:nvSpPr>
          <p:spPr bwMode="auto">
            <a:xfrm>
              <a:off x="3450615" y="2502675"/>
              <a:ext cx="313684" cy="107344"/>
            </a:xfrm>
            <a:custGeom>
              <a:avLst/>
              <a:gdLst>
                <a:gd name="T0" fmla="*/ 102 w 111"/>
                <a:gd name="T1" fmla="*/ 26 h 38"/>
                <a:gd name="T2" fmla="*/ 75 w 111"/>
                <a:gd name="T3" fmla="*/ 26 h 38"/>
                <a:gd name="T4" fmla="*/ 75 w 111"/>
                <a:gd name="T5" fmla="*/ 0 h 38"/>
                <a:gd name="T6" fmla="*/ 36 w 111"/>
                <a:gd name="T7" fmla="*/ 0 h 38"/>
                <a:gd name="T8" fmla="*/ 36 w 111"/>
                <a:gd name="T9" fmla="*/ 26 h 38"/>
                <a:gd name="T10" fmla="*/ 9 w 111"/>
                <a:gd name="T11" fmla="*/ 26 h 38"/>
                <a:gd name="T12" fmla="*/ 0 w 111"/>
                <a:gd name="T13" fmla="*/ 31 h 38"/>
                <a:gd name="T14" fmla="*/ 0 w 111"/>
                <a:gd name="T15" fmla="*/ 38 h 38"/>
                <a:gd name="T16" fmla="*/ 111 w 111"/>
                <a:gd name="T17" fmla="*/ 38 h 38"/>
                <a:gd name="T18" fmla="*/ 111 w 111"/>
                <a:gd name="T19" fmla="*/ 31 h 38"/>
                <a:gd name="T20" fmla="*/ 102 w 111"/>
                <a:gd name="T21" fmla="*/ 26 h 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11" h="38">
                  <a:moveTo>
                    <a:pt x="102" y="26"/>
                  </a:moveTo>
                  <a:cubicBezTo>
                    <a:pt x="75" y="26"/>
                    <a:pt x="75" y="26"/>
                    <a:pt x="75" y="26"/>
                  </a:cubicBezTo>
                  <a:cubicBezTo>
                    <a:pt x="75" y="0"/>
                    <a:pt x="75" y="0"/>
                    <a:pt x="75" y="0"/>
                  </a:cubicBezTo>
                  <a:cubicBezTo>
                    <a:pt x="36" y="0"/>
                    <a:pt x="36" y="0"/>
                    <a:pt x="36" y="0"/>
                  </a:cubicBezTo>
                  <a:cubicBezTo>
                    <a:pt x="36" y="26"/>
                    <a:pt x="36" y="26"/>
                    <a:pt x="36" y="26"/>
                  </a:cubicBezTo>
                  <a:cubicBezTo>
                    <a:pt x="9" y="26"/>
                    <a:pt x="9" y="26"/>
                    <a:pt x="9" y="26"/>
                  </a:cubicBezTo>
                  <a:cubicBezTo>
                    <a:pt x="4" y="26"/>
                    <a:pt x="0" y="29"/>
                    <a:pt x="0" y="31"/>
                  </a:cubicBezTo>
                  <a:cubicBezTo>
                    <a:pt x="0" y="38"/>
                    <a:pt x="0" y="38"/>
                    <a:pt x="0" y="38"/>
                  </a:cubicBezTo>
                  <a:cubicBezTo>
                    <a:pt x="111" y="38"/>
                    <a:pt x="111" y="38"/>
                    <a:pt x="111" y="38"/>
                  </a:cubicBezTo>
                  <a:cubicBezTo>
                    <a:pt x="111" y="31"/>
                    <a:pt x="111" y="31"/>
                    <a:pt x="111" y="31"/>
                  </a:cubicBezTo>
                  <a:cubicBezTo>
                    <a:pt x="111" y="29"/>
                    <a:pt x="107" y="26"/>
                    <a:pt x="102" y="2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endParaRPr>
            </a:p>
          </p:txBody>
        </p:sp>
        <p:sp>
          <p:nvSpPr>
            <p:cNvPr id="36" name="Freeform 35"/>
            <p:cNvSpPr/>
            <p:nvPr/>
          </p:nvSpPr>
          <p:spPr bwMode="auto">
            <a:xfrm>
              <a:off x="3402907" y="2209267"/>
              <a:ext cx="90646" cy="101381"/>
            </a:xfrm>
            <a:custGeom>
              <a:avLst/>
              <a:gdLst>
                <a:gd name="T0" fmla="*/ 76 w 76"/>
                <a:gd name="T1" fmla="*/ 69 h 85"/>
                <a:gd name="T2" fmla="*/ 19 w 76"/>
                <a:gd name="T3" fmla="*/ 43 h 85"/>
                <a:gd name="T4" fmla="*/ 19 w 76"/>
                <a:gd name="T5" fmla="*/ 43 h 85"/>
                <a:gd name="T6" fmla="*/ 76 w 76"/>
                <a:gd name="T7" fmla="*/ 17 h 85"/>
                <a:gd name="T8" fmla="*/ 76 w 76"/>
                <a:gd name="T9" fmla="*/ 0 h 85"/>
                <a:gd name="T10" fmla="*/ 0 w 76"/>
                <a:gd name="T11" fmla="*/ 36 h 85"/>
                <a:gd name="T12" fmla="*/ 0 w 76"/>
                <a:gd name="T13" fmla="*/ 50 h 85"/>
                <a:gd name="T14" fmla="*/ 76 w 76"/>
                <a:gd name="T15" fmla="*/ 85 h 85"/>
                <a:gd name="T16" fmla="*/ 76 w 76"/>
                <a:gd name="T17" fmla="*/ 69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6" h="85">
                  <a:moveTo>
                    <a:pt x="76" y="69"/>
                  </a:moveTo>
                  <a:lnTo>
                    <a:pt x="19" y="43"/>
                  </a:lnTo>
                  <a:lnTo>
                    <a:pt x="19" y="43"/>
                  </a:lnTo>
                  <a:lnTo>
                    <a:pt x="76" y="17"/>
                  </a:lnTo>
                  <a:lnTo>
                    <a:pt x="76" y="0"/>
                  </a:lnTo>
                  <a:lnTo>
                    <a:pt x="0" y="36"/>
                  </a:lnTo>
                  <a:lnTo>
                    <a:pt x="0" y="50"/>
                  </a:lnTo>
                  <a:lnTo>
                    <a:pt x="76" y="85"/>
                  </a:lnTo>
                  <a:lnTo>
                    <a:pt x="76" y="69"/>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endParaRPr>
            </a:p>
          </p:txBody>
        </p:sp>
        <p:sp>
          <p:nvSpPr>
            <p:cNvPr id="37" name="Freeform 36"/>
            <p:cNvSpPr/>
            <p:nvPr/>
          </p:nvSpPr>
          <p:spPr bwMode="auto">
            <a:xfrm>
              <a:off x="3718976" y="2209267"/>
              <a:ext cx="93032" cy="101381"/>
            </a:xfrm>
            <a:custGeom>
              <a:avLst/>
              <a:gdLst>
                <a:gd name="T0" fmla="*/ 78 w 78"/>
                <a:gd name="T1" fmla="*/ 36 h 85"/>
                <a:gd name="T2" fmla="*/ 0 w 78"/>
                <a:gd name="T3" fmla="*/ 0 h 85"/>
                <a:gd name="T4" fmla="*/ 0 w 78"/>
                <a:gd name="T5" fmla="*/ 17 h 85"/>
                <a:gd name="T6" fmla="*/ 59 w 78"/>
                <a:gd name="T7" fmla="*/ 43 h 85"/>
                <a:gd name="T8" fmla="*/ 59 w 78"/>
                <a:gd name="T9" fmla="*/ 43 h 85"/>
                <a:gd name="T10" fmla="*/ 0 w 78"/>
                <a:gd name="T11" fmla="*/ 69 h 85"/>
                <a:gd name="T12" fmla="*/ 0 w 78"/>
                <a:gd name="T13" fmla="*/ 85 h 85"/>
                <a:gd name="T14" fmla="*/ 78 w 78"/>
                <a:gd name="T15" fmla="*/ 50 h 85"/>
                <a:gd name="T16" fmla="*/ 78 w 78"/>
                <a:gd name="T17" fmla="*/ 3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8" h="85">
                  <a:moveTo>
                    <a:pt x="78" y="36"/>
                  </a:moveTo>
                  <a:lnTo>
                    <a:pt x="0" y="0"/>
                  </a:lnTo>
                  <a:lnTo>
                    <a:pt x="0" y="17"/>
                  </a:lnTo>
                  <a:lnTo>
                    <a:pt x="59" y="43"/>
                  </a:lnTo>
                  <a:lnTo>
                    <a:pt x="59" y="43"/>
                  </a:lnTo>
                  <a:lnTo>
                    <a:pt x="0" y="69"/>
                  </a:lnTo>
                  <a:lnTo>
                    <a:pt x="0" y="85"/>
                  </a:lnTo>
                  <a:lnTo>
                    <a:pt x="78" y="50"/>
                  </a:lnTo>
                  <a:lnTo>
                    <a:pt x="78" y="36"/>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endParaRPr>
            </a:p>
          </p:txBody>
        </p:sp>
        <p:sp>
          <p:nvSpPr>
            <p:cNvPr id="38" name="Freeform 37"/>
            <p:cNvSpPr>
              <a:spLocks noEditPoints="1"/>
            </p:cNvSpPr>
            <p:nvPr/>
          </p:nvSpPr>
          <p:spPr bwMode="auto">
            <a:xfrm>
              <a:off x="3512636" y="2163944"/>
              <a:ext cx="189642" cy="187256"/>
            </a:xfrm>
            <a:custGeom>
              <a:avLst/>
              <a:gdLst>
                <a:gd name="T0" fmla="*/ 9 w 67"/>
                <a:gd name="T1" fmla="*/ 49 h 66"/>
                <a:gd name="T2" fmla="*/ 6 w 67"/>
                <a:gd name="T3" fmla="*/ 52 h 66"/>
                <a:gd name="T4" fmla="*/ 14 w 67"/>
                <a:gd name="T5" fmla="*/ 61 h 66"/>
                <a:gd name="T6" fmla="*/ 18 w 67"/>
                <a:gd name="T7" fmla="*/ 57 h 66"/>
                <a:gd name="T8" fmla="*/ 27 w 67"/>
                <a:gd name="T9" fmla="*/ 61 h 66"/>
                <a:gd name="T10" fmla="*/ 27 w 67"/>
                <a:gd name="T11" fmla="*/ 66 h 66"/>
                <a:gd name="T12" fmla="*/ 39 w 67"/>
                <a:gd name="T13" fmla="*/ 66 h 66"/>
                <a:gd name="T14" fmla="*/ 39 w 67"/>
                <a:gd name="T15" fmla="*/ 61 h 66"/>
                <a:gd name="T16" fmla="*/ 49 w 67"/>
                <a:gd name="T17" fmla="*/ 57 h 66"/>
                <a:gd name="T18" fmla="*/ 53 w 67"/>
                <a:gd name="T19" fmla="*/ 61 h 66"/>
                <a:gd name="T20" fmla="*/ 61 w 67"/>
                <a:gd name="T21" fmla="*/ 52 h 66"/>
                <a:gd name="T22" fmla="*/ 58 w 67"/>
                <a:gd name="T23" fmla="*/ 49 h 66"/>
                <a:gd name="T24" fmla="*/ 62 w 67"/>
                <a:gd name="T25" fmla="*/ 39 h 66"/>
                <a:gd name="T26" fmla="*/ 67 w 67"/>
                <a:gd name="T27" fmla="*/ 39 h 66"/>
                <a:gd name="T28" fmla="*/ 67 w 67"/>
                <a:gd name="T29" fmla="*/ 27 h 66"/>
                <a:gd name="T30" fmla="*/ 62 w 67"/>
                <a:gd name="T31" fmla="*/ 27 h 66"/>
                <a:gd name="T32" fmla="*/ 58 w 67"/>
                <a:gd name="T33" fmla="*/ 17 h 66"/>
                <a:gd name="T34" fmla="*/ 62 w 67"/>
                <a:gd name="T35" fmla="*/ 14 h 66"/>
                <a:gd name="T36" fmla="*/ 53 w 67"/>
                <a:gd name="T37" fmla="*/ 5 h 66"/>
                <a:gd name="T38" fmla="*/ 49 w 67"/>
                <a:gd name="T39" fmla="*/ 9 h 66"/>
                <a:gd name="T40" fmla="*/ 39 w 67"/>
                <a:gd name="T41" fmla="*/ 5 h 66"/>
                <a:gd name="T42" fmla="*/ 39 w 67"/>
                <a:gd name="T43" fmla="*/ 0 h 66"/>
                <a:gd name="T44" fmla="*/ 27 w 67"/>
                <a:gd name="T45" fmla="*/ 0 h 66"/>
                <a:gd name="T46" fmla="*/ 27 w 67"/>
                <a:gd name="T47" fmla="*/ 5 h 66"/>
                <a:gd name="T48" fmla="*/ 18 w 67"/>
                <a:gd name="T49" fmla="*/ 9 h 66"/>
                <a:gd name="T50" fmla="*/ 14 w 67"/>
                <a:gd name="T51" fmla="*/ 5 h 66"/>
                <a:gd name="T52" fmla="*/ 5 w 67"/>
                <a:gd name="T53" fmla="*/ 13 h 66"/>
                <a:gd name="T54" fmla="*/ 9 w 67"/>
                <a:gd name="T55" fmla="*/ 17 h 66"/>
                <a:gd name="T56" fmla="*/ 5 w 67"/>
                <a:gd name="T57" fmla="*/ 27 h 66"/>
                <a:gd name="T58" fmla="*/ 0 w 67"/>
                <a:gd name="T59" fmla="*/ 27 h 66"/>
                <a:gd name="T60" fmla="*/ 0 w 67"/>
                <a:gd name="T61" fmla="*/ 39 h 66"/>
                <a:gd name="T62" fmla="*/ 5 w 67"/>
                <a:gd name="T63" fmla="*/ 39 h 66"/>
                <a:gd name="T64" fmla="*/ 9 w 67"/>
                <a:gd name="T65" fmla="*/ 49 h 66"/>
                <a:gd name="T66" fmla="*/ 34 w 67"/>
                <a:gd name="T67" fmla="*/ 13 h 66"/>
                <a:gd name="T68" fmla="*/ 54 w 67"/>
                <a:gd name="T69" fmla="*/ 33 h 66"/>
                <a:gd name="T70" fmla="*/ 34 w 67"/>
                <a:gd name="T71" fmla="*/ 53 h 66"/>
                <a:gd name="T72" fmla="*/ 13 w 67"/>
                <a:gd name="T73" fmla="*/ 33 h 66"/>
                <a:gd name="T74" fmla="*/ 34 w 67"/>
                <a:gd name="T75" fmla="*/ 13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67" h="66">
                  <a:moveTo>
                    <a:pt x="9" y="49"/>
                  </a:moveTo>
                  <a:cubicBezTo>
                    <a:pt x="6" y="52"/>
                    <a:pt x="6" y="52"/>
                    <a:pt x="6" y="52"/>
                  </a:cubicBezTo>
                  <a:cubicBezTo>
                    <a:pt x="14" y="61"/>
                    <a:pt x="14" y="61"/>
                    <a:pt x="14" y="61"/>
                  </a:cubicBezTo>
                  <a:cubicBezTo>
                    <a:pt x="18" y="57"/>
                    <a:pt x="18" y="57"/>
                    <a:pt x="18" y="57"/>
                  </a:cubicBezTo>
                  <a:cubicBezTo>
                    <a:pt x="21" y="59"/>
                    <a:pt x="24" y="60"/>
                    <a:pt x="27" y="61"/>
                  </a:cubicBezTo>
                  <a:cubicBezTo>
                    <a:pt x="27" y="66"/>
                    <a:pt x="27" y="66"/>
                    <a:pt x="27" y="66"/>
                  </a:cubicBezTo>
                  <a:cubicBezTo>
                    <a:pt x="39" y="66"/>
                    <a:pt x="39" y="66"/>
                    <a:pt x="39" y="66"/>
                  </a:cubicBezTo>
                  <a:cubicBezTo>
                    <a:pt x="39" y="61"/>
                    <a:pt x="39" y="61"/>
                    <a:pt x="39" y="61"/>
                  </a:cubicBezTo>
                  <a:cubicBezTo>
                    <a:pt x="43" y="60"/>
                    <a:pt x="46" y="59"/>
                    <a:pt x="49" y="57"/>
                  </a:cubicBezTo>
                  <a:cubicBezTo>
                    <a:pt x="53" y="61"/>
                    <a:pt x="53" y="61"/>
                    <a:pt x="53" y="61"/>
                  </a:cubicBezTo>
                  <a:cubicBezTo>
                    <a:pt x="61" y="52"/>
                    <a:pt x="61" y="52"/>
                    <a:pt x="61" y="52"/>
                  </a:cubicBezTo>
                  <a:cubicBezTo>
                    <a:pt x="58" y="49"/>
                    <a:pt x="58" y="49"/>
                    <a:pt x="58" y="49"/>
                  </a:cubicBezTo>
                  <a:cubicBezTo>
                    <a:pt x="60" y="46"/>
                    <a:pt x="61" y="43"/>
                    <a:pt x="62" y="39"/>
                  </a:cubicBezTo>
                  <a:cubicBezTo>
                    <a:pt x="67" y="39"/>
                    <a:pt x="67" y="39"/>
                    <a:pt x="67" y="39"/>
                  </a:cubicBezTo>
                  <a:cubicBezTo>
                    <a:pt x="67" y="27"/>
                    <a:pt x="67" y="27"/>
                    <a:pt x="67" y="27"/>
                  </a:cubicBezTo>
                  <a:cubicBezTo>
                    <a:pt x="62" y="27"/>
                    <a:pt x="62" y="27"/>
                    <a:pt x="62" y="27"/>
                  </a:cubicBezTo>
                  <a:cubicBezTo>
                    <a:pt x="61" y="24"/>
                    <a:pt x="60" y="20"/>
                    <a:pt x="58" y="17"/>
                  </a:cubicBezTo>
                  <a:cubicBezTo>
                    <a:pt x="62" y="14"/>
                    <a:pt x="62" y="14"/>
                    <a:pt x="62" y="14"/>
                  </a:cubicBezTo>
                  <a:cubicBezTo>
                    <a:pt x="53" y="5"/>
                    <a:pt x="53" y="5"/>
                    <a:pt x="53" y="5"/>
                  </a:cubicBezTo>
                  <a:cubicBezTo>
                    <a:pt x="49" y="9"/>
                    <a:pt x="49" y="9"/>
                    <a:pt x="49" y="9"/>
                  </a:cubicBezTo>
                  <a:cubicBezTo>
                    <a:pt x="46" y="7"/>
                    <a:pt x="43" y="6"/>
                    <a:pt x="39" y="5"/>
                  </a:cubicBezTo>
                  <a:cubicBezTo>
                    <a:pt x="39" y="0"/>
                    <a:pt x="39" y="0"/>
                    <a:pt x="39" y="0"/>
                  </a:cubicBezTo>
                  <a:cubicBezTo>
                    <a:pt x="27" y="0"/>
                    <a:pt x="27" y="0"/>
                    <a:pt x="27" y="0"/>
                  </a:cubicBezTo>
                  <a:cubicBezTo>
                    <a:pt x="27" y="5"/>
                    <a:pt x="27" y="5"/>
                    <a:pt x="27" y="5"/>
                  </a:cubicBezTo>
                  <a:cubicBezTo>
                    <a:pt x="24" y="6"/>
                    <a:pt x="21" y="7"/>
                    <a:pt x="18" y="9"/>
                  </a:cubicBezTo>
                  <a:cubicBezTo>
                    <a:pt x="14" y="5"/>
                    <a:pt x="14" y="5"/>
                    <a:pt x="14" y="5"/>
                  </a:cubicBezTo>
                  <a:cubicBezTo>
                    <a:pt x="5" y="13"/>
                    <a:pt x="5" y="13"/>
                    <a:pt x="5" y="13"/>
                  </a:cubicBezTo>
                  <a:cubicBezTo>
                    <a:pt x="9" y="17"/>
                    <a:pt x="9" y="17"/>
                    <a:pt x="9" y="17"/>
                  </a:cubicBezTo>
                  <a:cubicBezTo>
                    <a:pt x="7" y="20"/>
                    <a:pt x="6" y="24"/>
                    <a:pt x="5" y="27"/>
                  </a:cubicBezTo>
                  <a:cubicBezTo>
                    <a:pt x="0" y="27"/>
                    <a:pt x="0" y="27"/>
                    <a:pt x="0" y="27"/>
                  </a:cubicBezTo>
                  <a:cubicBezTo>
                    <a:pt x="0" y="39"/>
                    <a:pt x="0" y="39"/>
                    <a:pt x="0" y="39"/>
                  </a:cubicBezTo>
                  <a:cubicBezTo>
                    <a:pt x="5" y="39"/>
                    <a:pt x="5" y="39"/>
                    <a:pt x="5" y="39"/>
                  </a:cubicBezTo>
                  <a:cubicBezTo>
                    <a:pt x="6" y="43"/>
                    <a:pt x="8" y="46"/>
                    <a:pt x="9" y="49"/>
                  </a:cubicBezTo>
                  <a:close/>
                  <a:moveTo>
                    <a:pt x="34" y="13"/>
                  </a:moveTo>
                  <a:cubicBezTo>
                    <a:pt x="45" y="13"/>
                    <a:pt x="54" y="22"/>
                    <a:pt x="54" y="33"/>
                  </a:cubicBezTo>
                  <a:cubicBezTo>
                    <a:pt x="54" y="44"/>
                    <a:pt x="45" y="53"/>
                    <a:pt x="34" y="53"/>
                  </a:cubicBezTo>
                  <a:cubicBezTo>
                    <a:pt x="22" y="53"/>
                    <a:pt x="13" y="44"/>
                    <a:pt x="13" y="33"/>
                  </a:cubicBezTo>
                  <a:cubicBezTo>
                    <a:pt x="13" y="22"/>
                    <a:pt x="22" y="13"/>
                    <a:pt x="34"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endParaRPr>
            </a:p>
          </p:txBody>
        </p:sp>
        <p:sp>
          <p:nvSpPr>
            <p:cNvPr id="39" name="Freeform 38"/>
            <p:cNvSpPr>
              <a:spLocks noEditPoints="1"/>
            </p:cNvSpPr>
            <p:nvPr/>
          </p:nvSpPr>
          <p:spPr bwMode="auto">
            <a:xfrm>
              <a:off x="3563923" y="2215231"/>
              <a:ext cx="87068" cy="84683"/>
            </a:xfrm>
            <a:custGeom>
              <a:avLst/>
              <a:gdLst>
                <a:gd name="T0" fmla="*/ 15 w 31"/>
                <a:gd name="T1" fmla="*/ 30 h 30"/>
                <a:gd name="T2" fmla="*/ 31 w 31"/>
                <a:gd name="T3" fmla="*/ 15 h 30"/>
                <a:gd name="T4" fmla="*/ 15 w 31"/>
                <a:gd name="T5" fmla="*/ 0 h 30"/>
                <a:gd name="T6" fmla="*/ 0 w 31"/>
                <a:gd name="T7" fmla="*/ 15 h 30"/>
                <a:gd name="T8" fmla="*/ 15 w 31"/>
                <a:gd name="T9" fmla="*/ 30 h 30"/>
                <a:gd name="T10" fmla="*/ 15 w 31"/>
                <a:gd name="T11" fmla="*/ 5 h 30"/>
                <a:gd name="T12" fmla="*/ 26 w 31"/>
                <a:gd name="T13" fmla="*/ 15 h 30"/>
                <a:gd name="T14" fmla="*/ 15 w 31"/>
                <a:gd name="T15" fmla="*/ 25 h 30"/>
                <a:gd name="T16" fmla="*/ 5 w 31"/>
                <a:gd name="T17" fmla="*/ 15 h 30"/>
                <a:gd name="T18" fmla="*/ 15 w 31"/>
                <a:gd name="T19" fmla="*/ 5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 h="30">
                  <a:moveTo>
                    <a:pt x="15" y="30"/>
                  </a:moveTo>
                  <a:cubicBezTo>
                    <a:pt x="24" y="30"/>
                    <a:pt x="31" y="23"/>
                    <a:pt x="31" y="15"/>
                  </a:cubicBezTo>
                  <a:cubicBezTo>
                    <a:pt x="31" y="7"/>
                    <a:pt x="24" y="0"/>
                    <a:pt x="15" y="0"/>
                  </a:cubicBezTo>
                  <a:cubicBezTo>
                    <a:pt x="7" y="0"/>
                    <a:pt x="0" y="7"/>
                    <a:pt x="0" y="15"/>
                  </a:cubicBezTo>
                  <a:cubicBezTo>
                    <a:pt x="0" y="23"/>
                    <a:pt x="7" y="30"/>
                    <a:pt x="15" y="30"/>
                  </a:cubicBezTo>
                  <a:close/>
                  <a:moveTo>
                    <a:pt x="15" y="5"/>
                  </a:moveTo>
                  <a:cubicBezTo>
                    <a:pt x="21" y="5"/>
                    <a:pt x="26" y="9"/>
                    <a:pt x="26" y="15"/>
                  </a:cubicBezTo>
                  <a:cubicBezTo>
                    <a:pt x="26" y="21"/>
                    <a:pt x="21" y="25"/>
                    <a:pt x="15" y="25"/>
                  </a:cubicBezTo>
                  <a:cubicBezTo>
                    <a:pt x="10" y="25"/>
                    <a:pt x="5" y="21"/>
                    <a:pt x="5" y="15"/>
                  </a:cubicBezTo>
                  <a:cubicBezTo>
                    <a:pt x="5" y="9"/>
                    <a:pt x="10" y="5"/>
                    <a:pt x="15" y="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endParaRPr>
            </a:p>
          </p:txBody>
        </p:sp>
        <p:sp>
          <p:nvSpPr>
            <p:cNvPr id="40" name="Oval 39"/>
            <p:cNvSpPr>
              <a:spLocks noChangeArrowheads="1"/>
            </p:cNvSpPr>
            <p:nvPr/>
          </p:nvSpPr>
          <p:spPr bwMode="auto">
            <a:xfrm>
              <a:off x="3592548" y="2243856"/>
              <a:ext cx="31011" cy="27433"/>
            </a:xfrm>
            <a:prstGeom prst="ellipse">
              <a:avLst/>
            </a:pr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endParaRPr>
            </a:p>
          </p:txBody>
        </p:sp>
      </p:grpSp>
      <p:sp>
        <p:nvSpPr>
          <p:cNvPr id="41" name="文本框 40"/>
          <p:cNvSpPr txBox="1"/>
          <p:nvPr/>
        </p:nvSpPr>
        <p:spPr>
          <a:xfrm rot="5400000">
            <a:off x="4414365" y="3052973"/>
            <a:ext cx="1590985" cy="835178"/>
          </a:xfrm>
          <a:prstGeom prst="rect">
            <a:avLst/>
          </a:prstGeom>
          <a:noFill/>
        </p:spPr>
        <p:txBody>
          <a:bodyPr vert="eaVert" wrap="none" rtlCol="0">
            <a:prstTxWarp prst="textArchDown">
              <a:avLst/>
            </a:prstTxWarp>
            <a:spAutoFit/>
          </a:bodyPr>
          <a:lstStyle>
            <a:defPPr>
              <a:defRPr lang="zh-CN"/>
            </a:defPPr>
            <a:lvl1pPr>
              <a:lnSpc>
                <a:spcPct val="120000"/>
              </a:lnSpc>
              <a:defRPr sz="1400" spc="80">
                <a:solidFill>
                  <a:schemeClr val="tx1">
                    <a:lumMod val="75000"/>
                    <a:lumOff val="25000"/>
                  </a:schemeClr>
                </a:solidFill>
                <a:latin typeface="微软雅黑" panose="020B0503020204020204" pitchFamily="34" charset="-122"/>
                <a:ea typeface="微软雅黑" panose="020B0503020204020204" pitchFamily="34" charset="-122"/>
              </a:defRPr>
            </a:lvl1pPr>
          </a:lstStyle>
          <a:p>
            <a:pPr algn="ctr"/>
            <a:r>
              <a:rPr lang="zh-CN" altLang="en-US" sz="2000" b="1" dirty="0">
                <a:solidFill>
                  <a:schemeClr val="bg1"/>
                </a:solidFill>
              </a:rPr>
              <a:t>这里是您的标题</a:t>
            </a:r>
          </a:p>
        </p:txBody>
      </p:sp>
      <p:sp>
        <p:nvSpPr>
          <p:cNvPr id="42" name="文本框 41"/>
          <p:cNvSpPr txBox="1"/>
          <p:nvPr/>
        </p:nvSpPr>
        <p:spPr>
          <a:xfrm rot="5400000">
            <a:off x="5899892" y="3052974"/>
            <a:ext cx="1590985" cy="835178"/>
          </a:xfrm>
          <a:prstGeom prst="rect">
            <a:avLst/>
          </a:prstGeom>
          <a:noFill/>
        </p:spPr>
        <p:txBody>
          <a:bodyPr vert="vert" wrap="none" rtlCol="0">
            <a:prstTxWarp prst="textArchUp">
              <a:avLst/>
            </a:prstTxWarp>
            <a:spAutoFit/>
          </a:bodyPr>
          <a:lstStyle>
            <a:defPPr>
              <a:defRPr lang="zh-CN"/>
            </a:defPPr>
            <a:lvl1pPr>
              <a:lnSpc>
                <a:spcPct val="120000"/>
              </a:lnSpc>
              <a:defRPr sz="1400" spc="80">
                <a:solidFill>
                  <a:schemeClr val="tx1">
                    <a:lumMod val="75000"/>
                    <a:lumOff val="25000"/>
                  </a:schemeClr>
                </a:solidFill>
                <a:latin typeface="微软雅黑" panose="020B0503020204020204" pitchFamily="34" charset="-122"/>
                <a:ea typeface="微软雅黑" panose="020B0503020204020204" pitchFamily="34" charset="-122"/>
              </a:defRPr>
            </a:lvl1pPr>
          </a:lstStyle>
          <a:p>
            <a:pPr algn="ctr"/>
            <a:r>
              <a:rPr lang="zh-CN" altLang="en-US" sz="2000" b="1" dirty="0">
                <a:solidFill>
                  <a:schemeClr val="bg1"/>
                </a:solidFill>
              </a:rPr>
              <a:t>这里是您的标题</a:t>
            </a:r>
          </a:p>
        </p:txBody>
      </p:sp>
      <p:grpSp>
        <p:nvGrpSpPr>
          <p:cNvPr id="51" name="组合 50"/>
          <p:cNvGrpSpPr/>
          <p:nvPr/>
        </p:nvGrpSpPr>
        <p:grpSpPr>
          <a:xfrm>
            <a:off x="4202315" y="2019364"/>
            <a:ext cx="277091" cy="277091"/>
            <a:chOff x="4113415" y="3242195"/>
            <a:chExt cx="277091" cy="277091"/>
          </a:xfrm>
        </p:grpSpPr>
        <p:sp>
          <p:nvSpPr>
            <p:cNvPr id="52" name="椭圆 51"/>
            <p:cNvSpPr/>
            <p:nvPr/>
          </p:nvSpPr>
          <p:spPr>
            <a:xfrm>
              <a:off x="4113415" y="3242195"/>
              <a:ext cx="277091" cy="277091"/>
            </a:xfrm>
            <a:prstGeom prst="ellipse">
              <a:avLst/>
            </a:prstGeom>
            <a:gradFill>
              <a:gsLst>
                <a:gs pos="97000">
                  <a:srgbClr val="448EF6"/>
                </a:gs>
                <a:gs pos="1770">
                  <a:srgbClr val="65DAF7"/>
                </a:gs>
                <a:gs pos="44000">
                  <a:srgbClr val="75C2F6"/>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3" name="椭圆 52"/>
            <p:cNvSpPr/>
            <p:nvPr/>
          </p:nvSpPr>
          <p:spPr>
            <a:xfrm>
              <a:off x="4164219" y="3292999"/>
              <a:ext cx="175482" cy="175482"/>
            </a:xfrm>
            <a:prstGeom prst="ellipse">
              <a:avLst/>
            </a:prstGeom>
            <a:solidFill>
              <a:schemeClr val="bg1"/>
            </a:solidFill>
            <a:ln>
              <a:noFill/>
            </a:ln>
            <a:effectLst>
              <a:outerShdw blurRad="88900" dist="254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4" name="组合 53"/>
          <p:cNvGrpSpPr/>
          <p:nvPr/>
        </p:nvGrpSpPr>
        <p:grpSpPr>
          <a:xfrm>
            <a:off x="3897515" y="4250032"/>
            <a:ext cx="277091" cy="277091"/>
            <a:chOff x="4113415" y="3242195"/>
            <a:chExt cx="277091" cy="277091"/>
          </a:xfrm>
        </p:grpSpPr>
        <p:sp>
          <p:nvSpPr>
            <p:cNvPr id="55" name="椭圆 54"/>
            <p:cNvSpPr/>
            <p:nvPr/>
          </p:nvSpPr>
          <p:spPr>
            <a:xfrm>
              <a:off x="4113415" y="3242195"/>
              <a:ext cx="277091" cy="277091"/>
            </a:xfrm>
            <a:prstGeom prst="ellipse">
              <a:avLst/>
            </a:prstGeom>
            <a:gradFill>
              <a:gsLst>
                <a:gs pos="97000">
                  <a:srgbClr val="448EF6"/>
                </a:gs>
                <a:gs pos="1770">
                  <a:srgbClr val="65DAF7"/>
                </a:gs>
                <a:gs pos="44000">
                  <a:srgbClr val="75C2F6"/>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6" name="椭圆 55"/>
            <p:cNvSpPr/>
            <p:nvPr/>
          </p:nvSpPr>
          <p:spPr>
            <a:xfrm>
              <a:off x="4164219" y="3292999"/>
              <a:ext cx="175482" cy="175482"/>
            </a:xfrm>
            <a:prstGeom prst="ellipse">
              <a:avLst/>
            </a:prstGeom>
            <a:solidFill>
              <a:schemeClr val="bg1"/>
            </a:solidFill>
            <a:ln>
              <a:noFill/>
            </a:ln>
            <a:effectLst>
              <a:outerShdw blurRad="88900" dist="254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57" name="文本框 88"/>
          <p:cNvSpPr txBox="1"/>
          <p:nvPr/>
        </p:nvSpPr>
        <p:spPr>
          <a:xfrm>
            <a:off x="970781" y="2105422"/>
            <a:ext cx="2496319" cy="1212640"/>
          </a:xfrm>
          <a:prstGeom prst="rect">
            <a:avLst/>
          </a:prstGeom>
          <a:noFill/>
        </p:spPr>
        <p:txBody>
          <a:bodyPr wrap="square" rtlCol="0">
            <a:spAutoFit/>
          </a:bodyPr>
          <a:lstStyle>
            <a:defPPr>
              <a:defRPr lang="zh-CN"/>
            </a:defPPr>
            <a:lvl1pPr algn="r">
              <a:lnSpc>
                <a:spcPct val="150000"/>
              </a:lnSpc>
              <a:defRPr sz="1400">
                <a:solidFill>
                  <a:schemeClr val="bg1">
                    <a:lumMod val="85000"/>
                  </a:schemeClr>
                </a:solidFill>
                <a:latin typeface="微软雅黑" panose="020B0503020204020204" pitchFamily="34" charset="-122"/>
                <a:ea typeface="微软雅黑" panose="020B0503020204020204" pitchFamily="34" charset="-122"/>
              </a:defRPr>
            </a:lvl1pPr>
          </a:lstStyle>
          <a:p>
            <a:pPr>
              <a:lnSpc>
                <a:spcPct val="130000"/>
              </a:lnSpc>
            </a:pPr>
            <a:r>
              <a:rPr lang="zh-CN" altLang="en-US" dirty="0">
                <a:solidFill>
                  <a:schemeClr val="tx1">
                    <a:lumMod val="85000"/>
                    <a:lumOff val="15000"/>
                  </a:schemeClr>
                </a:solidFill>
                <a:cs typeface="+mn-ea"/>
                <a:sym typeface="+mn-lt"/>
              </a:rPr>
              <a:t>点击此处输入具体内容</a:t>
            </a:r>
            <a:r>
              <a:rPr lang="en-US" altLang="zh-CN" dirty="0">
                <a:solidFill>
                  <a:schemeClr val="tx1">
                    <a:lumMod val="85000"/>
                    <a:lumOff val="15000"/>
                  </a:schemeClr>
                </a:solidFill>
                <a:cs typeface="+mn-ea"/>
                <a:sym typeface="+mn-lt"/>
              </a:rPr>
              <a:t>,</a:t>
            </a:r>
            <a:r>
              <a:rPr lang="zh-CN" altLang="en-US" dirty="0">
                <a:solidFill>
                  <a:schemeClr val="tx1">
                    <a:lumMod val="85000"/>
                    <a:lumOff val="15000"/>
                  </a:schemeClr>
                </a:solidFill>
              </a:rPr>
              <a:t>听风吹雨</a:t>
            </a:r>
            <a:r>
              <a:rPr lang="en-US" altLang="zh-CN" dirty="0">
                <a:solidFill>
                  <a:schemeClr val="tx1">
                    <a:lumMod val="85000"/>
                    <a:lumOff val="15000"/>
                  </a:schemeClr>
                </a:solidFill>
              </a:rPr>
              <a:t>,</a:t>
            </a:r>
            <a:r>
              <a:rPr lang="zh-CN" altLang="en-US" dirty="0">
                <a:solidFill>
                  <a:schemeClr val="tx1">
                    <a:lumMod val="85000"/>
                    <a:lumOff val="15000"/>
                  </a:schemeClr>
                </a:solidFill>
              </a:rPr>
              <a:t>为您的演讲加分添彩</a:t>
            </a:r>
            <a:r>
              <a:rPr lang="en-US" altLang="zh-CN" dirty="0">
                <a:solidFill>
                  <a:schemeClr val="tx1">
                    <a:lumMod val="85000"/>
                    <a:lumOff val="15000"/>
                  </a:schemeClr>
                </a:solidFill>
              </a:rPr>
              <a:t>!</a:t>
            </a:r>
            <a:r>
              <a:rPr lang="zh-CN" altLang="en-US" dirty="0">
                <a:solidFill>
                  <a:schemeClr val="tx1">
                    <a:lumMod val="85000"/>
                    <a:lumOff val="15000"/>
                  </a:schemeClr>
                </a:solidFill>
                <a:cs typeface="+mn-ea"/>
                <a:sym typeface="+mn-lt"/>
              </a:rPr>
              <a:t>点击此处输入具体内容</a:t>
            </a:r>
            <a:r>
              <a:rPr lang="en-US" altLang="zh-CN" dirty="0">
                <a:solidFill>
                  <a:schemeClr val="tx1">
                    <a:lumMod val="85000"/>
                    <a:lumOff val="15000"/>
                  </a:schemeClr>
                </a:solidFill>
                <a:cs typeface="+mn-ea"/>
                <a:sym typeface="+mn-lt"/>
              </a:rPr>
              <a:t>,</a:t>
            </a:r>
            <a:r>
              <a:rPr lang="zh-CN" altLang="en-US" dirty="0">
                <a:solidFill>
                  <a:schemeClr val="tx1">
                    <a:lumMod val="85000"/>
                    <a:lumOff val="15000"/>
                  </a:schemeClr>
                </a:solidFill>
              </a:rPr>
              <a:t>听风吹雨</a:t>
            </a:r>
            <a:r>
              <a:rPr lang="en-US" altLang="zh-CN" dirty="0">
                <a:solidFill>
                  <a:schemeClr val="tx1">
                    <a:lumMod val="85000"/>
                    <a:lumOff val="15000"/>
                  </a:schemeClr>
                </a:solidFill>
              </a:rPr>
              <a:t>,</a:t>
            </a:r>
            <a:r>
              <a:rPr lang="zh-CN" altLang="en-US" dirty="0">
                <a:solidFill>
                  <a:schemeClr val="tx1">
                    <a:lumMod val="85000"/>
                    <a:lumOff val="15000"/>
                  </a:schemeClr>
                </a:solidFill>
              </a:rPr>
              <a:t>为您的演讲加分添彩</a:t>
            </a:r>
            <a:r>
              <a:rPr lang="en-US" altLang="zh-CN" dirty="0">
                <a:solidFill>
                  <a:schemeClr val="tx1">
                    <a:lumMod val="85000"/>
                    <a:lumOff val="15000"/>
                  </a:schemeClr>
                </a:solidFill>
              </a:rPr>
              <a:t>!</a:t>
            </a:r>
            <a:endParaRPr lang="zh-CN" altLang="en-US" dirty="0">
              <a:solidFill>
                <a:schemeClr val="tx1">
                  <a:lumMod val="85000"/>
                  <a:lumOff val="15000"/>
                </a:schemeClr>
              </a:solidFill>
            </a:endParaRPr>
          </a:p>
        </p:txBody>
      </p:sp>
      <p:sp>
        <p:nvSpPr>
          <p:cNvPr id="58" name="TextBox 81"/>
          <p:cNvSpPr txBox="1"/>
          <p:nvPr/>
        </p:nvSpPr>
        <p:spPr>
          <a:xfrm>
            <a:off x="2098949" y="1762274"/>
            <a:ext cx="1368151" cy="400110"/>
          </a:xfrm>
          <a:prstGeom prst="rect">
            <a:avLst/>
          </a:prstGeom>
          <a:noFill/>
        </p:spPr>
        <p:txBody>
          <a:bodyPr wrap="square" rtlCol="0">
            <a:spAutoFit/>
          </a:bodyPr>
          <a:lstStyle/>
          <a:p>
            <a:pPr algn="r"/>
            <a:r>
              <a:rPr lang="zh-CN" altLang="en-US" sz="2000" b="1" dirty="0">
                <a:solidFill>
                  <a:srgbClr val="7B77FF"/>
                </a:solidFill>
                <a:latin typeface="微软雅黑" panose="020B0503020204020204" pitchFamily="34" charset="-122"/>
                <a:ea typeface="微软雅黑" panose="020B0503020204020204" pitchFamily="34" charset="-122"/>
              </a:rPr>
              <a:t>添加标题</a:t>
            </a:r>
          </a:p>
        </p:txBody>
      </p:sp>
      <p:sp>
        <p:nvSpPr>
          <p:cNvPr id="59" name="文本框 88"/>
          <p:cNvSpPr txBox="1"/>
          <p:nvPr/>
        </p:nvSpPr>
        <p:spPr>
          <a:xfrm>
            <a:off x="970781" y="4277122"/>
            <a:ext cx="2496319" cy="1212640"/>
          </a:xfrm>
          <a:prstGeom prst="rect">
            <a:avLst/>
          </a:prstGeom>
          <a:noFill/>
        </p:spPr>
        <p:txBody>
          <a:bodyPr wrap="square" rtlCol="0">
            <a:spAutoFit/>
          </a:bodyPr>
          <a:lstStyle>
            <a:defPPr>
              <a:defRPr lang="zh-CN"/>
            </a:defPPr>
            <a:lvl1pPr algn="r">
              <a:lnSpc>
                <a:spcPct val="150000"/>
              </a:lnSpc>
              <a:defRPr sz="1400">
                <a:solidFill>
                  <a:schemeClr val="bg1">
                    <a:lumMod val="85000"/>
                  </a:schemeClr>
                </a:solidFill>
                <a:latin typeface="微软雅黑" panose="020B0503020204020204" pitchFamily="34" charset="-122"/>
                <a:ea typeface="微软雅黑" panose="020B0503020204020204" pitchFamily="34" charset="-122"/>
              </a:defRPr>
            </a:lvl1pPr>
          </a:lstStyle>
          <a:p>
            <a:pPr>
              <a:lnSpc>
                <a:spcPct val="130000"/>
              </a:lnSpc>
            </a:pPr>
            <a:r>
              <a:rPr lang="zh-CN" altLang="en-US" dirty="0">
                <a:solidFill>
                  <a:schemeClr val="tx1">
                    <a:lumMod val="85000"/>
                    <a:lumOff val="15000"/>
                  </a:schemeClr>
                </a:solidFill>
                <a:cs typeface="+mn-ea"/>
                <a:sym typeface="+mn-lt"/>
              </a:rPr>
              <a:t>点击此处输入具体内容</a:t>
            </a:r>
            <a:r>
              <a:rPr lang="en-US" altLang="zh-CN" dirty="0">
                <a:solidFill>
                  <a:schemeClr val="tx1">
                    <a:lumMod val="85000"/>
                    <a:lumOff val="15000"/>
                  </a:schemeClr>
                </a:solidFill>
                <a:cs typeface="+mn-ea"/>
                <a:sym typeface="+mn-lt"/>
              </a:rPr>
              <a:t>,</a:t>
            </a:r>
            <a:r>
              <a:rPr lang="zh-CN" altLang="en-US" dirty="0">
                <a:solidFill>
                  <a:schemeClr val="tx1">
                    <a:lumMod val="85000"/>
                    <a:lumOff val="15000"/>
                  </a:schemeClr>
                </a:solidFill>
              </a:rPr>
              <a:t>听风吹雨</a:t>
            </a:r>
            <a:r>
              <a:rPr lang="en-US" altLang="zh-CN" dirty="0">
                <a:solidFill>
                  <a:schemeClr val="tx1">
                    <a:lumMod val="85000"/>
                    <a:lumOff val="15000"/>
                  </a:schemeClr>
                </a:solidFill>
              </a:rPr>
              <a:t>,</a:t>
            </a:r>
            <a:r>
              <a:rPr lang="zh-CN" altLang="en-US" dirty="0">
                <a:solidFill>
                  <a:schemeClr val="tx1">
                    <a:lumMod val="85000"/>
                    <a:lumOff val="15000"/>
                  </a:schemeClr>
                </a:solidFill>
              </a:rPr>
              <a:t>为您的演讲加分添彩</a:t>
            </a:r>
            <a:r>
              <a:rPr lang="en-US" altLang="zh-CN" dirty="0">
                <a:solidFill>
                  <a:schemeClr val="tx1">
                    <a:lumMod val="85000"/>
                    <a:lumOff val="15000"/>
                  </a:schemeClr>
                </a:solidFill>
              </a:rPr>
              <a:t>!</a:t>
            </a:r>
            <a:r>
              <a:rPr lang="zh-CN" altLang="en-US" dirty="0">
                <a:solidFill>
                  <a:schemeClr val="tx1">
                    <a:lumMod val="85000"/>
                    <a:lumOff val="15000"/>
                  </a:schemeClr>
                </a:solidFill>
                <a:cs typeface="+mn-ea"/>
                <a:sym typeface="+mn-lt"/>
              </a:rPr>
              <a:t>点击此处输入具体内容</a:t>
            </a:r>
            <a:r>
              <a:rPr lang="en-US" altLang="zh-CN" dirty="0">
                <a:solidFill>
                  <a:schemeClr val="tx1">
                    <a:lumMod val="85000"/>
                    <a:lumOff val="15000"/>
                  </a:schemeClr>
                </a:solidFill>
                <a:cs typeface="+mn-ea"/>
                <a:sym typeface="+mn-lt"/>
              </a:rPr>
              <a:t>,</a:t>
            </a:r>
            <a:r>
              <a:rPr lang="zh-CN" altLang="en-US" dirty="0">
                <a:solidFill>
                  <a:schemeClr val="tx1">
                    <a:lumMod val="85000"/>
                    <a:lumOff val="15000"/>
                  </a:schemeClr>
                </a:solidFill>
              </a:rPr>
              <a:t>听风吹雨</a:t>
            </a:r>
            <a:r>
              <a:rPr lang="en-US" altLang="zh-CN" dirty="0">
                <a:solidFill>
                  <a:schemeClr val="tx1">
                    <a:lumMod val="85000"/>
                    <a:lumOff val="15000"/>
                  </a:schemeClr>
                </a:solidFill>
              </a:rPr>
              <a:t>,</a:t>
            </a:r>
            <a:r>
              <a:rPr lang="zh-CN" altLang="en-US" dirty="0">
                <a:solidFill>
                  <a:schemeClr val="tx1">
                    <a:lumMod val="85000"/>
                    <a:lumOff val="15000"/>
                  </a:schemeClr>
                </a:solidFill>
              </a:rPr>
              <a:t>为您的演讲加分添彩</a:t>
            </a:r>
            <a:r>
              <a:rPr lang="en-US" altLang="zh-CN" dirty="0">
                <a:solidFill>
                  <a:schemeClr val="tx1">
                    <a:lumMod val="85000"/>
                    <a:lumOff val="15000"/>
                  </a:schemeClr>
                </a:solidFill>
              </a:rPr>
              <a:t>!</a:t>
            </a:r>
            <a:endParaRPr lang="zh-CN" altLang="en-US" dirty="0">
              <a:solidFill>
                <a:schemeClr val="tx1">
                  <a:lumMod val="85000"/>
                  <a:lumOff val="15000"/>
                </a:schemeClr>
              </a:solidFill>
            </a:endParaRPr>
          </a:p>
        </p:txBody>
      </p:sp>
      <p:sp>
        <p:nvSpPr>
          <p:cNvPr id="60" name="TextBox 81"/>
          <p:cNvSpPr txBox="1"/>
          <p:nvPr/>
        </p:nvSpPr>
        <p:spPr>
          <a:xfrm>
            <a:off x="2098949" y="3933974"/>
            <a:ext cx="1368151" cy="400110"/>
          </a:xfrm>
          <a:prstGeom prst="rect">
            <a:avLst/>
          </a:prstGeom>
          <a:noFill/>
        </p:spPr>
        <p:txBody>
          <a:bodyPr wrap="square" rtlCol="0">
            <a:spAutoFit/>
          </a:bodyPr>
          <a:lstStyle/>
          <a:p>
            <a:pPr algn="r"/>
            <a:r>
              <a:rPr lang="zh-CN" altLang="en-US" sz="2000" b="1" dirty="0">
                <a:solidFill>
                  <a:srgbClr val="7B77FF"/>
                </a:solidFill>
                <a:latin typeface="微软雅黑" panose="020B0503020204020204" pitchFamily="34" charset="-122"/>
                <a:ea typeface="微软雅黑" panose="020B0503020204020204" pitchFamily="34" charset="-122"/>
              </a:rPr>
              <a:t>添加标题</a:t>
            </a:r>
          </a:p>
        </p:txBody>
      </p:sp>
      <p:grpSp>
        <p:nvGrpSpPr>
          <p:cNvPr id="61" name="组合 60"/>
          <p:cNvGrpSpPr/>
          <p:nvPr/>
        </p:nvGrpSpPr>
        <p:grpSpPr>
          <a:xfrm>
            <a:off x="7254535" y="1943164"/>
            <a:ext cx="277091" cy="277091"/>
            <a:chOff x="4113415" y="3242195"/>
            <a:chExt cx="277091" cy="277091"/>
          </a:xfrm>
        </p:grpSpPr>
        <p:sp>
          <p:nvSpPr>
            <p:cNvPr id="62" name="椭圆 61"/>
            <p:cNvSpPr/>
            <p:nvPr/>
          </p:nvSpPr>
          <p:spPr>
            <a:xfrm>
              <a:off x="4113415" y="3242195"/>
              <a:ext cx="277091" cy="277091"/>
            </a:xfrm>
            <a:prstGeom prst="ellipse">
              <a:avLst/>
            </a:prstGeom>
            <a:gradFill>
              <a:gsLst>
                <a:gs pos="97000">
                  <a:srgbClr val="448EF6"/>
                </a:gs>
                <a:gs pos="1770">
                  <a:srgbClr val="65DAF7"/>
                </a:gs>
                <a:gs pos="44000">
                  <a:srgbClr val="75C2F6"/>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椭圆 62"/>
            <p:cNvSpPr/>
            <p:nvPr/>
          </p:nvSpPr>
          <p:spPr>
            <a:xfrm>
              <a:off x="4164219" y="3292999"/>
              <a:ext cx="175482" cy="175482"/>
            </a:xfrm>
            <a:prstGeom prst="ellipse">
              <a:avLst/>
            </a:prstGeom>
            <a:solidFill>
              <a:schemeClr val="bg1"/>
            </a:solidFill>
            <a:ln>
              <a:noFill/>
            </a:ln>
            <a:effectLst>
              <a:outerShdw blurRad="88900" dist="254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64" name="组合 63"/>
          <p:cNvGrpSpPr/>
          <p:nvPr/>
        </p:nvGrpSpPr>
        <p:grpSpPr>
          <a:xfrm>
            <a:off x="7572035" y="4250032"/>
            <a:ext cx="277091" cy="277091"/>
            <a:chOff x="4113415" y="3242195"/>
            <a:chExt cx="277091" cy="277091"/>
          </a:xfrm>
        </p:grpSpPr>
        <p:sp>
          <p:nvSpPr>
            <p:cNvPr id="65" name="椭圆 64"/>
            <p:cNvSpPr/>
            <p:nvPr/>
          </p:nvSpPr>
          <p:spPr>
            <a:xfrm>
              <a:off x="4113415" y="3242195"/>
              <a:ext cx="277091" cy="277091"/>
            </a:xfrm>
            <a:prstGeom prst="ellipse">
              <a:avLst/>
            </a:prstGeom>
            <a:gradFill>
              <a:gsLst>
                <a:gs pos="97000">
                  <a:srgbClr val="448EF6"/>
                </a:gs>
                <a:gs pos="1770">
                  <a:srgbClr val="65DAF7"/>
                </a:gs>
                <a:gs pos="44000">
                  <a:srgbClr val="75C2F6"/>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6" name="椭圆 65"/>
            <p:cNvSpPr/>
            <p:nvPr/>
          </p:nvSpPr>
          <p:spPr>
            <a:xfrm>
              <a:off x="4164219" y="3292999"/>
              <a:ext cx="175482" cy="175482"/>
            </a:xfrm>
            <a:prstGeom prst="ellipse">
              <a:avLst/>
            </a:prstGeom>
            <a:solidFill>
              <a:schemeClr val="bg1"/>
            </a:solidFill>
            <a:ln>
              <a:noFill/>
            </a:ln>
            <a:effectLst>
              <a:outerShdw blurRad="88900" dist="254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7" name="文本框 88"/>
          <p:cNvSpPr txBox="1"/>
          <p:nvPr/>
        </p:nvSpPr>
        <p:spPr>
          <a:xfrm>
            <a:off x="8197081" y="2105422"/>
            <a:ext cx="2496319" cy="1212640"/>
          </a:xfrm>
          <a:prstGeom prst="rect">
            <a:avLst/>
          </a:prstGeom>
          <a:noFill/>
        </p:spPr>
        <p:txBody>
          <a:bodyPr wrap="square" rtlCol="0">
            <a:spAutoFit/>
          </a:bodyPr>
          <a:lstStyle>
            <a:defPPr>
              <a:defRPr lang="zh-CN"/>
            </a:defPPr>
            <a:lvl1pPr algn="r">
              <a:lnSpc>
                <a:spcPct val="150000"/>
              </a:lnSpc>
              <a:defRPr sz="1400">
                <a:solidFill>
                  <a:schemeClr val="bg1">
                    <a:lumMod val="85000"/>
                  </a:schemeClr>
                </a:solidFill>
                <a:latin typeface="微软雅黑" panose="020B0503020204020204" pitchFamily="34" charset="-122"/>
                <a:ea typeface="微软雅黑" panose="020B0503020204020204" pitchFamily="34" charset="-122"/>
              </a:defRPr>
            </a:lvl1pPr>
          </a:lstStyle>
          <a:p>
            <a:pPr algn="l">
              <a:lnSpc>
                <a:spcPct val="130000"/>
              </a:lnSpc>
            </a:pPr>
            <a:r>
              <a:rPr lang="zh-CN" altLang="en-US" dirty="0">
                <a:solidFill>
                  <a:schemeClr val="tx1">
                    <a:lumMod val="85000"/>
                    <a:lumOff val="15000"/>
                  </a:schemeClr>
                </a:solidFill>
                <a:cs typeface="+mn-ea"/>
                <a:sym typeface="+mn-lt"/>
              </a:rPr>
              <a:t>点击此处输入具体内容</a:t>
            </a:r>
            <a:r>
              <a:rPr lang="en-US" altLang="zh-CN" dirty="0">
                <a:solidFill>
                  <a:schemeClr val="tx1">
                    <a:lumMod val="85000"/>
                    <a:lumOff val="15000"/>
                  </a:schemeClr>
                </a:solidFill>
                <a:cs typeface="+mn-ea"/>
                <a:sym typeface="+mn-lt"/>
              </a:rPr>
              <a:t>,</a:t>
            </a:r>
            <a:r>
              <a:rPr lang="zh-CN" altLang="en-US" dirty="0">
                <a:solidFill>
                  <a:schemeClr val="tx1">
                    <a:lumMod val="85000"/>
                    <a:lumOff val="15000"/>
                  </a:schemeClr>
                </a:solidFill>
              </a:rPr>
              <a:t>听风吹雨</a:t>
            </a:r>
            <a:r>
              <a:rPr lang="en-US" altLang="zh-CN" dirty="0">
                <a:solidFill>
                  <a:schemeClr val="tx1">
                    <a:lumMod val="85000"/>
                    <a:lumOff val="15000"/>
                  </a:schemeClr>
                </a:solidFill>
              </a:rPr>
              <a:t>,</a:t>
            </a:r>
            <a:r>
              <a:rPr lang="zh-CN" altLang="en-US" dirty="0">
                <a:solidFill>
                  <a:schemeClr val="tx1">
                    <a:lumMod val="85000"/>
                    <a:lumOff val="15000"/>
                  </a:schemeClr>
                </a:solidFill>
              </a:rPr>
              <a:t>为您的演讲加分添彩</a:t>
            </a:r>
            <a:r>
              <a:rPr lang="en-US" altLang="zh-CN" dirty="0">
                <a:solidFill>
                  <a:schemeClr val="tx1">
                    <a:lumMod val="85000"/>
                    <a:lumOff val="15000"/>
                  </a:schemeClr>
                </a:solidFill>
              </a:rPr>
              <a:t>!</a:t>
            </a:r>
            <a:r>
              <a:rPr lang="zh-CN" altLang="en-US" dirty="0">
                <a:solidFill>
                  <a:schemeClr val="tx1">
                    <a:lumMod val="85000"/>
                    <a:lumOff val="15000"/>
                  </a:schemeClr>
                </a:solidFill>
                <a:cs typeface="+mn-ea"/>
                <a:sym typeface="+mn-lt"/>
              </a:rPr>
              <a:t>点击此处输入具体内容</a:t>
            </a:r>
            <a:r>
              <a:rPr lang="en-US" altLang="zh-CN" dirty="0">
                <a:solidFill>
                  <a:schemeClr val="tx1">
                    <a:lumMod val="85000"/>
                    <a:lumOff val="15000"/>
                  </a:schemeClr>
                </a:solidFill>
                <a:cs typeface="+mn-ea"/>
                <a:sym typeface="+mn-lt"/>
              </a:rPr>
              <a:t>,</a:t>
            </a:r>
            <a:r>
              <a:rPr lang="zh-CN" altLang="en-US" dirty="0">
                <a:solidFill>
                  <a:schemeClr val="tx1">
                    <a:lumMod val="85000"/>
                    <a:lumOff val="15000"/>
                  </a:schemeClr>
                </a:solidFill>
              </a:rPr>
              <a:t>听风吹雨</a:t>
            </a:r>
            <a:r>
              <a:rPr lang="en-US" altLang="zh-CN" dirty="0">
                <a:solidFill>
                  <a:schemeClr val="tx1">
                    <a:lumMod val="85000"/>
                    <a:lumOff val="15000"/>
                  </a:schemeClr>
                </a:solidFill>
              </a:rPr>
              <a:t>,</a:t>
            </a:r>
            <a:r>
              <a:rPr lang="zh-CN" altLang="en-US" dirty="0">
                <a:solidFill>
                  <a:schemeClr val="tx1">
                    <a:lumMod val="85000"/>
                    <a:lumOff val="15000"/>
                  </a:schemeClr>
                </a:solidFill>
              </a:rPr>
              <a:t>为您的演讲加分添彩</a:t>
            </a:r>
            <a:r>
              <a:rPr lang="en-US" altLang="zh-CN" dirty="0">
                <a:solidFill>
                  <a:schemeClr val="tx1">
                    <a:lumMod val="85000"/>
                    <a:lumOff val="15000"/>
                  </a:schemeClr>
                </a:solidFill>
              </a:rPr>
              <a:t>!</a:t>
            </a:r>
            <a:endParaRPr lang="zh-CN" altLang="en-US" dirty="0">
              <a:solidFill>
                <a:schemeClr val="tx1">
                  <a:lumMod val="85000"/>
                  <a:lumOff val="15000"/>
                </a:schemeClr>
              </a:solidFill>
            </a:endParaRPr>
          </a:p>
        </p:txBody>
      </p:sp>
      <p:sp>
        <p:nvSpPr>
          <p:cNvPr id="68" name="TextBox 81"/>
          <p:cNvSpPr txBox="1"/>
          <p:nvPr/>
        </p:nvSpPr>
        <p:spPr>
          <a:xfrm>
            <a:off x="8197081" y="1762274"/>
            <a:ext cx="1368151" cy="400110"/>
          </a:xfrm>
          <a:prstGeom prst="rect">
            <a:avLst/>
          </a:prstGeom>
          <a:noFill/>
        </p:spPr>
        <p:txBody>
          <a:bodyPr wrap="square" rtlCol="0">
            <a:spAutoFit/>
          </a:bodyPr>
          <a:lstStyle/>
          <a:p>
            <a:r>
              <a:rPr lang="zh-CN" altLang="en-US" sz="2000" b="1" dirty="0">
                <a:solidFill>
                  <a:srgbClr val="7B77FF"/>
                </a:solidFill>
                <a:latin typeface="微软雅黑" panose="020B0503020204020204" pitchFamily="34" charset="-122"/>
                <a:ea typeface="微软雅黑" panose="020B0503020204020204" pitchFamily="34" charset="-122"/>
              </a:rPr>
              <a:t>添加标题</a:t>
            </a:r>
          </a:p>
        </p:txBody>
      </p:sp>
      <p:sp>
        <p:nvSpPr>
          <p:cNvPr id="69" name="文本框 88"/>
          <p:cNvSpPr txBox="1"/>
          <p:nvPr/>
        </p:nvSpPr>
        <p:spPr>
          <a:xfrm>
            <a:off x="8197081" y="4277122"/>
            <a:ext cx="2496319" cy="1212640"/>
          </a:xfrm>
          <a:prstGeom prst="rect">
            <a:avLst/>
          </a:prstGeom>
          <a:noFill/>
        </p:spPr>
        <p:txBody>
          <a:bodyPr wrap="square" rtlCol="0">
            <a:spAutoFit/>
          </a:bodyPr>
          <a:lstStyle>
            <a:defPPr>
              <a:defRPr lang="zh-CN"/>
            </a:defPPr>
            <a:lvl1pPr algn="r">
              <a:lnSpc>
                <a:spcPct val="150000"/>
              </a:lnSpc>
              <a:defRPr sz="1400">
                <a:solidFill>
                  <a:schemeClr val="bg1">
                    <a:lumMod val="85000"/>
                  </a:schemeClr>
                </a:solidFill>
                <a:latin typeface="微软雅黑" panose="020B0503020204020204" pitchFamily="34" charset="-122"/>
                <a:ea typeface="微软雅黑" panose="020B0503020204020204" pitchFamily="34" charset="-122"/>
              </a:defRPr>
            </a:lvl1pPr>
          </a:lstStyle>
          <a:p>
            <a:pPr algn="l">
              <a:lnSpc>
                <a:spcPct val="130000"/>
              </a:lnSpc>
            </a:pPr>
            <a:r>
              <a:rPr lang="zh-CN" altLang="en-US" dirty="0">
                <a:solidFill>
                  <a:schemeClr val="tx1">
                    <a:lumMod val="85000"/>
                    <a:lumOff val="15000"/>
                  </a:schemeClr>
                </a:solidFill>
                <a:cs typeface="+mn-ea"/>
                <a:sym typeface="+mn-lt"/>
              </a:rPr>
              <a:t>点击此处输入具体内容</a:t>
            </a:r>
            <a:r>
              <a:rPr lang="en-US" altLang="zh-CN" dirty="0">
                <a:solidFill>
                  <a:schemeClr val="tx1">
                    <a:lumMod val="85000"/>
                    <a:lumOff val="15000"/>
                  </a:schemeClr>
                </a:solidFill>
                <a:cs typeface="+mn-ea"/>
                <a:sym typeface="+mn-lt"/>
              </a:rPr>
              <a:t>,</a:t>
            </a:r>
            <a:r>
              <a:rPr lang="zh-CN" altLang="en-US" dirty="0">
                <a:solidFill>
                  <a:schemeClr val="tx1">
                    <a:lumMod val="85000"/>
                    <a:lumOff val="15000"/>
                  </a:schemeClr>
                </a:solidFill>
              </a:rPr>
              <a:t>听风吹雨</a:t>
            </a:r>
            <a:r>
              <a:rPr lang="en-US" altLang="zh-CN" dirty="0">
                <a:solidFill>
                  <a:schemeClr val="tx1">
                    <a:lumMod val="85000"/>
                    <a:lumOff val="15000"/>
                  </a:schemeClr>
                </a:solidFill>
              </a:rPr>
              <a:t>,</a:t>
            </a:r>
            <a:r>
              <a:rPr lang="zh-CN" altLang="en-US" dirty="0">
                <a:solidFill>
                  <a:schemeClr val="tx1">
                    <a:lumMod val="85000"/>
                    <a:lumOff val="15000"/>
                  </a:schemeClr>
                </a:solidFill>
              </a:rPr>
              <a:t>为您的演讲加分添彩</a:t>
            </a:r>
            <a:r>
              <a:rPr lang="en-US" altLang="zh-CN" dirty="0">
                <a:solidFill>
                  <a:schemeClr val="tx1">
                    <a:lumMod val="85000"/>
                    <a:lumOff val="15000"/>
                  </a:schemeClr>
                </a:solidFill>
              </a:rPr>
              <a:t>!</a:t>
            </a:r>
            <a:r>
              <a:rPr lang="zh-CN" altLang="en-US" dirty="0">
                <a:solidFill>
                  <a:schemeClr val="tx1">
                    <a:lumMod val="85000"/>
                    <a:lumOff val="15000"/>
                  </a:schemeClr>
                </a:solidFill>
                <a:cs typeface="+mn-ea"/>
                <a:sym typeface="+mn-lt"/>
              </a:rPr>
              <a:t>点击此处输入具体内容</a:t>
            </a:r>
            <a:r>
              <a:rPr lang="en-US" altLang="zh-CN" dirty="0">
                <a:solidFill>
                  <a:schemeClr val="tx1">
                    <a:lumMod val="85000"/>
                    <a:lumOff val="15000"/>
                  </a:schemeClr>
                </a:solidFill>
                <a:cs typeface="+mn-ea"/>
                <a:sym typeface="+mn-lt"/>
              </a:rPr>
              <a:t>,</a:t>
            </a:r>
            <a:r>
              <a:rPr lang="zh-CN" altLang="en-US" dirty="0">
                <a:solidFill>
                  <a:schemeClr val="tx1">
                    <a:lumMod val="85000"/>
                    <a:lumOff val="15000"/>
                  </a:schemeClr>
                </a:solidFill>
              </a:rPr>
              <a:t>听风吹雨</a:t>
            </a:r>
            <a:r>
              <a:rPr lang="en-US" altLang="zh-CN" dirty="0">
                <a:solidFill>
                  <a:schemeClr val="tx1">
                    <a:lumMod val="85000"/>
                    <a:lumOff val="15000"/>
                  </a:schemeClr>
                </a:solidFill>
              </a:rPr>
              <a:t>,</a:t>
            </a:r>
            <a:r>
              <a:rPr lang="zh-CN" altLang="en-US" dirty="0">
                <a:solidFill>
                  <a:schemeClr val="tx1">
                    <a:lumMod val="85000"/>
                    <a:lumOff val="15000"/>
                  </a:schemeClr>
                </a:solidFill>
              </a:rPr>
              <a:t>为您的演讲加分添彩</a:t>
            </a:r>
            <a:r>
              <a:rPr lang="en-US" altLang="zh-CN" dirty="0">
                <a:solidFill>
                  <a:schemeClr val="tx1">
                    <a:lumMod val="85000"/>
                    <a:lumOff val="15000"/>
                  </a:schemeClr>
                </a:solidFill>
              </a:rPr>
              <a:t>!</a:t>
            </a:r>
            <a:endParaRPr lang="zh-CN" altLang="en-US" dirty="0">
              <a:solidFill>
                <a:schemeClr val="tx1">
                  <a:lumMod val="85000"/>
                  <a:lumOff val="15000"/>
                </a:schemeClr>
              </a:solidFill>
            </a:endParaRPr>
          </a:p>
        </p:txBody>
      </p:sp>
      <p:sp>
        <p:nvSpPr>
          <p:cNvPr id="70" name="TextBox 81"/>
          <p:cNvSpPr txBox="1"/>
          <p:nvPr/>
        </p:nvSpPr>
        <p:spPr>
          <a:xfrm>
            <a:off x="8197081" y="3933974"/>
            <a:ext cx="1368151" cy="400110"/>
          </a:xfrm>
          <a:prstGeom prst="rect">
            <a:avLst/>
          </a:prstGeom>
          <a:noFill/>
        </p:spPr>
        <p:txBody>
          <a:bodyPr wrap="square" rtlCol="0">
            <a:spAutoFit/>
          </a:bodyPr>
          <a:lstStyle/>
          <a:p>
            <a:r>
              <a:rPr lang="zh-CN" altLang="en-US" sz="2000" b="1" dirty="0">
                <a:solidFill>
                  <a:srgbClr val="7B77FF"/>
                </a:solidFill>
                <a:latin typeface="微软雅黑" panose="020B0503020204020204" pitchFamily="34" charset="-122"/>
                <a:ea typeface="微软雅黑" panose="020B0503020204020204" pitchFamily="34" charset="-122"/>
              </a:rPr>
              <a:t>添加标题</a:t>
            </a:r>
          </a:p>
        </p:txBody>
      </p:sp>
      <p:sp>
        <p:nvSpPr>
          <p:cNvPr id="43" name="TextBox 17"/>
          <p:cNvSpPr txBox="1"/>
          <p:nvPr/>
        </p:nvSpPr>
        <p:spPr>
          <a:xfrm>
            <a:off x="1096583" y="236449"/>
            <a:ext cx="1620957" cy="523220"/>
          </a:xfrm>
          <a:prstGeom prst="rect">
            <a:avLst/>
          </a:prstGeom>
          <a:noFill/>
        </p:spPr>
        <p:txBody>
          <a:bodyPr wrap="none" rtlCol="0">
            <a:spAutoFit/>
          </a:bodyPr>
          <a:lstStyle/>
          <a:p>
            <a:r>
              <a:rPr lang="zh-CN" altLang="en-US" sz="2800" b="1" dirty="0">
                <a:solidFill>
                  <a:srgbClr val="7B77FF"/>
                </a:solidFill>
                <a:latin typeface="微软雅黑" panose="020B0503020204020204" pitchFamily="34" charset="-122"/>
                <a:ea typeface="微软雅黑" panose="020B0503020204020204" pitchFamily="34" charset="-122"/>
                <a:sym typeface="+mn-lt"/>
              </a:rPr>
              <a:t>竞争优势</a:t>
            </a:r>
          </a:p>
        </p:txBody>
      </p:sp>
      <p:sp>
        <p:nvSpPr>
          <p:cNvPr id="44" name="任意多边形: 形状 43"/>
          <p:cNvSpPr/>
          <p:nvPr/>
        </p:nvSpPr>
        <p:spPr>
          <a:xfrm rot="6873902">
            <a:off x="350857" y="166657"/>
            <a:ext cx="636191" cy="662805"/>
          </a:xfrm>
          <a:custGeom>
            <a:avLst/>
            <a:gdLst>
              <a:gd name="connsiteX0" fmla="*/ 613277 w 3866328"/>
              <a:gd name="connsiteY0" fmla="*/ 140207 h 4172679"/>
              <a:gd name="connsiteX1" fmla="*/ 2546080 w 3866328"/>
              <a:gd name="connsiteY1" fmla="*/ 399531 h 4172679"/>
              <a:gd name="connsiteX2" fmla="*/ 3805207 w 3866328"/>
              <a:gd name="connsiteY2" fmla="*/ 1545372 h 4172679"/>
              <a:gd name="connsiteX3" fmla="*/ 3807012 w 3866328"/>
              <a:gd name="connsiteY3" fmla="*/ 1550368 h 4172679"/>
              <a:gd name="connsiteX4" fmla="*/ 3829988 w 3866328"/>
              <a:gd name="connsiteY4" fmla="*/ 1589517 h 4172679"/>
              <a:gd name="connsiteX5" fmla="*/ 3865844 w 3866328"/>
              <a:gd name="connsiteY5" fmla="*/ 1770949 h 4172679"/>
              <a:gd name="connsiteX6" fmla="*/ 3864378 w 3866328"/>
              <a:gd name="connsiteY6" fmla="*/ 1791606 h 4172679"/>
              <a:gd name="connsiteX7" fmla="*/ 3866328 w 3866328"/>
              <a:gd name="connsiteY7" fmla="*/ 1834775 h 4172679"/>
              <a:gd name="connsiteX8" fmla="*/ 3853401 w 3866328"/>
              <a:gd name="connsiteY8" fmla="*/ 1920995 h 4172679"/>
              <a:gd name="connsiteX9" fmla="*/ 3843093 w 3866328"/>
              <a:gd name="connsiteY9" fmla="*/ 1947820 h 4172679"/>
              <a:gd name="connsiteX10" fmla="*/ 3834969 w 3866328"/>
              <a:gd name="connsiteY10" fmla="*/ 1986353 h 4172679"/>
              <a:gd name="connsiteX11" fmla="*/ 2672420 w 3866328"/>
              <a:gd name="connsiteY11" fmla="*/ 3433435 h 4172679"/>
              <a:gd name="connsiteX12" fmla="*/ 856034 w 3866328"/>
              <a:gd name="connsiteY12" fmla="*/ 4165915 h 4172679"/>
              <a:gd name="connsiteX13" fmla="*/ 774152 w 3866328"/>
              <a:gd name="connsiteY13" fmla="*/ 4149628 h 4172679"/>
              <a:gd name="connsiteX14" fmla="*/ 763689 w 3866328"/>
              <a:gd name="connsiteY14" fmla="*/ 4148356 h 4172679"/>
              <a:gd name="connsiteX15" fmla="*/ 758900 w 3866328"/>
              <a:gd name="connsiteY15" fmla="*/ 4146595 h 4172679"/>
              <a:gd name="connsiteX16" fmla="*/ 753837 w 3866328"/>
              <a:gd name="connsiteY16" fmla="*/ 4145587 h 4172679"/>
              <a:gd name="connsiteX17" fmla="*/ 691610 w 3866328"/>
              <a:gd name="connsiteY17" fmla="*/ 4121853 h 4172679"/>
              <a:gd name="connsiteX18" fmla="*/ 679226 w 3866328"/>
              <a:gd name="connsiteY18" fmla="*/ 4117300 h 4172679"/>
              <a:gd name="connsiteX19" fmla="*/ 678511 w 3866328"/>
              <a:gd name="connsiteY19" fmla="*/ 4116857 h 4172679"/>
              <a:gd name="connsiteX20" fmla="*/ 664236 w 3866328"/>
              <a:gd name="connsiteY20" fmla="*/ 4111412 h 4172679"/>
              <a:gd name="connsiteX21" fmla="*/ 588310 w 3866328"/>
              <a:gd name="connsiteY21" fmla="*/ 4063104 h 4172679"/>
              <a:gd name="connsiteX22" fmla="*/ 556369 w 3866328"/>
              <a:gd name="connsiteY22" fmla="*/ 4030352 h 4172679"/>
              <a:gd name="connsiteX23" fmla="*/ 519547 w 3866328"/>
              <a:gd name="connsiteY23" fmla="*/ 3997884 h 4172679"/>
              <a:gd name="connsiteX24" fmla="*/ 0 w 3866328"/>
              <a:gd name="connsiteY24" fmla="*/ 2109537 h 4172679"/>
              <a:gd name="connsiteX25" fmla="*/ 597702 w 3866328"/>
              <a:gd name="connsiteY25" fmla="*/ 152275 h 4172679"/>
              <a:gd name="connsiteX26" fmla="*/ 605929 w 3866328"/>
              <a:gd name="connsiteY26" fmla="*/ 147179 h 4172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66328" h="4172679">
                <a:moveTo>
                  <a:pt x="613277" y="140207"/>
                </a:moveTo>
                <a:cubicBezTo>
                  <a:pt x="942882" y="-114697"/>
                  <a:pt x="1743763" y="-18409"/>
                  <a:pt x="2546080" y="399531"/>
                </a:cubicBezTo>
                <a:cubicBezTo>
                  <a:pt x="3176472" y="727912"/>
                  <a:pt x="3643634" y="1169373"/>
                  <a:pt x="3805207" y="1545372"/>
                </a:cubicBezTo>
                <a:lnTo>
                  <a:pt x="3807012" y="1550368"/>
                </a:lnTo>
                <a:lnTo>
                  <a:pt x="3829988" y="1589517"/>
                </a:lnTo>
                <a:cubicBezTo>
                  <a:pt x="3853560" y="1643474"/>
                  <a:pt x="3865262" y="1704381"/>
                  <a:pt x="3865844" y="1770949"/>
                </a:cubicBezTo>
                <a:lnTo>
                  <a:pt x="3864378" y="1791606"/>
                </a:lnTo>
                <a:lnTo>
                  <a:pt x="3866328" y="1834775"/>
                </a:lnTo>
                <a:cubicBezTo>
                  <a:pt x="3864901" y="1864503"/>
                  <a:pt x="3860627" y="1893288"/>
                  <a:pt x="3853401" y="1920995"/>
                </a:cubicBezTo>
                <a:lnTo>
                  <a:pt x="3843093" y="1947820"/>
                </a:lnTo>
                <a:lnTo>
                  <a:pt x="3834969" y="1986353"/>
                </a:lnTo>
                <a:cubicBezTo>
                  <a:pt x="3719934" y="2407688"/>
                  <a:pt x="3291040" y="2961393"/>
                  <a:pt x="2672420" y="3433435"/>
                </a:cubicBezTo>
                <a:cubicBezTo>
                  <a:pt x="1997562" y="3948390"/>
                  <a:pt x="1288580" y="4219908"/>
                  <a:pt x="856034" y="4165915"/>
                </a:cubicBezTo>
                <a:lnTo>
                  <a:pt x="774152" y="4149628"/>
                </a:lnTo>
                <a:lnTo>
                  <a:pt x="763689" y="4148356"/>
                </a:lnTo>
                <a:lnTo>
                  <a:pt x="758900" y="4146595"/>
                </a:lnTo>
                <a:lnTo>
                  <a:pt x="753837" y="4145587"/>
                </a:lnTo>
                <a:lnTo>
                  <a:pt x="691610" y="4121853"/>
                </a:lnTo>
                <a:lnTo>
                  <a:pt x="679226" y="4117300"/>
                </a:lnTo>
                <a:lnTo>
                  <a:pt x="678511" y="4116857"/>
                </a:lnTo>
                <a:lnTo>
                  <a:pt x="664236" y="4111412"/>
                </a:lnTo>
                <a:cubicBezTo>
                  <a:pt x="636588" y="4097681"/>
                  <a:pt x="611219" y="4081594"/>
                  <a:pt x="588310" y="4063104"/>
                </a:cubicBezTo>
                <a:lnTo>
                  <a:pt x="556369" y="4030352"/>
                </a:lnTo>
                <a:lnTo>
                  <a:pt x="519547" y="3997884"/>
                </a:lnTo>
                <a:cubicBezTo>
                  <a:pt x="214231" y="3686768"/>
                  <a:pt x="0" y="2958426"/>
                  <a:pt x="0" y="2109537"/>
                </a:cubicBezTo>
                <a:cubicBezTo>
                  <a:pt x="0" y="1189907"/>
                  <a:pt x="251424" y="411752"/>
                  <a:pt x="597702" y="152275"/>
                </a:cubicBezTo>
                <a:lnTo>
                  <a:pt x="605929" y="147179"/>
                </a:lnTo>
                <a:close/>
              </a:path>
            </a:pathLst>
          </a:custGeom>
          <a:gradFill>
            <a:gsLst>
              <a:gs pos="97000">
                <a:srgbClr val="9D8EFF"/>
              </a:gs>
              <a:gs pos="1770">
                <a:srgbClr val="9D8EFF"/>
              </a:gs>
              <a:gs pos="44000">
                <a:srgbClr val="75C2F6"/>
              </a:gs>
            </a:gsLst>
            <a:lin ang="2400000" scaled="0"/>
          </a:gradFill>
          <a:ln>
            <a:noFill/>
          </a:ln>
          <a:effectLst>
            <a:outerShdw blurRad="762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60000" fill="hold" nodeType="afterEffect" p14:presetBounceEnd="40000">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14:bounceEnd="40000">
                                          <p:cBhvr additive="base">
                                            <p:cTn id="7" dur="500" fill="hold"/>
                                            <p:tgtEl>
                                              <p:spTgt spid="33"/>
                                            </p:tgtEl>
                                            <p:attrNameLst>
                                              <p:attrName>ppt_x</p:attrName>
                                            </p:attrNameLst>
                                          </p:cBhvr>
                                          <p:tavLst>
                                            <p:tav tm="0">
                                              <p:val>
                                                <p:strVal val="#ppt_x"/>
                                              </p:val>
                                            </p:tav>
                                            <p:tav tm="100000">
                                              <p:val>
                                                <p:strVal val="#ppt_x"/>
                                              </p:val>
                                            </p:tav>
                                          </p:tavLst>
                                        </p:anim>
                                        <p:anim calcmode="lin" valueType="num" p14:bounceEnd="40000">
                                          <p:cBhvr additive="base">
                                            <p:cTn id="8" dur="500" fill="hold"/>
                                            <p:tgtEl>
                                              <p:spTgt spid="3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1" presetClass="entr" presetSubtype="1"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heel(1)">
                                          <p:cBhvr>
                                            <p:cTn id="12" dur="500"/>
                                            <p:tgtEl>
                                              <p:spTgt spid="8"/>
                                            </p:tgtEl>
                                          </p:cBhvr>
                                        </p:animEffect>
                                      </p:childTnLst>
                                    </p:cTn>
                                  </p:par>
                                </p:childTnLst>
                              </p:cTn>
                            </p:par>
                            <p:par>
                              <p:cTn id="13" fill="hold">
                                <p:stCondLst>
                                  <p:cond delay="1000"/>
                                </p:stCondLst>
                                <p:childTnLst>
                                  <p:par>
                                    <p:cTn id="14" presetID="53" presetClass="entr" presetSubtype="16" fill="hold" grpId="0" nodeType="afterEffect">
                                      <p:stCondLst>
                                        <p:cond delay="0"/>
                                      </p:stCondLst>
                                      <p:iterate type="lt">
                                        <p:tmPct val="5057"/>
                                      </p:iterate>
                                      <p:childTnLst>
                                        <p:set>
                                          <p:cBhvr>
                                            <p:cTn id="15" dur="1" fill="hold">
                                              <p:stCondLst>
                                                <p:cond delay="0"/>
                                              </p:stCondLst>
                                            </p:cTn>
                                            <p:tgtEl>
                                              <p:spTgt spid="41"/>
                                            </p:tgtEl>
                                            <p:attrNameLst>
                                              <p:attrName>style.visibility</p:attrName>
                                            </p:attrNameLst>
                                          </p:cBhvr>
                                          <p:to>
                                            <p:strVal val="visible"/>
                                          </p:to>
                                        </p:set>
                                        <p:anim calcmode="lin" valueType="num">
                                          <p:cBhvr>
                                            <p:cTn id="16" dur="500" fill="hold"/>
                                            <p:tgtEl>
                                              <p:spTgt spid="41"/>
                                            </p:tgtEl>
                                            <p:attrNameLst>
                                              <p:attrName>ppt_w</p:attrName>
                                            </p:attrNameLst>
                                          </p:cBhvr>
                                          <p:tavLst>
                                            <p:tav tm="0">
                                              <p:val>
                                                <p:fltVal val="0"/>
                                              </p:val>
                                            </p:tav>
                                            <p:tav tm="100000">
                                              <p:val>
                                                <p:strVal val="#ppt_w"/>
                                              </p:val>
                                            </p:tav>
                                          </p:tavLst>
                                        </p:anim>
                                        <p:anim calcmode="lin" valueType="num">
                                          <p:cBhvr>
                                            <p:cTn id="17" dur="500" fill="hold"/>
                                            <p:tgtEl>
                                              <p:spTgt spid="41"/>
                                            </p:tgtEl>
                                            <p:attrNameLst>
                                              <p:attrName>ppt_h</p:attrName>
                                            </p:attrNameLst>
                                          </p:cBhvr>
                                          <p:tavLst>
                                            <p:tav tm="0">
                                              <p:val>
                                                <p:fltVal val="0"/>
                                              </p:val>
                                            </p:tav>
                                            <p:tav tm="100000">
                                              <p:val>
                                                <p:strVal val="#ppt_h"/>
                                              </p:val>
                                            </p:tav>
                                          </p:tavLst>
                                        </p:anim>
                                        <p:animEffect transition="in" filter="fade">
                                          <p:cBhvr>
                                            <p:cTn id="18" dur="500"/>
                                            <p:tgtEl>
                                              <p:spTgt spid="41"/>
                                            </p:tgtEl>
                                          </p:cBhvr>
                                        </p:animEffect>
                                      </p:childTnLst>
                                    </p:cTn>
                                  </p:par>
                                </p:childTnLst>
                              </p:cTn>
                            </p:par>
                            <p:par>
                              <p:cTn id="19" fill="hold">
                                <p:stCondLst>
                                  <p:cond delay="1651"/>
                                </p:stCondLst>
                                <p:childTnLst>
                                  <p:par>
                                    <p:cTn id="20" presetID="53" presetClass="entr" presetSubtype="16" fill="hold" grpId="0" nodeType="afterEffect">
                                      <p:stCondLst>
                                        <p:cond delay="0"/>
                                      </p:stCondLst>
                                      <p:iterate type="lt">
                                        <p:tmPct val="5057"/>
                                      </p:iterate>
                                      <p:childTnLst>
                                        <p:set>
                                          <p:cBhvr>
                                            <p:cTn id="21" dur="1" fill="hold">
                                              <p:stCondLst>
                                                <p:cond delay="0"/>
                                              </p:stCondLst>
                                            </p:cTn>
                                            <p:tgtEl>
                                              <p:spTgt spid="42"/>
                                            </p:tgtEl>
                                            <p:attrNameLst>
                                              <p:attrName>style.visibility</p:attrName>
                                            </p:attrNameLst>
                                          </p:cBhvr>
                                          <p:to>
                                            <p:strVal val="visible"/>
                                          </p:to>
                                        </p:set>
                                        <p:anim calcmode="lin" valueType="num">
                                          <p:cBhvr>
                                            <p:cTn id="22" dur="500" fill="hold"/>
                                            <p:tgtEl>
                                              <p:spTgt spid="42"/>
                                            </p:tgtEl>
                                            <p:attrNameLst>
                                              <p:attrName>ppt_w</p:attrName>
                                            </p:attrNameLst>
                                          </p:cBhvr>
                                          <p:tavLst>
                                            <p:tav tm="0">
                                              <p:val>
                                                <p:fltVal val="0"/>
                                              </p:val>
                                            </p:tav>
                                            <p:tav tm="100000">
                                              <p:val>
                                                <p:strVal val="#ppt_w"/>
                                              </p:val>
                                            </p:tav>
                                          </p:tavLst>
                                        </p:anim>
                                        <p:anim calcmode="lin" valueType="num">
                                          <p:cBhvr>
                                            <p:cTn id="23" dur="500" fill="hold"/>
                                            <p:tgtEl>
                                              <p:spTgt spid="42"/>
                                            </p:tgtEl>
                                            <p:attrNameLst>
                                              <p:attrName>ppt_h</p:attrName>
                                            </p:attrNameLst>
                                          </p:cBhvr>
                                          <p:tavLst>
                                            <p:tav tm="0">
                                              <p:val>
                                                <p:fltVal val="0"/>
                                              </p:val>
                                            </p:tav>
                                            <p:tav tm="100000">
                                              <p:val>
                                                <p:strVal val="#ppt_h"/>
                                              </p:val>
                                            </p:tav>
                                          </p:tavLst>
                                        </p:anim>
                                        <p:animEffect transition="in" filter="fade">
                                          <p:cBhvr>
                                            <p:cTn id="24" dur="500"/>
                                            <p:tgtEl>
                                              <p:spTgt spid="42"/>
                                            </p:tgtEl>
                                          </p:cBhvr>
                                        </p:animEffect>
                                      </p:childTnLst>
                                    </p:cTn>
                                  </p:par>
                                </p:childTnLst>
                              </p:cTn>
                            </p:par>
                            <p:par>
                              <p:cTn id="25" fill="hold">
                                <p:stCondLst>
                                  <p:cond delay="2303"/>
                                </p:stCondLst>
                                <p:childTnLst>
                                  <p:par>
                                    <p:cTn id="26" presetID="22" presetClass="entr" presetSubtype="4"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down)">
                                          <p:cBhvr>
                                            <p:cTn id="28" dur="500"/>
                                            <p:tgtEl>
                                              <p:spTgt spid="14"/>
                                            </p:tgtEl>
                                          </p:cBhvr>
                                        </p:animEffect>
                                      </p:childTnLst>
                                    </p:cTn>
                                  </p:par>
                                </p:childTnLst>
                              </p:cTn>
                            </p:par>
                            <p:par>
                              <p:cTn id="29" fill="hold">
                                <p:stCondLst>
                                  <p:cond delay="2803"/>
                                </p:stCondLst>
                                <p:childTnLst>
                                  <p:par>
                                    <p:cTn id="30" presetID="2" presetClass="entr" presetSubtype="8" accel="60000" fill="hold" nodeType="afterEffect" p14:presetBounceEnd="40000">
                                      <p:stCondLst>
                                        <p:cond delay="0"/>
                                      </p:stCondLst>
                                      <p:childTnLst>
                                        <p:set>
                                          <p:cBhvr>
                                            <p:cTn id="31" dur="1" fill="hold">
                                              <p:stCondLst>
                                                <p:cond delay="0"/>
                                              </p:stCondLst>
                                            </p:cTn>
                                            <p:tgtEl>
                                              <p:spTgt spid="51"/>
                                            </p:tgtEl>
                                            <p:attrNameLst>
                                              <p:attrName>style.visibility</p:attrName>
                                            </p:attrNameLst>
                                          </p:cBhvr>
                                          <p:to>
                                            <p:strVal val="visible"/>
                                          </p:to>
                                        </p:set>
                                        <p:anim calcmode="lin" valueType="num" p14:bounceEnd="40000">
                                          <p:cBhvr additive="base">
                                            <p:cTn id="32" dur="500" fill="hold"/>
                                            <p:tgtEl>
                                              <p:spTgt spid="51"/>
                                            </p:tgtEl>
                                            <p:attrNameLst>
                                              <p:attrName>ppt_x</p:attrName>
                                            </p:attrNameLst>
                                          </p:cBhvr>
                                          <p:tavLst>
                                            <p:tav tm="0">
                                              <p:val>
                                                <p:strVal val="0-#ppt_w/2"/>
                                              </p:val>
                                            </p:tav>
                                            <p:tav tm="100000">
                                              <p:val>
                                                <p:strVal val="#ppt_x"/>
                                              </p:val>
                                            </p:tav>
                                          </p:tavLst>
                                        </p:anim>
                                        <p:anim calcmode="lin" valueType="num" p14:bounceEnd="40000">
                                          <p:cBhvr additive="base">
                                            <p:cTn id="33" dur="500" fill="hold"/>
                                            <p:tgtEl>
                                              <p:spTgt spid="51"/>
                                            </p:tgtEl>
                                            <p:attrNameLst>
                                              <p:attrName>ppt_y</p:attrName>
                                            </p:attrNameLst>
                                          </p:cBhvr>
                                          <p:tavLst>
                                            <p:tav tm="0">
                                              <p:val>
                                                <p:strVal val="#ppt_y"/>
                                              </p:val>
                                            </p:tav>
                                            <p:tav tm="100000">
                                              <p:val>
                                                <p:strVal val="#ppt_y"/>
                                              </p:val>
                                            </p:tav>
                                          </p:tavLst>
                                        </p:anim>
                                      </p:childTnLst>
                                    </p:cTn>
                                  </p:par>
                                </p:childTnLst>
                              </p:cTn>
                            </p:par>
                            <p:par>
                              <p:cTn id="34" fill="hold">
                                <p:stCondLst>
                                  <p:cond delay="3303"/>
                                </p:stCondLst>
                                <p:childTnLst>
                                  <p:par>
                                    <p:cTn id="35" presetID="2" presetClass="entr" presetSubtype="8" fill="hold" grpId="0" nodeType="afterEffect">
                                      <p:stCondLst>
                                        <p:cond delay="0"/>
                                      </p:stCondLst>
                                      <p:childTnLst>
                                        <p:set>
                                          <p:cBhvr>
                                            <p:cTn id="36" dur="1" fill="hold">
                                              <p:stCondLst>
                                                <p:cond delay="0"/>
                                              </p:stCondLst>
                                            </p:cTn>
                                            <p:tgtEl>
                                              <p:spTgt spid="57"/>
                                            </p:tgtEl>
                                            <p:attrNameLst>
                                              <p:attrName>style.visibility</p:attrName>
                                            </p:attrNameLst>
                                          </p:cBhvr>
                                          <p:to>
                                            <p:strVal val="visible"/>
                                          </p:to>
                                        </p:set>
                                        <p:anim calcmode="lin" valueType="num">
                                          <p:cBhvr additive="base">
                                            <p:cTn id="37" dur="500" fill="hold"/>
                                            <p:tgtEl>
                                              <p:spTgt spid="57"/>
                                            </p:tgtEl>
                                            <p:attrNameLst>
                                              <p:attrName>ppt_x</p:attrName>
                                            </p:attrNameLst>
                                          </p:cBhvr>
                                          <p:tavLst>
                                            <p:tav tm="0">
                                              <p:val>
                                                <p:strVal val="0-#ppt_w/2"/>
                                              </p:val>
                                            </p:tav>
                                            <p:tav tm="100000">
                                              <p:val>
                                                <p:strVal val="#ppt_x"/>
                                              </p:val>
                                            </p:tav>
                                          </p:tavLst>
                                        </p:anim>
                                        <p:anim calcmode="lin" valueType="num">
                                          <p:cBhvr additive="base">
                                            <p:cTn id="38" dur="500" fill="hold"/>
                                            <p:tgtEl>
                                              <p:spTgt spid="57"/>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58"/>
                                            </p:tgtEl>
                                            <p:attrNameLst>
                                              <p:attrName>style.visibility</p:attrName>
                                            </p:attrNameLst>
                                          </p:cBhvr>
                                          <p:to>
                                            <p:strVal val="visible"/>
                                          </p:to>
                                        </p:set>
                                        <p:anim calcmode="lin" valueType="num">
                                          <p:cBhvr additive="base">
                                            <p:cTn id="41" dur="500" fill="hold"/>
                                            <p:tgtEl>
                                              <p:spTgt spid="58"/>
                                            </p:tgtEl>
                                            <p:attrNameLst>
                                              <p:attrName>ppt_x</p:attrName>
                                            </p:attrNameLst>
                                          </p:cBhvr>
                                          <p:tavLst>
                                            <p:tav tm="0">
                                              <p:val>
                                                <p:strVal val="0-#ppt_w/2"/>
                                              </p:val>
                                            </p:tav>
                                            <p:tav tm="100000">
                                              <p:val>
                                                <p:strVal val="#ppt_x"/>
                                              </p:val>
                                            </p:tav>
                                          </p:tavLst>
                                        </p:anim>
                                        <p:anim calcmode="lin" valueType="num">
                                          <p:cBhvr additive="base">
                                            <p:cTn id="42" dur="500" fill="hold"/>
                                            <p:tgtEl>
                                              <p:spTgt spid="58"/>
                                            </p:tgtEl>
                                            <p:attrNameLst>
                                              <p:attrName>ppt_y</p:attrName>
                                            </p:attrNameLst>
                                          </p:cBhvr>
                                          <p:tavLst>
                                            <p:tav tm="0">
                                              <p:val>
                                                <p:strVal val="#ppt_y"/>
                                              </p:val>
                                            </p:tav>
                                            <p:tav tm="100000">
                                              <p:val>
                                                <p:strVal val="#ppt_y"/>
                                              </p:val>
                                            </p:tav>
                                          </p:tavLst>
                                        </p:anim>
                                      </p:childTnLst>
                                    </p:cTn>
                                  </p:par>
                                </p:childTnLst>
                              </p:cTn>
                            </p:par>
                            <p:par>
                              <p:cTn id="43" fill="hold">
                                <p:stCondLst>
                                  <p:cond delay="3803"/>
                                </p:stCondLst>
                                <p:childTnLst>
                                  <p:par>
                                    <p:cTn id="44" presetID="2" presetClass="entr" presetSubtype="8" accel="60000" fill="hold" nodeType="afterEffect" p14:presetBounceEnd="40000">
                                      <p:stCondLst>
                                        <p:cond delay="0"/>
                                      </p:stCondLst>
                                      <p:childTnLst>
                                        <p:set>
                                          <p:cBhvr>
                                            <p:cTn id="45" dur="1" fill="hold">
                                              <p:stCondLst>
                                                <p:cond delay="0"/>
                                              </p:stCondLst>
                                            </p:cTn>
                                            <p:tgtEl>
                                              <p:spTgt spid="54"/>
                                            </p:tgtEl>
                                            <p:attrNameLst>
                                              <p:attrName>style.visibility</p:attrName>
                                            </p:attrNameLst>
                                          </p:cBhvr>
                                          <p:to>
                                            <p:strVal val="visible"/>
                                          </p:to>
                                        </p:set>
                                        <p:anim calcmode="lin" valueType="num" p14:bounceEnd="40000">
                                          <p:cBhvr additive="base">
                                            <p:cTn id="46" dur="500" fill="hold"/>
                                            <p:tgtEl>
                                              <p:spTgt spid="54"/>
                                            </p:tgtEl>
                                            <p:attrNameLst>
                                              <p:attrName>ppt_x</p:attrName>
                                            </p:attrNameLst>
                                          </p:cBhvr>
                                          <p:tavLst>
                                            <p:tav tm="0">
                                              <p:val>
                                                <p:strVal val="0-#ppt_w/2"/>
                                              </p:val>
                                            </p:tav>
                                            <p:tav tm="100000">
                                              <p:val>
                                                <p:strVal val="#ppt_x"/>
                                              </p:val>
                                            </p:tav>
                                          </p:tavLst>
                                        </p:anim>
                                        <p:anim calcmode="lin" valueType="num" p14:bounceEnd="40000">
                                          <p:cBhvr additive="base">
                                            <p:cTn id="47" dur="500" fill="hold"/>
                                            <p:tgtEl>
                                              <p:spTgt spid="54"/>
                                            </p:tgtEl>
                                            <p:attrNameLst>
                                              <p:attrName>ppt_y</p:attrName>
                                            </p:attrNameLst>
                                          </p:cBhvr>
                                          <p:tavLst>
                                            <p:tav tm="0">
                                              <p:val>
                                                <p:strVal val="#ppt_y"/>
                                              </p:val>
                                            </p:tav>
                                            <p:tav tm="100000">
                                              <p:val>
                                                <p:strVal val="#ppt_y"/>
                                              </p:val>
                                            </p:tav>
                                          </p:tavLst>
                                        </p:anim>
                                      </p:childTnLst>
                                    </p:cTn>
                                  </p:par>
                                </p:childTnLst>
                              </p:cTn>
                            </p:par>
                            <p:par>
                              <p:cTn id="48" fill="hold">
                                <p:stCondLst>
                                  <p:cond delay="4303"/>
                                </p:stCondLst>
                                <p:childTnLst>
                                  <p:par>
                                    <p:cTn id="49" presetID="2" presetClass="entr" presetSubtype="8" fill="hold" grpId="0" nodeType="afterEffect">
                                      <p:stCondLst>
                                        <p:cond delay="0"/>
                                      </p:stCondLst>
                                      <p:childTnLst>
                                        <p:set>
                                          <p:cBhvr>
                                            <p:cTn id="50" dur="1" fill="hold">
                                              <p:stCondLst>
                                                <p:cond delay="0"/>
                                              </p:stCondLst>
                                            </p:cTn>
                                            <p:tgtEl>
                                              <p:spTgt spid="59"/>
                                            </p:tgtEl>
                                            <p:attrNameLst>
                                              <p:attrName>style.visibility</p:attrName>
                                            </p:attrNameLst>
                                          </p:cBhvr>
                                          <p:to>
                                            <p:strVal val="visible"/>
                                          </p:to>
                                        </p:set>
                                        <p:anim calcmode="lin" valueType="num">
                                          <p:cBhvr additive="base">
                                            <p:cTn id="51" dur="500" fill="hold"/>
                                            <p:tgtEl>
                                              <p:spTgt spid="59"/>
                                            </p:tgtEl>
                                            <p:attrNameLst>
                                              <p:attrName>ppt_x</p:attrName>
                                            </p:attrNameLst>
                                          </p:cBhvr>
                                          <p:tavLst>
                                            <p:tav tm="0">
                                              <p:val>
                                                <p:strVal val="0-#ppt_w/2"/>
                                              </p:val>
                                            </p:tav>
                                            <p:tav tm="100000">
                                              <p:val>
                                                <p:strVal val="#ppt_x"/>
                                              </p:val>
                                            </p:tav>
                                          </p:tavLst>
                                        </p:anim>
                                        <p:anim calcmode="lin" valueType="num">
                                          <p:cBhvr additive="base">
                                            <p:cTn id="52" dur="500" fill="hold"/>
                                            <p:tgtEl>
                                              <p:spTgt spid="59"/>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60"/>
                                            </p:tgtEl>
                                            <p:attrNameLst>
                                              <p:attrName>style.visibility</p:attrName>
                                            </p:attrNameLst>
                                          </p:cBhvr>
                                          <p:to>
                                            <p:strVal val="visible"/>
                                          </p:to>
                                        </p:set>
                                        <p:anim calcmode="lin" valueType="num">
                                          <p:cBhvr additive="base">
                                            <p:cTn id="55" dur="500" fill="hold"/>
                                            <p:tgtEl>
                                              <p:spTgt spid="60"/>
                                            </p:tgtEl>
                                            <p:attrNameLst>
                                              <p:attrName>ppt_x</p:attrName>
                                            </p:attrNameLst>
                                          </p:cBhvr>
                                          <p:tavLst>
                                            <p:tav tm="0">
                                              <p:val>
                                                <p:strVal val="0-#ppt_w/2"/>
                                              </p:val>
                                            </p:tav>
                                            <p:tav tm="100000">
                                              <p:val>
                                                <p:strVal val="#ppt_x"/>
                                              </p:val>
                                            </p:tav>
                                          </p:tavLst>
                                        </p:anim>
                                        <p:anim calcmode="lin" valueType="num">
                                          <p:cBhvr additive="base">
                                            <p:cTn id="56" dur="500" fill="hold"/>
                                            <p:tgtEl>
                                              <p:spTgt spid="60"/>
                                            </p:tgtEl>
                                            <p:attrNameLst>
                                              <p:attrName>ppt_y</p:attrName>
                                            </p:attrNameLst>
                                          </p:cBhvr>
                                          <p:tavLst>
                                            <p:tav tm="0">
                                              <p:val>
                                                <p:strVal val="#ppt_y"/>
                                              </p:val>
                                            </p:tav>
                                            <p:tav tm="100000">
                                              <p:val>
                                                <p:strVal val="#ppt_y"/>
                                              </p:val>
                                            </p:tav>
                                          </p:tavLst>
                                        </p:anim>
                                      </p:childTnLst>
                                    </p:cTn>
                                  </p:par>
                                </p:childTnLst>
                              </p:cTn>
                            </p:par>
                            <p:par>
                              <p:cTn id="57" fill="hold">
                                <p:stCondLst>
                                  <p:cond delay="4803"/>
                                </p:stCondLst>
                                <p:childTnLst>
                                  <p:par>
                                    <p:cTn id="58" presetID="2" presetClass="entr" presetSubtype="2" accel="60000" fill="hold" nodeType="afterEffect" p14:presetBounceEnd="40000">
                                      <p:stCondLst>
                                        <p:cond delay="0"/>
                                      </p:stCondLst>
                                      <p:childTnLst>
                                        <p:set>
                                          <p:cBhvr>
                                            <p:cTn id="59" dur="1" fill="hold">
                                              <p:stCondLst>
                                                <p:cond delay="0"/>
                                              </p:stCondLst>
                                            </p:cTn>
                                            <p:tgtEl>
                                              <p:spTgt spid="61"/>
                                            </p:tgtEl>
                                            <p:attrNameLst>
                                              <p:attrName>style.visibility</p:attrName>
                                            </p:attrNameLst>
                                          </p:cBhvr>
                                          <p:to>
                                            <p:strVal val="visible"/>
                                          </p:to>
                                        </p:set>
                                        <p:anim calcmode="lin" valueType="num" p14:bounceEnd="40000">
                                          <p:cBhvr additive="base">
                                            <p:cTn id="60" dur="500" fill="hold"/>
                                            <p:tgtEl>
                                              <p:spTgt spid="61"/>
                                            </p:tgtEl>
                                            <p:attrNameLst>
                                              <p:attrName>ppt_x</p:attrName>
                                            </p:attrNameLst>
                                          </p:cBhvr>
                                          <p:tavLst>
                                            <p:tav tm="0">
                                              <p:val>
                                                <p:strVal val="1+#ppt_w/2"/>
                                              </p:val>
                                            </p:tav>
                                            <p:tav tm="100000">
                                              <p:val>
                                                <p:strVal val="#ppt_x"/>
                                              </p:val>
                                            </p:tav>
                                          </p:tavLst>
                                        </p:anim>
                                        <p:anim calcmode="lin" valueType="num" p14:bounceEnd="40000">
                                          <p:cBhvr additive="base">
                                            <p:cTn id="61" dur="500" fill="hold"/>
                                            <p:tgtEl>
                                              <p:spTgt spid="61"/>
                                            </p:tgtEl>
                                            <p:attrNameLst>
                                              <p:attrName>ppt_y</p:attrName>
                                            </p:attrNameLst>
                                          </p:cBhvr>
                                          <p:tavLst>
                                            <p:tav tm="0">
                                              <p:val>
                                                <p:strVal val="#ppt_y"/>
                                              </p:val>
                                            </p:tav>
                                            <p:tav tm="100000">
                                              <p:val>
                                                <p:strVal val="#ppt_y"/>
                                              </p:val>
                                            </p:tav>
                                          </p:tavLst>
                                        </p:anim>
                                      </p:childTnLst>
                                    </p:cTn>
                                  </p:par>
                                </p:childTnLst>
                              </p:cTn>
                            </p:par>
                            <p:par>
                              <p:cTn id="62" fill="hold">
                                <p:stCondLst>
                                  <p:cond delay="5303"/>
                                </p:stCondLst>
                                <p:childTnLst>
                                  <p:par>
                                    <p:cTn id="63" presetID="2" presetClass="entr" presetSubtype="2" fill="hold" grpId="0" nodeType="afterEffect">
                                      <p:stCondLst>
                                        <p:cond delay="0"/>
                                      </p:stCondLst>
                                      <p:childTnLst>
                                        <p:set>
                                          <p:cBhvr>
                                            <p:cTn id="64" dur="1" fill="hold">
                                              <p:stCondLst>
                                                <p:cond delay="0"/>
                                              </p:stCondLst>
                                            </p:cTn>
                                            <p:tgtEl>
                                              <p:spTgt spid="67"/>
                                            </p:tgtEl>
                                            <p:attrNameLst>
                                              <p:attrName>style.visibility</p:attrName>
                                            </p:attrNameLst>
                                          </p:cBhvr>
                                          <p:to>
                                            <p:strVal val="visible"/>
                                          </p:to>
                                        </p:set>
                                        <p:anim calcmode="lin" valueType="num">
                                          <p:cBhvr additive="base">
                                            <p:cTn id="65" dur="500" fill="hold"/>
                                            <p:tgtEl>
                                              <p:spTgt spid="67"/>
                                            </p:tgtEl>
                                            <p:attrNameLst>
                                              <p:attrName>ppt_x</p:attrName>
                                            </p:attrNameLst>
                                          </p:cBhvr>
                                          <p:tavLst>
                                            <p:tav tm="0">
                                              <p:val>
                                                <p:strVal val="1+#ppt_w/2"/>
                                              </p:val>
                                            </p:tav>
                                            <p:tav tm="100000">
                                              <p:val>
                                                <p:strVal val="#ppt_x"/>
                                              </p:val>
                                            </p:tav>
                                          </p:tavLst>
                                        </p:anim>
                                        <p:anim calcmode="lin" valueType="num">
                                          <p:cBhvr additive="base">
                                            <p:cTn id="66" dur="500" fill="hold"/>
                                            <p:tgtEl>
                                              <p:spTgt spid="67"/>
                                            </p:tgtEl>
                                            <p:attrNameLst>
                                              <p:attrName>ppt_y</p:attrName>
                                            </p:attrNameLst>
                                          </p:cBhvr>
                                          <p:tavLst>
                                            <p:tav tm="0">
                                              <p:val>
                                                <p:strVal val="#ppt_y"/>
                                              </p:val>
                                            </p:tav>
                                            <p:tav tm="100000">
                                              <p:val>
                                                <p:strVal val="#ppt_y"/>
                                              </p:val>
                                            </p:tav>
                                          </p:tavLst>
                                        </p:anim>
                                      </p:childTnLst>
                                    </p:cTn>
                                  </p:par>
                                  <p:par>
                                    <p:cTn id="67" presetID="2" presetClass="entr" presetSubtype="2" fill="hold" grpId="0" nodeType="withEffect">
                                      <p:stCondLst>
                                        <p:cond delay="0"/>
                                      </p:stCondLst>
                                      <p:childTnLst>
                                        <p:set>
                                          <p:cBhvr>
                                            <p:cTn id="68" dur="1" fill="hold">
                                              <p:stCondLst>
                                                <p:cond delay="0"/>
                                              </p:stCondLst>
                                            </p:cTn>
                                            <p:tgtEl>
                                              <p:spTgt spid="68"/>
                                            </p:tgtEl>
                                            <p:attrNameLst>
                                              <p:attrName>style.visibility</p:attrName>
                                            </p:attrNameLst>
                                          </p:cBhvr>
                                          <p:to>
                                            <p:strVal val="visible"/>
                                          </p:to>
                                        </p:set>
                                        <p:anim calcmode="lin" valueType="num">
                                          <p:cBhvr additive="base">
                                            <p:cTn id="69" dur="500" fill="hold"/>
                                            <p:tgtEl>
                                              <p:spTgt spid="68"/>
                                            </p:tgtEl>
                                            <p:attrNameLst>
                                              <p:attrName>ppt_x</p:attrName>
                                            </p:attrNameLst>
                                          </p:cBhvr>
                                          <p:tavLst>
                                            <p:tav tm="0">
                                              <p:val>
                                                <p:strVal val="1+#ppt_w/2"/>
                                              </p:val>
                                            </p:tav>
                                            <p:tav tm="100000">
                                              <p:val>
                                                <p:strVal val="#ppt_x"/>
                                              </p:val>
                                            </p:tav>
                                          </p:tavLst>
                                        </p:anim>
                                        <p:anim calcmode="lin" valueType="num">
                                          <p:cBhvr additive="base">
                                            <p:cTn id="70" dur="500" fill="hold"/>
                                            <p:tgtEl>
                                              <p:spTgt spid="68"/>
                                            </p:tgtEl>
                                            <p:attrNameLst>
                                              <p:attrName>ppt_y</p:attrName>
                                            </p:attrNameLst>
                                          </p:cBhvr>
                                          <p:tavLst>
                                            <p:tav tm="0">
                                              <p:val>
                                                <p:strVal val="#ppt_y"/>
                                              </p:val>
                                            </p:tav>
                                            <p:tav tm="100000">
                                              <p:val>
                                                <p:strVal val="#ppt_y"/>
                                              </p:val>
                                            </p:tav>
                                          </p:tavLst>
                                        </p:anim>
                                      </p:childTnLst>
                                    </p:cTn>
                                  </p:par>
                                </p:childTnLst>
                              </p:cTn>
                            </p:par>
                            <p:par>
                              <p:cTn id="71" fill="hold">
                                <p:stCondLst>
                                  <p:cond delay="5803"/>
                                </p:stCondLst>
                                <p:childTnLst>
                                  <p:par>
                                    <p:cTn id="72" presetID="2" presetClass="entr" presetSubtype="2" accel="60000" fill="hold" nodeType="afterEffect" p14:presetBounceEnd="40000">
                                      <p:stCondLst>
                                        <p:cond delay="0"/>
                                      </p:stCondLst>
                                      <p:childTnLst>
                                        <p:set>
                                          <p:cBhvr>
                                            <p:cTn id="73" dur="1" fill="hold">
                                              <p:stCondLst>
                                                <p:cond delay="0"/>
                                              </p:stCondLst>
                                            </p:cTn>
                                            <p:tgtEl>
                                              <p:spTgt spid="64"/>
                                            </p:tgtEl>
                                            <p:attrNameLst>
                                              <p:attrName>style.visibility</p:attrName>
                                            </p:attrNameLst>
                                          </p:cBhvr>
                                          <p:to>
                                            <p:strVal val="visible"/>
                                          </p:to>
                                        </p:set>
                                        <p:anim calcmode="lin" valueType="num" p14:bounceEnd="40000">
                                          <p:cBhvr additive="base">
                                            <p:cTn id="74" dur="500" fill="hold"/>
                                            <p:tgtEl>
                                              <p:spTgt spid="64"/>
                                            </p:tgtEl>
                                            <p:attrNameLst>
                                              <p:attrName>ppt_x</p:attrName>
                                            </p:attrNameLst>
                                          </p:cBhvr>
                                          <p:tavLst>
                                            <p:tav tm="0">
                                              <p:val>
                                                <p:strVal val="1+#ppt_w/2"/>
                                              </p:val>
                                            </p:tav>
                                            <p:tav tm="100000">
                                              <p:val>
                                                <p:strVal val="#ppt_x"/>
                                              </p:val>
                                            </p:tav>
                                          </p:tavLst>
                                        </p:anim>
                                        <p:anim calcmode="lin" valueType="num" p14:bounceEnd="40000">
                                          <p:cBhvr additive="base">
                                            <p:cTn id="75" dur="500" fill="hold"/>
                                            <p:tgtEl>
                                              <p:spTgt spid="64"/>
                                            </p:tgtEl>
                                            <p:attrNameLst>
                                              <p:attrName>ppt_y</p:attrName>
                                            </p:attrNameLst>
                                          </p:cBhvr>
                                          <p:tavLst>
                                            <p:tav tm="0">
                                              <p:val>
                                                <p:strVal val="#ppt_y"/>
                                              </p:val>
                                            </p:tav>
                                            <p:tav tm="100000">
                                              <p:val>
                                                <p:strVal val="#ppt_y"/>
                                              </p:val>
                                            </p:tav>
                                          </p:tavLst>
                                        </p:anim>
                                      </p:childTnLst>
                                    </p:cTn>
                                  </p:par>
                                </p:childTnLst>
                              </p:cTn>
                            </p:par>
                            <p:par>
                              <p:cTn id="76" fill="hold">
                                <p:stCondLst>
                                  <p:cond delay="6303"/>
                                </p:stCondLst>
                                <p:childTnLst>
                                  <p:par>
                                    <p:cTn id="77" presetID="2" presetClass="entr" presetSubtype="2" fill="hold" grpId="0" nodeType="afterEffect">
                                      <p:stCondLst>
                                        <p:cond delay="0"/>
                                      </p:stCondLst>
                                      <p:childTnLst>
                                        <p:set>
                                          <p:cBhvr>
                                            <p:cTn id="78" dur="1" fill="hold">
                                              <p:stCondLst>
                                                <p:cond delay="0"/>
                                              </p:stCondLst>
                                            </p:cTn>
                                            <p:tgtEl>
                                              <p:spTgt spid="69"/>
                                            </p:tgtEl>
                                            <p:attrNameLst>
                                              <p:attrName>style.visibility</p:attrName>
                                            </p:attrNameLst>
                                          </p:cBhvr>
                                          <p:to>
                                            <p:strVal val="visible"/>
                                          </p:to>
                                        </p:set>
                                        <p:anim calcmode="lin" valueType="num">
                                          <p:cBhvr additive="base">
                                            <p:cTn id="79" dur="500" fill="hold"/>
                                            <p:tgtEl>
                                              <p:spTgt spid="69"/>
                                            </p:tgtEl>
                                            <p:attrNameLst>
                                              <p:attrName>ppt_x</p:attrName>
                                            </p:attrNameLst>
                                          </p:cBhvr>
                                          <p:tavLst>
                                            <p:tav tm="0">
                                              <p:val>
                                                <p:strVal val="1+#ppt_w/2"/>
                                              </p:val>
                                            </p:tav>
                                            <p:tav tm="100000">
                                              <p:val>
                                                <p:strVal val="#ppt_x"/>
                                              </p:val>
                                            </p:tav>
                                          </p:tavLst>
                                        </p:anim>
                                        <p:anim calcmode="lin" valueType="num">
                                          <p:cBhvr additive="base">
                                            <p:cTn id="80" dur="500" fill="hold"/>
                                            <p:tgtEl>
                                              <p:spTgt spid="69"/>
                                            </p:tgtEl>
                                            <p:attrNameLst>
                                              <p:attrName>ppt_y</p:attrName>
                                            </p:attrNameLst>
                                          </p:cBhvr>
                                          <p:tavLst>
                                            <p:tav tm="0">
                                              <p:val>
                                                <p:strVal val="#ppt_y"/>
                                              </p:val>
                                            </p:tav>
                                            <p:tav tm="100000">
                                              <p:val>
                                                <p:strVal val="#ppt_y"/>
                                              </p:val>
                                            </p:tav>
                                          </p:tavLst>
                                        </p:anim>
                                      </p:childTnLst>
                                    </p:cTn>
                                  </p:par>
                                  <p:par>
                                    <p:cTn id="81" presetID="2" presetClass="entr" presetSubtype="2" fill="hold" grpId="0" nodeType="withEffect">
                                      <p:stCondLst>
                                        <p:cond delay="0"/>
                                      </p:stCondLst>
                                      <p:childTnLst>
                                        <p:set>
                                          <p:cBhvr>
                                            <p:cTn id="82" dur="1" fill="hold">
                                              <p:stCondLst>
                                                <p:cond delay="0"/>
                                              </p:stCondLst>
                                            </p:cTn>
                                            <p:tgtEl>
                                              <p:spTgt spid="70"/>
                                            </p:tgtEl>
                                            <p:attrNameLst>
                                              <p:attrName>style.visibility</p:attrName>
                                            </p:attrNameLst>
                                          </p:cBhvr>
                                          <p:to>
                                            <p:strVal val="visible"/>
                                          </p:to>
                                        </p:set>
                                        <p:anim calcmode="lin" valueType="num">
                                          <p:cBhvr additive="base">
                                            <p:cTn id="83" dur="500" fill="hold"/>
                                            <p:tgtEl>
                                              <p:spTgt spid="70"/>
                                            </p:tgtEl>
                                            <p:attrNameLst>
                                              <p:attrName>ppt_x</p:attrName>
                                            </p:attrNameLst>
                                          </p:cBhvr>
                                          <p:tavLst>
                                            <p:tav tm="0">
                                              <p:val>
                                                <p:strVal val="1+#ppt_w/2"/>
                                              </p:val>
                                            </p:tav>
                                            <p:tav tm="100000">
                                              <p:val>
                                                <p:strVal val="#ppt_x"/>
                                              </p:val>
                                            </p:tav>
                                          </p:tavLst>
                                        </p:anim>
                                        <p:anim calcmode="lin" valueType="num">
                                          <p:cBhvr additive="base">
                                            <p:cTn id="84" dur="500" fill="hold"/>
                                            <p:tgtEl>
                                              <p:spTgt spid="70"/>
                                            </p:tgtEl>
                                            <p:attrNameLst>
                                              <p:attrName>ppt_y</p:attrName>
                                            </p:attrNameLst>
                                          </p:cBhvr>
                                          <p:tavLst>
                                            <p:tav tm="0">
                                              <p:val>
                                                <p:strVal val="#ppt_y"/>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43"/>
                                            </p:tgtEl>
                                            <p:attrNameLst>
                                              <p:attrName>style.visibility</p:attrName>
                                            </p:attrNameLst>
                                          </p:cBhvr>
                                          <p:to>
                                            <p:strVal val="visible"/>
                                          </p:to>
                                        </p:set>
                                        <p:animEffect transition="in" filter="fade">
                                          <p:cBhvr>
                                            <p:cTn id="87" dur="1000"/>
                                            <p:tgtEl>
                                              <p:spTgt spid="43"/>
                                            </p:tgtEl>
                                          </p:cBhvr>
                                        </p:animEffect>
                                        <p:anim calcmode="lin" valueType="num">
                                          <p:cBhvr>
                                            <p:cTn id="88" dur="1000" fill="hold"/>
                                            <p:tgtEl>
                                              <p:spTgt spid="43"/>
                                            </p:tgtEl>
                                            <p:attrNameLst>
                                              <p:attrName>ppt_x</p:attrName>
                                            </p:attrNameLst>
                                          </p:cBhvr>
                                          <p:tavLst>
                                            <p:tav tm="0">
                                              <p:val>
                                                <p:strVal val="#ppt_x"/>
                                              </p:val>
                                            </p:tav>
                                            <p:tav tm="100000">
                                              <p:val>
                                                <p:strVal val="#ppt_x"/>
                                              </p:val>
                                            </p:tav>
                                          </p:tavLst>
                                        </p:anim>
                                        <p:anim calcmode="lin" valueType="num">
                                          <p:cBhvr>
                                            <p:cTn id="89" dur="1000" fill="hold"/>
                                            <p:tgtEl>
                                              <p:spTgt spid="43"/>
                                            </p:tgtEl>
                                            <p:attrNameLst>
                                              <p:attrName>ppt_y</p:attrName>
                                            </p:attrNameLst>
                                          </p:cBhvr>
                                          <p:tavLst>
                                            <p:tav tm="0">
                                              <p:val>
                                                <p:strVal val="#ppt_y+.1"/>
                                              </p:val>
                                            </p:tav>
                                            <p:tav tm="100000">
                                              <p:val>
                                                <p:strVal val="#ppt_y"/>
                                              </p:val>
                                            </p:tav>
                                          </p:tavLst>
                                        </p:anim>
                                      </p:childTnLst>
                                    </p:cTn>
                                  </p:par>
                                </p:childTnLst>
                              </p:cTn>
                            </p:par>
                            <p:par>
                              <p:cTn id="90" fill="hold">
                                <p:stCondLst>
                                  <p:cond delay="6803"/>
                                </p:stCondLst>
                                <p:childTnLst>
                                  <p:par>
                                    <p:cTn id="91" presetID="31" presetClass="entr" presetSubtype="0" fill="hold" grpId="0" nodeType="afterEffect">
                                      <p:stCondLst>
                                        <p:cond delay="0"/>
                                      </p:stCondLst>
                                      <p:childTnLst>
                                        <p:set>
                                          <p:cBhvr>
                                            <p:cTn id="92" dur="1" fill="hold">
                                              <p:stCondLst>
                                                <p:cond delay="0"/>
                                              </p:stCondLst>
                                            </p:cTn>
                                            <p:tgtEl>
                                              <p:spTgt spid="44"/>
                                            </p:tgtEl>
                                            <p:attrNameLst>
                                              <p:attrName>style.visibility</p:attrName>
                                            </p:attrNameLst>
                                          </p:cBhvr>
                                          <p:to>
                                            <p:strVal val="visible"/>
                                          </p:to>
                                        </p:set>
                                        <p:anim calcmode="lin" valueType="num">
                                          <p:cBhvr>
                                            <p:cTn id="93" dur="1000" fill="hold"/>
                                            <p:tgtEl>
                                              <p:spTgt spid="44"/>
                                            </p:tgtEl>
                                            <p:attrNameLst>
                                              <p:attrName>ppt_w</p:attrName>
                                            </p:attrNameLst>
                                          </p:cBhvr>
                                          <p:tavLst>
                                            <p:tav tm="0">
                                              <p:val>
                                                <p:fltVal val="0"/>
                                              </p:val>
                                            </p:tav>
                                            <p:tav tm="100000">
                                              <p:val>
                                                <p:strVal val="#ppt_w"/>
                                              </p:val>
                                            </p:tav>
                                          </p:tavLst>
                                        </p:anim>
                                        <p:anim calcmode="lin" valueType="num">
                                          <p:cBhvr>
                                            <p:cTn id="94" dur="1000" fill="hold"/>
                                            <p:tgtEl>
                                              <p:spTgt spid="44"/>
                                            </p:tgtEl>
                                            <p:attrNameLst>
                                              <p:attrName>ppt_h</p:attrName>
                                            </p:attrNameLst>
                                          </p:cBhvr>
                                          <p:tavLst>
                                            <p:tav tm="0">
                                              <p:val>
                                                <p:fltVal val="0"/>
                                              </p:val>
                                            </p:tav>
                                            <p:tav tm="100000">
                                              <p:val>
                                                <p:strVal val="#ppt_h"/>
                                              </p:val>
                                            </p:tav>
                                          </p:tavLst>
                                        </p:anim>
                                        <p:anim calcmode="lin" valueType="num">
                                          <p:cBhvr>
                                            <p:cTn id="95" dur="1000" fill="hold"/>
                                            <p:tgtEl>
                                              <p:spTgt spid="44"/>
                                            </p:tgtEl>
                                            <p:attrNameLst>
                                              <p:attrName>style.rotation</p:attrName>
                                            </p:attrNameLst>
                                          </p:cBhvr>
                                          <p:tavLst>
                                            <p:tav tm="0">
                                              <p:val>
                                                <p:fltVal val="90"/>
                                              </p:val>
                                            </p:tav>
                                            <p:tav tm="100000">
                                              <p:val>
                                                <p:fltVal val="0"/>
                                              </p:val>
                                            </p:tav>
                                          </p:tavLst>
                                        </p:anim>
                                        <p:animEffect transition="in" filter="fade">
                                          <p:cBhvr>
                                            <p:cTn id="96" dur="10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41" grpId="0"/>
          <p:bldP spid="42" grpId="0"/>
          <p:bldP spid="57" grpId="0"/>
          <p:bldP spid="58" grpId="0"/>
          <p:bldP spid="59" grpId="0"/>
          <p:bldP spid="60" grpId="0"/>
          <p:bldP spid="67" grpId="0"/>
          <p:bldP spid="68" grpId="0"/>
          <p:bldP spid="69" grpId="0"/>
          <p:bldP spid="70" grpId="0"/>
          <p:bldP spid="43" grpId="0"/>
          <p:bldP spid="44" grpId="0" bldLvl="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60000" fill="hold" nodeType="after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additive="base">
                                            <p:cTn id="7" dur="500" fill="hold"/>
                                            <p:tgtEl>
                                              <p:spTgt spid="33"/>
                                            </p:tgtEl>
                                            <p:attrNameLst>
                                              <p:attrName>ppt_x</p:attrName>
                                            </p:attrNameLst>
                                          </p:cBhvr>
                                          <p:tavLst>
                                            <p:tav tm="0">
                                              <p:val>
                                                <p:strVal val="#ppt_x"/>
                                              </p:val>
                                            </p:tav>
                                            <p:tav tm="100000">
                                              <p:val>
                                                <p:strVal val="#ppt_x"/>
                                              </p:val>
                                            </p:tav>
                                          </p:tavLst>
                                        </p:anim>
                                        <p:anim calcmode="lin" valueType="num">
                                          <p:cBhvr additive="base">
                                            <p:cTn id="8" dur="500" fill="hold"/>
                                            <p:tgtEl>
                                              <p:spTgt spid="33"/>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1" presetClass="entr" presetSubtype="1"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heel(1)">
                                          <p:cBhvr>
                                            <p:cTn id="12" dur="500"/>
                                            <p:tgtEl>
                                              <p:spTgt spid="8"/>
                                            </p:tgtEl>
                                          </p:cBhvr>
                                        </p:animEffect>
                                      </p:childTnLst>
                                    </p:cTn>
                                  </p:par>
                                </p:childTnLst>
                              </p:cTn>
                            </p:par>
                            <p:par>
                              <p:cTn id="13" fill="hold">
                                <p:stCondLst>
                                  <p:cond delay="1000"/>
                                </p:stCondLst>
                                <p:childTnLst>
                                  <p:par>
                                    <p:cTn id="14" presetID="53" presetClass="entr" presetSubtype="16" fill="hold" grpId="0" nodeType="afterEffect">
                                      <p:stCondLst>
                                        <p:cond delay="0"/>
                                      </p:stCondLst>
                                      <p:iterate type="lt">
                                        <p:tmPct val="5057"/>
                                      </p:iterate>
                                      <p:childTnLst>
                                        <p:set>
                                          <p:cBhvr>
                                            <p:cTn id="15" dur="1" fill="hold">
                                              <p:stCondLst>
                                                <p:cond delay="0"/>
                                              </p:stCondLst>
                                            </p:cTn>
                                            <p:tgtEl>
                                              <p:spTgt spid="41"/>
                                            </p:tgtEl>
                                            <p:attrNameLst>
                                              <p:attrName>style.visibility</p:attrName>
                                            </p:attrNameLst>
                                          </p:cBhvr>
                                          <p:to>
                                            <p:strVal val="visible"/>
                                          </p:to>
                                        </p:set>
                                        <p:anim calcmode="lin" valueType="num">
                                          <p:cBhvr>
                                            <p:cTn id="16" dur="500" fill="hold"/>
                                            <p:tgtEl>
                                              <p:spTgt spid="41"/>
                                            </p:tgtEl>
                                            <p:attrNameLst>
                                              <p:attrName>ppt_w</p:attrName>
                                            </p:attrNameLst>
                                          </p:cBhvr>
                                          <p:tavLst>
                                            <p:tav tm="0">
                                              <p:val>
                                                <p:fltVal val="0"/>
                                              </p:val>
                                            </p:tav>
                                            <p:tav tm="100000">
                                              <p:val>
                                                <p:strVal val="#ppt_w"/>
                                              </p:val>
                                            </p:tav>
                                          </p:tavLst>
                                        </p:anim>
                                        <p:anim calcmode="lin" valueType="num">
                                          <p:cBhvr>
                                            <p:cTn id="17" dur="500" fill="hold"/>
                                            <p:tgtEl>
                                              <p:spTgt spid="41"/>
                                            </p:tgtEl>
                                            <p:attrNameLst>
                                              <p:attrName>ppt_h</p:attrName>
                                            </p:attrNameLst>
                                          </p:cBhvr>
                                          <p:tavLst>
                                            <p:tav tm="0">
                                              <p:val>
                                                <p:fltVal val="0"/>
                                              </p:val>
                                            </p:tav>
                                            <p:tav tm="100000">
                                              <p:val>
                                                <p:strVal val="#ppt_h"/>
                                              </p:val>
                                            </p:tav>
                                          </p:tavLst>
                                        </p:anim>
                                        <p:animEffect transition="in" filter="fade">
                                          <p:cBhvr>
                                            <p:cTn id="18" dur="500"/>
                                            <p:tgtEl>
                                              <p:spTgt spid="41"/>
                                            </p:tgtEl>
                                          </p:cBhvr>
                                        </p:animEffect>
                                      </p:childTnLst>
                                    </p:cTn>
                                  </p:par>
                                </p:childTnLst>
                              </p:cTn>
                            </p:par>
                            <p:par>
                              <p:cTn id="19" fill="hold">
                                <p:stCondLst>
                                  <p:cond delay="1651"/>
                                </p:stCondLst>
                                <p:childTnLst>
                                  <p:par>
                                    <p:cTn id="20" presetID="53" presetClass="entr" presetSubtype="16" fill="hold" grpId="0" nodeType="afterEffect">
                                      <p:stCondLst>
                                        <p:cond delay="0"/>
                                      </p:stCondLst>
                                      <p:iterate type="lt">
                                        <p:tmPct val="5057"/>
                                      </p:iterate>
                                      <p:childTnLst>
                                        <p:set>
                                          <p:cBhvr>
                                            <p:cTn id="21" dur="1" fill="hold">
                                              <p:stCondLst>
                                                <p:cond delay="0"/>
                                              </p:stCondLst>
                                            </p:cTn>
                                            <p:tgtEl>
                                              <p:spTgt spid="42"/>
                                            </p:tgtEl>
                                            <p:attrNameLst>
                                              <p:attrName>style.visibility</p:attrName>
                                            </p:attrNameLst>
                                          </p:cBhvr>
                                          <p:to>
                                            <p:strVal val="visible"/>
                                          </p:to>
                                        </p:set>
                                        <p:anim calcmode="lin" valueType="num">
                                          <p:cBhvr>
                                            <p:cTn id="22" dur="500" fill="hold"/>
                                            <p:tgtEl>
                                              <p:spTgt spid="42"/>
                                            </p:tgtEl>
                                            <p:attrNameLst>
                                              <p:attrName>ppt_w</p:attrName>
                                            </p:attrNameLst>
                                          </p:cBhvr>
                                          <p:tavLst>
                                            <p:tav tm="0">
                                              <p:val>
                                                <p:fltVal val="0"/>
                                              </p:val>
                                            </p:tav>
                                            <p:tav tm="100000">
                                              <p:val>
                                                <p:strVal val="#ppt_w"/>
                                              </p:val>
                                            </p:tav>
                                          </p:tavLst>
                                        </p:anim>
                                        <p:anim calcmode="lin" valueType="num">
                                          <p:cBhvr>
                                            <p:cTn id="23" dur="500" fill="hold"/>
                                            <p:tgtEl>
                                              <p:spTgt spid="42"/>
                                            </p:tgtEl>
                                            <p:attrNameLst>
                                              <p:attrName>ppt_h</p:attrName>
                                            </p:attrNameLst>
                                          </p:cBhvr>
                                          <p:tavLst>
                                            <p:tav tm="0">
                                              <p:val>
                                                <p:fltVal val="0"/>
                                              </p:val>
                                            </p:tav>
                                            <p:tav tm="100000">
                                              <p:val>
                                                <p:strVal val="#ppt_h"/>
                                              </p:val>
                                            </p:tav>
                                          </p:tavLst>
                                        </p:anim>
                                        <p:animEffect transition="in" filter="fade">
                                          <p:cBhvr>
                                            <p:cTn id="24" dur="500"/>
                                            <p:tgtEl>
                                              <p:spTgt spid="42"/>
                                            </p:tgtEl>
                                          </p:cBhvr>
                                        </p:animEffect>
                                      </p:childTnLst>
                                    </p:cTn>
                                  </p:par>
                                </p:childTnLst>
                              </p:cTn>
                            </p:par>
                            <p:par>
                              <p:cTn id="25" fill="hold">
                                <p:stCondLst>
                                  <p:cond delay="2303"/>
                                </p:stCondLst>
                                <p:childTnLst>
                                  <p:par>
                                    <p:cTn id="26" presetID="22" presetClass="entr" presetSubtype="4" fill="hold" grpId="0" nodeType="after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ipe(down)">
                                          <p:cBhvr>
                                            <p:cTn id="28" dur="500"/>
                                            <p:tgtEl>
                                              <p:spTgt spid="14"/>
                                            </p:tgtEl>
                                          </p:cBhvr>
                                        </p:animEffect>
                                      </p:childTnLst>
                                    </p:cTn>
                                  </p:par>
                                </p:childTnLst>
                              </p:cTn>
                            </p:par>
                            <p:par>
                              <p:cTn id="29" fill="hold">
                                <p:stCondLst>
                                  <p:cond delay="2803"/>
                                </p:stCondLst>
                                <p:childTnLst>
                                  <p:par>
                                    <p:cTn id="30" presetID="2" presetClass="entr" presetSubtype="8" accel="60000" fill="hold" nodeType="afterEffect">
                                      <p:stCondLst>
                                        <p:cond delay="0"/>
                                      </p:stCondLst>
                                      <p:childTnLst>
                                        <p:set>
                                          <p:cBhvr>
                                            <p:cTn id="31" dur="1" fill="hold">
                                              <p:stCondLst>
                                                <p:cond delay="0"/>
                                              </p:stCondLst>
                                            </p:cTn>
                                            <p:tgtEl>
                                              <p:spTgt spid="51"/>
                                            </p:tgtEl>
                                            <p:attrNameLst>
                                              <p:attrName>style.visibility</p:attrName>
                                            </p:attrNameLst>
                                          </p:cBhvr>
                                          <p:to>
                                            <p:strVal val="visible"/>
                                          </p:to>
                                        </p:set>
                                        <p:anim calcmode="lin" valueType="num">
                                          <p:cBhvr additive="base">
                                            <p:cTn id="32" dur="500" fill="hold"/>
                                            <p:tgtEl>
                                              <p:spTgt spid="51"/>
                                            </p:tgtEl>
                                            <p:attrNameLst>
                                              <p:attrName>ppt_x</p:attrName>
                                            </p:attrNameLst>
                                          </p:cBhvr>
                                          <p:tavLst>
                                            <p:tav tm="0">
                                              <p:val>
                                                <p:strVal val="0-#ppt_w/2"/>
                                              </p:val>
                                            </p:tav>
                                            <p:tav tm="100000">
                                              <p:val>
                                                <p:strVal val="#ppt_x"/>
                                              </p:val>
                                            </p:tav>
                                          </p:tavLst>
                                        </p:anim>
                                        <p:anim calcmode="lin" valueType="num">
                                          <p:cBhvr additive="base">
                                            <p:cTn id="33" dur="500" fill="hold"/>
                                            <p:tgtEl>
                                              <p:spTgt spid="51"/>
                                            </p:tgtEl>
                                            <p:attrNameLst>
                                              <p:attrName>ppt_y</p:attrName>
                                            </p:attrNameLst>
                                          </p:cBhvr>
                                          <p:tavLst>
                                            <p:tav tm="0">
                                              <p:val>
                                                <p:strVal val="#ppt_y"/>
                                              </p:val>
                                            </p:tav>
                                            <p:tav tm="100000">
                                              <p:val>
                                                <p:strVal val="#ppt_y"/>
                                              </p:val>
                                            </p:tav>
                                          </p:tavLst>
                                        </p:anim>
                                      </p:childTnLst>
                                    </p:cTn>
                                  </p:par>
                                </p:childTnLst>
                              </p:cTn>
                            </p:par>
                            <p:par>
                              <p:cTn id="34" fill="hold">
                                <p:stCondLst>
                                  <p:cond delay="3303"/>
                                </p:stCondLst>
                                <p:childTnLst>
                                  <p:par>
                                    <p:cTn id="35" presetID="2" presetClass="entr" presetSubtype="8" fill="hold" grpId="0" nodeType="afterEffect">
                                      <p:stCondLst>
                                        <p:cond delay="0"/>
                                      </p:stCondLst>
                                      <p:childTnLst>
                                        <p:set>
                                          <p:cBhvr>
                                            <p:cTn id="36" dur="1" fill="hold">
                                              <p:stCondLst>
                                                <p:cond delay="0"/>
                                              </p:stCondLst>
                                            </p:cTn>
                                            <p:tgtEl>
                                              <p:spTgt spid="57"/>
                                            </p:tgtEl>
                                            <p:attrNameLst>
                                              <p:attrName>style.visibility</p:attrName>
                                            </p:attrNameLst>
                                          </p:cBhvr>
                                          <p:to>
                                            <p:strVal val="visible"/>
                                          </p:to>
                                        </p:set>
                                        <p:anim calcmode="lin" valueType="num">
                                          <p:cBhvr additive="base">
                                            <p:cTn id="37" dur="500" fill="hold"/>
                                            <p:tgtEl>
                                              <p:spTgt spid="57"/>
                                            </p:tgtEl>
                                            <p:attrNameLst>
                                              <p:attrName>ppt_x</p:attrName>
                                            </p:attrNameLst>
                                          </p:cBhvr>
                                          <p:tavLst>
                                            <p:tav tm="0">
                                              <p:val>
                                                <p:strVal val="0-#ppt_w/2"/>
                                              </p:val>
                                            </p:tav>
                                            <p:tav tm="100000">
                                              <p:val>
                                                <p:strVal val="#ppt_x"/>
                                              </p:val>
                                            </p:tav>
                                          </p:tavLst>
                                        </p:anim>
                                        <p:anim calcmode="lin" valueType="num">
                                          <p:cBhvr additive="base">
                                            <p:cTn id="38" dur="500" fill="hold"/>
                                            <p:tgtEl>
                                              <p:spTgt spid="57"/>
                                            </p:tgtEl>
                                            <p:attrNameLst>
                                              <p:attrName>ppt_y</p:attrName>
                                            </p:attrNameLst>
                                          </p:cBhvr>
                                          <p:tavLst>
                                            <p:tav tm="0">
                                              <p:val>
                                                <p:strVal val="#ppt_y"/>
                                              </p:val>
                                            </p:tav>
                                            <p:tav tm="100000">
                                              <p:val>
                                                <p:strVal val="#ppt_y"/>
                                              </p:val>
                                            </p:tav>
                                          </p:tavLst>
                                        </p:anim>
                                      </p:childTnLst>
                                    </p:cTn>
                                  </p:par>
                                  <p:par>
                                    <p:cTn id="39" presetID="2" presetClass="entr" presetSubtype="8" fill="hold" grpId="0" nodeType="withEffect">
                                      <p:stCondLst>
                                        <p:cond delay="0"/>
                                      </p:stCondLst>
                                      <p:childTnLst>
                                        <p:set>
                                          <p:cBhvr>
                                            <p:cTn id="40" dur="1" fill="hold">
                                              <p:stCondLst>
                                                <p:cond delay="0"/>
                                              </p:stCondLst>
                                            </p:cTn>
                                            <p:tgtEl>
                                              <p:spTgt spid="58"/>
                                            </p:tgtEl>
                                            <p:attrNameLst>
                                              <p:attrName>style.visibility</p:attrName>
                                            </p:attrNameLst>
                                          </p:cBhvr>
                                          <p:to>
                                            <p:strVal val="visible"/>
                                          </p:to>
                                        </p:set>
                                        <p:anim calcmode="lin" valueType="num">
                                          <p:cBhvr additive="base">
                                            <p:cTn id="41" dur="500" fill="hold"/>
                                            <p:tgtEl>
                                              <p:spTgt spid="58"/>
                                            </p:tgtEl>
                                            <p:attrNameLst>
                                              <p:attrName>ppt_x</p:attrName>
                                            </p:attrNameLst>
                                          </p:cBhvr>
                                          <p:tavLst>
                                            <p:tav tm="0">
                                              <p:val>
                                                <p:strVal val="0-#ppt_w/2"/>
                                              </p:val>
                                            </p:tav>
                                            <p:tav tm="100000">
                                              <p:val>
                                                <p:strVal val="#ppt_x"/>
                                              </p:val>
                                            </p:tav>
                                          </p:tavLst>
                                        </p:anim>
                                        <p:anim calcmode="lin" valueType="num">
                                          <p:cBhvr additive="base">
                                            <p:cTn id="42" dur="500" fill="hold"/>
                                            <p:tgtEl>
                                              <p:spTgt spid="58"/>
                                            </p:tgtEl>
                                            <p:attrNameLst>
                                              <p:attrName>ppt_y</p:attrName>
                                            </p:attrNameLst>
                                          </p:cBhvr>
                                          <p:tavLst>
                                            <p:tav tm="0">
                                              <p:val>
                                                <p:strVal val="#ppt_y"/>
                                              </p:val>
                                            </p:tav>
                                            <p:tav tm="100000">
                                              <p:val>
                                                <p:strVal val="#ppt_y"/>
                                              </p:val>
                                            </p:tav>
                                          </p:tavLst>
                                        </p:anim>
                                      </p:childTnLst>
                                    </p:cTn>
                                  </p:par>
                                </p:childTnLst>
                              </p:cTn>
                            </p:par>
                            <p:par>
                              <p:cTn id="43" fill="hold">
                                <p:stCondLst>
                                  <p:cond delay="3803"/>
                                </p:stCondLst>
                                <p:childTnLst>
                                  <p:par>
                                    <p:cTn id="44" presetID="2" presetClass="entr" presetSubtype="8" accel="60000" fill="hold" nodeType="afterEffect">
                                      <p:stCondLst>
                                        <p:cond delay="0"/>
                                      </p:stCondLst>
                                      <p:childTnLst>
                                        <p:set>
                                          <p:cBhvr>
                                            <p:cTn id="45" dur="1" fill="hold">
                                              <p:stCondLst>
                                                <p:cond delay="0"/>
                                              </p:stCondLst>
                                            </p:cTn>
                                            <p:tgtEl>
                                              <p:spTgt spid="54"/>
                                            </p:tgtEl>
                                            <p:attrNameLst>
                                              <p:attrName>style.visibility</p:attrName>
                                            </p:attrNameLst>
                                          </p:cBhvr>
                                          <p:to>
                                            <p:strVal val="visible"/>
                                          </p:to>
                                        </p:set>
                                        <p:anim calcmode="lin" valueType="num">
                                          <p:cBhvr additive="base">
                                            <p:cTn id="46" dur="500" fill="hold"/>
                                            <p:tgtEl>
                                              <p:spTgt spid="54"/>
                                            </p:tgtEl>
                                            <p:attrNameLst>
                                              <p:attrName>ppt_x</p:attrName>
                                            </p:attrNameLst>
                                          </p:cBhvr>
                                          <p:tavLst>
                                            <p:tav tm="0">
                                              <p:val>
                                                <p:strVal val="0-#ppt_w/2"/>
                                              </p:val>
                                            </p:tav>
                                            <p:tav tm="100000">
                                              <p:val>
                                                <p:strVal val="#ppt_x"/>
                                              </p:val>
                                            </p:tav>
                                          </p:tavLst>
                                        </p:anim>
                                        <p:anim calcmode="lin" valueType="num">
                                          <p:cBhvr additive="base">
                                            <p:cTn id="47" dur="500" fill="hold"/>
                                            <p:tgtEl>
                                              <p:spTgt spid="54"/>
                                            </p:tgtEl>
                                            <p:attrNameLst>
                                              <p:attrName>ppt_y</p:attrName>
                                            </p:attrNameLst>
                                          </p:cBhvr>
                                          <p:tavLst>
                                            <p:tav tm="0">
                                              <p:val>
                                                <p:strVal val="#ppt_y"/>
                                              </p:val>
                                            </p:tav>
                                            <p:tav tm="100000">
                                              <p:val>
                                                <p:strVal val="#ppt_y"/>
                                              </p:val>
                                            </p:tav>
                                          </p:tavLst>
                                        </p:anim>
                                      </p:childTnLst>
                                    </p:cTn>
                                  </p:par>
                                </p:childTnLst>
                              </p:cTn>
                            </p:par>
                            <p:par>
                              <p:cTn id="48" fill="hold">
                                <p:stCondLst>
                                  <p:cond delay="4303"/>
                                </p:stCondLst>
                                <p:childTnLst>
                                  <p:par>
                                    <p:cTn id="49" presetID="2" presetClass="entr" presetSubtype="8" fill="hold" grpId="0" nodeType="afterEffect">
                                      <p:stCondLst>
                                        <p:cond delay="0"/>
                                      </p:stCondLst>
                                      <p:childTnLst>
                                        <p:set>
                                          <p:cBhvr>
                                            <p:cTn id="50" dur="1" fill="hold">
                                              <p:stCondLst>
                                                <p:cond delay="0"/>
                                              </p:stCondLst>
                                            </p:cTn>
                                            <p:tgtEl>
                                              <p:spTgt spid="59"/>
                                            </p:tgtEl>
                                            <p:attrNameLst>
                                              <p:attrName>style.visibility</p:attrName>
                                            </p:attrNameLst>
                                          </p:cBhvr>
                                          <p:to>
                                            <p:strVal val="visible"/>
                                          </p:to>
                                        </p:set>
                                        <p:anim calcmode="lin" valueType="num">
                                          <p:cBhvr additive="base">
                                            <p:cTn id="51" dur="500" fill="hold"/>
                                            <p:tgtEl>
                                              <p:spTgt spid="59"/>
                                            </p:tgtEl>
                                            <p:attrNameLst>
                                              <p:attrName>ppt_x</p:attrName>
                                            </p:attrNameLst>
                                          </p:cBhvr>
                                          <p:tavLst>
                                            <p:tav tm="0">
                                              <p:val>
                                                <p:strVal val="0-#ppt_w/2"/>
                                              </p:val>
                                            </p:tav>
                                            <p:tav tm="100000">
                                              <p:val>
                                                <p:strVal val="#ppt_x"/>
                                              </p:val>
                                            </p:tav>
                                          </p:tavLst>
                                        </p:anim>
                                        <p:anim calcmode="lin" valueType="num">
                                          <p:cBhvr additive="base">
                                            <p:cTn id="52" dur="500" fill="hold"/>
                                            <p:tgtEl>
                                              <p:spTgt spid="59"/>
                                            </p:tgtEl>
                                            <p:attrNameLst>
                                              <p:attrName>ppt_y</p:attrName>
                                            </p:attrNameLst>
                                          </p:cBhvr>
                                          <p:tavLst>
                                            <p:tav tm="0">
                                              <p:val>
                                                <p:strVal val="#ppt_y"/>
                                              </p:val>
                                            </p:tav>
                                            <p:tav tm="100000">
                                              <p:val>
                                                <p:strVal val="#ppt_y"/>
                                              </p:val>
                                            </p:tav>
                                          </p:tavLst>
                                        </p:anim>
                                      </p:childTnLst>
                                    </p:cTn>
                                  </p:par>
                                  <p:par>
                                    <p:cTn id="53" presetID="2" presetClass="entr" presetSubtype="8" fill="hold" grpId="0" nodeType="withEffect">
                                      <p:stCondLst>
                                        <p:cond delay="0"/>
                                      </p:stCondLst>
                                      <p:childTnLst>
                                        <p:set>
                                          <p:cBhvr>
                                            <p:cTn id="54" dur="1" fill="hold">
                                              <p:stCondLst>
                                                <p:cond delay="0"/>
                                              </p:stCondLst>
                                            </p:cTn>
                                            <p:tgtEl>
                                              <p:spTgt spid="60"/>
                                            </p:tgtEl>
                                            <p:attrNameLst>
                                              <p:attrName>style.visibility</p:attrName>
                                            </p:attrNameLst>
                                          </p:cBhvr>
                                          <p:to>
                                            <p:strVal val="visible"/>
                                          </p:to>
                                        </p:set>
                                        <p:anim calcmode="lin" valueType="num">
                                          <p:cBhvr additive="base">
                                            <p:cTn id="55" dur="500" fill="hold"/>
                                            <p:tgtEl>
                                              <p:spTgt spid="60"/>
                                            </p:tgtEl>
                                            <p:attrNameLst>
                                              <p:attrName>ppt_x</p:attrName>
                                            </p:attrNameLst>
                                          </p:cBhvr>
                                          <p:tavLst>
                                            <p:tav tm="0">
                                              <p:val>
                                                <p:strVal val="0-#ppt_w/2"/>
                                              </p:val>
                                            </p:tav>
                                            <p:tav tm="100000">
                                              <p:val>
                                                <p:strVal val="#ppt_x"/>
                                              </p:val>
                                            </p:tav>
                                          </p:tavLst>
                                        </p:anim>
                                        <p:anim calcmode="lin" valueType="num">
                                          <p:cBhvr additive="base">
                                            <p:cTn id="56" dur="500" fill="hold"/>
                                            <p:tgtEl>
                                              <p:spTgt spid="60"/>
                                            </p:tgtEl>
                                            <p:attrNameLst>
                                              <p:attrName>ppt_y</p:attrName>
                                            </p:attrNameLst>
                                          </p:cBhvr>
                                          <p:tavLst>
                                            <p:tav tm="0">
                                              <p:val>
                                                <p:strVal val="#ppt_y"/>
                                              </p:val>
                                            </p:tav>
                                            <p:tav tm="100000">
                                              <p:val>
                                                <p:strVal val="#ppt_y"/>
                                              </p:val>
                                            </p:tav>
                                          </p:tavLst>
                                        </p:anim>
                                      </p:childTnLst>
                                    </p:cTn>
                                  </p:par>
                                </p:childTnLst>
                              </p:cTn>
                            </p:par>
                            <p:par>
                              <p:cTn id="57" fill="hold">
                                <p:stCondLst>
                                  <p:cond delay="4803"/>
                                </p:stCondLst>
                                <p:childTnLst>
                                  <p:par>
                                    <p:cTn id="58" presetID="2" presetClass="entr" presetSubtype="2" accel="60000" fill="hold" nodeType="afterEffect">
                                      <p:stCondLst>
                                        <p:cond delay="0"/>
                                      </p:stCondLst>
                                      <p:childTnLst>
                                        <p:set>
                                          <p:cBhvr>
                                            <p:cTn id="59" dur="1" fill="hold">
                                              <p:stCondLst>
                                                <p:cond delay="0"/>
                                              </p:stCondLst>
                                            </p:cTn>
                                            <p:tgtEl>
                                              <p:spTgt spid="61"/>
                                            </p:tgtEl>
                                            <p:attrNameLst>
                                              <p:attrName>style.visibility</p:attrName>
                                            </p:attrNameLst>
                                          </p:cBhvr>
                                          <p:to>
                                            <p:strVal val="visible"/>
                                          </p:to>
                                        </p:set>
                                        <p:anim calcmode="lin" valueType="num">
                                          <p:cBhvr additive="base">
                                            <p:cTn id="60" dur="500" fill="hold"/>
                                            <p:tgtEl>
                                              <p:spTgt spid="61"/>
                                            </p:tgtEl>
                                            <p:attrNameLst>
                                              <p:attrName>ppt_x</p:attrName>
                                            </p:attrNameLst>
                                          </p:cBhvr>
                                          <p:tavLst>
                                            <p:tav tm="0">
                                              <p:val>
                                                <p:strVal val="1+#ppt_w/2"/>
                                              </p:val>
                                            </p:tav>
                                            <p:tav tm="100000">
                                              <p:val>
                                                <p:strVal val="#ppt_x"/>
                                              </p:val>
                                            </p:tav>
                                          </p:tavLst>
                                        </p:anim>
                                        <p:anim calcmode="lin" valueType="num">
                                          <p:cBhvr additive="base">
                                            <p:cTn id="61" dur="500" fill="hold"/>
                                            <p:tgtEl>
                                              <p:spTgt spid="61"/>
                                            </p:tgtEl>
                                            <p:attrNameLst>
                                              <p:attrName>ppt_y</p:attrName>
                                            </p:attrNameLst>
                                          </p:cBhvr>
                                          <p:tavLst>
                                            <p:tav tm="0">
                                              <p:val>
                                                <p:strVal val="#ppt_y"/>
                                              </p:val>
                                            </p:tav>
                                            <p:tav tm="100000">
                                              <p:val>
                                                <p:strVal val="#ppt_y"/>
                                              </p:val>
                                            </p:tav>
                                          </p:tavLst>
                                        </p:anim>
                                      </p:childTnLst>
                                    </p:cTn>
                                  </p:par>
                                </p:childTnLst>
                              </p:cTn>
                            </p:par>
                            <p:par>
                              <p:cTn id="62" fill="hold">
                                <p:stCondLst>
                                  <p:cond delay="5303"/>
                                </p:stCondLst>
                                <p:childTnLst>
                                  <p:par>
                                    <p:cTn id="63" presetID="2" presetClass="entr" presetSubtype="2" fill="hold" grpId="0" nodeType="afterEffect">
                                      <p:stCondLst>
                                        <p:cond delay="0"/>
                                      </p:stCondLst>
                                      <p:childTnLst>
                                        <p:set>
                                          <p:cBhvr>
                                            <p:cTn id="64" dur="1" fill="hold">
                                              <p:stCondLst>
                                                <p:cond delay="0"/>
                                              </p:stCondLst>
                                            </p:cTn>
                                            <p:tgtEl>
                                              <p:spTgt spid="67"/>
                                            </p:tgtEl>
                                            <p:attrNameLst>
                                              <p:attrName>style.visibility</p:attrName>
                                            </p:attrNameLst>
                                          </p:cBhvr>
                                          <p:to>
                                            <p:strVal val="visible"/>
                                          </p:to>
                                        </p:set>
                                        <p:anim calcmode="lin" valueType="num">
                                          <p:cBhvr additive="base">
                                            <p:cTn id="65" dur="500" fill="hold"/>
                                            <p:tgtEl>
                                              <p:spTgt spid="67"/>
                                            </p:tgtEl>
                                            <p:attrNameLst>
                                              <p:attrName>ppt_x</p:attrName>
                                            </p:attrNameLst>
                                          </p:cBhvr>
                                          <p:tavLst>
                                            <p:tav tm="0">
                                              <p:val>
                                                <p:strVal val="1+#ppt_w/2"/>
                                              </p:val>
                                            </p:tav>
                                            <p:tav tm="100000">
                                              <p:val>
                                                <p:strVal val="#ppt_x"/>
                                              </p:val>
                                            </p:tav>
                                          </p:tavLst>
                                        </p:anim>
                                        <p:anim calcmode="lin" valueType="num">
                                          <p:cBhvr additive="base">
                                            <p:cTn id="66" dur="500" fill="hold"/>
                                            <p:tgtEl>
                                              <p:spTgt spid="67"/>
                                            </p:tgtEl>
                                            <p:attrNameLst>
                                              <p:attrName>ppt_y</p:attrName>
                                            </p:attrNameLst>
                                          </p:cBhvr>
                                          <p:tavLst>
                                            <p:tav tm="0">
                                              <p:val>
                                                <p:strVal val="#ppt_y"/>
                                              </p:val>
                                            </p:tav>
                                            <p:tav tm="100000">
                                              <p:val>
                                                <p:strVal val="#ppt_y"/>
                                              </p:val>
                                            </p:tav>
                                          </p:tavLst>
                                        </p:anim>
                                      </p:childTnLst>
                                    </p:cTn>
                                  </p:par>
                                  <p:par>
                                    <p:cTn id="67" presetID="2" presetClass="entr" presetSubtype="2" fill="hold" grpId="0" nodeType="withEffect">
                                      <p:stCondLst>
                                        <p:cond delay="0"/>
                                      </p:stCondLst>
                                      <p:childTnLst>
                                        <p:set>
                                          <p:cBhvr>
                                            <p:cTn id="68" dur="1" fill="hold">
                                              <p:stCondLst>
                                                <p:cond delay="0"/>
                                              </p:stCondLst>
                                            </p:cTn>
                                            <p:tgtEl>
                                              <p:spTgt spid="68"/>
                                            </p:tgtEl>
                                            <p:attrNameLst>
                                              <p:attrName>style.visibility</p:attrName>
                                            </p:attrNameLst>
                                          </p:cBhvr>
                                          <p:to>
                                            <p:strVal val="visible"/>
                                          </p:to>
                                        </p:set>
                                        <p:anim calcmode="lin" valueType="num">
                                          <p:cBhvr additive="base">
                                            <p:cTn id="69" dur="500" fill="hold"/>
                                            <p:tgtEl>
                                              <p:spTgt spid="68"/>
                                            </p:tgtEl>
                                            <p:attrNameLst>
                                              <p:attrName>ppt_x</p:attrName>
                                            </p:attrNameLst>
                                          </p:cBhvr>
                                          <p:tavLst>
                                            <p:tav tm="0">
                                              <p:val>
                                                <p:strVal val="1+#ppt_w/2"/>
                                              </p:val>
                                            </p:tav>
                                            <p:tav tm="100000">
                                              <p:val>
                                                <p:strVal val="#ppt_x"/>
                                              </p:val>
                                            </p:tav>
                                          </p:tavLst>
                                        </p:anim>
                                        <p:anim calcmode="lin" valueType="num">
                                          <p:cBhvr additive="base">
                                            <p:cTn id="70" dur="500" fill="hold"/>
                                            <p:tgtEl>
                                              <p:spTgt spid="68"/>
                                            </p:tgtEl>
                                            <p:attrNameLst>
                                              <p:attrName>ppt_y</p:attrName>
                                            </p:attrNameLst>
                                          </p:cBhvr>
                                          <p:tavLst>
                                            <p:tav tm="0">
                                              <p:val>
                                                <p:strVal val="#ppt_y"/>
                                              </p:val>
                                            </p:tav>
                                            <p:tav tm="100000">
                                              <p:val>
                                                <p:strVal val="#ppt_y"/>
                                              </p:val>
                                            </p:tav>
                                          </p:tavLst>
                                        </p:anim>
                                      </p:childTnLst>
                                    </p:cTn>
                                  </p:par>
                                </p:childTnLst>
                              </p:cTn>
                            </p:par>
                            <p:par>
                              <p:cTn id="71" fill="hold">
                                <p:stCondLst>
                                  <p:cond delay="5803"/>
                                </p:stCondLst>
                                <p:childTnLst>
                                  <p:par>
                                    <p:cTn id="72" presetID="2" presetClass="entr" presetSubtype="2" accel="60000" fill="hold" nodeType="afterEffect">
                                      <p:stCondLst>
                                        <p:cond delay="0"/>
                                      </p:stCondLst>
                                      <p:childTnLst>
                                        <p:set>
                                          <p:cBhvr>
                                            <p:cTn id="73" dur="1" fill="hold">
                                              <p:stCondLst>
                                                <p:cond delay="0"/>
                                              </p:stCondLst>
                                            </p:cTn>
                                            <p:tgtEl>
                                              <p:spTgt spid="64"/>
                                            </p:tgtEl>
                                            <p:attrNameLst>
                                              <p:attrName>style.visibility</p:attrName>
                                            </p:attrNameLst>
                                          </p:cBhvr>
                                          <p:to>
                                            <p:strVal val="visible"/>
                                          </p:to>
                                        </p:set>
                                        <p:anim calcmode="lin" valueType="num">
                                          <p:cBhvr additive="base">
                                            <p:cTn id="74" dur="500" fill="hold"/>
                                            <p:tgtEl>
                                              <p:spTgt spid="64"/>
                                            </p:tgtEl>
                                            <p:attrNameLst>
                                              <p:attrName>ppt_x</p:attrName>
                                            </p:attrNameLst>
                                          </p:cBhvr>
                                          <p:tavLst>
                                            <p:tav tm="0">
                                              <p:val>
                                                <p:strVal val="1+#ppt_w/2"/>
                                              </p:val>
                                            </p:tav>
                                            <p:tav tm="100000">
                                              <p:val>
                                                <p:strVal val="#ppt_x"/>
                                              </p:val>
                                            </p:tav>
                                          </p:tavLst>
                                        </p:anim>
                                        <p:anim calcmode="lin" valueType="num">
                                          <p:cBhvr additive="base">
                                            <p:cTn id="75" dur="500" fill="hold"/>
                                            <p:tgtEl>
                                              <p:spTgt spid="64"/>
                                            </p:tgtEl>
                                            <p:attrNameLst>
                                              <p:attrName>ppt_y</p:attrName>
                                            </p:attrNameLst>
                                          </p:cBhvr>
                                          <p:tavLst>
                                            <p:tav tm="0">
                                              <p:val>
                                                <p:strVal val="#ppt_y"/>
                                              </p:val>
                                            </p:tav>
                                            <p:tav tm="100000">
                                              <p:val>
                                                <p:strVal val="#ppt_y"/>
                                              </p:val>
                                            </p:tav>
                                          </p:tavLst>
                                        </p:anim>
                                      </p:childTnLst>
                                    </p:cTn>
                                  </p:par>
                                </p:childTnLst>
                              </p:cTn>
                            </p:par>
                            <p:par>
                              <p:cTn id="76" fill="hold">
                                <p:stCondLst>
                                  <p:cond delay="6303"/>
                                </p:stCondLst>
                                <p:childTnLst>
                                  <p:par>
                                    <p:cTn id="77" presetID="2" presetClass="entr" presetSubtype="2" fill="hold" grpId="0" nodeType="afterEffect">
                                      <p:stCondLst>
                                        <p:cond delay="0"/>
                                      </p:stCondLst>
                                      <p:childTnLst>
                                        <p:set>
                                          <p:cBhvr>
                                            <p:cTn id="78" dur="1" fill="hold">
                                              <p:stCondLst>
                                                <p:cond delay="0"/>
                                              </p:stCondLst>
                                            </p:cTn>
                                            <p:tgtEl>
                                              <p:spTgt spid="69"/>
                                            </p:tgtEl>
                                            <p:attrNameLst>
                                              <p:attrName>style.visibility</p:attrName>
                                            </p:attrNameLst>
                                          </p:cBhvr>
                                          <p:to>
                                            <p:strVal val="visible"/>
                                          </p:to>
                                        </p:set>
                                        <p:anim calcmode="lin" valueType="num">
                                          <p:cBhvr additive="base">
                                            <p:cTn id="79" dur="500" fill="hold"/>
                                            <p:tgtEl>
                                              <p:spTgt spid="69"/>
                                            </p:tgtEl>
                                            <p:attrNameLst>
                                              <p:attrName>ppt_x</p:attrName>
                                            </p:attrNameLst>
                                          </p:cBhvr>
                                          <p:tavLst>
                                            <p:tav tm="0">
                                              <p:val>
                                                <p:strVal val="1+#ppt_w/2"/>
                                              </p:val>
                                            </p:tav>
                                            <p:tav tm="100000">
                                              <p:val>
                                                <p:strVal val="#ppt_x"/>
                                              </p:val>
                                            </p:tav>
                                          </p:tavLst>
                                        </p:anim>
                                        <p:anim calcmode="lin" valueType="num">
                                          <p:cBhvr additive="base">
                                            <p:cTn id="80" dur="500" fill="hold"/>
                                            <p:tgtEl>
                                              <p:spTgt spid="69"/>
                                            </p:tgtEl>
                                            <p:attrNameLst>
                                              <p:attrName>ppt_y</p:attrName>
                                            </p:attrNameLst>
                                          </p:cBhvr>
                                          <p:tavLst>
                                            <p:tav tm="0">
                                              <p:val>
                                                <p:strVal val="#ppt_y"/>
                                              </p:val>
                                            </p:tav>
                                            <p:tav tm="100000">
                                              <p:val>
                                                <p:strVal val="#ppt_y"/>
                                              </p:val>
                                            </p:tav>
                                          </p:tavLst>
                                        </p:anim>
                                      </p:childTnLst>
                                    </p:cTn>
                                  </p:par>
                                  <p:par>
                                    <p:cTn id="81" presetID="2" presetClass="entr" presetSubtype="2" fill="hold" grpId="0" nodeType="withEffect">
                                      <p:stCondLst>
                                        <p:cond delay="0"/>
                                      </p:stCondLst>
                                      <p:childTnLst>
                                        <p:set>
                                          <p:cBhvr>
                                            <p:cTn id="82" dur="1" fill="hold">
                                              <p:stCondLst>
                                                <p:cond delay="0"/>
                                              </p:stCondLst>
                                            </p:cTn>
                                            <p:tgtEl>
                                              <p:spTgt spid="70"/>
                                            </p:tgtEl>
                                            <p:attrNameLst>
                                              <p:attrName>style.visibility</p:attrName>
                                            </p:attrNameLst>
                                          </p:cBhvr>
                                          <p:to>
                                            <p:strVal val="visible"/>
                                          </p:to>
                                        </p:set>
                                        <p:anim calcmode="lin" valueType="num">
                                          <p:cBhvr additive="base">
                                            <p:cTn id="83" dur="500" fill="hold"/>
                                            <p:tgtEl>
                                              <p:spTgt spid="70"/>
                                            </p:tgtEl>
                                            <p:attrNameLst>
                                              <p:attrName>ppt_x</p:attrName>
                                            </p:attrNameLst>
                                          </p:cBhvr>
                                          <p:tavLst>
                                            <p:tav tm="0">
                                              <p:val>
                                                <p:strVal val="1+#ppt_w/2"/>
                                              </p:val>
                                            </p:tav>
                                            <p:tav tm="100000">
                                              <p:val>
                                                <p:strVal val="#ppt_x"/>
                                              </p:val>
                                            </p:tav>
                                          </p:tavLst>
                                        </p:anim>
                                        <p:anim calcmode="lin" valueType="num">
                                          <p:cBhvr additive="base">
                                            <p:cTn id="84" dur="500" fill="hold"/>
                                            <p:tgtEl>
                                              <p:spTgt spid="70"/>
                                            </p:tgtEl>
                                            <p:attrNameLst>
                                              <p:attrName>ppt_y</p:attrName>
                                            </p:attrNameLst>
                                          </p:cBhvr>
                                          <p:tavLst>
                                            <p:tav tm="0">
                                              <p:val>
                                                <p:strVal val="#ppt_y"/>
                                              </p:val>
                                            </p:tav>
                                            <p:tav tm="100000">
                                              <p:val>
                                                <p:strVal val="#ppt_y"/>
                                              </p:val>
                                            </p:tav>
                                          </p:tavLst>
                                        </p:anim>
                                      </p:childTnLst>
                                    </p:cTn>
                                  </p:par>
                                  <p:par>
                                    <p:cTn id="85" presetID="42" presetClass="entr" presetSubtype="0" fill="hold" grpId="0" nodeType="withEffect">
                                      <p:stCondLst>
                                        <p:cond delay="0"/>
                                      </p:stCondLst>
                                      <p:childTnLst>
                                        <p:set>
                                          <p:cBhvr>
                                            <p:cTn id="86" dur="1" fill="hold">
                                              <p:stCondLst>
                                                <p:cond delay="0"/>
                                              </p:stCondLst>
                                            </p:cTn>
                                            <p:tgtEl>
                                              <p:spTgt spid="43"/>
                                            </p:tgtEl>
                                            <p:attrNameLst>
                                              <p:attrName>style.visibility</p:attrName>
                                            </p:attrNameLst>
                                          </p:cBhvr>
                                          <p:to>
                                            <p:strVal val="visible"/>
                                          </p:to>
                                        </p:set>
                                        <p:animEffect transition="in" filter="fade">
                                          <p:cBhvr>
                                            <p:cTn id="87" dur="1000"/>
                                            <p:tgtEl>
                                              <p:spTgt spid="43"/>
                                            </p:tgtEl>
                                          </p:cBhvr>
                                        </p:animEffect>
                                        <p:anim calcmode="lin" valueType="num">
                                          <p:cBhvr>
                                            <p:cTn id="88" dur="1000" fill="hold"/>
                                            <p:tgtEl>
                                              <p:spTgt spid="43"/>
                                            </p:tgtEl>
                                            <p:attrNameLst>
                                              <p:attrName>ppt_x</p:attrName>
                                            </p:attrNameLst>
                                          </p:cBhvr>
                                          <p:tavLst>
                                            <p:tav tm="0">
                                              <p:val>
                                                <p:strVal val="#ppt_x"/>
                                              </p:val>
                                            </p:tav>
                                            <p:tav tm="100000">
                                              <p:val>
                                                <p:strVal val="#ppt_x"/>
                                              </p:val>
                                            </p:tav>
                                          </p:tavLst>
                                        </p:anim>
                                        <p:anim calcmode="lin" valueType="num">
                                          <p:cBhvr>
                                            <p:cTn id="89" dur="1000" fill="hold"/>
                                            <p:tgtEl>
                                              <p:spTgt spid="43"/>
                                            </p:tgtEl>
                                            <p:attrNameLst>
                                              <p:attrName>ppt_y</p:attrName>
                                            </p:attrNameLst>
                                          </p:cBhvr>
                                          <p:tavLst>
                                            <p:tav tm="0">
                                              <p:val>
                                                <p:strVal val="#ppt_y+.1"/>
                                              </p:val>
                                            </p:tav>
                                            <p:tav tm="100000">
                                              <p:val>
                                                <p:strVal val="#ppt_y"/>
                                              </p:val>
                                            </p:tav>
                                          </p:tavLst>
                                        </p:anim>
                                      </p:childTnLst>
                                    </p:cTn>
                                  </p:par>
                                </p:childTnLst>
                              </p:cTn>
                            </p:par>
                            <p:par>
                              <p:cTn id="90" fill="hold">
                                <p:stCondLst>
                                  <p:cond delay="6803"/>
                                </p:stCondLst>
                                <p:childTnLst>
                                  <p:par>
                                    <p:cTn id="91" presetID="31" presetClass="entr" presetSubtype="0" fill="hold" grpId="0" nodeType="afterEffect">
                                      <p:stCondLst>
                                        <p:cond delay="0"/>
                                      </p:stCondLst>
                                      <p:childTnLst>
                                        <p:set>
                                          <p:cBhvr>
                                            <p:cTn id="92" dur="1" fill="hold">
                                              <p:stCondLst>
                                                <p:cond delay="0"/>
                                              </p:stCondLst>
                                            </p:cTn>
                                            <p:tgtEl>
                                              <p:spTgt spid="44"/>
                                            </p:tgtEl>
                                            <p:attrNameLst>
                                              <p:attrName>style.visibility</p:attrName>
                                            </p:attrNameLst>
                                          </p:cBhvr>
                                          <p:to>
                                            <p:strVal val="visible"/>
                                          </p:to>
                                        </p:set>
                                        <p:anim calcmode="lin" valueType="num">
                                          <p:cBhvr>
                                            <p:cTn id="93" dur="1000" fill="hold"/>
                                            <p:tgtEl>
                                              <p:spTgt spid="44"/>
                                            </p:tgtEl>
                                            <p:attrNameLst>
                                              <p:attrName>ppt_w</p:attrName>
                                            </p:attrNameLst>
                                          </p:cBhvr>
                                          <p:tavLst>
                                            <p:tav tm="0">
                                              <p:val>
                                                <p:fltVal val="0"/>
                                              </p:val>
                                            </p:tav>
                                            <p:tav tm="100000">
                                              <p:val>
                                                <p:strVal val="#ppt_w"/>
                                              </p:val>
                                            </p:tav>
                                          </p:tavLst>
                                        </p:anim>
                                        <p:anim calcmode="lin" valueType="num">
                                          <p:cBhvr>
                                            <p:cTn id="94" dur="1000" fill="hold"/>
                                            <p:tgtEl>
                                              <p:spTgt spid="44"/>
                                            </p:tgtEl>
                                            <p:attrNameLst>
                                              <p:attrName>ppt_h</p:attrName>
                                            </p:attrNameLst>
                                          </p:cBhvr>
                                          <p:tavLst>
                                            <p:tav tm="0">
                                              <p:val>
                                                <p:fltVal val="0"/>
                                              </p:val>
                                            </p:tav>
                                            <p:tav tm="100000">
                                              <p:val>
                                                <p:strVal val="#ppt_h"/>
                                              </p:val>
                                            </p:tav>
                                          </p:tavLst>
                                        </p:anim>
                                        <p:anim calcmode="lin" valueType="num">
                                          <p:cBhvr>
                                            <p:cTn id="95" dur="1000" fill="hold"/>
                                            <p:tgtEl>
                                              <p:spTgt spid="44"/>
                                            </p:tgtEl>
                                            <p:attrNameLst>
                                              <p:attrName>style.rotation</p:attrName>
                                            </p:attrNameLst>
                                          </p:cBhvr>
                                          <p:tavLst>
                                            <p:tav tm="0">
                                              <p:val>
                                                <p:fltVal val="90"/>
                                              </p:val>
                                            </p:tav>
                                            <p:tav tm="100000">
                                              <p:val>
                                                <p:fltVal val="0"/>
                                              </p:val>
                                            </p:tav>
                                          </p:tavLst>
                                        </p:anim>
                                        <p:animEffect transition="in" filter="fade">
                                          <p:cBhvr>
                                            <p:cTn id="96" dur="10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41" grpId="0"/>
          <p:bldP spid="42" grpId="0"/>
          <p:bldP spid="57" grpId="0"/>
          <p:bldP spid="58" grpId="0"/>
          <p:bldP spid="59" grpId="0"/>
          <p:bldP spid="60" grpId="0"/>
          <p:bldP spid="67" grpId="0"/>
          <p:bldP spid="68" grpId="0"/>
          <p:bldP spid="69" grpId="0"/>
          <p:bldP spid="70" grpId="0"/>
          <p:bldP spid="43" grpId="0"/>
          <p:bldP spid="44" grpId="0" bldLvl="0" animBg="1"/>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椭圆 10"/>
          <p:cNvSpPr/>
          <p:nvPr/>
        </p:nvSpPr>
        <p:spPr>
          <a:xfrm>
            <a:off x="1256510" y="2140257"/>
            <a:ext cx="1137848" cy="1137848"/>
          </a:xfrm>
          <a:prstGeom prst="ellipse">
            <a:avLst/>
          </a:prstGeom>
          <a:gradFill>
            <a:gsLst>
              <a:gs pos="97000">
                <a:srgbClr val="DEDEFF"/>
              </a:gs>
              <a:gs pos="1770">
                <a:srgbClr val="857EFF"/>
              </a:gs>
              <a:gs pos="44000">
                <a:srgbClr val="9D8EFF"/>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gradFill>
                <a:gsLst>
                  <a:gs pos="97000">
                    <a:srgbClr val="448EF6"/>
                  </a:gs>
                  <a:gs pos="1770">
                    <a:srgbClr val="65DAF7"/>
                  </a:gs>
                  <a:gs pos="44000">
                    <a:srgbClr val="75C2F6"/>
                  </a:gs>
                </a:gsLst>
                <a:lin ang="2400000" scaled="0"/>
              </a:gradFill>
            </a:endParaRPr>
          </a:p>
        </p:txBody>
      </p:sp>
      <p:sp>
        <p:nvSpPr>
          <p:cNvPr id="12" name="任意多边形 3"/>
          <p:cNvSpPr/>
          <p:nvPr/>
        </p:nvSpPr>
        <p:spPr>
          <a:xfrm>
            <a:off x="-38099" y="1985281"/>
            <a:ext cx="11977914" cy="723900"/>
          </a:xfrm>
          <a:custGeom>
            <a:avLst/>
            <a:gdLst>
              <a:gd name="connsiteX0" fmla="*/ 0 w 11687175"/>
              <a:gd name="connsiteY0" fmla="*/ 0 h 723900"/>
              <a:gd name="connsiteX1" fmla="*/ 1085850 w 11687175"/>
              <a:gd name="connsiteY1" fmla="*/ 0 h 723900"/>
              <a:gd name="connsiteX2" fmla="*/ 1085850 w 11687175"/>
              <a:gd name="connsiteY2" fmla="*/ 723900 h 723900"/>
              <a:gd name="connsiteX3" fmla="*/ 3267075 w 11687175"/>
              <a:gd name="connsiteY3" fmla="*/ 723900 h 723900"/>
              <a:gd name="connsiteX4" fmla="*/ 3267075 w 11687175"/>
              <a:gd name="connsiteY4" fmla="*/ 0 h 723900"/>
              <a:gd name="connsiteX5" fmla="*/ 11687175 w 11687175"/>
              <a:gd name="connsiteY5" fmla="*/ 0 h 723900"/>
              <a:gd name="connsiteX0-1" fmla="*/ 0 w 11224721"/>
              <a:gd name="connsiteY0-2" fmla="*/ 14514 h 723900"/>
              <a:gd name="connsiteX1-3" fmla="*/ 623396 w 11224721"/>
              <a:gd name="connsiteY1-4" fmla="*/ 0 h 723900"/>
              <a:gd name="connsiteX2-5" fmla="*/ 623396 w 11224721"/>
              <a:gd name="connsiteY2-6" fmla="*/ 723900 h 723900"/>
              <a:gd name="connsiteX3-7" fmla="*/ 2804621 w 11224721"/>
              <a:gd name="connsiteY3-8" fmla="*/ 723900 h 723900"/>
              <a:gd name="connsiteX4-9" fmla="*/ 2804621 w 11224721"/>
              <a:gd name="connsiteY4-10" fmla="*/ 0 h 723900"/>
              <a:gd name="connsiteX5-11" fmla="*/ 11224721 w 11224721"/>
              <a:gd name="connsiteY5-12" fmla="*/ 0 h 72390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1224721" h="723900">
                <a:moveTo>
                  <a:pt x="0" y="14514"/>
                </a:moveTo>
                <a:lnTo>
                  <a:pt x="623396" y="0"/>
                </a:lnTo>
                <a:lnTo>
                  <a:pt x="623396" y="723900"/>
                </a:lnTo>
                <a:lnTo>
                  <a:pt x="2804621" y="723900"/>
                </a:lnTo>
                <a:lnTo>
                  <a:pt x="2804621" y="0"/>
                </a:lnTo>
                <a:lnTo>
                  <a:pt x="11224721" y="0"/>
                </a:lnTo>
              </a:path>
            </a:pathLst>
          </a:custGeom>
          <a:noFill/>
          <a:ln w="127000" cap="rnd">
            <a:solidFill>
              <a:srgbClr val="857EFF"/>
            </a:solidFill>
            <a:round/>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椭圆 18"/>
          <p:cNvSpPr/>
          <p:nvPr/>
        </p:nvSpPr>
        <p:spPr>
          <a:xfrm>
            <a:off x="1333735" y="2217482"/>
            <a:ext cx="983394" cy="983394"/>
          </a:xfrm>
          <a:prstGeom prst="ellipse">
            <a:avLst/>
          </a:prstGeom>
          <a:solidFill>
            <a:schemeClr val="bg1"/>
          </a:solidFill>
          <a:ln>
            <a:noFill/>
          </a:ln>
          <a:effectLst>
            <a:outerShdw blurRad="152400" dist="381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0" name="组合 19"/>
          <p:cNvGrpSpPr/>
          <p:nvPr/>
        </p:nvGrpSpPr>
        <p:grpSpPr>
          <a:xfrm>
            <a:off x="689771" y="3355330"/>
            <a:ext cx="2271322" cy="615781"/>
            <a:chOff x="910259" y="2992499"/>
            <a:chExt cx="2271322" cy="615781"/>
          </a:xfrm>
        </p:grpSpPr>
        <p:sp>
          <p:nvSpPr>
            <p:cNvPr id="21" name="文本框 20"/>
            <p:cNvSpPr txBox="1"/>
            <p:nvPr/>
          </p:nvSpPr>
          <p:spPr>
            <a:xfrm flipH="1">
              <a:off x="910259" y="2992499"/>
              <a:ext cx="2271322" cy="430374"/>
            </a:xfrm>
            <a:prstGeom prst="rect">
              <a:avLst/>
            </a:prstGeom>
            <a:noFill/>
          </p:spPr>
          <p:txBody>
            <a:bodyPr wrap="square" rtlCol="0">
              <a:spAutoFit/>
            </a:bodyPr>
            <a:lstStyle>
              <a:defPPr>
                <a:defRPr lang="zh-CN"/>
              </a:defPPr>
              <a:lvl1pPr algn="ctr">
                <a:lnSpc>
                  <a:spcPct val="120000"/>
                </a:lnSpc>
                <a:defRPr sz="1400" spc="80">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sz="2000" b="1" dirty="0">
                  <a:solidFill>
                    <a:srgbClr val="7B77FF"/>
                  </a:solidFill>
                </a:rPr>
                <a:t>这里是标题</a:t>
              </a:r>
            </a:p>
          </p:txBody>
        </p:sp>
        <p:sp>
          <p:nvSpPr>
            <p:cNvPr id="22" name="矩形 21"/>
            <p:cNvSpPr/>
            <p:nvPr/>
          </p:nvSpPr>
          <p:spPr>
            <a:xfrm>
              <a:off x="1312386" y="3346670"/>
              <a:ext cx="1467068" cy="261610"/>
            </a:xfrm>
            <a:prstGeom prst="rect">
              <a:avLst/>
            </a:prstGeom>
          </p:spPr>
          <p:txBody>
            <a:bodyPr wrap="none">
              <a:spAutoFit/>
            </a:bodyPr>
            <a:lstStyle/>
            <a:p>
              <a:pPr algn="ctr"/>
              <a:r>
                <a:rPr lang="en-US" altLang="zh-CN" sz="1100" dirty="0">
                  <a:solidFill>
                    <a:srgbClr val="7B77FF"/>
                  </a:solidFill>
                </a:rPr>
                <a:t>ADD THE TITLE HERE</a:t>
              </a:r>
            </a:p>
          </p:txBody>
        </p:sp>
      </p:grpSp>
      <p:grpSp>
        <p:nvGrpSpPr>
          <p:cNvPr id="38" name="组合 37"/>
          <p:cNvGrpSpPr/>
          <p:nvPr/>
        </p:nvGrpSpPr>
        <p:grpSpPr>
          <a:xfrm>
            <a:off x="1556851" y="2522222"/>
            <a:ext cx="532665" cy="373915"/>
            <a:chOff x="5792789" y="3219451"/>
            <a:chExt cx="644525" cy="452438"/>
          </a:xfrm>
          <a:solidFill>
            <a:srgbClr val="857EFF"/>
          </a:solidFill>
        </p:grpSpPr>
        <p:sp>
          <p:nvSpPr>
            <p:cNvPr id="39" name="Freeform 172"/>
            <p:cNvSpPr>
              <a:spLocks noEditPoints="1"/>
            </p:cNvSpPr>
            <p:nvPr/>
          </p:nvSpPr>
          <p:spPr bwMode="auto">
            <a:xfrm>
              <a:off x="6261101" y="3255963"/>
              <a:ext cx="176213" cy="212725"/>
            </a:xfrm>
            <a:custGeom>
              <a:avLst/>
              <a:gdLst>
                <a:gd name="T0" fmla="*/ 25 w 74"/>
                <a:gd name="T1" fmla="*/ 0 h 89"/>
                <a:gd name="T2" fmla="*/ 0 w 74"/>
                <a:gd name="T3" fmla="*/ 19 h 89"/>
                <a:gd name="T4" fmla="*/ 28 w 74"/>
                <a:gd name="T5" fmla="*/ 48 h 89"/>
                <a:gd name="T6" fmla="*/ 47 w 74"/>
                <a:gd name="T7" fmla="*/ 89 h 89"/>
                <a:gd name="T8" fmla="*/ 74 w 74"/>
                <a:gd name="T9" fmla="*/ 70 h 89"/>
                <a:gd name="T10" fmla="*/ 53 w 74"/>
                <a:gd name="T11" fmla="*/ 34 h 89"/>
                <a:gd name="T12" fmla="*/ 25 w 74"/>
                <a:gd name="T13" fmla="*/ 0 h 89"/>
                <a:gd name="T14" fmla="*/ 60 w 74"/>
                <a:gd name="T15" fmla="*/ 66 h 89"/>
                <a:gd name="T16" fmla="*/ 55 w 74"/>
                <a:gd name="T17" fmla="*/ 72 h 89"/>
                <a:gd name="T18" fmla="*/ 49 w 74"/>
                <a:gd name="T19" fmla="*/ 66 h 89"/>
                <a:gd name="T20" fmla="*/ 55 w 74"/>
                <a:gd name="T21" fmla="*/ 61 h 89"/>
                <a:gd name="T22" fmla="*/ 60 w 74"/>
                <a:gd name="T23" fmla="*/ 66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 h="89">
                  <a:moveTo>
                    <a:pt x="25" y="0"/>
                  </a:moveTo>
                  <a:cubicBezTo>
                    <a:pt x="0" y="19"/>
                    <a:pt x="0" y="19"/>
                    <a:pt x="0" y="19"/>
                  </a:cubicBezTo>
                  <a:cubicBezTo>
                    <a:pt x="0" y="19"/>
                    <a:pt x="15" y="29"/>
                    <a:pt x="28" y="48"/>
                  </a:cubicBezTo>
                  <a:cubicBezTo>
                    <a:pt x="40" y="66"/>
                    <a:pt x="47" y="89"/>
                    <a:pt x="47" y="89"/>
                  </a:cubicBezTo>
                  <a:cubicBezTo>
                    <a:pt x="74" y="70"/>
                    <a:pt x="74" y="70"/>
                    <a:pt x="74" y="70"/>
                  </a:cubicBezTo>
                  <a:cubicBezTo>
                    <a:pt x="74" y="70"/>
                    <a:pt x="67" y="53"/>
                    <a:pt x="53" y="34"/>
                  </a:cubicBezTo>
                  <a:cubicBezTo>
                    <a:pt x="40" y="15"/>
                    <a:pt x="25" y="0"/>
                    <a:pt x="25" y="0"/>
                  </a:cubicBezTo>
                  <a:close/>
                  <a:moveTo>
                    <a:pt x="60" y="66"/>
                  </a:moveTo>
                  <a:cubicBezTo>
                    <a:pt x="60" y="69"/>
                    <a:pt x="58" y="72"/>
                    <a:pt x="55" y="72"/>
                  </a:cubicBezTo>
                  <a:cubicBezTo>
                    <a:pt x="52" y="72"/>
                    <a:pt x="49" y="69"/>
                    <a:pt x="49" y="66"/>
                  </a:cubicBezTo>
                  <a:cubicBezTo>
                    <a:pt x="49" y="63"/>
                    <a:pt x="52" y="61"/>
                    <a:pt x="55" y="61"/>
                  </a:cubicBezTo>
                  <a:cubicBezTo>
                    <a:pt x="58" y="61"/>
                    <a:pt x="60" y="63"/>
                    <a:pt x="60" y="66"/>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0" name="Freeform 173"/>
            <p:cNvSpPr>
              <a:spLocks noEditPoints="1"/>
            </p:cNvSpPr>
            <p:nvPr/>
          </p:nvSpPr>
          <p:spPr bwMode="auto">
            <a:xfrm>
              <a:off x="5792789" y="3219451"/>
              <a:ext cx="576263" cy="452438"/>
            </a:xfrm>
            <a:custGeom>
              <a:avLst/>
              <a:gdLst>
                <a:gd name="T0" fmla="*/ 29 w 241"/>
                <a:gd name="T1" fmla="*/ 93 h 189"/>
                <a:gd name="T2" fmla="*/ 36 w 241"/>
                <a:gd name="T3" fmla="*/ 84 h 189"/>
                <a:gd name="T4" fmla="*/ 32 w 241"/>
                <a:gd name="T5" fmla="*/ 116 h 189"/>
                <a:gd name="T6" fmla="*/ 50 w 241"/>
                <a:gd name="T7" fmla="*/ 145 h 189"/>
                <a:gd name="T8" fmla="*/ 68 w 241"/>
                <a:gd name="T9" fmla="*/ 164 h 189"/>
                <a:gd name="T10" fmla="*/ 89 w 241"/>
                <a:gd name="T11" fmla="*/ 165 h 189"/>
                <a:gd name="T12" fmla="*/ 109 w 241"/>
                <a:gd name="T13" fmla="*/ 181 h 189"/>
                <a:gd name="T14" fmla="*/ 124 w 241"/>
                <a:gd name="T15" fmla="*/ 189 h 189"/>
                <a:gd name="T16" fmla="*/ 138 w 241"/>
                <a:gd name="T17" fmla="*/ 180 h 189"/>
                <a:gd name="T18" fmla="*/ 161 w 241"/>
                <a:gd name="T19" fmla="*/ 181 h 189"/>
                <a:gd name="T20" fmla="*/ 169 w 241"/>
                <a:gd name="T21" fmla="*/ 172 h 189"/>
                <a:gd name="T22" fmla="*/ 186 w 241"/>
                <a:gd name="T23" fmla="*/ 152 h 189"/>
                <a:gd name="T24" fmla="*/ 197 w 241"/>
                <a:gd name="T25" fmla="*/ 126 h 189"/>
                <a:gd name="T26" fmla="*/ 185 w 241"/>
                <a:gd name="T27" fmla="*/ 120 h 189"/>
                <a:gd name="T28" fmla="*/ 191 w 241"/>
                <a:gd name="T29" fmla="*/ 133 h 189"/>
                <a:gd name="T30" fmla="*/ 183 w 241"/>
                <a:gd name="T31" fmla="*/ 143 h 189"/>
                <a:gd name="T32" fmla="*/ 173 w 241"/>
                <a:gd name="T33" fmla="*/ 135 h 189"/>
                <a:gd name="T34" fmla="*/ 143 w 241"/>
                <a:gd name="T35" fmla="*/ 105 h 189"/>
                <a:gd name="T36" fmla="*/ 137 w 241"/>
                <a:gd name="T37" fmla="*/ 112 h 189"/>
                <a:gd name="T38" fmla="*/ 166 w 241"/>
                <a:gd name="T39" fmla="*/ 142 h 189"/>
                <a:gd name="T40" fmla="*/ 170 w 241"/>
                <a:gd name="T41" fmla="*/ 145 h 189"/>
                <a:gd name="T42" fmla="*/ 177 w 241"/>
                <a:gd name="T43" fmla="*/ 152 h 189"/>
                <a:gd name="T44" fmla="*/ 161 w 241"/>
                <a:gd name="T45" fmla="*/ 157 h 189"/>
                <a:gd name="T46" fmla="*/ 158 w 241"/>
                <a:gd name="T47" fmla="*/ 154 h 189"/>
                <a:gd name="T48" fmla="*/ 121 w 241"/>
                <a:gd name="T49" fmla="*/ 125 h 189"/>
                <a:gd name="T50" fmla="*/ 150 w 241"/>
                <a:gd name="T51" fmla="*/ 159 h 189"/>
                <a:gd name="T52" fmla="*/ 157 w 241"/>
                <a:gd name="T53" fmla="*/ 167 h 189"/>
                <a:gd name="T54" fmla="*/ 142 w 241"/>
                <a:gd name="T55" fmla="*/ 171 h 189"/>
                <a:gd name="T56" fmla="*/ 140 w 241"/>
                <a:gd name="T57" fmla="*/ 169 h 189"/>
                <a:gd name="T58" fmla="*/ 138 w 241"/>
                <a:gd name="T59" fmla="*/ 168 h 189"/>
                <a:gd name="T60" fmla="*/ 110 w 241"/>
                <a:gd name="T61" fmla="*/ 147 h 189"/>
                <a:gd name="T62" fmla="*/ 127 w 241"/>
                <a:gd name="T63" fmla="*/ 169 h 189"/>
                <a:gd name="T64" fmla="*/ 132 w 241"/>
                <a:gd name="T65" fmla="*/ 175 h 189"/>
                <a:gd name="T66" fmla="*/ 116 w 241"/>
                <a:gd name="T67" fmla="*/ 177 h 189"/>
                <a:gd name="T68" fmla="*/ 114 w 241"/>
                <a:gd name="T69" fmla="*/ 175 h 189"/>
                <a:gd name="T70" fmla="*/ 113 w 241"/>
                <a:gd name="T71" fmla="*/ 174 h 189"/>
                <a:gd name="T72" fmla="*/ 95 w 241"/>
                <a:gd name="T73" fmla="*/ 160 h 189"/>
                <a:gd name="T74" fmla="*/ 88 w 241"/>
                <a:gd name="T75" fmla="*/ 131 h 189"/>
                <a:gd name="T76" fmla="*/ 68 w 241"/>
                <a:gd name="T77" fmla="*/ 105 h 189"/>
                <a:gd name="T78" fmla="*/ 51 w 241"/>
                <a:gd name="T79" fmla="*/ 96 h 189"/>
                <a:gd name="T80" fmla="*/ 57 w 241"/>
                <a:gd name="T81" fmla="*/ 58 h 189"/>
                <a:gd name="T82" fmla="*/ 59 w 241"/>
                <a:gd name="T83" fmla="*/ 56 h 189"/>
                <a:gd name="T84" fmla="*/ 102 w 241"/>
                <a:gd name="T85" fmla="*/ 51 h 189"/>
                <a:gd name="T86" fmla="*/ 102 w 241"/>
                <a:gd name="T87" fmla="*/ 74 h 189"/>
                <a:gd name="T88" fmla="*/ 187 w 241"/>
                <a:gd name="T89" fmla="*/ 115 h 189"/>
                <a:gd name="T90" fmla="*/ 232 w 241"/>
                <a:gd name="T91" fmla="*/ 88 h 189"/>
                <a:gd name="T92" fmla="*/ 174 w 241"/>
                <a:gd name="T93" fmla="*/ 54 h 189"/>
                <a:gd name="T94" fmla="*/ 110 w 241"/>
                <a:gd name="T95" fmla="*/ 45 h 189"/>
                <a:gd name="T96" fmla="*/ 95 w 241"/>
                <a:gd name="T97" fmla="*/ 32 h 189"/>
                <a:gd name="T98" fmla="*/ 96 w 241"/>
                <a:gd name="T99" fmla="*/ 24 h 189"/>
                <a:gd name="T100" fmla="*/ 68 w 241"/>
                <a:gd name="T101" fmla="*/ 1 h 189"/>
                <a:gd name="T102" fmla="*/ 1 w 241"/>
                <a:gd name="T103" fmla="*/ 62 h 189"/>
                <a:gd name="T104" fmla="*/ 25 w 241"/>
                <a:gd name="T105" fmla="*/ 91 h 189"/>
                <a:gd name="T106" fmla="*/ 39 w 241"/>
                <a:gd name="T107" fmla="*/ 33 h 189"/>
                <a:gd name="T108" fmla="*/ 85 w 241"/>
                <a:gd name="T109" fmla="*/ 27 h 189"/>
                <a:gd name="T110" fmla="*/ 33 w 241"/>
                <a:gd name="T111" fmla="*/ 71 h 189"/>
                <a:gd name="T112" fmla="*/ 11 w 241"/>
                <a:gd name="T113" fmla="*/ 64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41" h="189">
                  <a:moveTo>
                    <a:pt x="28" y="93"/>
                  </a:moveTo>
                  <a:cubicBezTo>
                    <a:pt x="28" y="93"/>
                    <a:pt x="29" y="93"/>
                    <a:pt x="29" y="93"/>
                  </a:cubicBezTo>
                  <a:cubicBezTo>
                    <a:pt x="30" y="92"/>
                    <a:pt x="32" y="91"/>
                    <a:pt x="32" y="90"/>
                  </a:cubicBezTo>
                  <a:cubicBezTo>
                    <a:pt x="32" y="90"/>
                    <a:pt x="33" y="88"/>
                    <a:pt x="36" y="84"/>
                  </a:cubicBezTo>
                  <a:cubicBezTo>
                    <a:pt x="43" y="101"/>
                    <a:pt x="43" y="101"/>
                    <a:pt x="43" y="101"/>
                  </a:cubicBezTo>
                  <a:cubicBezTo>
                    <a:pt x="37" y="105"/>
                    <a:pt x="31" y="111"/>
                    <a:pt x="32" y="116"/>
                  </a:cubicBezTo>
                  <a:cubicBezTo>
                    <a:pt x="33" y="125"/>
                    <a:pt x="38" y="137"/>
                    <a:pt x="44" y="138"/>
                  </a:cubicBezTo>
                  <a:cubicBezTo>
                    <a:pt x="50" y="139"/>
                    <a:pt x="50" y="145"/>
                    <a:pt x="50" y="145"/>
                  </a:cubicBezTo>
                  <a:cubicBezTo>
                    <a:pt x="50" y="145"/>
                    <a:pt x="57" y="162"/>
                    <a:pt x="62" y="161"/>
                  </a:cubicBezTo>
                  <a:cubicBezTo>
                    <a:pt x="68" y="160"/>
                    <a:pt x="68" y="164"/>
                    <a:pt x="68" y="164"/>
                  </a:cubicBezTo>
                  <a:cubicBezTo>
                    <a:pt x="68" y="164"/>
                    <a:pt x="68" y="173"/>
                    <a:pt x="74" y="172"/>
                  </a:cubicBezTo>
                  <a:cubicBezTo>
                    <a:pt x="77" y="171"/>
                    <a:pt x="83" y="169"/>
                    <a:pt x="89" y="165"/>
                  </a:cubicBezTo>
                  <a:cubicBezTo>
                    <a:pt x="109" y="181"/>
                    <a:pt x="109" y="181"/>
                    <a:pt x="109" y="181"/>
                  </a:cubicBezTo>
                  <a:cubicBezTo>
                    <a:pt x="109" y="181"/>
                    <a:pt x="109" y="181"/>
                    <a:pt x="109" y="181"/>
                  </a:cubicBezTo>
                  <a:cubicBezTo>
                    <a:pt x="110" y="181"/>
                    <a:pt x="111" y="182"/>
                    <a:pt x="111" y="183"/>
                  </a:cubicBezTo>
                  <a:cubicBezTo>
                    <a:pt x="115" y="186"/>
                    <a:pt x="119" y="189"/>
                    <a:pt x="124" y="189"/>
                  </a:cubicBezTo>
                  <a:cubicBezTo>
                    <a:pt x="127" y="189"/>
                    <a:pt x="130" y="188"/>
                    <a:pt x="134" y="185"/>
                  </a:cubicBezTo>
                  <a:cubicBezTo>
                    <a:pt x="136" y="183"/>
                    <a:pt x="137" y="182"/>
                    <a:pt x="138" y="180"/>
                  </a:cubicBezTo>
                  <a:cubicBezTo>
                    <a:pt x="141" y="183"/>
                    <a:pt x="145" y="186"/>
                    <a:pt x="150" y="186"/>
                  </a:cubicBezTo>
                  <a:cubicBezTo>
                    <a:pt x="153" y="186"/>
                    <a:pt x="157" y="185"/>
                    <a:pt x="161" y="181"/>
                  </a:cubicBezTo>
                  <a:cubicBezTo>
                    <a:pt x="164" y="177"/>
                    <a:pt x="166" y="174"/>
                    <a:pt x="166" y="171"/>
                  </a:cubicBezTo>
                  <a:cubicBezTo>
                    <a:pt x="167" y="171"/>
                    <a:pt x="168" y="172"/>
                    <a:pt x="169" y="172"/>
                  </a:cubicBezTo>
                  <a:cubicBezTo>
                    <a:pt x="172" y="172"/>
                    <a:pt x="176" y="170"/>
                    <a:pt x="180" y="166"/>
                  </a:cubicBezTo>
                  <a:cubicBezTo>
                    <a:pt x="186" y="161"/>
                    <a:pt x="187" y="156"/>
                    <a:pt x="186" y="152"/>
                  </a:cubicBezTo>
                  <a:cubicBezTo>
                    <a:pt x="190" y="151"/>
                    <a:pt x="193" y="148"/>
                    <a:pt x="195" y="147"/>
                  </a:cubicBezTo>
                  <a:cubicBezTo>
                    <a:pt x="204" y="138"/>
                    <a:pt x="200" y="130"/>
                    <a:pt x="197" y="126"/>
                  </a:cubicBezTo>
                  <a:cubicBezTo>
                    <a:pt x="191" y="120"/>
                    <a:pt x="191" y="120"/>
                    <a:pt x="191" y="120"/>
                  </a:cubicBezTo>
                  <a:cubicBezTo>
                    <a:pt x="189" y="118"/>
                    <a:pt x="186" y="118"/>
                    <a:pt x="185" y="120"/>
                  </a:cubicBezTo>
                  <a:cubicBezTo>
                    <a:pt x="183" y="122"/>
                    <a:pt x="183" y="125"/>
                    <a:pt x="185" y="127"/>
                  </a:cubicBezTo>
                  <a:cubicBezTo>
                    <a:pt x="191" y="133"/>
                    <a:pt x="191" y="133"/>
                    <a:pt x="191" y="133"/>
                  </a:cubicBezTo>
                  <a:cubicBezTo>
                    <a:pt x="191" y="133"/>
                    <a:pt x="193" y="135"/>
                    <a:pt x="188" y="140"/>
                  </a:cubicBezTo>
                  <a:cubicBezTo>
                    <a:pt x="185" y="144"/>
                    <a:pt x="183" y="144"/>
                    <a:pt x="183" y="143"/>
                  </a:cubicBezTo>
                  <a:cubicBezTo>
                    <a:pt x="181" y="143"/>
                    <a:pt x="178" y="140"/>
                    <a:pt x="176" y="138"/>
                  </a:cubicBezTo>
                  <a:cubicBezTo>
                    <a:pt x="175" y="137"/>
                    <a:pt x="174" y="136"/>
                    <a:pt x="173" y="135"/>
                  </a:cubicBezTo>
                  <a:cubicBezTo>
                    <a:pt x="173" y="135"/>
                    <a:pt x="173" y="135"/>
                    <a:pt x="173" y="135"/>
                  </a:cubicBezTo>
                  <a:cubicBezTo>
                    <a:pt x="143" y="105"/>
                    <a:pt x="143" y="105"/>
                    <a:pt x="143" y="105"/>
                  </a:cubicBezTo>
                  <a:cubicBezTo>
                    <a:pt x="141" y="103"/>
                    <a:pt x="138" y="103"/>
                    <a:pt x="137" y="105"/>
                  </a:cubicBezTo>
                  <a:cubicBezTo>
                    <a:pt x="135" y="107"/>
                    <a:pt x="135" y="110"/>
                    <a:pt x="137" y="112"/>
                  </a:cubicBezTo>
                  <a:cubicBezTo>
                    <a:pt x="166" y="142"/>
                    <a:pt x="166" y="142"/>
                    <a:pt x="166" y="142"/>
                  </a:cubicBezTo>
                  <a:cubicBezTo>
                    <a:pt x="166" y="142"/>
                    <a:pt x="166" y="142"/>
                    <a:pt x="166" y="142"/>
                  </a:cubicBezTo>
                  <a:cubicBezTo>
                    <a:pt x="169" y="144"/>
                    <a:pt x="169" y="144"/>
                    <a:pt x="169" y="144"/>
                  </a:cubicBezTo>
                  <a:cubicBezTo>
                    <a:pt x="169" y="144"/>
                    <a:pt x="169" y="145"/>
                    <a:pt x="170" y="145"/>
                  </a:cubicBezTo>
                  <a:cubicBezTo>
                    <a:pt x="170" y="145"/>
                    <a:pt x="170" y="146"/>
                    <a:pt x="170" y="146"/>
                  </a:cubicBezTo>
                  <a:cubicBezTo>
                    <a:pt x="177" y="152"/>
                    <a:pt x="177" y="152"/>
                    <a:pt x="177" y="152"/>
                  </a:cubicBezTo>
                  <a:cubicBezTo>
                    <a:pt x="177" y="152"/>
                    <a:pt x="179" y="154"/>
                    <a:pt x="174" y="159"/>
                  </a:cubicBezTo>
                  <a:cubicBezTo>
                    <a:pt x="169" y="164"/>
                    <a:pt x="168" y="163"/>
                    <a:pt x="161" y="157"/>
                  </a:cubicBezTo>
                  <a:cubicBezTo>
                    <a:pt x="160" y="156"/>
                    <a:pt x="159" y="155"/>
                    <a:pt x="158" y="154"/>
                  </a:cubicBezTo>
                  <a:cubicBezTo>
                    <a:pt x="158" y="154"/>
                    <a:pt x="158" y="154"/>
                    <a:pt x="158" y="154"/>
                  </a:cubicBezTo>
                  <a:cubicBezTo>
                    <a:pt x="127" y="124"/>
                    <a:pt x="127" y="124"/>
                    <a:pt x="127" y="124"/>
                  </a:cubicBezTo>
                  <a:cubicBezTo>
                    <a:pt x="125" y="123"/>
                    <a:pt x="123" y="123"/>
                    <a:pt x="121" y="125"/>
                  </a:cubicBezTo>
                  <a:cubicBezTo>
                    <a:pt x="119" y="126"/>
                    <a:pt x="119" y="129"/>
                    <a:pt x="121" y="131"/>
                  </a:cubicBezTo>
                  <a:cubicBezTo>
                    <a:pt x="150" y="159"/>
                    <a:pt x="150" y="159"/>
                    <a:pt x="150" y="159"/>
                  </a:cubicBezTo>
                  <a:cubicBezTo>
                    <a:pt x="150" y="160"/>
                    <a:pt x="151" y="160"/>
                    <a:pt x="151" y="161"/>
                  </a:cubicBezTo>
                  <a:cubicBezTo>
                    <a:pt x="157" y="167"/>
                    <a:pt x="157" y="167"/>
                    <a:pt x="157" y="167"/>
                  </a:cubicBezTo>
                  <a:cubicBezTo>
                    <a:pt x="158" y="167"/>
                    <a:pt x="159" y="170"/>
                    <a:pt x="155" y="174"/>
                  </a:cubicBezTo>
                  <a:cubicBezTo>
                    <a:pt x="150" y="179"/>
                    <a:pt x="149" y="178"/>
                    <a:pt x="142" y="171"/>
                  </a:cubicBezTo>
                  <a:cubicBezTo>
                    <a:pt x="141" y="171"/>
                    <a:pt x="141" y="170"/>
                    <a:pt x="140" y="169"/>
                  </a:cubicBezTo>
                  <a:cubicBezTo>
                    <a:pt x="140" y="169"/>
                    <a:pt x="140" y="169"/>
                    <a:pt x="140" y="169"/>
                  </a:cubicBezTo>
                  <a:cubicBezTo>
                    <a:pt x="138" y="168"/>
                    <a:pt x="138" y="168"/>
                    <a:pt x="138" y="168"/>
                  </a:cubicBezTo>
                  <a:cubicBezTo>
                    <a:pt x="138" y="168"/>
                    <a:pt x="138" y="168"/>
                    <a:pt x="138" y="168"/>
                  </a:cubicBezTo>
                  <a:cubicBezTo>
                    <a:pt x="117" y="147"/>
                    <a:pt x="117" y="147"/>
                    <a:pt x="117" y="147"/>
                  </a:cubicBezTo>
                  <a:cubicBezTo>
                    <a:pt x="115" y="145"/>
                    <a:pt x="112" y="145"/>
                    <a:pt x="110" y="147"/>
                  </a:cubicBezTo>
                  <a:cubicBezTo>
                    <a:pt x="108" y="148"/>
                    <a:pt x="108" y="151"/>
                    <a:pt x="110" y="153"/>
                  </a:cubicBezTo>
                  <a:cubicBezTo>
                    <a:pt x="127" y="169"/>
                    <a:pt x="127" y="169"/>
                    <a:pt x="127" y="169"/>
                  </a:cubicBezTo>
                  <a:cubicBezTo>
                    <a:pt x="131" y="174"/>
                    <a:pt x="131" y="174"/>
                    <a:pt x="131" y="174"/>
                  </a:cubicBezTo>
                  <a:cubicBezTo>
                    <a:pt x="131" y="174"/>
                    <a:pt x="132" y="174"/>
                    <a:pt x="132" y="175"/>
                  </a:cubicBezTo>
                  <a:cubicBezTo>
                    <a:pt x="132" y="176"/>
                    <a:pt x="131" y="177"/>
                    <a:pt x="129" y="179"/>
                  </a:cubicBezTo>
                  <a:cubicBezTo>
                    <a:pt x="124" y="183"/>
                    <a:pt x="122" y="182"/>
                    <a:pt x="116" y="177"/>
                  </a:cubicBezTo>
                  <a:cubicBezTo>
                    <a:pt x="114" y="175"/>
                    <a:pt x="114" y="175"/>
                    <a:pt x="114" y="175"/>
                  </a:cubicBezTo>
                  <a:cubicBezTo>
                    <a:pt x="114" y="175"/>
                    <a:pt x="114" y="175"/>
                    <a:pt x="114" y="175"/>
                  </a:cubicBezTo>
                  <a:cubicBezTo>
                    <a:pt x="114" y="175"/>
                    <a:pt x="114" y="175"/>
                    <a:pt x="114" y="175"/>
                  </a:cubicBezTo>
                  <a:cubicBezTo>
                    <a:pt x="113" y="174"/>
                    <a:pt x="113" y="174"/>
                    <a:pt x="113" y="174"/>
                  </a:cubicBezTo>
                  <a:cubicBezTo>
                    <a:pt x="113" y="174"/>
                    <a:pt x="113" y="174"/>
                    <a:pt x="113" y="174"/>
                  </a:cubicBezTo>
                  <a:cubicBezTo>
                    <a:pt x="95" y="160"/>
                    <a:pt x="95" y="160"/>
                    <a:pt x="95" y="160"/>
                  </a:cubicBezTo>
                  <a:cubicBezTo>
                    <a:pt x="97" y="157"/>
                    <a:pt x="99" y="154"/>
                    <a:pt x="99" y="150"/>
                  </a:cubicBezTo>
                  <a:cubicBezTo>
                    <a:pt x="100" y="139"/>
                    <a:pt x="88" y="131"/>
                    <a:pt x="88" y="131"/>
                  </a:cubicBezTo>
                  <a:cubicBezTo>
                    <a:pt x="88" y="131"/>
                    <a:pt x="87" y="123"/>
                    <a:pt x="79" y="119"/>
                  </a:cubicBezTo>
                  <a:cubicBezTo>
                    <a:pt x="75" y="117"/>
                    <a:pt x="77" y="110"/>
                    <a:pt x="68" y="105"/>
                  </a:cubicBezTo>
                  <a:cubicBezTo>
                    <a:pt x="65" y="103"/>
                    <a:pt x="62" y="93"/>
                    <a:pt x="53" y="94"/>
                  </a:cubicBezTo>
                  <a:cubicBezTo>
                    <a:pt x="53" y="94"/>
                    <a:pt x="52" y="95"/>
                    <a:pt x="51" y="96"/>
                  </a:cubicBezTo>
                  <a:cubicBezTo>
                    <a:pt x="42" y="75"/>
                    <a:pt x="42" y="75"/>
                    <a:pt x="42" y="75"/>
                  </a:cubicBezTo>
                  <a:cubicBezTo>
                    <a:pt x="45" y="70"/>
                    <a:pt x="50" y="64"/>
                    <a:pt x="57" y="58"/>
                  </a:cubicBezTo>
                  <a:cubicBezTo>
                    <a:pt x="57" y="58"/>
                    <a:pt x="57" y="57"/>
                    <a:pt x="57" y="57"/>
                  </a:cubicBezTo>
                  <a:cubicBezTo>
                    <a:pt x="58" y="57"/>
                    <a:pt x="58" y="56"/>
                    <a:pt x="59" y="56"/>
                  </a:cubicBezTo>
                  <a:cubicBezTo>
                    <a:pt x="71" y="47"/>
                    <a:pt x="81" y="42"/>
                    <a:pt x="85" y="40"/>
                  </a:cubicBezTo>
                  <a:cubicBezTo>
                    <a:pt x="88" y="42"/>
                    <a:pt x="97" y="47"/>
                    <a:pt x="102" y="51"/>
                  </a:cubicBezTo>
                  <a:cubicBezTo>
                    <a:pt x="97" y="57"/>
                    <a:pt x="95" y="64"/>
                    <a:pt x="99" y="71"/>
                  </a:cubicBezTo>
                  <a:cubicBezTo>
                    <a:pt x="102" y="74"/>
                    <a:pt x="102" y="74"/>
                    <a:pt x="102" y="74"/>
                  </a:cubicBezTo>
                  <a:cubicBezTo>
                    <a:pt x="102" y="74"/>
                    <a:pt x="132" y="72"/>
                    <a:pt x="137" y="72"/>
                  </a:cubicBezTo>
                  <a:cubicBezTo>
                    <a:pt x="142" y="72"/>
                    <a:pt x="175" y="110"/>
                    <a:pt x="187" y="115"/>
                  </a:cubicBezTo>
                  <a:cubicBezTo>
                    <a:pt x="198" y="121"/>
                    <a:pt x="193" y="123"/>
                    <a:pt x="209" y="116"/>
                  </a:cubicBezTo>
                  <a:cubicBezTo>
                    <a:pt x="241" y="102"/>
                    <a:pt x="240" y="105"/>
                    <a:pt x="232" y="88"/>
                  </a:cubicBezTo>
                  <a:cubicBezTo>
                    <a:pt x="217" y="59"/>
                    <a:pt x="201" y="47"/>
                    <a:pt x="201" y="47"/>
                  </a:cubicBezTo>
                  <a:cubicBezTo>
                    <a:pt x="201" y="47"/>
                    <a:pt x="182" y="54"/>
                    <a:pt x="174" y="54"/>
                  </a:cubicBezTo>
                  <a:cubicBezTo>
                    <a:pt x="167" y="53"/>
                    <a:pt x="155" y="36"/>
                    <a:pt x="124" y="40"/>
                  </a:cubicBezTo>
                  <a:cubicBezTo>
                    <a:pt x="118" y="41"/>
                    <a:pt x="114" y="43"/>
                    <a:pt x="110" y="45"/>
                  </a:cubicBezTo>
                  <a:cubicBezTo>
                    <a:pt x="106" y="42"/>
                    <a:pt x="97" y="37"/>
                    <a:pt x="92" y="33"/>
                  </a:cubicBezTo>
                  <a:cubicBezTo>
                    <a:pt x="94" y="32"/>
                    <a:pt x="95" y="32"/>
                    <a:pt x="95" y="32"/>
                  </a:cubicBezTo>
                  <a:cubicBezTo>
                    <a:pt x="97" y="31"/>
                    <a:pt x="97" y="30"/>
                    <a:pt x="98" y="28"/>
                  </a:cubicBezTo>
                  <a:cubicBezTo>
                    <a:pt x="98" y="27"/>
                    <a:pt x="97" y="25"/>
                    <a:pt x="96" y="24"/>
                  </a:cubicBezTo>
                  <a:cubicBezTo>
                    <a:pt x="73" y="2"/>
                    <a:pt x="73" y="2"/>
                    <a:pt x="73" y="2"/>
                  </a:cubicBezTo>
                  <a:cubicBezTo>
                    <a:pt x="72" y="1"/>
                    <a:pt x="70" y="0"/>
                    <a:pt x="68" y="1"/>
                  </a:cubicBezTo>
                  <a:cubicBezTo>
                    <a:pt x="68" y="1"/>
                    <a:pt x="50" y="9"/>
                    <a:pt x="32" y="27"/>
                  </a:cubicBezTo>
                  <a:cubicBezTo>
                    <a:pt x="15" y="44"/>
                    <a:pt x="2" y="61"/>
                    <a:pt x="1" y="62"/>
                  </a:cubicBezTo>
                  <a:cubicBezTo>
                    <a:pt x="0" y="64"/>
                    <a:pt x="0" y="66"/>
                    <a:pt x="2" y="68"/>
                  </a:cubicBezTo>
                  <a:cubicBezTo>
                    <a:pt x="25" y="91"/>
                    <a:pt x="25" y="91"/>
                    <a:pt x="25" y="91"/>
                  </a:cubicBezTo>
                  <a:cubicBezTo>
                    <a:pt x="26" y="92"/>
                    <a:pt x="27" y="93"/>
                    <a:pt x="28" y="93"/>
                  </a:cubicBezTo>
                  <a:close/>
                  <a:moveTo>
                    <a:pt x="39" y="33"/>
                  </a:moveTo>
                  <a:cubicBezTo>
                    <a:pt x="51" y="21"/>
                    <a:pt x="64" y="14"/>
                    <a:pt x="69" y="11"/>
                  </a:cubicBezTo>
                  <a:cubicBezTo>
                    <a:pt x="85" y="27"/>
                    <a:pt x="85" y="27"/>
                    <a:pt x="85" y="27"/>
                  </a:cubicBezTo>
                  <a:cubicBezTo>
                    <a:pt x="78" y="31"/>
                    <a:pt x="64" y="39"/>
                    <a:pt x="52" y="50"/>
                  </a:cubicBezTo>
                  <a:cubicBezTo>
                    <a:pt x="39" y="60"/>
                    <a:pt x="35" y="68"/>
                    <a:pt x="33" y="71"/>
                  </a:cubicBezTo>
                  <a:cubicBezTo>
                    <a:pt x="30" y="75"/>
                    <a:pt x="28" y="78"/>
                    <a:pt x="27" y="80"/>
                  </a:cubicBezTo>
                  <a:cubicBezTo>
                    <a:pt x="11" y="64"/>
                    <a:pt x="11" y="64"/>
                    <a:pt x="11" y="64"/>
                  </a:cubicBezTo>
                  <a:cubicBezTo>
                    <a:pt x="16" y="58"/>
                    <a:pt x="26" y="46"/>
                    <a:pt x="39" y="3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sp>
          <p:nvSpPr>
            <p:cNvPr id="41" name="Freeform 174"/>
            <p:cNvSpPr/>
            <p:nvPr/>
          </p:nvSpPr>
          <p:spPr bwMode="auto">
            <a:xfrm>
              <a:off x="5940426" y="3270251"/>
              <a:ext cx="28575" cy="28575"/>
            </a:xfrm>
            <a:custGeom>
              <a:avLst/>
              <a:gdLst>
                <a:gd name="T0" fmla="*/ 7 w 12"/>
                <a:gd name="T1" fmla="*/ 12 h 12"/>
                <a:gd name="T2" fmla="*/ 12 w 12"/>
                <a:gd name="T3" fmla="*/ 5 h 12"/>
                <a:gd name="T4" fmla="*/ 5 w 12"/>
                <a:gd name="T5" fmla="*/ 1 h 12"/>
                <a:gd name="T6" fmla="*/ 0 w 12"/>
                <a:gd name="T7" fmla="*/ 7 h 12"/>
                <a:gd name="T8" fmla="*/ 7 w 12"/>
                <a:gd name="T9" fmla="*/ 12 h 12"/>
              </a:gdLst>
              <a:ahLst/>
              <a:cxnLst>
                <a:cxn ang="0">
                  <a:pos x="T0" y="T1"/>
                </a:cxn>
                <a:cxn ang="0">
                  <a:pos x="T2" y="T3"/>
                </a:cxn>
                <a:cxn ang="0">
                  <a:pos x="T4" y="T5"/>
                </a:cxn>
                <a:cxn ang="0">
                  <a:pos x="T6" y="T7"/>
                </a:cxn>
                <a:cxn ang="0">
                  <a:pos x="T8" y="T9"/>
                </a:cxn>
              </a:cxnLst>
              <a:rect l="0" t="0" r="r" b="b"/>
              <a:pathLst>
                <a:path w="12" h="12">
                  <a:moveTo>
                    <a:pt x="7" y="12"/>
                  </a:moveTo>
                  <a:cubicBezTo>
                    <a:pt x="10" y="11"/>
                    <a:pt x="12" y="8"/>
                    <a:pt x="12" y="5"/>
                  </a:cubicBezTo>
                  <a:cubicBezTo>
                    <a:pt x="11" y="2"/>
                    <a:pt x="8" y="0"/>
                    <a:pt x="5" y="1"/>
                  </a:cubicBezTo>
                  <a:cubicBezTo>
                    <a:pt x="2" y="1"/>
                    <a:pt x="0" y="4"/>
                    <a:pt x="0" y="7"/>
                  </a:cubicBezTo>
                  <a:cubicBezTo>
                    <a:pt x="1" y="10"/>
                    <a:pt x="4" y="12"/>
                    <a:pt x="7"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endParaRPr>
            </a:p>
          </p:txBody>
        </p:sp>
      </p:grpSp>
      <p:sp>
        <p:nvSpPr>
          <p:cNvPr id="36" name="矩形 35"/>
          <p:cNvSpPr/>
          <p:nvPr/>
        </p:nvSpPr>
        <p:spPr>
          <a:xfrm>
            <a:off x="3620160" y="2709181"/>
            <a:ext cx="2522667" cy="2828925"/>
          </a:xfrm>
          <a:prstGeom prst="rect">
            <a:avLst/>
          </a:prstGeom>
          <a:gradFill>
            <a:gsLst>
              <a:gs pos="97000">
                <a:srgbClr val="EFEFEF"/>
              </a:gs>
              <a:gs pos="1770">
                <a:srgbClr val="7B77FF"/>
              </a:gs>
              <a:gs pos="44000">
                <a:srgbClr val="9D8EFF"/>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3696410" y="3303055"/>
            <a:ext cx="2370164" cy="2155041"/>
          </a:xfrm>
          <a:prstGeom prst="rect">
            <a:avLst/>
          </a:prstGeom>
          <a:solidFill>
            <a:schemeClr val="bg1"/>
          </a:solidFill>
          <a:ln>
            <a:noFill/>
          </a:ln>
          <a:effectLst>
            <a:outerShdw blurRad="152400" dist="381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文本框 41"/>
          <p:cNvSpPr txBox="1"/>
          <p:nvPr/>
        </p:nvSpPr>
        <p:spPr>
          <a:xfrm flipH="1">
            <a:off x="3992575" y="2780275"/>
            <a:ext cx="1798625" cy="461665"/>
          </a:xfrm>
          <a:prstGeom prst="rect">
            <a:avLst/>
          </a:prstGeom>
          <a:noFill/>
        </p:spPr>
        <p:txBody>
          <a:bodyPr wrap="square" rtlCol="0">
            <a:spAutoFit/>
          </a:bodyPr>
          <a:lstStyle>
            <a:defPPr>
              <a:defRPr lang="zh-CN"/>
            </a:defPPr>
            <a:lvl1pPr algn="ctr">
              <a:lnSpc>
                <a:spcPct val="120000"/>
              </a:lnSpc>
              <a:defRPr sz="1400" spc="80">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sz="2000" b="1" dirty="0">
                <a:solidFill>
                  <a:schemeClr val="bg1"/>
                </a:solidFill>
              </a:rPr>
              <a:t>这里是标题</a:t>
            </a:r>
            <a:endParaRPr lang="en-US" altLang="zh-CN" sz="2000" b="1" dirty="0">
              <a:solidFill>
                <a:schemeClr val="bg1"/>
              </a:solidFill>
            </a:endParaRPr>
          </a:p>
        </p:txBody>
      </p:sp>
      <p:sp>
        <p:nvSpPr>
          <p:cNvPr id="43" name="文本框 88"/>
          <p:cNvSpPr txBox="1"/>
          <p:nvPr/>
        </p:nvSpPr>
        <p:spPr>
          <a:xfrm>
            <a:off x="4031482" y="3760051"/>
            <a:ext cx="1904862" cy="1212640"/>
          </a:xfrm>
          <a:prstGeom prst="rect">
            <a:avLst/>
          </a:prstGeom>
          <a:noFill/>
        </p:spPr>
        <p:txBody>
          <a:bodyPr wrap="square" rtlCol="0">
            <a:spAutoFit/>
          </a:bodyPr>
          <a:lstStyle>
            <a:defPPr>
              <a:defRPr lang="zh-CN"/>
            </a:defPPr>
            <a:lvl1pPr algn="r">
              <a:lnSpc>
                <a:spcPct val="150000"/>
              </a:lnSpc>
              <a:defRPr sz="1400">
                <a:solidFill>
                  <a:schemeClr val="bg1">
                    <a:lumMod val="85000"/>
                  </a:schemeClr>
                </a:solidFill>
                <a:latin typeface="微软雅黑" panose="020B0503020204020204" pitchFamily="34" charset="-122"/>
                <a:ea typeface="微软雅黑" panose="020B0503020204020204" pitchFamily="34" charset="-122"/>
              </a:defRPr>
            </a:lvl1pPr>
          </a:lstStyle>
          <a:p>
            <a:pPr algn="l">
              <a:lnSpc>
                <a:spcPct val="130000"/>
              </a:lnSpc>
            </a:pPr>
            <a:r>
              <a:rPr lang="zh-CN" altLang="en-US" dirty="0">
                <a:solidFill>
                  <a:schemeClr val="tx1">
                    <a:lumMod val="85000"/>
                    <a:lumOff val="15000"/>
                  </a:schemeClr>
                </a:solidFill>
                <a:cs typeface="+mn-ea"/>
                <a:sym typeface="+mn-lt"/>
              </a:rPr>
              <a:t>点击此处输入具体内容</a:t>
            </a:r>
            <a:r>
              <a:rPr lang="en-US" altLang="zh-CN" dirty="0">
                <a:solidFill>
                  <a:schemeClr val="tx1">
                    <a:lumMod val="85000"/>
                    <a:lumOff val="15000"/>
                  </a:schemeClr>
                </a:solidFill>
                <a:cs typeface="+mn-ea"/>
                <a:sym typeface="+mn-lt"/>
              </a:rPr>
              <a:t>,</a:t>
            </a:r>
            <a:r>
              <a:rPr lang="zh-CN" altLang="en-US" dirty="0">
                <a:solidFill>
                  <a:schemeClr val="tx1">
                    <a:lumMod val="85000"/>
                    <a:lumOff val="15000"/>
                  </a:schemeClr>
                </a:solidFill>
              </a:rPr>
              <a:t>听风吹雨</a:t>
            </a:r>
            <a:r>
              <a:rPr lang="en-US" altLang="zh-CN" dirty="0">
                <a:solidFill>
                  <a:schemeClr val="tx1">
                    <a:lumMod val="85000"/>
                    <a:lumOff val="15000"/>
                  </a:schemeClr>
                </a:solidFill>
              </a:rPr>
              <a:t>,</a:t>
            </a:r>
            <a:r>
              <a:rPr lang="zh-CN" altLang="en-US" dirty="0">
                <a:solidFill>
                  <a:schemeClr val="tx1">
                    <a:lumMod val="85000"/>
                    <a:lumOff val="15000"/>
                  </a:schemeClr>
                </a:solidFill>
              </a:rPr>
              <a:t>为您的演讲加分添彩</a:t>
            </a:r>
            <a:r>
              <a:rPr lang="en-US" altLang="zh-CN" dirty="0">
                <a:solidFill>
                  <a:schemeClr val="tx1">
                    <a:lumMod val="85000"/>
                    <a:lumOff val="15000"/>
                  </a:schemeClr>
                </a:solidFill>
              </a:rPr>
              <a:t>!</a:t>
            </a:r>
            <a:r>
              <a:rPr lang="zh-CN" altLang="en-US" dirty="0">
                <a:solidFill>
                  <a:schemeClr val="tx1">
                    <a:lumMod val="85000"/>
                    <a:lumOff val="15000"/>
                  </a:schemeClr>
                </a:solidFill>
                <a:cs typeface="+mn-ea"/>
                <a:sym typeface="+mn-lt"/>
              </a:rPr>
              <a:t>点击此处输入具体内容</a:t>
            </a:r>
            <a:endParaRPr lang="zh-CN" altLang="en-US" dirty="0">
              <a:solidFill>
                <a:schemeClr val="tx1">
                  <a:lumMod val="85000"/>
                  <a:lumOff val="15000"/>
                </a:schemeClr>
              </a:solidFill>
            </a:endParaRPr>
          </a:p>
        </p:txBody>
      </p:sp>
      <p:sp>
        <p:nvSpPr>
          <p:cNvPr id="44" name="椭圆 43"/>
          <p:cNvSpPr/>
          <p:nvPr/>
        </p:nvSpPr>
        <p:spPr>
          <a:xfrm>
            <a:off x="4391025" y="1393825"/>
            <a:ext cx="996950" cy="9969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zh-CN"/>
          </a:p>
        </p:txBody>
      </p:sp>
      <p:graphicFrame>
        <p:nvGraphicFramePr>
          <p:cNvPr id="45" name="图表 44"/>
          <p:cNvGraphicFramePr/>
          <p:nvPr/>
        </p:nvGraphicFramePr>
        <p:xfrm>
          <a:off x="4035992" y="1314903"/>
          <a:ext cx="1712685" cy="1141790"/>
        </p:xfrm>
        <a:graphic>
          <a:graphicData uri="http://schemas.openxmlformats.org/drawingml/2006/chart">
            <c:chart xmlns:c="http://schemas.openxmlformats.org/drawingml/2006/chart" xmlns:r="http://schemas.openxmlformats.org/officeDocument/2006/relationships" r:id="rId3"/>
          </a:graphicData>
        </a:graphic>
      </p:graphicFrame>
      <p:sp>
        <p:nvSpPr>
          <p:cNvPr id="46" name="文本框 45"/>
          <p:cNvSpPr txBox="1"/>
          <p:nvPr/>
        </p:nvSpPr>
        <p:spPr>
          <a:xfrm flipH="1">
            <a:off x="4586934" y="1628131"/>
            <a:ext cx="670866" cy="457200"/>
          </a:xfrm>
          <a:prstGeom prst="rect">
            <a:avLst/>
          </a:prstGeom>
          <a:noFill/>
        </p:spPr>
        <p:txBody>
          <a:bodyPr wrap="square" rtlCol="0">
            <a:spAutoFit/>
          </a:bodyPr>
          <a:lstStyle>
            <a:defPPr>
              <a:defRPr lang="zh-CN"/>
            </a:defPPr>
            <a:lvl1pPr algn="ctr">
              <a:lnSpc>
                <a:spcPct val="120000"/>
              </a:lnSpc>
              <a:defRPr sz="1400" spc="80">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en-US" altLang="zh-CN" sz="2000" b="1" dirty="0">
                <a:solidFill>
                  <a:schemeClr val="bg1"/>
                </a:solidFill>
              </a:rPr>
              <a:t>82</a:t>
            </a:r>
            <a:r>
              <a:rPr lang="en-US" altLang="zh-CN" sz="1100" b="1" dirty="0">
                <a:solidFill>
                  <a:schemeClr val="bg1"/>
                </a:solidFill>
              </a:rPr>
              <a:t>%</a:t>
            </a:r>
            <a:endParaRPr lang="en-US" altLang="zh-CN" sz="2000" b="1" dirty="0">
              <a:solidFill>
                <a:schemeClr val="bg1"/>
              </a:solidFill>
            </a:endParaRPr>
          </a:p>
        </p:txBody>
      </p:sp>
      <p:sp>
        <p:nvSpPr>
          <p:cNvPr id="47" name="矩形 46"/>
          <p:cNvSpPr/>
          <p:nvPr/>
        </p:nvSpPr>
        <p:spPr>
          <a:xfrm>
            <a:off x="6310063" y="2709181"/>
            <a:ext cx="2522667" cy="2828925"/>
          </a:xfrm>
          <a:prstGeom prst="rect">
            <a:avLst/>
          </a:prstGeom>
          <a:gradFill>
            <a:gsLst>
              <a:gs pos="97000">
                <a:srgbClr val="9D8EFF"/>
              </a:gs>
              <a:gs pos="1770">
                <a:srgbClr val="7B77FF"/>
              </a:gs>
              <a:gs pos="44000">
                <a:srgbClr val="7CBEE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文本框 47"/>
          <p:cNvSpPr txBox="1"/>
          <p:nvPr/>
        </p:nvSpPr>
        <p:spPr>
          <a:xfrm flipH="1">
            <a:off x="6435735" y="2780275"/>
            <a:ext cx="2271322" cy="430374"/>
          </a:xfrm>
          <a:prstGeom prst="rect">
            <a:avLst/>
          </a:prstGeom>
          <a:noFill/>
        </p:spPr>
        <p:txBody>
          <a:bodyPr wrap="square" rtlCol="0">
            <a:spAutoFit/>
          </a:bodyPr>
          <a:lstStyle>
            <a:defPPr>
              <a:defRPr lang="zh-CN"/>
            </a:defPPr>
            <a:lvl1pPr algn="ctr">
              <a:lnSpc>
                <a:spcPct val="120000"/>
              </a:lnSpc>
              <a:defRPr sz="1400" spc="80">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sz="2000" b="1" dirty="0">
                <a:solidFill>
                  <a:schemeClr val="bg1"/>
                </a:solidFill>
              </a:rPr>
              <a:t>这里是标题</a:t>
            </a:r>
            <a:endParaRPr lang="en-US" altLang="zh-CN" sz="2000" b="1" dirty="0">
              <a:solidFill>
                <a:schemeClr val="bg1"/>
              </a:solidFill>
            </a:endParaRPr>
          </a:p>
        </p:txBody>
      </p:sp>
      <p:sp>
        <p:nvSpPr>
          <p:cNvPr id="49" name="矩形 48"/>
          <p:cNvSpPr/>
          <p:nvPr/>
        </p:nvSpPr>
        <p:spPr>
          <a:xfrm>
            <a:off x="6386314" y="3303055"/>
            <a:ext cx="2370164" cy="2155041"/>
          </a:xfrm>
          <a:prstGeom prst="rect">
            <a:avLst/>
          </a:prstGeom>
          <a:solidFill>
            <a:schemeClr val="bg1"/>
          </a:solidFill>
          <a:ln>
            <a:noFill/>
          </a:ln>
          <a:effectLst>
            <a:outerShdw blurRad="152400" dist="381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文本框 88"/>
          <p:cNvSpPr txBox="1"/>
          <p:nvPr/>
        </p:nvSpPr>
        <p:spPr>
          <a:xfrm>
            <a:off x="6702110" y="3760051"/>
            <a:ext cx="1904862" cy="1212640"/>
          </a:xfrm>
          <a:prstGeom prst="rect">
            <a:avLst/>
          </a:prstGeom>
          <a:noFill/>
        </p:spPr>
        <p:txBody>
          <a:bodyPr wrap="square" rtlCol="0">
            <a:spAutoFit/>
          </a:bodyPr>
          <a:lstStyle>
            <a:defPPr>
              <a:defRPr lang="zh-CN"/>
            </a:defPPr>
            <a:lvl1pPr algn="r">
              <a:lnSpc>
                <a:spcPct val="150000"/>
              </a:lnSpc>
              <a:defRPr sz="1400">
                <a:solidFill>
                  <a:schemeClr val="bg1">
                    <a:lumMod val="85000"/>
                  </a:schemeClr>
                </a:solidFill>
                <a:latin typeface="微软雅黑" panose="020B0503020204020204" pitchFamily="34" charset="-122"/>
                <a:ea typeface="微软雅黑" panose="020B0503020204020204" pitchFamily="34" charset="-122"/>
              </a:defRPr>
            </a:lvl1pPr>
          </a:lstStyle>
          <a:p>
            <a:pPr algn="l">
              <a:lnSpc>
                <a:spcPct val="130000"/>
              </a:lnSpc>
            </a:pPr>
            <a:r>
              <a:rPr lang="zh-CN" altLang="en-US" dirty="0">
                <a:solidFill>
                  <a:schemeClr val="tx1">
                    <a:lumMod val="85000"/>
                    <a:lumOff val="15000"/>
                  </a:schemeClr>
                </a:solidFill>
                <a:cs typeface="+mn-ea"/>
                <a:sym typeface="+mn-lt"/>
              </a:rPr>
              <a:t>点击此处输入具体内容</a:t>
            </a:r>
            <a:r>
              <a:rPr lang="en-US" altLang="zh-CN" dirty="0">
                <a:solidFill>
                  <a:schemeClr val="tx1">
                    <a:lumMod val="85000"/>
                    <a:lumOff val="15000"/>
                  </a:schemeClr>
                </a:solidFill>
                <a:cs typeface="+mn-ea"/>
                <a:sym typeface="+mn-lt"/>
              </a:rPr>
              <a:t>,</a:t>
            </a:r>
            <a:r>
              <a:rPr lang="zh-CN" altLang="en-US" dirty="0">
                <a:solidFill>
                  <a:schemeClr val="tx1">
                    <a:lumMod val="85000"/>
                    <a:lumOff val="15000"/>
                  </a:schemeClr>
                </a:solidFill>
              </a:rPr>
              <a:t>听风吹雨</a:t>
            </a:r>
            <a:r>
              <a:rPr lang="en-US" altLang="zh-CN" dirty="0">
                <a:solidFill>
                  <a:schemeClr val="tx1">
                    <a:lumMod val="85000"/>
                    <a:lumOff val="15000"/>
                  </a:schemeClr>
                </a:solidFill>
              </a:rPr>
              <a:t>,</a:t>
            </a:r>
            <a:r>
              <a:rPr lang="zh-CN" altLang="en-US" dirty="0">
                <a:solidFill>
                  <a:schemeClr val="tx1">
                    <a:lumMod val="85000"/>
                    <a:lumOff val="15000"/>
                  </a:schemeClr>
                </a:solidFill>
              </a:rPr>
              <a:t>为您的演讲加分添彩</a:t>
            </a:r>
            <a:r>
              <a:rPr lang="en-US" altLang="zh-CN" dirty="0">
                <a:solidFill>
                  <a:schemeClr val="tx1">
                    <a:lumMod val="85000"/>
                    <a:lumOff val="15000"/>
                  </a:schemeClr>
                </a:solidFill>
              </a:rPr>
              <a:t>!</a:t>
            </a:r>
            <a:r>
              <a:rPr lang="zh-CN" altLang="en-US" dirty="0">
                <a:solidFill>
                  <a:schemeClr val="tx1">
                    <a:lumMod val="85000"/>
                    <a:lumOff val="15000"/>
                  </a:schemeClr>
                </a:solidFill>
                <a:cs typeface="+mn-ea"/>
                <a:sym typeface="+mn-lt"/>
              </a:rPr>
              <a:t>点击此处输入具体内容</a:t>
            </a:r>
            <a:endParaRPr lang="zh-CN" altLang="en-US" dirty="0">
              <a:solidFill>
                <a:schemeClr val="tx1">
                  <a:lumMod val="85000"/>
                  <a:lumOff val="15000"/>
                </a:schemeClr>
              </a:solidFill>
            </a:endParaRPr>
          </a:p>
        </p:txBody>
      </p:sp>
      <p:sp>
        <p:nvSpPr>
          <p:cNvPr id="51" name="椭圆 50"/>
          <p:cNvSpPr/>
          <p:nvPr/>
        </p:nvSpPr>
        <p:spPr>
          <a:xfrm>
            <a:off x="7019925" y="1393825"/>
            <a:ext cx="996950" cy="99695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zh-CN"/>
          </a:p>
        </p:txBody>
      </p:sp>
      <p:graphicFrame>
        <p:nvGraphicFramePr>
          <p:cNvPr id="52" name="图表 51"/>
          <p:cNvGraphicFramePr/>
          <p:nvPr/>
        </p:nvGraphicFramePr>
        <p:xfrm>
          <a:off x="6664892" y="1314903"/>
          <a:ext cx="1712685" cy="1141790"/>
        </p:xfrm>
        <a:graphic>
          <a:graphicData uri="http://schemas.openxmlformats.org/drawingml/2006/chart">
            <c:chart xmlns:c="http://schemas.openxmlformats.org/drawingml/2006/chart" xmlns:r="http://schemas.openxmlformats.org/officeDocument/2006/relationships" r:id="rId4"/>
          </a:graphicData>
        </a:graphic>
      </p:graphicFrame>
      <p:sp>
        <p:nvSpPr>
          <p:cNvPr id="53" name="文本框 52"/>
          <p:cNvSpPr txBox="1"/>
          <p:nvPr/>
        </p:nvSpPr>
        <p:spPr>
          <a:xfrm flipH="1">
            <a:off x="7202118" y="1628131"/>
            <a:ext cx="670866" cy="461665"/>
          </a:xfrm>
          <a:prstGeom prst="rect">
            <a:avLst/>
          </a:prstGeom>
          <a:noFill/>
        </p:spPr>
        <p:txBody>
          <a:bodyPr wrap="square" rtlCol="0">
            <a:spAutoFit/>
          </a:bodyPr>
          <a:lstStyle>
            <a:defPPr>
              <a:defRPr lang="zh-CN"/>
            </a:defPPr>
            <a:lvl1pPr algn="ctr">
              <a:lnSpc>
                <a:spcPct val="120000"/>
              </a:lnSpc>
              <a:defRPr sz="1400" spc="80">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en-US" altLang="zh-CN" sz="2000" b="1" dirty="0">
                <a:solidFill>
                  <a:schemeClr val="bg1"/>
                </a:solidFill>
              </a:rPr>
              <a:t>82</a:t>
            </a:r>
            <a:r>
              <a:rPr lang="en-US" altLang="zh-CN" sz="1100" b="1" dirty="0">
                <a:solidFill>
                  <a:schemeClr val="bg1"/>
                </a:solidFill>
              </a:rPr>
              <a:t>%</a:t>
            </a:r>
            <a:endParaRPr lang="en-US" altLang="zh-CN" sz="2000" b="1" dirty="0">
              <a:solidFill>
                <a:schemeClr val="bg1"/>
              </a:solidFill>
            </a:endParaRPr>
          </a:p>
        </p:txBody>
      </p:sp>
      <p:sp>
        <p:nvSpPr>
          <p:cNvPr id="54" name="矩形 53"/>
          <p:cNvSpPr/>
          <p:nvPr/>
        </p:nvSpPr>
        <p:spPr>
          <a:xfrm>
            <a:off x="9001236" y="2709181"/>
            <a:ext cx="2522667" cy="2828925"/>
          </a:xfrm>
          <a:prstGeom prst="rect">
            <a:avLst/>
          </a:prstGeom>
          <a:gradFill>
            <a:gsLst>
              <a:gs pos="97000">
                <a:srgbClr val="9D8EFF"/>
              </a:gs>
              <a:gs pos="1770">
                <a:srgbClr val="9D8EFF"/>
              </a:gs>
              <a:gs pos="44000">
                <a:srgbClr val="7CBEE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5" name="文本框 54"/>
          <p:cNvSpPr txBox="1"/>
          <p:nvPr/>
        </p:nvSpPr>
        <p:spPr>
          <a:xfrm flipH="1">
            <a:off x="9125638" y="2780275"/>
            <a:ext cx="2271322" cy="430374"/>
          </a:xfrm>
          <a:prstGeom prst="rect">
            <a:avLst/>
          </a:prstGeom>
          <a:noFill/>
        </p:spPr>
        <p:txBody>
          <a:bodyPr wrap="square" rtlCol="0">
            <a:spAutoFit/>
          </a:bodyPr>
          <a:lstStyle>
            <a:defPPr>
              <a:defRPr lang="zh-CN"/>
            </a:defPPr>
            <a:lvl1pPr algn="ctr">
              <a:lnSpc>
                <a:spcPct val="120000"/>
              </a:lnSpc>
              <a:defRPr sz="1400" spc="80">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zh-CN" altLang="en-US" sz="2000" b="1" dirty="0">
                <a:solidFill>
                  <a:schemeClr val="bg1"/>
                </a:solidFill>
              </a:rPr>
              <a:t>这里是标题</a:t>
            </a:r>
            <a:endParaRPr lang="en-US" altLang="zh-CN" sz="2000" b="1" dirty="0">
              <a:solidFill>
                <a:schemeClr val="bg1"/>
              </a:solidFill>
            </a:endParaRPr>
          </a:p>
        </p:txBody>
      </p:sp>
      <p:sp>
        <p:nvSpPr>
          <p:cNvPr id="56" name="矩形 55"/>
          <p:cNvSpPr/>
          <p:nvPr/>
        </p:nvSpPr>
        <p:spPr>
          <a:xfrm>
            <a:off x="9076218" y="3303055"/>
            <a:ext cx="2370164" cy="2155041"/>
          </a:xfrm>
          <a:prstGeom prst="rect">
            <a:avLst/>
          </a:prstGeom>
          <a:solidFill>
            <a:schemeClr val="bg1"/>
          </a:solidFill>
          <a:ln>
            <a:noFill/>
          </a:ln>
          <a:effectLst>
            <a:outerShdw blurRad="152400" dist="38100" dir="2700000" algn="tl"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7" name="文本框 88"/>
          <p:cNvSpPr txBox="1"/>
          <p:nvPr/>
        </p:nvSpPr>
        <p:spPr>
          <a:xfrm>
            <a:off x="9329196" y="3760051"/>
            <a:ext cx="1904862" cy="1212640"/>
          </a:xfrm>
          <a:prstGeom prst="rect">
            <a:avLst/>
          </a:prstGeom>
          <a:noFill/>
        </p:spPr>
        <p:txBody>
          <a:bodyPr wrap="square" rtlCol="0">
            <a:spAutoFit/>
          </a:bodyPr>
          <a:lstStyle>
            <a:defPPr>
              <a:defRPr lang="zh-CN"/>
            </a:defPPr>
            <a:lvl1pPr algn="r">
              <a:lnSpc>
                <a:spcPct val="150000"/>
              </a:lnSpc>
              <a:defRPr sz="1400">
                <a:solidFill>
                  <a:schemeClr val="bg1">
                    <a:lumMod val="85000"/>
                  </a:schemeClr>
                </a:solidFill>
                <a:latin typeface="微软雅黑" panose="020B0503020204020204" pitchFamily="34" charset="-122"/>
                <a:ea typeface="微软雅黑" panose="020B0503020204020204" pitchFamily="34" charset="-122"/>
              </a:defRPr>
            </a:lvl1pPr>
          </a:lstStyle>
          <a:p>
            <a:pPr algn="l">
              <a:lnSpc>
                <a:spcPct val="130000"/>
              </a:lnSpc>
            </a:pPr>
            <a:r>
              <a:rPr lang="zh-CN" altLang="en-US" dirty="0">
                <a:solidFill>
                  <a:schemeClr val="tx1">
                    <a:lumMod val="85000"/>
                    <a:lumOff val="15000"/>
                  </a:schemeClr>
                </a:solidFill>
                <a:cs typeface="+mn-ea"/>
                <a:sym typeface="+mn-lt"/>
              </a:rPr>
              <a:t>点击此处输入具体内容</a:t>
            </a:r>
            <a:r>
              <a:rPr lang="en-US" altLang="zh-CN" dirty="0">
                <a:solidFill>
                  <a:schemeClr val="tx1">
                    <a:lumMod val="85000"/>
                    <a:lumOff val="15000"/>
                  </a:schemeClr>
                </a:solidFill>
                <a:cs typeface="+mn-ea"/>
                <a:sym typeface="+mn-lt"/>
              </a:rPr>
              <a:t>,</a:t>
            </a:r>
            <a:r>
              <a:rPr lang="zh-CN" altLang="en-US" dirty="0">
                <a:solidFill>
                  <a:schemeClr val="tx1">
                    <a:lumMod val="85000"/>
                    <a:lumOff val="15000"/>
                  </a:schemeClr>
                </a:solidFill>
              </a:rPr>
              <a:t>听风吹雨</a:t>
            </a:r>
            <a:r>
              <a:rPr lang="en-US" altLang="zh-CN" dirty="0">
                <a:solidFill>
                  <a:schemeClr val="tx1">
                    <a:lumMod val="85000"/>
                    <a:lumOff val="15000"/>
                  </a:schemeClr>
                </a:solidFill>
              </a:rPr>
              <a:t>,</a:t>
            </a:r>
            <a:r>
              <a:rPr lang="zh-CN" altLang="en-US" dirty="0">
                <a:solidFill>
                  <a:schemeClr val="tx1">
                    <a:lumMod val="85000"/>
                    <a:lumOff val="15000"/>
                  </a:schemeClr>
                </a:solidFill>
              </a:rPr>
              <a:t>为您的演讲加分添彩</a:t>
            </a:r>
            <a:r>
              <a:rPr lang="en-US" altLang="zh-CN" dirty="0">
                <a:solidFill>
                  <a:schemeClr val="tx1">
                    <a:lumMod val="85000"/>
                    <a:lumOff val="15000"/>
                  </a:schemeClr>
                </a:solidFill>
              </a:rPr>
              <a:t>!</a:t>
            </a:r>
            <a:r>
              <a:rPr lang="zh-CN" altLang="en-US" dirty="0">
                <a:solidFill>
                  <a:schemeClr val="tx1">
                    <a:lumMod val="85000"/>
                    <a:lumOff val="15000"/>
                  </a:schemeClr>
                </a:solidFill>
                <a:cs typeface="+mn-ea"/>
                <a:sym typeface="+mn-lt"/>
              </a:rPr>
              <a:t>点击此处输入具体内容</a:t>
            </a:r>
            <a:endParaRPr lang="zh-CN" altLang="en-US" dirty="0">
              <a:solidFill>
                <a:schemeClr val="tx1">
                  <a:lumMod val="85000"/>
                  <a:lumOff val="15000"/>
                </a:schemeClr>
              </a:solidFill>
            </a:endParaRPr>
          </a:p>
        </p:txBody>
      </p:sp>
      <p:sp>
        <p:nvSpPr>
          <p:cNvPr id="58" name="椭圆 57"/>
          <p:cNvSpPr/>
          <p:nvPr/>
        </p:nvSpPr>
        <p:spPr>
          <a:xfrm>
            <a:off x="9744837" y="1393825"/>
            <a:ext cx="996950" cy="99695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zh-CN"/>
          </a:p>
        </p:txBody>
      </p:sp>
      <p:graphicFrame>
        <p:nvGraphicFramePr>
          <p:cNvPr id="59" name="图表 58"/>
          <p:cNvGraphicFramePr/>
          <p:nvPr/>
        </p:nvGraphicFramePr>
        <p:xfrm>
          <a:off x="9389804" y="1314903"/>
          <a:ext cx="1712685" cy="1141790"/>
        </p:xfrm>
        <a:graphic>
          <a:graphicData uri="http://schemas.openxmlformats.org/drawingml/2006/chart">
            <c:chart xmlns:c="http://schemas.openxmlformats.org/drawingml/2006/chart" xmlns:r="http://schemas.openxmlformats.org/officeDocument/2006/relationships" r:id="rId5"/>
          </a:graphicData>
        </a:graphic>
      </p:graphicFrame>
      <p:sp>
        <p:nvSpPr>
          <p:cNvPr id="60" name="文本框 59"/>
          <p:cNvSpPr txBox="1"/>
          <p:nvPr/>
        </p:nvSpPr>
        <p:spPr>
          <a:xfrm flipH="1">
            <a:off x="9927030" y="1628131"/>
            <a:ext cx="670866" cy="461665"/>
          </a:xfrm>
          <a:prstGeom prst="rect">
            <a:avLst/>
          </a:prstGeom>
          <a:noFill/>
        </p:spPr>
        <p:txBody>
          <a:bodyPr wrap="square" rtlCol="0">
            <a:spAutoFit/>
          </a:bodyPr>
          <a:lstStyle>
            <a:defPPr>
              <a:defRPr lang="zh-CN"/>
            </a:defPPr>
            <a:lvl1pPr algn="ctr">
              <a:lnSpc>
                <a:spcPct val="120000"/>
              </a:lnSpc>
              <a:defRPr sz="1400" spc="80">
                <a:solidFill>
                  <a:schemeClr val="tx1">
                    <a:lumMod val="75000"/>
                    <a:lumOff val="25000"/>
                  </a:schemeClr>
                </a:solidFill>
                <a:latin typeface="微软雅黑" panose="020B0503020204020204" pitchFamily="34" charset="-122"/>
                <a:ea typeface="微软雅黑" panose="020B0503020204020204" pitchFamily="34" charset="-122"/>
              </a:defRPr>
            </a:lvl1pPr>
          </a:lstStyle>
          <a:p>
            <a:r>
              <a:rPr lang="en-US" altLang="zh-CN" sz="2000" b="1" dirty="0">
                <a:solidFill>
                  <a:schemeClr val="bg1"/>
                </a:solidFill>
              </a:rPr>
              <a:t>82</a:t>
            </a:r>
            <a:r>
              <a:rPr lang="en-US" altLang="zh-CN" sz="1100" b="1" dirty="0">
                <a:solidFill>
                  <a:schemeClr val="bg1"/>
                </a:solidFill>
              </a:rPr>
              <a:t>%</a:t>
            </a:r>
            <a:endParaRPr lang="en-US" altLang="zh-CN" sz="2000" b="1" dirty="0">
              <a:solidFill>
                <a:schemeClr val="bg1"/>
              </a:solidFill>
            </a:endParaRPr>
          </a:p>
        </p:txBody>
      </p:sp>
      <p:sp>
        <p:nvSpPr>
          <p:cNvPr id="61" name="TextBox 17"/>
          <p:cNvSpPr txBox="1"/>
          <p:nvPr/>
        </p:nvSpPr>
        <p:spPr>
          <a:xfrm>
            <a:off x="1096583" y="236449"/>
            <a:ext cx="2339102" cy="523220"/>
          </a:xfrm>
          <a:prstGeom prst="rect">
            <a:avLst/>
          </a:prstGeom>
          <a:noFill/>
        </p:spPr>
        <p:txBody>
          <a:bodyPr wrap="none" rtlCol="0">
            <a:spAutoFit/>
          </a:bodyPr>
          <a:lstStyle/>
          <a:p>
            <a:r>
              <a:rPr lang="zh-CN" altLang="en-US" sz="2800" b="1" dirty="0">
                <a:solidFill>
                  <a:srgbClr val="7B77FF"/>
                </a:solidFill>
                <a:latin typeface="微软雅黑" panose="020B0503020204020204" pitchFamily="34" charset="-122"/>
                <a:ea typeface="微软雅黑" panose="020B0503020204020204" pitchFamily="34" charset="-122"/>
                <a:sym typeface="+mn-lt"/>
              </a:rPr>
              <a:t>长期盈利计划</a:t>
            </a:r>
          </a:p>
        </p:txBody>
      </p:sp>
      <p:sp>
        <p:nvSpPr>
          <p:cNvPr id="62" name="任意多边形: 形状 61"/>
          <p:cNvSpPr/>
          <p:nvPr/>
        </p:nvSpPr>
        <p:spPr>
          <a:xfrm rot="6873902">
            <a:off x="350857" y="166657"/>
            <a:ext cx="636191" cy="662805"/>
          </a:xfrm>
          <a:custGeom>
            <a:avLst/>
            <a:gdLst>
              <a:gd name="connsiteX0" fmla="*/ 613277 w 3866328"/>
              <a:gd name="connsiteY0" fmla="*/ 140207 h 4172679"/>
              <a:gd name="connsiteX1" fmla="*/ 2546080 w 3866328"/>
              <a:gd name="connsiteY1" fmla="*/ 399531 h 4172679"/>
              <a:gd name="connsiteX2" fmla="*/ 3805207 w 3866328"/>
              <a:gd name="connsiteY2" fmla="*/ 1545372 h 4172679"/>
              <a:gd name="connsiteX3" fmla="*/ 3807012 w 3866328"/>
              <a:gd name="connsiteY3" fmla="*/ 1550368 h 4172679"/>
              <a:gd name="connsiteX4" fmla="*/ 3829988 w 3866328"/>
              <a:gd name="connsiteY4" fmla="*/ 1589517 h 4172679"/>
              <a:gd name="connsiteX5" fmla="*/ 3865844 w 3866328"/>
              <a:gd name="connsiteY5" fmla="*/ 1770949 h 4172679"/>
              <a:gd name="connsiteX6" fmla="*/ 3864378 w 3866328"/>
              <a:gd name="connsiteY6" fmla="*/ 1791606 h 4172679"/>
              <a:gd name="connsiteX7" fmla="*/ 3866328 w 3866328"/>
              <a:gd name="connsiteY7" fmla="*/ 1834775 h 4172679"/>
              <a:gd name="connsiteX8" fmla="*/ 3853401 w 3866328"/>
              <a:gd name="connsiteY8" fmla="*/ 1920995 h 4172679"/>
              <a:gd name="connsiteX9" fmla="*/ 3843093 w 3866328"/>
              <a:gd name="connsiteY9" fmla="*/ 1947820 h 4172679"/>
              <a:gd name="connsiteX10" fmla="*/ 3834969 w 3866328"/>
              <a:gd name="connsiteY10" fmla="*/ 1986353 h 4172679"/>
              <a:gd name="connsiteX11" fmla="*/ 2672420 w 3866328"/>
              <a:gd name="connsiteY11" fmla="*/ 3433435 h 4172679"/>
              <a:gd name="connsiteX12" fmla="*/ 856034 w 3866328"/>
              <a:gd name="connsiteY12" fmla="*/ 4165915 h 4172679"/>
              <a:gd name="connsiteX13" fmla="*/ 774152 w 3866328"/>
              <a:gd name="connsiteY13" fmla="*/ 4149628 h 4172679"/>
              <a:gd name="connsiteX14" fmla="*/ 763689 w 3866328"/>
              <a:gd name="connsiteY14" fmla="*/ 4148356 h 4172679"/>
              <a:gd name="connsiteX15" fmla="*/ 758900 w 3866328"/>
              <a:gd name="connsiteY15" fmla="*/ 4146595 h 4172679"/>
              <a:gd name="connsiteX16" fmla="*/ 753837 w 3866328"/>
              <a:gd name="connsiteY16" fmla="*/ 4145587 h 4172679"/>
              <a:gd name="connsiteX17" fmla="*/ 691610 w 3866328"/>
              <a:gd name="connsiteY17" fmla="*/ 4121853 h 4172679"/>
              <a:gd name="connsiteX18" fmla="*/ 679226 w 3866328"/>
              <a:gd name="connsiteY18" fmla="*/ 4117300 h 4172679"/>
              <a:gd name="connsiteX19" fmla="*/ 678511 w 3866328"/>
              <a:gd name="connsiteY19" fmla="*/ 4116857 h 4172679"/>
              <a:gd name="connsiteX20" fmla="*/ 664236 w 3866328"/>
              <a:gd name="connsiteY20" fmla="*/ 4111412 h 4172679"/>
              <a:gd name="connsiteX21" fmla="*/ 588310 w 3866328"/>
              <a:gd name="connsiteY21" fmla="*/ 4063104 h 4172679"/>
              <a:gd name="connsiteX22" fmla="*/ 556369 w 3866328"/>
              <a:gd name="connsiteY22" fmla="*/ 4030352 h 4172679"/>
              <a:gd name="connsiteX23" fmla="*/ 519547 w 3866328"/>
              <a:gd name="connsiteY23" fmla="*/ 3997884 h 4172679"/>
              <a:gd name="connsiteX24" fmla="*/ 0 w 3866328"/>
              <a:gd name="connsiteY24" fmla="*/ 2109537 h 4172679"/>
              <a:gd name="connsiteX25" fmla="*/ 597702 w 3866328"/>
              <a:gd name="connsiteY25" fmla="*/ 152275 h 4172679"/>
              <a:gd name="connsiteX26" fmla="*/ 605929 w 3866328"/>
              <a:gd name="connsiteY26" fmla="*/ 147179 h 4172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66328" h="4172679">
                <a:moveTo>
                  <a:pt x="613277" y="140207"/>
                </a:moveTo>
                <a:cubicBezTo>
                  <a:pt x="942882" y="-114697"/>
                  <a:pt x="1743763" y="-18409"/>
                  <a:pt x="2546080" y="399531"/>
                </a:cubicBezTo>
                <a:cubicBezTo>
                  <a:pt x="3176472" y="727912"/>
                  <a:pt x="3643634" y="1169373"/>
                  <a:pt x="3805207" y="1545372"/>
                </a:cubicBezTo>
                <a:lnTo>
                  <a:pt x="3807012" y="1550368"/>
                </a:lnTo>
                <a:lnTo>
                  <a:pt x="3829988" y="1589517"/>
                </a:lnTo>
                <a:cubicBezTo>
                  <a:pt x="3853560" y="1643474"/>
                  <a:pt x="3865262" y="1704381"/>
                  <a:pt x="3865844" y="1770949"/>
                </a:cubicBezTo>
                <a:lnTo>
                  <a:pt x="3864378" y="1791606"/>
                </a:lnTo>
                <a:lnTo>
                  <a:pt x="3866328" y="1834775"/>
                </a:lnTo>
                <a:cubicBezTo>
                  <a:pt x="3864901" y="1864503"/>
                  <a:pt x="3860627" y="1893288"/>
                  <a:pt x="3853401" y="1920995"/>
                </a:cubicBezTo>
                <a:lnTo>
                  <a:pt x="3843093" y="1947820"/>
                </a:lnTo>
                <a:lnTo>
                  <a:pt x="3834969" y="1986353"/>
                </a:lnTo>
                <a:cubicBezTo>
                  <a:pt x="3719934" y="2407688"/>
                  <a:pt x="3291040" y="2961393"/>
                  <a:pt x="2672420" y="3433435"/>
                </a:cubicBezTo>
                <a:cubicBezTo>
                  <a:pt x="1997562" y="3948390"/>
                  <a:pt x="1288580" y="4219908"/>
                  <a:pt x="856034" y="4165915"/>
                </a:cubicBezTo>
                <a:lnTo>
                  <a:pt x="774152" y="4149628"/>
                </a:lnTo>
                <a:lnTo>
                  <a:pt x="763689" y="4148356"/>
                </a:lnTo>
                <a:lnTo>
                  <a:pt x="758900" y="4146595"/>
                </a:lnTo>
                <a:lnTo>
                  <a:pt x="753837" y="4145587"/>
                </a:lnTo>
                <a:lnTo>
                  <a:pt x="691610" y="4121853"/>
                </a:lnTo>
                <a:lnTo>
                  <a:pt x="679226" y="4117300"/>
                </a:lnTo>
                <a:lnTo>
                  <a:pt x="678511" y="4116857"/>
                </a:lnTo>
                <a:lnTo>
                  <a:pt x="664236" y="4111412"/>
                </a:lnTo>
                <a:cubicBezTo>
                  <a:pt x="636588" y="4097681"/>
                  <a:pt x="611219" y="4081594"/>
                  <a:pt x="588310" y="4063104"/>
                </a:cubicBezTo>
                <a:lnTo>
                  <a:pt x="556369" y="4030352"/>
                </a:lnTo>
                <a:lnTo>
                  <a:pt x="519547" y="3997884"/>
                </a:lnTo>
                <a:cubicBezTo>
                  <a:pt x="214231" y="3686768"/>
                  <a:pt x="0" y="2958426"/>
                  <a:pt x="0" y="2109537"/>
                </a:cubicBezTo>
                <a:cubicBezTo>
                  <a:pt x="0" y="1189907"/>
                  <a:pt x="251424" y="411752"/>
                  <a:pt x="597702" y="152275"/>
                </a:cubicBezTo>
                <a:lnTo>
                  <a:pt x="605929" y="147179"/>
                </a:lnTo>
                <a:close/>
              </a:path>
            </a:pathLst>
          </a:custGeom>
          <a:gradFill>
            <a:gsLst>
              <a:gs pos="97000">
                <a:srgbClr val="7B77FF"/>
              </a:gs>
              <a:gs pos="1770">
                <a:srgbClr val="7CBEE0"/>
              </a:gs>
              <a:gs pos="44000">
                <a:srgbClr val="9D8EFF"/>
              </a:gs>
            </a:gsLst>
            <a:lin ang="2400000" scaled="0"/>
          </a:gradFill>
          <a:ln>
            <a:noFill/>
          </a:ln>
          <a:effectLst>
            <a:outerShdw blurRad="762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1100"/>
                                        <p:tgtEl>
                                          <p:spTgt spid="12"/>
                                        </p:tgtEl>
                                      </p:cBhvr>
                                    </p:animEffect>
                                  </p:childTnLst>
                                </p:cTn>
                              </p:par>
                              <p:par>
                                <p:cTn id="8" presetID="49" presetClass="entr" presetSubtype="0" decel="10000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 calcmode="lin" valueType="num">
                                      <p:cBhvr>
                                        <p:cTn id="10" dur="500" fill="hold"/>
                                        <p:tgtEl>
                                          <p:spTgt spid="11"/>
                                        </p:tgtEl>
                                        <p:attrNameLst>
                                          <p:attrName>ppt_w</p:attrName>
                                        </p:attrNameLst>
                                      </p:cBhvr>
                                      <p:tavLst>
                                        <p:tav tm="0">
                                          <p:val>
                                            <p:fltVal val="0"/>
                                          </p:val>
                                        </p:tav>
                                        <p:tav tm="100000">
                                          <p:val>
                                            <p:strVal val="#ppt_w"/>
                                          </p:val>
                                        </p:tav>
                                      </p:tavLst>
                                    </p:anim>
                                    <p:anim calcmode="lin" valueType="num">
                                      <p:cBhvr>
                                        <p:cTn id="11" dur="500" fill="hold"/>
                                        <p:tgtEl>
                                          <p:spTgt spid="11"/>
                                        </p:tgtEl>
                                        <p:attrNameLst>
                                          <p:attrName>ppt_h</p:attrName>
                                        </p:attrNameLst>
                                      </p:cBhvr>
                                      <p:tavLst>
                                        <p:tav tm="0">
                                          <p:val>
                                            <p:fltVal val="0"/>
                                          </p:val>
                                        </p:tav>
                                        <p:tav tm="100000">
                                          <p:val>
                                            <p:strVal val="#ppt_h"/>
                                          </p:val>
                                        </p:tav>
                                      </p:tavLst>
                                    </p:anim>
                                    <p:anim calcmode="lin" valueType="num">
                                      <p:cBhvr>
                                        <p:cTn id="12" dur="500" fill="hold"/>
                                        <p:tgtEl>
                                          <p:spTgt spid="11"/>
                                        </p:tgtEl>
                                        <p:attrNameLst>
                                          <p:attrName>style.rotation</p:attrName>
                                        </p:attrNameLst>
                                      </p:cBhvr>
                                      <p:tavLst>
                                        <p:tav tm="0">
                                          <p:val>
                                            <p:fltVal val="360"/>
                                          </p:val>
                                        </p:tav>
                                        <p:tav tm="100000">
                                          <p:val>
                                            <p:fltVal val="0"/>
                                          </p:val>
                                        </p:tav>
                                      </p:tavLst>
                                    </p:anim>
                                    <p:animEffect transition="in" filter="fade">
                                      <p:cBhvr>
                                        <p:cTn id="13" dur="500"/>
                                        <p:tgtEl>
                                          <p:spTgt spid="11"/>
                                        </p:tgtEl>
                                      </p:cBhvr>
                                    </p:animEffect>
                                  </p:childTnLst>
                                </p:cTn>
                              </p:par>
                            </p:childTnLst>
                          </p:cTn>
                        </p:par>
                        <p:par>
                          <p:cTn id="14" fill="hold">
                            <p:stCondLst>
                              <p:cond delay="1500"/>
                            </p:stCondLst>
                            <p:childTnLst>
                              <p:par>
                                <p:cTn id="15" presetID="45" presetClass="entr" presetSubtype="0" fill="hold" grpId="0" nodeType="after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anim calcmode="lin" valueType="num">
                                      <p:cBhvr>
                                        <p:cTn id="18" dur="500" fill="hold"/>
                                        <p:tgtEl>
                                          <p:spTgt spid="19"/>
                                        </p:tgtEl>
                                        <p:attrNameLst>
                                          <p:attrName>ppt_w</p:attrName>
                                        </p:attrNameLst>
                                      </p:cBhvr>
                                      <p:tavLst>
                                        <p:tav tm="0" fmla="#ppt_w*sin(2.5*pi*$)">
                                          <p:val>
                                            <p:fltVal val="0"/>
                                          </p:val>
                                        </p:tav>
                                        <p:tav tm="100000">
                                          <p:val>
                                            <p:fltVal val="1"/>
                                          </p:val>
                                        </p:tav>
                                      </p:tavLst>
                                    </p:anim>
                                    <p:anim calcmode="lin" valueType="num">
                                      <p:cBhvr>
                                        <p:cTn id="19" dur="500" fill="hold"/>
                                        <p:tgtEl>
                                          <p:spTgt spid="19"/>
                                        </p:tgtEl>
                                        <p:attrNameLst>
                                          <p:attrName>ppt_h</p:attrName>
                                        </p:attrNameLst>
                                      </p:cBhvr>
                                      <p:tavLst>
                                        <p:tav tm="0">
                                          <p:val>
                                            <p:strVal val="#ppt_h"/>
                                          </p:val>
                                        </p:tav>
                                        <p:tav tm="100000">
                                          <p:val>
                                            <p:strVal val="#ppt_h"/>
                                          </p:val>
                                        </p:tav>
                                      </p:tavLst>
                                    </p:anim>
                                  </p:childTnLst>
                                </p:cTn>
                              </p:par>
                              <p:par>
                                <p:cTn id="20" presetID="53" presetClass="entr" presetSubtype="16" fill="hold" nodeType="withEffect">
                                  <p:stCondLst>
                                    <p:cond delay="0"/>
                                  </p:stCondLst>
                                  <p:childTnLst>
                                    <p:set>
                                      <p:cBhvr>
                                        <p:cTn id="21" dur="1" fill="hold">
                                          <p:stCondLst>
                                            <p:cond delay="0"/>
                                          </p:stCondLst>
                                        </p:cTn>
                                        <p:tgtEl>
                                          <p:spTgt spid="38"/>
                                        </p:tgtEl>
                                        <p:attrNameLst>
                                          <p:attrName>style.visibility</p:attrName>
                                        </p:attrNameLst>
                                      </p:cBhvr>
                                      <p:to>
                                        <p:strVal val="visible"/>
                                      </p:to>
                                    </p:set>
                                    <p:anim calcmode="lin" valueType="num">
                                      <p:cBhvr>
                                        <p:cTn id="22" dur="500" fill="hold"/>
                                        <p:tgtEl>
                                          <p:spTgt spid="38"/>
                                        </p:tgtEl>
                                        <p:attrNameLst>
                                          <p:attrName>ppt_w</p:attrName>
                                        </p:attrNameLst>
                                      </p:cBhvr>
                                      <p:tavLst>
                                        <p:tav tm="0">
                                          <p:val>
                                            <p:fltVal val="0"/>
                                          </p:val>
                                        </p:tav>
                                        <p:tav tm="100000">
                                          <p:val>
                                            <p:strVal val="#ppt_w"/>
                                          </p:val>
                                        </p:tav>
                                      </p:tavLst>
                                    </p:anim>
                                    <p:anim calcmode="lin" valueType="num">
                                      <p:cBhvr>
                                        <p:cTn id="23" dur="500" fill="hold"/>
                                        <p:tgtEl>
                                          <p:spTgt spid="38"/>
                                        </p:tgtEl>
                                        <p:attrNameLst>
                                          <p:attrName>ppt_h</p:attrName>
                                        </p:attrNameLst>
                                      </p:cBhvr>
                                      <p:tavLst>
                                        <p:tav tm="0">
                                          <p:val>
                                            <p:fltVal val="0"/>
                                          </p:val>
                                        </p:tav>
                                        <p:tav tm="100000">
                                          <p:val>
                                            <p:strVal val="#ppt_h"/>
                                          </p:val>
                                        </p:tav>
                                      </p:tavLst>
                                    </p:anim>
                                    <p:animEffect transition="in" filter="fade">
                                      <p:cBhvr>
                                        <p:cTn id="24" dur="500"/>
                                        <p:tgtEl>
                                          <p:spTgt spid="38"/>
                                        </p:tgtEl>
                                      </p:cBhvr>
                                    </p:animEffect>
                                  </p:childTnLst>
                                </p:cTn>
                              </p:par>
                            </p:childTnLst>
                          </p:cTn>
                        </p:par>
                        <p:par>
                          <p:cTn id="25" fill="hold">
                            <p:stCondLst>
                              <p:cond delay="2000"/>
                            </p:stCondLst>
                            <p:childTnLst>
                              <p:par>
                                <p:cTn id="26" presetID="16" presetClass="entr" presetSubtype="37" fill="hold" nodeType="after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barn(outVertical)">
                                      <p:cBhvr>
                                        <p:cTn id="28" dur="500"/>
                                        <p:tgtEl>
                                          <p:spTgt spid="20"/>
                                        </p:tgtEl>
                                      </p:cBhvr>
                                    </p:animEffect>
                                  </p:childTnLst>
                                </p:cTn>
                              </p:par>
                            </p:childTnLst>
                          </p:cTn>
                        </p:par>
                        <p:par>
                          <p:cTn id="29" fill="hold">
                            <p:stCondLst>
                              <p:cond delay="2500"/>
                            </p:stCondLst>
                            <p:childTnLst>
                              <p:par>
                                <p:cTn id="30" presetID="2" presetClass="entr" presetSubtype="4" fill="hold" grpId="0" nodeType="afterEffect">
                                  <p:stCondLst>
                                    <p:cond delay="0"/>
                                  </p:stCondLst>
                                  <p:childTnLst>
                                    <p:set>
                                      <p:cBhvr>
                                        <p:cTn id="31" dur="1" fill="hold">
                                          <p:stCondLst>
                                            <p:cond delay="0"/>
                                          </p:stCondLst>
                                        </p:cTn>
                                        <p:tgtEl>
                                          <p:spTgt spid="36"/>
                                        </p:tgtEl>
                                        <p:attrNameLst>
                                          <p:attrName>style.visibility</p:attrName>
                                        </p:attrNameLst>
                                      </p:cBhvr>
                                      <p:to>
                                        <p:strVal val="visible"/>
                                      </p:to>
                                    </p:set>
                                    <p:anim calcmode="lin" valueType="num">
                                      <p:cBhvr additive="base">
                                        <p:cTn id="32" dur="500" fill="hold"/>
                                        <p:tgtEl>
                                          <p:spTgt spid="36"/>
                                        </p:tgtEl>
                                        <p:attrNameLst>
                                          <p:attrName>ppt_x</p:attrName>
                                        </p:attrNameLst>
                                      </p:cBhvr>
                                      <p:tavLst>
                                        <p:tav tm="0">
                                          <p:val>
                                            <p:strVal val="#ppt_x"/>
                                          </p:val>
                                        </p:tav>
                                        <p:tav tm="100000">
                                          <p:val>
                                            <p:strVal val="#ppt_x"/>
                                          </p:val>
                                        </p:tav>
                                      </p:tavLst>
                                    </p:anim>
                                    <p:anim calcmode="lin" valueType="num">
                                      <p:cBhvr additive="base">
                                        <p:cTn id="33" dur="500" fill="hold"/>
                                        <p:tgtEl>
                                          <p:spTgt spid="36"/>
                                        </p:tgtEl>
                                        <p:attrNameLst>
                                          <p:attrName>ppt_y</p:attrName>
                                        </p:attrNameLst>
                                      </p:cBhvr>
                                      <p:tavLst>
                                        <p:tav tm="0">
                                          <p:val>
                                            <p:strVal val="1+#ppt_h/2"/>
                                          </p:val>
                                        </p:tav>
                                        <p:tav tm="100000">
                                          <p:val>
                                            <p:strVal val="#ppt_y"/>
                                          </p:val>
                                        </p:tav>
                                      </p:tavLst>
                                    </p:anim>
                                  </p:childTnLst>
                                </p:cTn>
                              </p:par>
                              <p:par>
                                <p:cTn id="34" presetID="2" presetClass="entr" presetSubtype="4" fill="hold" grpId="0" nodeType="withEffect">
                                  <p:stCondLst>
                                    <p:cond delay="0"/>
                                  </p:stCondLst>
                                  <p:childTnLst>
                                    <p:set>
                                      <p:cBhvr>
                                        <p:cTn id="35" dur="1" fill="hold">
                                          <p:stCondLst>
                                            <p:cond delay="0"/>
                                          </p:stCondLst>
                                        </p:cTn>
                                        <p:tgtEl>
                                          <p:spTgt spid="37"/>
                                        </p:tgtEl>
                                        <p:attrNameLst>
                                          <p:attrName>style.visibility</p:attrName>
                                        </p:attrNameLst>
                                      </p:cBhvr>
                                      <p:to>
                                        <p:strVal val="visible"/>
                                      </p:to>
                                    </p:set>
                                    <p:anim calcmode="lin" valueType="num">
                                      <p:cBhvr additive="base">
                                        <p:cTn id="36" dur="500" fill="hold"/>
                                        <p:tgtEl>
                                          <p:spTgt spid="37"/>
                                        </p:tgtEl>
                                        <p:attrNameLst>
                                          <p:attrName>ppt_x</p:attrName>
                                        </p:attrNameLst>
                                      </p:cBhvr>
                                      <p:tavLst>
                                        <p:tav tm="0">
                                          <p:val>
                                            <p:strVal val="#ppt_x"/>
                                          </p:val>
                                        </p:tav>
                                        <p:tav tm="100000">
                                          <p:val>
                                            <p:strVal val="#ppt_x"/>
                                          </p:val>
                                        </p:tav>
                                      </p:tavLst>
                                    </p:anim>
                                    <p:anim calcmode="lin" valueType="num">
                                      <p:cBhvr additive="base">
                                        <p:cTn id="37" dur="500" fill="hold"/>
                                        <p:tgtEl>
                                          <p:spTgt spid="37"/>
                                        </p:tgtEl>
                                        <p:attrNameLst>
                                          <p:attrName>ppt_y</p:attrName>
                                        </p:attrNameLst>
                                      </p:cBhvr>
                                      <p:tavLst>
                                        <p:tav tm="0">
                                          <p:val>
                                            <p:strVal val="1+#ppt_h/2"/>
                                          </p:val>
                                        </p:tav>
                                        <p:tav tm="100000">
                                          <p:val>
                                            <p:strVal val="#ppt_y"/>
                                          </p:val>
                                        </p:tav>
                                      </p:tavLst>
                                    </p:anim>
                                  </p:childTnLst>
                                </p:cTn>
                              </p:par>
                              <p:par>
                                <p:cTn id="38" presetID="2" presetClass="entr" presetSubtype="4" fill="hold" grpId="0" nodeType="withEffect">
                                  <p:stCondLst>
                                    <p:cond delay="0"/>
                                  </p:stCondLst>
                                  <p:childTnLst>
                                    <p:set>
                                      <p:cBhvr>
                                        <p:cTn id="39" dur="1" fill="hold">
                                          <p:stCondLst>
                                            <p:cond delay="0"/>
                                          </p:stCondLst>
                                        </p:cTn>
                                        <p:tgtEl>
                                          <p:spTgt spid="42"/>
                                        </p:tgtEl>
                                        <p:attrNameLst>
                                          <p:attrName>style.visibility</p:attrName>
                                        </p:attrNameLst>
                                      </p:cBhvr>
                                      <p:to>
                                        <p:strVal val="visible"/>
                                      </p:to>
                                    </p:set>
                                    <p:anim calcmode="lin" valueType="num">
                                      <p:cBhvr additive="base">
                                        <p:cTn id="40" dur="500" fill="hold"/>
                                        <p:tgtEl>
                                          <p:spTgt spid="42"/>
                                        </p:tgtEl>
                                        <p:attrNameLst>
                                          <p:attrName>ppt_x</p:attrName>
                                        </p:attrNameLst>
                                      </p:cBhvr>
                                      <p:tavLst>
                                        <p:tav tm="0">
                                          <p:val>
                                            <p:strVal val="#ppt_x"/>
                                          </p:val>
                                        </p:tav>
                                        <p:tav tm="100000">
                                          <p:val>
                                            <p:strVal val="#ppt_x"/>
                                          </p:val>
                                        </p:tav>
                                      </p:tavLst>
                                    </p:anim>
                                    <p:anim calcmode="lin" valueType="num">
                                      <p:cBhvr additive="base">
                                        <p:cTn id="41" dur="500" fill="hold"/>
                                        <p:tgtEl>
                                          <p:spTgt spid="42"/>
                                        </p:tgtEl>
                                        <p:attrNameLst>
                                          <p:attrName>ppt_y</p:attrName>
                                        </p:attrNameLst>
                                      </p:cBhvr>
                                      <p:tavLst>
                                        <p:tav tm="0">
                                          <p:val>
                                            <p:strVal val="1+#ppt_h/2"/>
                                          </p:val>
                                        </p:tav>
                                        <p:tav tm="100000">
                                          <p:val>
                                            <p:strVal val="#ppt_y"/>
                                          </p:val>
                                        </p:tav>
                                      </p:tavLst>
                                    </p:anim>
                                  </p:childTnLst>
                                </p:cTn>
                              </p:par>
                              <p:par>
                                <p:cTn id="42" presetID="2" presetClass="entr" presetSubtype="4" fill="hold" grpId="0" nodeType="withEffect">
                                  <p:stCondLst>
                                    <p:cond delay="0"/>
                                  </p:stCondLst>
                                  <p:childTnLst>
                                    <p:set>
                                      <p:cBhvr>
                                        <p:cTn id="43" dur="1" fill="hold">
                                          <p:stCondLst>
                                            <p:cond delay="0"/>
                                          </p:stCondLst>
                                        </p:cTn>
                                        <p:tgtEl>
                                          <p:spTgt spid="43"/>
                                        </p:tgtEl>
                                        <p:attrNameLst>
                                          <p:attrName>style.visibility</p:attrName>
                                        </p:attrNameLst>
                                      </p:cBhvr>
                                      <p:to>
                                        <p:strVal val="visible"/>
                                      </p:to>
                                    </p:set>
                                    <p:anim calcmode="lin" valueType="num">
                                      <p:cBhvr additive="base">
                                        <p:cTn id="44" dur="500" fill="hold"/>
                                        <p:tgtEl>
                                          <p:spTgt spid="43"/>
                                        </p:tgtEl>
                                        <p:attrNameLst>
                                          <p:attrName>ppt_x</p:attrName>
                                        </p:attrNameLst>
                                      </p:cBhvr>
                                      <p:tavLst>
                                        <p:tav tm="0">
                                          <p:val>
                                            <p:strVal val="#ppt_x"/>
                                          </p:val>
                                        </p:tav>
                                        <p:tav tm="100000">
                                          <p:val>
                                            <p:strVal val="#ppt_x"/>
                                          </p:val>
                                        </p:tav>
                                      </p:tavLst>
                                    </p:anim>
                                    <p:anim calcmode="lin" valueType="num">
                                      <p:cBhvr additive="base">
                                        <p:cTn id="45" dur="500" fill="hold"/>
                                        <p:tgtEl>
                                          <p:spTgt spid="43"/>
                                        </p:tgtEl>
                                        <p:attrNameLst>
                                          <p:attrName>ppt_y</p:attrName>
                                        </p:attrNameLst>
                                      </p:cBhvr>
                                      <p:tavLst>
                                        <p:tav tm="0">
                                          <p:val>
                                            <p:strVal val="1+#ppt_h/2"/>
                                          </p:val>
                                        </p:tav>
                                        <p:tav tm="100000">
                                          <p:val>
                                            <p:strVal val="#ppt_y"/>
                                          </p:val>
                                        </p:tav>
                                      </p:tavLst>
                                    </p:anim>
                                  </p:childTnLst>
                                </p:cTn>
                              </p:par>
                              <p:par>
                                <p:cTn id="46" presetID="2" presetClass="entr" presetSubtype="4" fill="hold" grpId="0" nodeType="withEffect">
                                  <p:stCondLst>
                                    <p:cond delay="0"/>
                                  </p:stCondLst>
                                  <p:childTnLst>
                                    <p:set>
                                      <p:cBhvr>
                                        <p:cTn id="47" dur="1" fill="hold">
                                          <p:stCondLst>
                                            <p:cond delay="0"/>
                                          </p:stCondLst>
                                        </p:cTn>
                                        <p:tgtEl>
                                          <p:spTgt spid="46"/>
                                        </p:tgtEl>
                                        <p:attrNameLst>
                                          <p:attrName>style.visibility</p:attrName>
                                        </p:attrNameLst>
                                      </p:cBhvr>
                                      <p:to>
                                        <p:strVal val="visible"/>
                                      </p:to>
                                    </p:set>
                                    <p:anim calcmode="lin" valueType="num">
                                      <p:cBhvr additive="base">
                                        <p:cTn id="48" dur="500" fill="hold"/>
                                        <p:tgtEl>
                                          <p:spTgt spid="46"/>
                                        </p:tgtEl>
                                        <p:attrNameLst>
                                          <p:attrName>ppt_x</p:attrName>
                                        </p:attrNameLst>
                                      </p:cBhvr>
                                      <p:tavLst>
                                        <p:tav tm="0">
                                          <p:val>
                                            <p:strVal val="#ppt_x"/>
                                          </p:val>
                                        </p:tav>
                                        <p:tav tm="100000">
                                          <p:val>
                                            <p:strVal val="#ppt_x"/>
                                          </p:val>
                                        </p:tav>
                                      </p:tavLst>
                                    </p:anim>
                                    <p:anim calcmode="lin" valueType="num">
                                      <p:cBhvr additive="base">
                                        <p:cTn id="49" dur="500" fill="hold"/>
                                        <p:tgtEl>
                                          <p:spTgt spid="46"/>
                                        </p:tgtEl>
                                        <p:attrNameLst>
                                          <p:attrName>ppt_y</p:attrName>
                                        </p:attrNameLst>
                                      </p:cBhvr>
                                      <p:tavLst>
                                        <p:tav tm="0">
                                          <p:val>
                                            <p:strVal val="1+#ppt_h/2"/>
                                          </p:val>
                                        </p:tav>
                                        <p:tav tm="100000">
                                          <p:val>
                                            <p:strVal val="#ppt_y"/>
                                          </p:val>
                                        </p:tav>
                                      </p:tavLst>
                                    </p:anim>
                                  </p:childTnLst>
                                </p:cTn>
                              </p:par>
                              <p:par>
                                <p:cTn id="50" presetID="2" presetClass="entr" presetSubtype="4" fill="hold" grpId="0" nodeType="withEffect">
                                  <p:stCondLst>
                                    <p:cond delay="0"/>
                                  </p:stCondLst>
                                  <p:childTnLst>
                                    <p:set>
                                      <p:cBhvr>
                                        <p:cTn id="51" dur="1" fill="hold">
                                          <p:stCondLst>
                                            <p:cond delay="0"/>
                                          </p:stCondLst>
                                        </p:cTn>
                                        <p:tgtEl>
                                          <p:spTgt spid="44"/>
                                        </p:tgtEl>
                                        <p:attrNameLst>
                                          <p:attrName>style.visibility</p:attrName>
                                        </p:attrNameLst>
                                      </p:cBhvr>
                                      <p:to>
                                        <p:strVal val="visible"/>
                                      </p:to>
                                    </p:set>
                                    <p:anim calcmode="lin" valueType="num">
                                      <p:cBhvr additive="base">
                                        <p:cTn id="52" dur="500" fill="hold"/>
                                        <p:tgtEl>
                                          <p:spTgt spid="44"/>
                                        </p:tgtEl>
                                        <p:attrNameLst>
                                          <p:attrName>ppt_x</p:attrName>
                                        </p:attrNameLst>
                                      </p:cBhvr>
                                      <p:tavLst>
                                        <p:tav tm="0">
                                          <p:val>
                                            <p:strVal val="#ppt_x"/>
                                          </p:val>
                                        </p:tav>
                                        <p:tav tm="100000">
                                          <p:val>
                                            <p:strVal val="#ppt_x"/>
                                          </p:val>
                                        </p:tav>
                                      </p:tavLst>
                                    </p:anim>
                                    <p:anim calcmode="lin" valueType="num">
                                      <p:cBhvr additive="base">
                                        <p:cTn id="53"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2" presetClass="entr" presetSubtype="4" fill="hold" grpId="0" nodeType="clickEffect">
                                  <p:stCondLst>
                                    <p:cond delay="0"/>
                                  </p:stCondLst>
                                  <p:childTnLst>
                                    <p:set>
                                      <p:cBhvr>
                                        <p:cTn id="57" dur="1" fill="hold">
                                          <p:stCondLst>
                                            <p:cond delay="0"/>
                                          </p:stCondLst>
                                        </p:cTn>
                                        <p:tgtEl>
                                          <p:spTgt spid="47"/>
                                        </p:tgtEl>
                                        <p:attrNameLst>
                                          <p:attrName>style.visibility</p:attrName>
                                        </p:attrNameLst>
                                      </p:cBhvr>
                                      <p:to>
                                        <p:strVal val="visible"/>
                                      </p:to>
                                    </p:set>
                                    <p:anim calcmode="lin" valueType="num">
                                      <p:cBhvr additive="base">
                                        <p:cTn id="58" dur="500" fill="hold"/>
                                        <p:tgtEl>
                                          <p:spTgt spid="47"/>
                                        </p:tgtEl>
                                        <p:attrNameLst>
                                          <p:attrName>ppt_x</p:attrName>
                                        </p:attrNameLst>
                                      </p:cBhvr>
                                      <p:tavLst>
                                        <p:tav tm="0">
                                          <p:val>
                                            <p:strVal val="#ppt_x"/>
                                          </p:val>
                                        </p:tav>
                                        <p:tav tm="100000">
                                          <p:val>
                                            <p:strVal val="#ppt_x"/>
                                          </p:val>
                                        </p:tav>
                                      </p:tavLst>
                                    </p:anim>
                                    <p:anim calcmode="lin" valueType="num">
                                      <p:cBhvr additive="base">
                                        <p:cTn id="59" dur="500" fill="hold"/>
                                        <p:tgtEl>
                                          <p:spTgt spid="47"/>
                                        </p:tgtEl>
                                        <p:attrNameLst>
                                          <p:attrName>ppt_y</p:attrName>
                                        </p:attrNameLst>
                                      </p:cBhvr>
                                      <p:tavLst>
                                        <p:tav tm="0">
                                          <p:val>
                                            <p:strVal val="1+#ppt_h/2"/>
                                          </p:val>
                                        </p:tav>
                                        <p:tav tm="100000">
                                          <p:val>
                                            <p:strVal val="#ppt_y"/>
                                          </p:val>
                                        </p:tav>
                                      </p:tavLst>
                                    </p:anim>
                                  </p:childTnLst>
                                </p:cTn>
                              </p:par>
                              <p:par>
                                <p:cTn id="60" presetID="2" presetClass="entr" presetSubtype="4" fill="hold" grpId="0" nodeType="withEffect">
                                  <p:stCondLst>
                                    <p:cond delay="0"/>
                                  </p:stCondLst>
                                  <p:childTnLst>
                                    <p:set>
                                      <p:cBhvr>
                                        <p:cTn id="61" dur="1" fill="hold">
                                          <p:stCondLst>
                                            <p:cond delay="0"/>
                                          </p:stCondLst>
                                        </p:cTn>
                                        <p:tgtEl>
                                          <p:spTgt spid="49"/>
                                        </p:tgtEl>
                                        <p:attrNameLst>
                                          <p:attrName>style.visibility</p:attrName>
                                        </p:attrNameLst>
                                      </p:cBhvr>
                                      <p:to>
                                        <p:strVal val="visible"/>
                                      </p:to>
                                    </p:set>
                                    <p:anim calcmode="lin" valueType="num">
                                      <p:cBhvr additive="base">
                                        <p:cTn id="62" dur="500" fill="hold"/>
                                        <p:tgtEl>
                                          <p:spTgt spid="49"/>
                                        </p:tgtEl>
                                        <p:attrNameLst>
                                          <p:attrName>ppt_x</p:attrName>
                                        </p:attrNameLst>
                                      </p:cBhvr>
                                      <p:tavLst>
                                        <p:tav tm="0">
                                          <p:val>
                                            <p:strVal val="#ppt_x"/>
                                          </p:val>
                                        </p:tav>
                                        <p:tav tm="100000">
                                          <p:val>
                                            <p:strVal val="#ppt_x"/>
                                          </p:val>
                                        </p:tav>
                                      </p:tavLst>
                                    </p:anim>
                                    <p:anim calcmode="lin" valueType="num">
                                      <p:cBhvr additive="base">
                                        <p:cTn id="63" dur="500" fill="hold"/>
                                        <p:tgtEl>
                                          <p:spTgt spid="49"/>
                                        </p:tgtEl>
                                        <p:attrNameLst>
                                          <p:attrName>ppt_y</p:attrName>
                                        </p:attrNameLst>
                                      </p:cBhvr>
                                      <p:tavLst>
                                        <p:tav tm="0">
                                          <p:val>
                                            <p:strVal val="1+#ppt_h/2"/>
                                          </p:val>
                                        </p:tav>
                                        <p:tav tm="100000">
                                          <p:val>
                                            <p:strVal val="#ppt_y"/>
                                          </p:val>
                                        </p:tav>
                                      </p:tavLst>
                                    </p:anim>
                                  </p:childTnLst>
                                </p:cTn>
                              </p:par>
                              <p:par>
                                <p:cTn id="64" presetID="2" presetClass="entr" presetSubtype="4" fill="hold" grpId="0" nodeType="withEffect">
                                  <p:stCondLst>
                                    <p:cond delay="0"/>
                                  </p:stCondLst>
                                  <p:childTnLst>
                                    <p:set>
                                      <p:cBhvr>
                                        <p:cTn id="65" dur="1" fill="hold">
                                          <p:stCondLst>
                                            <p:cond delay="0"/>
                                          </p:stCondLst>
                                        </p:cTn>
                                        <p:tgtEl>
                                          <p:spTgt spid="48"/>
                                        </p:tgtEl>
                                        <p:attrNameLst>
                                          <p:attrName>style.visibility</p:attrName>
                                        </p:attrNameLst>
                                      </p:cBhvr>
                                      <p:to>
                                        <p:strVal val="visible"/>
                                      </p:to>
                                    </p:set>
                                    <p:anim calcmode="lin" valueType="num">
                                      <p:cBhvr additive="base">
                                        <p:cTn id="66" dur="500" fill="hold"/>
                                        <p:tgtEl>
                                          <p:spTgt spid="48"/>
                                        </p:tgtEl>
                                        <p:attrNameLst>
                                          <p:attrName>ppt_x</p:attrName>
                                        </p:attrNameLst>
                                      </p:cBhvr>
                                      <p:tavLst>
                                        <p:tav tm="0">
                                          <p:val>
                                            <p:strVal val="#ppt_x"/>
                                          </p:val>
                                        </p:tav>
                                        <p:tav tm="100000">
                                          <p:val>
                                            <p:strVal val="#ppt_x"/>
                                          </p:val>
                                        </p:tav>
                                      </p:tavLst>
                                    </p:anim>
                                    <p:anim calcmode="lin" valueType="num">
                                      <p:cBhvr additive="base">
                                        <p:cTn id="67" dur="500" fill="hold"/>
                                        <p:tgtEl>
                                          <p:spTgt spid="48"/>
                                        </p:tgtEl>
                                        <p:attrNameLst>
                                          <p:attrName>ppt_y</p:attrName>
                                        </p:attrNameLst>
                                      </p:cBhvr>
                                      <p:tavLst>
                                        <p:tav tm="0">
                                          <p:val>
                                            <p:strVal val="1+#ppt_h/2"/>
                                          </p:val>
                                        </p:tav>
                                        <p:tav tm="100000">
                                          <p:val>
                                            <p:strVal val="#ppt_y"/>
                                          </p:val>
                                        </p:tav>
                                      </p:tavLst>
                                    </p:anim>
                                  </p:childTnLst>
                                </p:cTn>
                              </p:par>
                              <p:par>
                                <p:cTn id="68" presetID="2" presetClass="entr" presetSubtype="4" fill="hold" grpId="0" nodeType="withEffect">
                                  <p:stCondLst>
                                    <p:cond delay="0"/>
                                  </p:stCondLst>
                                  <p:childTnLst>
                                    <p:set>
                                      <p:cBhvr>
                                        <p:cTn id="69" dur="1" fill="hold">
                                          <p:stCondLst>
                                            <p:cond delay="0"/>
                                          </p:stCondLst>
                                        </p:cTn>
                                        <p:tgtEl>
                                          <p:spTgt spid="50"/>
                                        </p:tgtEl>
                                        <p:attrNameLst>
                                          <p:attrName>style.visibility</p:attrName>
                                        </p:attrNameLst>
                                      </p:cBhvr>
                                      <p:to>
                                        <p:strVal val="visible"/>
                                      </p:to>
                                    </p:set>
                                    <p:anim calcmode="lin" valueType="num">
                                      <p:cBhvr additive="base">
                                        <p:cTn id="70" dur="500" fill="hold"/>
                                        <p:tgtEl>
                                          <p:spTgt spid="50"/>
                                        </p:tgtEl>
                                        <p:attrNameLst>
                                          <p:attrName>ppt_x</p:attrName>
                                        </p:attrNameLst>
                                      </p:cBhvr>
                                      <p:tavLst>
                                        <p:tav tm="0">
                                          <p:val>
                                            <p:strVal val="#ppt_x"/>
                                          </p:val>
                                        </p:tav>
                                        <p:tav tm="100000">
                                          <p:val>
                                            <p:strVal val="#ppt_x"/>
                                          </p:val>
                                        </p:tav>
                                      </p:tavLst>
                                    </p:anim>
                                    <p:anim calcmode="lin" valueType="num">
                                      <p:cBhvr additive="base">
                                        <p:cTn id="71" dur="500" fill="hold"/>
                                        <p:tgtEl>
                                          <p:spTgt spid="50"/>
                                        </p:tgtEl>
                                        <p:attrNameLst>
                                          <p:attrName>ppt_y</p:attrName>
                                        </p:attrNameLst>
                                      </p:cBhvr>
                                      <p:tavLst>
                                        <p:tav tm="0">
                                          <p:val>
                                            <p:strVal val="1+#ppt_h/2"/>
                                          </p:val>
                                        </p:tav>
                                        <p:tav tm="100000">
                                          <p:val>
                                            <p:strVal val="#ppt_y"/>
                                          </p:val>
                                        </p:tav>
                                      </p:tavLst>
                                    </p:anim>
                                  </p:childTnLst>
                                </p:cTn>
                              </p:par>
                              <p:par>
                                <p:cTn id="72" presetID="2" presetClass="entr" presetSubtype="4" fill="hold" grpId="0" nodeType="withEffect">
                                  <p:stCondLst>
                                    <p:cond delay="0"/>
                                  </p:stCondLst>
                                  <p:childTnLst>
                                    <p:set>
                                      <p:cBhvr>
                                        <p:cTn id="73" dur="1" fill="hold">
                                          <p:stCondLst>
                                            <p:cond delay="0"/>
                                          </p:stCondLst>
                                        </p:cTn>
                                        <p:tgtEl>
                                          <p:spTgt spid="53"/>
                                        </p:tgtEl>
                                        <p:attrNameLst>
                                          <p:attrName>style.visibility</p:attrName>
                                        </p:attrNameLst>
                                      </p:cBhvr>
                                      <p:to>
                                        <p:strVal val="visible"/>
                                      </p:to>
                                    </p:set>
                                    <p:anim calcmode="lin" valueType="num">
                                      <p:cBhvr additive="base">
                                        <p:cTn id="74" dur="500" fill="hold"/>
                                        <p:tgtEl>
                                          <p:spTgt spid="53"/>
                                        </p:tgtEl>
                                        <p:attrNameLst>
                                          <p:attrName>ppt_x</p:attrName>
                                        </p:attrNameLst>
                                      </p:cBhvr>
                                      <p:tavLst>
                                        <p:tav tm="0">
                                          <p:val>
                                            <p:strVal val="#ppt_x"/>
                                          </p:val>
                                        </p:tav>
                                        <p:tav tm="100000">
                                          <p:val>
                                            <p:strVal val="#ppt_x"/>
                                          </p:val>
                                        </p:tav>
                                      </p:tavLst>
                                    </p:anim>
                                    <p:anim calcmode="lin" valueType="num">
                                      <p:cBhvr additive="base">
                                        <p:cTn id="75" dur="500" fill="hold"/>
                                        <p:tgtEl>
                                          <p:spTgt spid="53"/>
                                        </p:tgtEl>
                                        <p:attrNameLst>
                                          <p:attrName>ppt_y</p:attrName>
                                        </p:attrNameLst>
                                      </p:cBhvr>
                                      <p:tavLst>
                                        <p:tav tm="0">
                                          <p:val>
                                            <p:strVal val="1+#ppt_h/2"/>
                                          </p:val>
                                        </p:tav>
                                        <p:tav tm="100000">
                                          <p:val>
                                            <p:strVal val="#ppt_y"/>
                                          </p:val>
                                        </p:tav>
                                      </p:tavLst>
                                    </p:anim>
                                  </p:childTnLst>
                                </p:cTn>
                              </p:par>
                              <p:par>
                                <p:cTn id="76" presetID="2" presetClass="entr" presetSubtype="4" fill="hold" grpId="0" nodeType="withEffect">
                                  <p:stCondLst>
                                    <p:cond delay="0"/>
                                  </p:stCondLst>
                                  <p:childTnLst>
                                    <p:set>
                                      <p:cBhvr>
                                        <p:cTn id="77" dur="1" fill="hold">
                                          <p:stCondLst>
                                            <p:cond delay="0"/>
                                          </p:stCondLst>
                                        </p:cTn>
                                        <p:tgtEl>
                                          <p:spTgt spid="51"/>
                                        </p:tgtEl>
                                        <p:attrNameLst>
                                          <p:attrName>style.visibility</p:attrName>
                                        </p:attrNameLst>
                                      </p:cBhvr>
                                      <p:to>
                                        <p:strVal val="visible"/>
                                      </p:to>
                                    </p:set>
                                    <p:anim calcmode="lin" valueType="num">
                                      <p:cBhvr additive="base">
                                        <p:cTn id="78" dur="500" fill="hold"/>
                                        <p:tgtEl>
                                          <p:spTgt spid="51"/>
                                        </p:tgtEl>
                                        <p:attrNameLst>
                                          <p:attrName>ppt_x</p:attrName>
                                        </p:attrNameLst>
                                      </p:cBhvr>
                                      <p:tavLst>
                                        <p:tav tm="0">
                                          <p:val>
                                            <p:strVal val="#ppt_x"/>
                                          </p:val>
                                        </p:tav>
                                        <p:tav tm="100000">
                                          <p:val>
                                            <p:strVal val="#ppt_x"/>
                                          </p:val>
                                        </p:tav>
                                      </p:tavLst>
                                    </p:anim>
                                    <p:anim calcmode="lin" valueType="num">
                                      <p:cBhvr additive="base">
                                        <p:cTn id="79" dur="500" fill="hold"/>
                                        <p:tgtEl>
                                          <p:spTgt spid="51"/>
                                        </p:tgtEl>
                                        <p:attrNameLst>
                                          <p:attrName>ppt_y</p:attrName>
                                        </p:attrNameLst>
                                      </p:cBhvr>
                                      <p:tavLst>
                                        <p:tav tm="0">
                                          <p:val>
                                            <p:strVal val="1+#ppt_h/2"/>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 presetClass="entr" presetSubtype="4" fill="hold" grpId="0" nodeType="clickEffect">
                                  <p:stCondLst>
                                    <p:cond delay="0"/>
                                  </p:stCondLst>
                                  <p:childTnLst>
                                    <p:set>
                                      <p:cBhvr>
                                        <p:cTn id="83" dur="1" fill="hold">
                                          <p:stCondLst>
                                            <p:cond delay="0"/>
                                          </p:stCondLst>
                                        </p:cTn>
                                        <p:tgtEl>
                                          <p:spTgt spid="54"/>
                                        </p:tgtEl>
                                        <p:attrNameLst>
                                          <p:attrName>style.visibility</p:attrName>
                                        </p:attrNameLst>
                                      </p:cBhvr>
                                      <p:to>
                                        <p:strVal val="visible"/>
                                      </p:to>
                                    </p:set>
                                    <p:anim calcmode="lin" valueType="num">
                                      <p:cBhvr additive="base">
                                        <p:cTn id="84" dur="500" fill="hold"/>
                                        <p:tgtEl>
                                          <p:spTgt spid="54"/>
                                        </p:tgtEl>
                                        <p:attrNameLst>
                                          <p:attrName>ppt_x</p:attrName>
                                        </p:attrNameLst>
                                      </p:cBhvr>
                                      <p:tavLst>
                                        <p:tav tm="0">
                                          <p:val>
                                            <p:strVal val="#ppt_x"/>
                                          </p:val>
                                        </p:tav>
                                        <p:tav tm="100000">
                                          <p:val>
                                            <p:strVal val="#ppt_x"/>
                                          </p:val>
                                        </p:tav>
                                      </p:tavLst>
                                    </p:anim>
                                    <p:anim calcmode="lin" valueType="num">
                                      <p:cBhvr additive="base">
                                        <p:cTn id="85" dur="500" fill="hold"/>
                                        <p:tgtEl>
                                          <p:spTgt spid="54"/>
                                        </p:tgtEl>
                                        <p:attrNameLst>
                                          <p:attrName>ppt_y</p:attrName>
                                        </p:attrNameLst>
                                      </p:cBhvr>
                                      <p:tavLst>
                                        <p:tav tm="0">
                                          <p:val>
                                            <p:strVal val="1+#ppt_h/2"/>
                                          </p:val>
                                        </p:tav>
                                        <p:tav tm="100000">
                                          <p:val>
                                            <p:strVal val="#ppt_y"/>
                                          </p:val>
                                        </p:tav>
                                      </p:tavLst>
                                    </p:anim>
                                  </p:childTnLst>
                                </p:cTn>
                              </p:par>
                              <p:par>
                                <p:cTn id="86" presetID="2" presetClass="entr" presetSubtype="4" fill="hold" grpId="0" nodeType="withEffect">
                                  <p:stCondLst>
                                    <p:cond delay="0"/>
                                  </p:stCondLst>
                                  <p:childTnLst>
                                    <p:set>
                                      <p:cBhvr>
                                        <p:cTn id="87" dur="1" fill="hold">
                                          <p:stCondLst>
                                            <p:cond delay="0"/>
                                          </p:stCondLst>
                                        </p:cTn>
                                        <p:tgtEl>
                                          <p:spTgt spid="56"/>
                                        </p:tgtEl>
                                        <p:attrNameLst>
                                          <p:attrName>style.visibility</p:attrName>
                                        </p:attrNameLst>
                                      </p:cBhvr>
                                      <p:to>
                                        <p:strVal val="visible"/>
                                      </p:to>
                                    </p:set>
                                    <p:anim calcmode="lin" valueType="num">
                                      <p:cBhvr additive="base">
                                        <p:cTn id="88" dur="500" fill="hold"/>
                                        <p:tgtEl>
                                          <p:spTgt spid="56"/>
                                        </p:tgtEl>
                                        <p:attrNameLst>
                                          <p:attrName>ppt_x</p:attrName>
                                        </p:attrNameLst>
                                      </p:cBhvr>
                                      <p:tavLst>
                                        <p:tav tm="0">
                                          <p:val>
                                            <p:strVal val="#ppt_x"/>
                                          </p:val>
                                        </p:tav>
                                        <p:tav tm="100000">
                                          <p:val>
                                            <p:strVal val="#ppt_x"/>
                                          </p:val>
                                        </p:tav>
                                      </p:tavLst>
                                    </p:anim>
                                    <p:anim calcmode="lin" valueType="num">
                                      <p:cBhvr additive="base">
                                        <p:cTn id="89" dur="500" fill="hold"/>
                                        <p:tgtEl>
                                          <p:spTgt spid="56"/>
                                        </p:tgtEl>
                                        <p:attrNameLst>
                                          <p:attrName>ppt_y</p:attrName>
                                        </p:attrNameLst>
                                      </p:cBhvr>
                                      <p:tavLst>
                                        <p:tav tm="0">
                                          <p:val>
                                            <p:strVal val="1+#ppt_h/2"/>
                                          </p:val>
                                        </p:tav>
                                        <p:tav tm="100000">
                                          <p:val>
                                            <p:strVal val="#ppt_y"/>
                                          </p:val>
                                        </p:tav>
                                      </p:tavLst>
                                    </p:anim>
                                  </p:childTnLst>
                                </p:cTn>
                              </p:par>
                              <p:par>
                                <p:cTn id="90" presetID="2" presetClass="entr" presetSubtype="4" fill="hold" grpId="0" nodeType="withEffect">
                                  <p:stCondLst>
                                    <p:cond delay="0"/>
                                  </p:stCondLst>
                                  <p:childTnLst>
                                    <p:set>
                                      <p:cBhvr>
                                        <p:cTn id="91" dur="1" fill="hold">
                                          <p:stCondLst>
                                            <p:cond delay="0"/>
                                          </p:stCondLst>
                                        </p:cTn>
                                        <p:tgtEl>
                                          <p:spTgt spid="55"/>
                                        </p:tgtEl>
                                        <p:attrNameLst>
                                          <p:attrName>style.visibility</p:attrName>
                                        </p:attrNameLst>
                                      </p:cBhvr>
                                      <p:to>
                                        <p:strVal val="visible"/>
                                      </p:to>
                                    </p:set>
                                    <p:anim calcmode="lin" valueType="num">
                                      <p:cBhvr additive="base">
                                        <p:cTn id="92" dur="500" fill="hold"/>
                                        <p:tgtEl>
                                          <p:spTgt spid="55"/>
                                        </p:tgtEl>
                                        <p:attrNameLst>
                                          <p:attrName>ppt_x</p:attrName>
                                        </p:attrNameLst>
                                      </p:cBhvr>
                                      <p:tavLst>
                                        <p:tav tm="0">
                                          <p:val>
                                            <p:strVal val="#ppt_x"/>
                                          </p:val>
                                        </p:tav>
                                        <p:tav tm="100000">
                                          <p:val>
                                            <p:strVal val="#ppt_x"/>
                                          </p:val>
                                        </p:tav>
                                      </p:tavLst>
                                    </p:anim>
                                    <p:anim calcmode="lin" valueType="num">
                                      <p:cBhvr additive="base">
                                        <p:cTn id="93" dur="500" fill="hold"/>
                                        <p:tgtEl>
                                          <p:spTgt spid="55"/>
                                        </p:tgtEl>
                                        <p:attrNameLst>
                                          <p:attrName>ppt_y</p:attrName>
                                        </p:attrNameLst>
                                      </p:cBhvr>
                                      <p:tavLst>
                                        <p:tav tm="0">
                                          <p:val>
                                            <p:strVal val="1+#ppt_h/2"/>
                                          </p:val>
                                        </p:tav>
                                        <p:tav tm="100000">
                                          <p:val>
                                            <p:strVal val="#ppt_y"/>
                                          </p:val>
                                        </p:tav>
                                      </p:tavLst>
                                    </p:anim>
                                  </p:childTnLst>
                                </p:cTn>
                              </p:par>
                              <p:par>
                                <p:cTn id="94" presetID="2" presetClass="entr" presetSubtype="4" fill="hold" grpId="0" nodeType="withEffect">
                                  <p:stCondLst>
                                    <p:cond delay="0"/>
                                  </p:stCondLst>
                                  <p:childTnLst>
                                    <p:set>
                                      <p:cBhvr>
                                        <p:cTn id="95" dur="1" fill="hold">
                                          <p:stCondLst>
                                            <p:cond delay="0"/>
                                          </p:stCondLst>
                                        </p:cTn>
                                        <p:tgtEl>
                                          <p:spTgt spid="57"/>
                                        </p:tgtEl>
                                        <p:attrNameLst>
                                          <p:attrName>style.visibility</p:attrName>
                                        </p:attrNameLst>
                                      </p:cBhvr>
                                      <p:to>
                                        <p:strVal val="visible"/>
                                      </p:to>
                                    </p:set>
                                    <p:anim calcmode="lin" valueType="num">
                                      <p:cBhvr additive="base">
                                        <p:cTn id="96" dur="500" fill="hold"/>
                                        <p:tgtEl>
                                          <p:spTgt spid="57"/>
                                        </p:tgtEl>
                                        <p:attrNameLst>
                                          <p:attrName>ppt_x</p:attrName>
                                        </p:attrNameLst>
                                      </p:cBhvr>
                                      <p:tavLst>
                                        <p:tav tm="0">
                                          <p:val>
                                            <p:strVal val="#ppt_x"/>
                                          </p:val>
                                        </p:tav>
                                        <p:tav tm="100000">
                                          <p:val>
                                            <p:strVal val="#ppt_x"/>
                                          </p:val>
                                        </p:tav>
                                      </p:tavLst>
                                    </p:anim>
                                    <p:anim calcmode="lin" valueType="num">
                                      <p:cBhvr additive="base">
                                        <p:cTn id="97" dur="500" fill="hold"/>
                                        <p:tgtEl>
                                          <p:spTgt spid="57"/>
                                        </p:tgtEl>
                                        <p:attrNameLst>
                                          <p:attrName>ppt_y</p:attrName>
                                        </p:attrNameLst>
                                      </p:cBhvr>
                                      <p:tavLst>
                                        <p:tav tm="0">
                                          <p:val>
                                            <p:strVal val="1+#ppt_h/2"/>
                                          </p:val>
                                        </p:tav>
                                        <p:tav tm="100000">
                                          <p:val>
                                            <p:strVal val="#ppt_y"/>
                                          </p:val>
                                        </p:tav>
                                      </p:tavLst>
                                    </p:anim>
                                  </p:childTnLst>
                                </p:cTn>
                              </p:par>
                              <p:par>
                                <p:cTn id="98" presetID="2" presetClass="entr" presetSubtype="4" fill="hold" grpId="0" nodeType="withEffect">
                                  <p:stCondLst>
                                    <p:cond delay="0"/>
                                  </p:stCondLst>
                                  <p:childTnLst>
                                    <p:set>
                                      <p:cBhvr>
                                        <p:cTn id="99" dur="1" fill="hold">
                                          <p:stCondLst>
                                            <p:cond delay="0"/>
                                          </p:stCondLst>
                                        </p:cTn>
                                        <p:tgtEl>
                                          <p:spTgt spid="60"/>
                                        </p:tgtEl>
                                        <p:attrNameLst>
                                          <p:attrName>style.visibility</p:attrName>
                                        </p:attrNameLst>
                                      </p:cBhvr>
                                      <p:to>
                                        <p:strVal val="visible"/>
                                      </p:to>
                                    </p:set>
                                    <p:anim calcmode="lin" valueType="num">
                                      <p:cBhvr additive="base">
                                        <p:cTn id="100" dur="500" fill="hold"/>
                                        <p:tgtEl>
                                          <p:spTgt spid="60"/>
                                        </p:tgtEl>
                                        <p:attrNameLst>
                                          <p:attrName>ppt_x</p:attrName>
                                        </p:attrNameLst>
                                      </p:cBhvr>
                                      <p:tavLst>
                                        <p:tav tm="0">
                                          <p:val>
                                            <p:strVal val="#ppt_x"/>
                                          </p:val>
                                        </p:tav>
                                        <p:tav tm="100000">
                                          <p:val>
                                            <p:strVal val="#ppt_x"/>
                                          </p:val>
                                        </p:tav>
                                      </p:tavLst>
                                    </p:anim>
                                    <p:anim calcmode="lin" valueType="num">
                                      <p:cBhvr additive="base">
                                        <p:cTn id="101" dur="500" fill="hold"/>
                                        <p:tgtEl>
                                          <p:spTgt spid="60"/>
                                        </p:tgtEl>
                                        <p:attrNameLst>
                                          <p:attrName>ppt_y</p:attrName>
                                        </p:attrNameLst>
                                      </p:cBhvr>
                                      <p:tavLst>
                                        <p:tav tm="0">
                                          <p:val>
                                            <p:strVal val="1+#ppt_h/2"/>
                                          </p:val>
                                        </p:tav>
                                        <p:tav tm="100000">
                                          <p:val>
                                            <p:strVal val="#ppt_y"/>
                                          </p:val>
                                        </p:tav>
                                      </p:tavLst>
                                    </p:anim>
                                  </p:childTnLst>
                                </p:cTn>
                              </p:par>
                              <p:par>
                                <p:cTn id="102" presetID="2" presetClass="entr" presetSubtype="4" fill="hold" grpId="0" nodeType="withEffect">
                                  <p:stCondLst>
                                    <p:cond delay="0"/>
                                  </p:stCondLst>
                                  <p:childTnLst>
                                    <p:set>
                                      <p:cBhvr>
                                        <p:cTn id="103" dur="1" fill="hold">
                                          <p:stCondLst>
                                            <p:cond delay="0"/>
                                          </p:stCondLst>
                                        </p:cTn>
                                        <p:tgtEl>
                                          <p:spTgt spid="58"/>
                                        </p:tgtEl>
                                        <p:attrNameLst>
                                          <p:attrName>style.visibility</p:attrName>
                                        </p:attrNameLst>
                                      </p:cBhvr>
                                      <p:to>
                                        <p:strVal val="visible"/>
                                      </p:to>
                                    </p:set>
                                    <p:anim calcmode="lin" valueType="num">
                                      <p:cBhvr additive="base">
                                        <p:cTn id="104" dur="500" fill="hold"/>
                                        <p:tgtEl>
                                          <p:spTgt spid="58"/>
                                        </p:tgtEl>
                                        <p:attrNameLst>
                                          <p:attrName>ppt_x</p:attrName>
                                        </p:attrNameLst>
                                      </p:cBhvr>
                                      <p:tavLst>
                                        <p:tav tm="0">
                                          <p:val>
                                            <p:strVal val="#ppt_x"/>
                                          </p:val>
                                        </p:tav>
                                        <p:tav tm="100000">
                                          <p:val>
                                            <p:strVal val="#ppt_x"/>
                                          </p:val>
                                        </p:tav>
                                      </p:tavLst>
                                    </p:anim>
                                    <p:anim calcmode="lin" valueType="num">
                                      <p:cBhvr additive="base">
                                        <p:cTn id="105"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106" fill="hold">
                      <p:stCondLst>
                        <p:cond delay="indefinite"/>
                      </p:stCondLst>
                      <p:childTnLst>
                        <p:par>
                          <p:cTn id="107" fill="hold">
                            <p:stCondLst>
                              <p:cond delay="0"/>
                            </p:stCondLst>
                            <p:childTnLst>
                              <p:par>
                                <p:cTn id="108" presetID="42" presetClass="entr" presetSubtype="0" fill="hold" grpId="0" nodeType="clickEffect">
                                  <p:stCondLst>
                                    <p:cond delay="0"/>
                                  </p:stCondLst>
                                  <p:childTnLst>
                                    <p:set>
                                      <p:cBhvr>
                                        <p:cTn id="109" dur="1" fill="hold">
                                          <p:stCondLst>
                                            <p:cond delay="0"/>
                                          </p:stCondLst>
                                        </p:cTn>
                                        <p:tgtEl>
                                          <p:spTgt spid="61"/>
                                        </p:tgtEl>
                                        <p:attrNameLst>
                                          <p:attrName>style.visibility</p:attrName>
                                        </p:attrNameLst>
                                      </p:cBhvr>
                                      <p:to>
                                        <p:strVal val="visible"/>
                                      </p:to>
                                    </p:set>
                                    <p:animEffect transition="in" filter="fade">
                                      <p:cBhvr>
                                        <p:cTn id="110" dur="1000"/>
                                        <p:tgtEl>
                                          <p:spTgt spid="61"/>
                                        </p:tgtEl>
                                      </p:cBhvr>
                                    </p:animEffect>
                                    <p:anim calcmode="lin" valueType="num">
                                      <p:cBhvr>
                                        <p:cTn id="111" dur="1000" fill="hold"/>
                                        <p:tgtEl>
                                          <p:spTgt spid="61"/>
                                        </p:tgtEl>
                                        <p:attrNameLst>
                                          <p:attrName>ppt_x</p:attrName>
                                        </p:attrNameLst>
                                      </p:cBhvr>
                                      <p:tavLst>
                                        <p:tav tm="0">
                                          <p:val>
                                            <p:strVal val="#ppt_x"/>
                                          </p:val>
                                        </p:tav>
                                        <p:tav tm="100000">
                                          <p:val>
                                            <p:strVal val="#ppt_x"/>
                                          </p:val>
                                        </p:tav>
                                      </p:tavLst>
                                    </p:anim>
                                    <p:anim calcmode="lin" valueType="num">
                                      <p:cBhvr>
                                        <p:cTn id="112" dur="1000" fill="hold"/>
                                        <p:tgtEl>
                                          <p:spTgt spid="61"/>
                                        </p:tgtEl>
                                        <p:attrNameLst>
                                          <p:attrName>ppt_y</p:attrName>
                                        </p:attrNameLst>
                                      </p:cBhvr>
                                      <p:tavLst>
                                        <p:tav tm="0">
                                          <p:val>
                                            <p:strVal val="#ppt_y+.1"/>
                                          </p:val>
                                        </p:tav>
                                        <p:tav tm="100000">
                                          <p:val>
                                            <p:strVal val="#ppt_y"/>
                                          </p:val>
                                        </p:tav>
                                      </p:tavLst>
                                    </p:anim>
                                  </p:childTnLst>
                                </p:cTn>
                              </p:par>
                            </p:childTnLst>
                          </p:cTn>
                        </p:par>
                        <p:par>
                          <p:cTn id="113" fill="hold">
                            <p:stCondLst>
                              <p:cond delay="1000"/>
                            </p:stCondLst>
                            <p:childTnLst>
                              <p:par>
                                <p:cTn id="114" presetID="31" presetClass="entr" presetSubtype="0" fill="hold" grpId="0" nodeType="afterEffect">
                                  <p:stCondLst>
                                    <p:cond delay="0"/>
                                  </p:stCondLst>
                                  <p:childTnLst>
                                    <p:set>
                                      <p:cBhvr>
                                        <p:cTn id="115" dur="1" fill="hold">
                                          <p:stCondLst>
                                            <p:cond delay="0"/>
                                          </p:stCondLst>
                                        </p:cTn>
                                        <p:tgtEl>
                                          <p:spTgt spid="62"/>
                                        </p:tgtEl>
                                        <p:attrNameLst>
                                          <p:attrName>style.visibility</p:attrName>
                                        </p:attrNameLst>
                                      </p:cBhvr>
                                      <p:to>
                                        <p:strVal val="visible"/>
                                      </p:to>
                                    </p:set>
                                    <p:anim calcmode="lin" valueType="num">
                                      <p:cBhvr>
                                        <p:cTn id="116" dur="1000" fill="hold"/>
                                        <p:tgtEl>
                                          <p:spTgt spid="62"/>
                                        </p:tgtEl>
                                        <p:attrNameLst>
                                          <p:attrName>ppt_w</p:attrName>
                                        </p:attrNameLst>
                                      </p:cBhvr>
                                      <p:tavLst>
                                        <p:tav tm="0">
                                          <p:val>
                                            <p:fltVal val="0"/>
                                          </p:val>
                                        </p:tav>
                                        <p:tav tm="100000">
                                          <p:val>
                                            <p:strVal val="#ppt_w"/>
                                          </p:val>
                                        </p:tav>
                                      </p:tavLst>
                                    </p:anim>
                                    <p:anim calcmode="lin" valueType="num">
                                      <p:cBhvr>
                                        <p:cTn id="117" dur="1000" fill="hold"/>
                                        <p:tgtEl>
                                          <p:spTgt spid="62"/>
                                        </p:tgtEl>
                                        <p:attrNameLst>
                                          <p:attrName>ppt_h</p:attrName>
                                        </p:attrNameLst>
                                      </p:cBhvr>
                                      <p:tavLst>
                                        <p:tav tm="0">
                                          <p:val>
                                            <p:fltVal val="0"/>
                                          </p:val>
                                        </p:tav>
                                        <p:tav tm="100000">
                                          <p:val>
                                            <p:strVal val="#ppt_h"/>
                                          </p:val>
                                        </p:tav>
                                      </p:tavLst>
                                    </p:anim>
                                    <p:anim calcmode="lin" valueType="num">
                                      <p:cBhvr>
                                        <p:cTn id="118" dur="1000" fill="hold"/>
                                        <p:tgtEl>
                                          <p:spTgt spid="62"/>
                                        </p:tgtEl>
                                        <p:attrNameLst>
                                          <p:attrName>style.rotation</p:attrName>
                                        </p:attrNameLst>
                                      </p:cBhvr>
                                      <p:tavLst>
                                        <p:tav tm="0">
                                          <p:val>
                                            <p:fltVal val="90"/>
                                          </p:val>
                                        </p:tav>
                                        <p:tav tm="100000">
                                          <p:val>
                                            <p:fltVal val="0"/>
                                          </p:val>
                                        </p:tav>
                                      </p:tavLst>
                                    </p:anim>
                                    <p:animEffect transition="in" filter="fade">
                                      <p:cBhvr>
                                        <p:cTn id="119" dur="10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2" grpId="0" bldLvl="0" animBg="1"/>
      <p:bldP spid="19" grpId="0" animBg="1"/>
      <p:bldP spid="36" grpId="0" bldLvl="0" animBg="1"/>
      <p:bldP spid="37" grpId="0" animBg="1"/>
      <p:bldP spid="42" grpId="0"/>
      <p:bldP spid="43" grpId="0"/>
      <p:bldP spid="44" grpId="0" animBg="1"/>
      <p:bldGraphic spid="45" grpId="0">
        <p:bldAsOne/>
      </p:bldGraphic>
      <p:bldP spid="46" grpId="0"/>
      <p:bldP spid="47" grpId="0" bldLvl="0" animBg="1"/>
      <p:bldP spid="48" grpId="0"/>
      <p:bldP spid="49" grpId="0" animBg="1"/>
      <p:bldP spid="50" grpId="0"/>
      <p:bldP spid="51" grpId="0" animBg="1"/>
      <p:bldGraphic spid="52" grpId="0">
        <p:bldAsOne/>
      </p:bldGraphic>
      <p:bldP spid="53" grpId="0"/>
      <p:bldP spid="54" grpId="0" bldLvl="0" animBg="1"/>
      <p:bldP spid="55" grpId="0"/>
      <p:bldP spid="56" grpId="0" animBg="1"/>
      <p:bldP spid="57" grpId="0"/>
      <p:bldP spid="58" grpId="0" animBg="1"/>
      <p:bldGraphic spid="59" grpId="0">
        <p:bldAsOne/>
      </p:bldGraphic>
      <p:bldP spid="60" grpId="0"/>
      <p:bldP spid="61" grpId="0"/>
      <p:bldP spid="62"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任意多边形: 形状 13"/>
          <p:cNvSpPr/>
          <p:nvPr/>
        </p:nvSpPr>
        <p:spPr>
          <a:xfrm rot="21019517">
            <a:off x="-613021" y="-396909"/>
            <a:ext cx="6941942" cy="6940407"/>
          </a:xfrm>
          <a:custGeom>
            <a:avLst/>
            <a:gdLst>
              <a:gd name="connsiteX0" fmla="*/ 613277 w 3866328"/>
              <a:gd name="connsiteY0" fmla="*/ 140207 h 4172679"/>
              <a:gd name="connsiteX1" fmla="*/ 2546080 w 3866328"/>
              <a:gd name="connsiteY1" fmla="*/ 399531 h 4172679"/>
              <a:gd name="connsiteX2" fmla="*/ 3805207 w 3866328"/>
              <a:gd name="connsiteY2" fmla="*/ 1545372 h 4172679"/>
              <a:gd name="connsiteX3" fmla="*/ 3807012 w 3866328"/>
              <a:gd name="connsiteY3" fmla="*/ 1550368 h 4172679"/>
              <a:gd name="connsiteX4" fmla="*/ 3829988 w 3866328"/>
              <a:gd name="connsiteY4" fmla="*/ 1589517 h 4172679"/>
              <a:gd name="connsiteX5" fmla="*/ 3865844 w 3866328"/>
              <a:gd name="connsiteY5" fmla="*/ 1770949 h 4172679"/>
              <a:gd name="connsiteX6" fmla="*/ 3864378 w 3866328"/>
              <a:gd name="connsiteY6" fmla="*/ 1791606 h 4172679"/>
              <a:gd name="connsiteX7" fmla="*/ 3866328 w 3866328"/>
              <a:gd name="connsiteY7" fmla="*/ 1834775 h 4172679"/>
              <a:gd name="connsiteX8" fmla="*/ 3853401 w 3866328"/>
              <a:gd name="connsiteY8" fmla="*/ 1920995 h 4172679"/>
              <a:gd name="connsiteX9" fmla="*/ 3843093 w 3866328"/>
              <a:gd name="connsiteY9" fmla="*/ 1947820 h 4172679"/>
              <a:gd name="connsiteX10" fmla="*/ 3834969 w 3866328"/>
              <a:gd name="connsiteY10" fmla="*/ 1986353 h 4172679"/>
              <a:gd name="connsiteX11" fmla="*/ 2672420 w 3866328"/>
              <a:gd name="connsiteY11" fmla="*/ 3433435 h 4172679"/>
              <a:gd name="connsiteX12" fmla="*/ 856034 w 3866328"/>
              <a:gd name="connsiteY12" fmla="*/ 4165915 h 4172679"/>
              <a:gd name="connsiteX13" fmla="*/ 774152 w 3866328"/>
              <a:gd name="connsiteY13" fmla="*/ 4149628 h 4172679"/>
              <a:gd name="connsiteX14" fmla="*/ 763689 w 3866328"/>
              <a:gd name="connsiteY14" fmla="*/ 4148356 h 4172679"/>
              <a:gd name="connsiteX15" fmla="*/ 758900 w 3866328"/>
              <a:gd name="connsiteY15" fmla="*/ 4146595 h 4172679"/>
              <a:gd name="connsiteX16" fmla="*/ 753837 w 3866328"/>
              <a:gd name="connsiteY16" fmla="*/ 4145587 h 4172679"/>
              <a:gd name="connsiteX17" fmla="*/ 691610 w 3866328"/>
              <a:gd name="connsiteY17" fmla="*/ 4121853 h 4172679"/>
              <a:gd name="connsiteX18" fmla="*/ 679226 w 3866328"/>
              <a:gd name="connsiteY18" fmla="*/ 4117300 h 4172679"/>
              <a:gd name="connsiteX19" fmla="*/ 678511 w 3866328"/>
              <a:gd name="connsiteY19" fmla="*/ 4116857 h 4172679"/>
              <a:gd name="connsiteX20" fmla="*/ 664236 w 3866328"/>
              <a:gd name="connsiteY20" fmla="*/ 4111412 h 4172679"/>
              <a:gd name="connsiteX21" fmla="*/ 588310 w 3866328"/>
              <a:gd name="connsiteY21" fmla="*/ 4063104 h 4172679"/>
              <a:gd name="connsiteX22" fmla="*/ 556369 w 3866328"/>
              <a:gd name="connsiteY22" fmla="*/ 4030352 h 4172679"/>
              <a:gd name="connsiteX23" fmla="*/ 519547 w 3866328"/>
              <a:gd name="connsiteY23" fmla="*/ 3997884 h 4172679"/>
              <a:gd name="connsiteX24" fmla="*/ 0 w 3866328"/>
              <a:gd name="connsiteY24" fmla="*/ 2109537 h 4172679"/>
              <a:gd name="connsiteX25" fmla="*/ 597702 w 3866328"/>
              <a:gd name="connsiteY25" fmla="*/ 152275 h 4172679"/>
              <a:gd name="connsiteX26" fmla="*/ 605929 w 3866328"/>
              <a:gd name="connsiteY26" fmla="*/ 147179 h 4172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66328" h="4172679">
                <a:moveTo>
                  <a:pt x="613277" y="140207"/>
                </a:moveTo>
                <a:cubicBezTo>
                  <a:pt x="942882" y="-114697"/>
                  <a:pt x="1743763" y="-18409"/>
                  <a:pt x="2546080" y="399531"/>
                </a:cubicBezTo>
                <a:cubicBezTo>
                  <a:pt x="3176472" y="727912"/>
                  <a:pt x="3643634" y="1169373"/>
                  <a:pt x="3805207" y="1545372"/>
                </a:cubicBezTo>
                <a:lnTo>
                  <a:pt x="3807012" y="1550368"/>
                </a:lnTo>
                <a:lnTo>
                  <a:pt x="3829988" y="1589517"/>
                </a:lnTo>
                <a:cubicBezTo>
                  <a:pt x="3853560" y="1643474"/>
                  <a:pt x="3865262" y="1704381"/>
                  <a:pt x="3865844" y="1770949"/>
                </a:cubicBezTo>
                <a:lnTo>
                  <a:pt x="3864378" y="1791606"/>
                </a:lnTo>
                <a:lnTo>
                  <a:pt x="3866328" y="1834775"/>
                </a:lnTo>
                <a:cubicBezTo>
                  <a:pt x="3864901" y="1864503"/>
                  <a:pt x="3860627" y="1893288"/>
                  <a:pt x="3853401" y="1920995"/>
                </a:cubicBezTo>
                <a:lnTo>
                  <a:pt x="3843093" y="1947820"/>
                </a:lnTo>
                <a:lnTo>
                  <a:pt x="3834969" y="1986353"/>
                </a:lnTo>
                <a:cubicBezTo>
                  <a:pt x="3719934" y="2407688"/>
                  <a:pt x="3291040" y="2961393"/>
                  <a:pt x="2672420" y="3433435"/>
                </a:cubicBezTo>
                <a:cubicBezTo>
                  <a:pt x="1997562" y="3948390"/>
                  <a:pt x="1288580" y="4219908"/>
                  <a:pt x="856034" y="4165915"/>
                </a:cubicBezTo>
                <a:lnTo>
                  <a:pt x="774152" y="4149628"/>
                </a:lnTo>
                <a:lnTo>
                  <a:pt x="763689" y="4148356"/>
                </a:lnTo>
                <a:lnTo>
                  <a:pt x="758900" y="4146595"/>
                </a:lnTo>
                <a:lnTo>
                  <a:pt x="753837" y="4145587"/>
                </a:lnTo>
                <a:lnTo>
                  <a:pt x="691610" y="4121853"/>
                </a:lnTo>
                <a:lnTo>
                  <a:pt x="679226" y="4117300"/>
                </a:lnTo>
                <a:lnTo>
                  <a:pt x="678511" y="4116857"/>
                </a:lnTo>
                <a:lnTo>
                  <a:pt x="664236" y="4111412"/>
                </a:lnTo>
                <a:cubicBezTo>
                  <a:pt x="636588" y="4097681"/>
                  <a:pt x="611219" y="4081594"/>
                  <a:pt x="588310" y="4063104"/>
                </a:cubicBezTo>
                <a:lnTo>
                  <a:pt x="556369" y="4030352"/>
                </a:lnTo>
                <a:lnTo>
                  <a:pt x="519547" y="3997884"/>
                </a:lnTo>
                <a:cubicBezTo>
                  <a:pt x="214231" y="3686768"/>
                  <a:pt x="0" y="2958426"/>
                  <a:pt x="0" y="2109537"/>
                </a:cubicBezTo>
                <a:cubicBezTo>
                  <a:pt x="0" y="1189907"/>
                  <a:pt x="251424" y="411752"/>
                  <a:pt x="597702" y="152275"/>
                </a:cubicBezTo>
                <a:lnTo>
                  <a:pt x="605929" y="147179"/>
                </a:lnTo>
                <a:close/>
              </a:path>
            </a:pathLst>
          </a:custGeom>
          <a:gradFill>
            <a:gsLst>
              <a:gs pos="97000">
                <a:srgbClr val="DEDEFF"/>
              </a:gs>
              <a:gs pos="1770">
                <a:srgbClr val="9D8EFF"/>
              </a:gs>
              <a:gs pos="44000">
                <a:srgbClr val="9D8EFF"/>
              </a:gs>
            </a:gsLst>
            <a:lin ang="2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17"/>
          <p:cNvSpPr txBox="1"/>
          <p:nvPr/>
        </p:nvSpPr>
        <p:spPr>
          <a:xfrm>
            <a:off x="911415" y="2272494"/>
            <a:ext cx="3548279" cy="938719"/>
          </a:xfrm>
          <a:prstGeom prst="rect">
            <a:avLst/>
          </a:prstGeom>
          <a:noFill/>
        </p:spPr>
        <p:txBody>
          <a:bodyPr wrap="none" rtlCol="0">
            <a:spAutoFit/>
          </a:bodyPr>
          <a:lstStyle/>
          <a:p>
            <a:pPr algn="ctr"/>
            <a:r>
              <a:rPr lang="en-US" altLang="zh-CN" sz="5500" b="1" dirty="0">
                <a:solidFill>
                  <a:schemeClr val="bg1"/>
                </a:solidFill>
                <a:latin typeface="微软雅黑" panose="020B0503020204020204" pitchFamily="34" charset="-122"/>
                <a:ea typeface="微软雅黑" panose="020B0503020204020204" pitchFamily="34" charset="-122"/>
              </a:rPr>
              <a:t>PART   03</a:t>
            </a:r>
            <a:endParaRPr lang="zh-CN" altLang="en-US" sz="5500" b="1" dirty="0">
              <a:solidFill>
                <a:schemeClr val="bg1"/>
              </a:solidFill>
              <a:latin typeface="微软雅黑" panose="020B0503020204020204" pitchFamily="34" charset="-122"/>
              <a:ea typeface="微软雅黑" panose="020B0503020204020204" pitchFamily="34" charset="-122"/>
            </a:endParaRPr>
          </a:p>
        </p:txBody>
      </p:sp>
      <p:sp>
        <p:nvSpPr>
          <p:cNvPr id="20" name="TextBox 17"/>
          <p:cNvSpPr txBox="1"/>
          <p:nvPr/>
        </p:nvSpPr>
        <p:spPr>
          <a:xfrm>
            <a:off x="6889068" y="1572913"/>
            <a:ext cx="4416594" cy="938719"/>
          </a:xfrm>
          <a:prstGeom prst="rect">
            <a:avLst/>
          </a:prstGeom>
          <a:noFill/>
        </p:spPr>
        <p:txBody>
          <a:bodyPr wrap="none" rtlCol="0">
            <a:spAutoFit/>
          </a:bodyPr>
          <a:lstStyle/>
          <a:p>
            <a:r>
              <a:rPr lang="zh-CN" altLang="en-US" sz="5500" b="1" dirty="0">
                <a:solidFill>
                  <a:srgbClr val="7B77FF"/>
                </a:solidFill>
                <a:latin typeface="微软雅黑" panose="020B0503020204020204" pitchFamily="34" charset="-122"/>
                <a:ea typeface="微软雅黑" panose="020B0503020204020204" pitchFamily="34" charset="-122"/>
                <a:sym typeface="+mn-lt"/>
              </a:rPr>
              <a:t>项目发展规划</a:t>
            </a:r>
          </a:p>
        </p:txBody>
      </p:sp>
      <p:sp>
        <p:nvSpPr>
          <p:cNvPr id="21" name="TextBox 17"/>
          <p:cNvSpPr txBox="1"/>
          <p:nvPr/>
        </p:nvSpPr>
        <p:spPr>
          <a:xfrm>
            <a:off x="6907356" y="4513515"/>
            <a:ext cx="2057311" cy="1422954"/>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zh-CN" altLang="en-US" sz="2000" dirty="0">
                <a:solidFill>
                  <a:srgbClr val="7B77FF"/>
                </a:solidFill>
                <a:latin typeface="微软雅黑" panose="020B0503020204020204" pitchFamily="34" charset="-122"/>
                <a:ea typeface="微软雅黑" panose="020B0503020204020204" pitchFamily="34" charset="-122"/>
                <a:sym typeface="+mn-lt"/>
              </a:rPr>
              <a:t>商业模式分析</a:t>
            </a:r>
          </a:p>
          <a:p>
            <a:pPr marL="342900" indent="-342900">
              <a:lnSpc>
                <a:spcPct val="150000"/>
              </a:lnSpc>
              <a:buFont typeface="Wingdings" panose="05000000000000000000" pitchFamily="2" charset="2"/>
              <a:buChar char="Ø"/>
            </a:pPr>
            <a:r>
              <a:rPr lang="zh-CN" altLang="en-US" sz="2000" dirty="0">
                <a:solidFill>
                  <a:srgbClr val="7B77FF"/>
                </a:solidFill>
                <a:latin typeface="微软雅黑" panose="020B0503020204020204" pitchFamily="34" charset="-122"/>
                <a:ea typeface="微软雅黑" panose="020B0503020204020204" pitchFamily="34" charset="-122"/>
                <a:sym typeface="+mn-lt"/>
              </a:rPr>
              <a:t>产品开发计划</a:t>
            </a:r>
          </a:p>
          <a:p>
            <a:pPr marL="342900" indent="-342900">
              <a:lnSpc>
                <a:spcPct val="150000"/>
              </a:lnSpc>
              <a:buFont typeface="Wingdings" panose="05000000000000000000" pitchFamily="2" charset="2"/>
              <a:buChar char="Ø"/>
            </a:pPr>
            <a:r>
              <a:rPr lang="zh-CN" altLang="en-US" sz="2000" dirty="0">
                <a:solidFill>
                  <a:srgbClr val="7B77FF"/>
                </a:solidFill>
                <a:latin typeface="微软雅黑" panose="020B0503020204020204" pitchFamily="34" charset="-122"/>
                <a:ea typeface="微软雅黑" panose="020B0503020204020204" pitchFamily="34" charset="-122"/>
                <a:sym typeface="+mn-lt"/>
              </a:rPr>
              <a:t>发展规划</a:t>
            </a:r>
          </a:p>
        </p:txBody>
      </p:sp>
      <p:sp>
        <p:nvSpPr>
          <p:cNvPr id="22" name="矩形 21"/>
          <p:cNvSpPr/>
          <p:nvPr/>
        </p:nvSpPr>
        <p:spPr>
          <a:xfrm>
            <a:off x="6889069" y="3000078"/>
            <a:ext cx="4416594" cy="988476"/>
          </a:xfrm>
          <a:prstGeom prst="rect">
            <a:avLst/>
          </a:prstGeom>
        </p:spPr>
        <p:txBody>
          <a:bodyPr wrap="square">
            <a:spAutoFit/>
          </a:bodyPr>
          <a:lstStyle/>
          <a:p>
            <a:pPr>
              <a:lnSpc>
                <a:spcPct val="150000"/>
              </a:lnSpc>
            </a:pPr>
            <a:r>
              <a:rPr lang="en-US" altLang="zh-CN" sz="1000" dirty="0">
                <a:solidFill>
                  <a:schemeClr val="bg1">
                    <a:lumMod val="75000"/>
                  </a:schemeClr>
                </a:solidFill>
                <a:latin typeface="微软雅黑" panose="020B0503020204020204" pitchFamily="34" charset="-122"/>
                <a:ea typeface="微软雅黑" panose="020B0503020204020204" pitchFamily="34" charset="-122"/>
              </a:rPr>
              <a:t>CLICK HERE TO ENTER THE CONTENT OF THIS SUBTITLE OR RELATED TO THIS GRAPH, DATA STATISTICS, EVENT ANALYSIS, SUMMARY AND OTHER TEXT DESCRIPTION CONTENT, LISTEN TO THE WIND BLOWING, FOR YOUR SPEECH BONUS!</a:t>
            </a:r>
            <a:endParaRPr lang="zh-CN" altLang="en-US" sz="1000" dirty="0">
              <a:solidFill>
                <a:schemeClr val="bg1">
                  <a:lumMod val="75000"/>
                </a:schemeClr>
              </a:solidFill>
              <a:latin typeface="微软雅黑" panose="020B0503020204020204" pitchFamily="34" charset="-122"/>
              <a:ea typeface="微软雅黑" panose="020B0503020204020204" pitchFamily="34" charset="-122"/>
            </a:endParaRPr>
          </a:p>
        </p:txBody>
      </p:sp>
      <p:cxnSp>
        <p:nvCxnSpPr>
          <p:cNvPr id="23" name="直接连接符 22"/>
          <p:cNvCxnSpPr/>
          <p:nvPr/>
        </p:nvCxnSpPr>
        <p:spPr>
          <a:xfrm>
            <a:off x="6907356" y="2741841"/>
            <a:ext cx="2766646" cy="0"/>
          </a:xfrm>
          <a:prstGeom prst="line">
            <a:avLst/>
          </a:prstGeom>
          <a:ln>
            <a:gradFill>
              <a:gsLst>
                <a:gs pos="0">
                  <a:schemeClr val="accent1">
                    <a:lumMod val="5000"/>
                    <a:lumOff val="95000"/>
                  </a:schemeClr>
                </a:gs>
                <a:gs pos="74000">
                  <a:srgbClr val="9D8EFF"/>
                </a:gs>
                <a:gs pos="83000">
                  <a:srgbClr val="9D8EFF"/>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9015936" y="4513515"/>
            <a:ext cx="2836095" cy="961289"/>
          </a:xfrm>
          <a:prstGeom prst="rect">
            <a:avLst/>
          </a:prstGeom>
        </p:spPr>
        <p:txBody>
          <a:bodyPr wrap="square">
            <a:spAutoFit/>
          </a:bodyPr>
          <a:lstStyle/>
          <a:p>
            <a:pPr marL="342900" indent="-342900">
              <a:lnSpc>
                <a:spcPct val="150000"/>
              </a:lnSpc>
              <a:buFont typeface="Wingdings" panose="05000000000000000000" pitchFamily="2" charset="2"/>
              <a:buChar char="Ø"/>
            </a:pPr>
            <a:r>
              <a:rPr lang="zh-CN" altLang="en-US" sz="2000" dirty="0">
                <a:solidFill>
                  <a:srgbClr val="7B77FF"/>
                </a:solidFill>
                <a:latin typeface="微软雅黑" panose="020B0503020204020204" pitchFamily="34" charset="-122"/>
                <a:ea typeface="微软雅黑" panose="020B0503020204020204" pitchFamily="34" charset="-122"/>
                <a:sym typeface="+mn-lt"/>
              </a:rPr>
              <a:t>项目问题解决方案</a:t>
            </a:r>
          </a:p>
          <a:p>
            <a:pPr marL="342900" indent="-342900">
              <a:lnSpc>
                <a:spcPct val="150000"/>
              </a:lnSpc>
              <a:buFont typeface="Wingdings" panose="05000000000000000000" pitchFamily="2" charset="2"/>
              <a:buChar char="Ø"/>
            </a:pPr>
            <a:r>
              <a:rPr lang="zh-CN" altLang="en-US" sz="2000" dirty="0">
                <a:solidFill>
                  <a:srgbClr val="7B77FF"/>
                </a:solidFill>
                <a:latin typeface="微软雅黑" panose="020B0503020204020204" pitchFamily="34" charset="-122"/>
                <a:ea typeface="微软雅黑" panose="020B0503020204020204" pitchFamily="34" charset="-122"/>
                <a:sym typeface="+mn-lt"/>
              </a:rPr>
              <a:t>项目开发重点</a:t>
            </a: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0-#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52" presetClass="entr" presetSubtype="0"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Scale>
                                      <p:cBhvr>
                                        <p:cTn id="16" dur="1000" decel="50000" fill="hold">
                                          <p:stCondLst>
                                            <p:cond delay="0"/>
                                          </p:stCondLst>
                                        </p:cTn>
                                        <p:tgtEl>
                                          <p:spTgt spid="2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7" dur="1000" decel="50000" fill="hold">
                                          <p:stCondLst>
                                            <p:cond delay="0"/>
                                          </p:stCondLst>
                                        </p:cTn>
                                        <p:tgtEl>
                                          <p:spTgt spid="20"/>
                                        </p:tgtEl>
                                        <p:attrNameLst>
                                          <p:attrName>ppt_x</p:attrName>
                                          <p:attrName>ppt_y</p:attrName>
                                        </p:attrNameLst>
                                      </p:cBhvr>
                                    </p:animMotion>
                                    <p:animEffect transition="in" filter="fade">
                                      <p:cBhvr>
                                        <p:cTn id="18" dur="1000"/>
                                        <p:tgtEl>
                                          <p:spTgt spid="20"/>
                                        </p:tgtEl>
                                      </p:cBhvr>
                                    </p:animEffect>
                                  </p:childTnLst>
                                </p:cTn>
                              </p:par>
                            </p:childTnLst>
                          </p:cTn>
                        </p:par>
                        <p:par>
                          <p:cTn id="19" fill="hold">
                            <p:stCondLst>
                              <p:cond delay="2000"/>
                            </p:stCondLst>
                            <p:childTnLst>
                              <p:par>
                                <p:cTn id="20" presetID="2" presetClass="entr" presetSubtype="2" fill="hold" nodeType="afterEffect">
                                  <p:stCondLst>
                                    <p:cond delay="0"/>
                                  </p:stCondLst>
                                  <p:childTnLst>
                                    <p:set>
                                      <p:cBhvr>
                                        <p:cTn id="21" dur="1" fill="hold">
                                          <p:stCondLst>
                                            <p:cond delay="0"/>
                                          </p:stCondLst>
                                        </p:cTn>
                                        <p:tgtEl>
                                          <p:spTgt spid="23"/>
                                        </p:tgtEl>
                                        <p:attrNameLst>
                                          <p:attrName>style.visibility</p:attrName>
                                        </p:attrNameLst>
                                      </p:cBhvr>
                                      <p:to>
                                        <p:strVal val="visible"/>
                                      </p:to>
                                    </p:set>
                                    <p:anim calcmode="lin" valueType="num">
                                      <p:cBhvr additive="base">
                                        <p:cTn id="22" dur="500" fill="hold"/>
                                        <p:tgtEl>
                                          <p:spTgt spid="23"/>
                                        </p:tgtEl>
                                        <p:attrNameLst>
                                          <p:attrName>ppt_x</p:attrName>
                                        </p:attrNameLst>
                                      </p:cBhvr>
                                      <p:tavLst>
                                        <p:tav tm="0">
                                          <p:val>
                                            <p:strVal val="1+#ppt_w/2"/>
                                          </p:val>
                                        </p:tav>
                                        <p:tav tm="100000">
                                          <p:val>
                                            <p:strVal val="#ppt_x"/>
                                          </p:val>
                                        </p:tav>
                                      </p:tavLst>
                                    </p:anim>
                                    <p:anim calcmode="lin" valueType="num">
                                      <p:cBhvr additive="base">
                                        <p:cTn id="23" dur="500" fill="hold"/>
                                        <p:tgtEl>
                                          <p:spTgt spid="23"/>
                                        </p:tgtEl>
                                        <p:attrNameLst>
                                          <p:attrName>ppt_y</p:attrName>
                                        </p:attrNameLst>
                                      </p:cBhvr>
                                      <p:tavLst>
                                        <p:tav tm="0">
                                          <p:val>
                                            <p:strVal val="#ppt_y"/>
                                          </p:val>
                                        </p:tav>
                                        <p:tav tm="100000">
                                          <p:val>
                                            <p:strVal val="#ppt_y"/>
                                          </p:val>
                                        </p:tav>
                                      </p:tavLst>
                                    </p:anim>
                                  </p:childTnLst>
                                </p:cTn>
                              </p:par>
                            </p:childTnLst>
                          </p:cTn>
                        </p:par>
                        <p:par>
                          <p:cTn id="24" fill="hold">
                            <p:stCondLst>
                              <p:cond delay="2500"/>
                            </p:stCondLst>
                            <p:childTnLst>
                              <p:par>
                                <p:cTn id="25" presetID="2" presetClass="entr" presetSubtype="2" fill="hold" grpId="0" nodeType="after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500" fill="hold"/>
                                        <p:tgtEl>
                                          <p:spTgt spid="22"/>
                                        </p:tgtEl>
                                        <p:attrNameLst>
                                          <p:attrName>ppt_x</p:attrName>
                                        </p:attrNameLst>
                                      </p:cBhvr>
                                      <p:tavLst>
                                        <p:tav tm="0">
                                          <p:val>
                                            <p:strVal val="1+#ppt_w/2"/>
                                          </p:val>
                                        </p:tav>
                                        <p:tav tm="100000">
                                          <p:val>
                                            <p:strVal val="#ppt_x"/>
                                          </p:val>
                                        </p:tav>
                                      </p:tavLst>
                                    </p:anim>
                                    <p:anim calcmode="lin" valueType="num">
                                      <p:cBhvr additive="base">
                                        <p:cTn id="28" dur="500" fill="hold"/>
                                        <p:tgtEl>
                                          <p:spTgt spid="22"/>
                                        </p:tgtEl>
                                        <p:attrNameLst>
                                          <p:attrName>ppt_y</p:attrName>
                                        </p:attrNameLst>
                                      </p:cBhvr>
                                      <p:tavLst>
                                        <p:tav tm="0">
                                          <p:val>
                                            <p:strVal val="#ppt_y"/>
                                          </p:val>
                                        </p:tav>
                                        <p:tav tm="100000">
                                          <p:val>
                                            <p:strVal val="#ppt_y"/>
                                          </p:val>
                                        </p:tav>
                                      </p:tavLst>
                                    </p:anim>
                                  </p:childTnLst>
                                </p:cTn>
                              </p:par>
                            </p:childTnLst>
                          </p:cTn>
                        </p:par>
                        <p:par>
                          <p:cTn id="29" fill="hold">
                            <p:stCondLst>
                              <p:cond delay="3000"/>
                            </p:stCondLst>
                            <p:childTnLst>
                              <p:par>
                                <p:cTn id="30" presetID="15" presetClass="entr" presetSubtype="0" fill="hold" grpId="0" nodeType="afterEffect">
                                  <p:stCondLst>
                                    <p:cond delay="0"/>
                                  </p:stCondLst>
                                  <p:childTnLst>
                                    <p:set>
                                      <p:cBhvr>
                                        <p:cTn id="31" dur="1" fill="hold">
                                          <p:stCondLst>
                                            <p:cond delay="0"/>
                                          </p:stCondLst>
                                        </p:cTn>
                                        <p:tgtEl>
                                          <p:spTgt spid="21"/>
                                        </p:tgtEl>
                                        <p:attrNameLst>
                                          <p:attrName>style.visibility</p:attrName>
                                        </p:attrNameLst>
                                      </p:cBhvr>
                                      <p:to>
                                        <p:strVal val="visible"/>
                                      </p:to>
                                    </p:set>
                                    <p:anim calcmode="lin" valueType="num">
                                      <p:cBhvr>
                                        <p:cTn id="32" dur="1000" fill="hold"/>
                                        <p:tgtEl>
                                          <p:spTgt spid="21"/>
                                        </p:tgtEl>
                                        <p:attrNameLst>
                                          <p:attrName>ppt_w</p:attrName>
                                        </p:attrNameLst>
                                      </p:cBhvr>
                                      <p:tavLst>
                                        <p:tav tm="0">
                                          <p:val>
                                            <p:fltVal val="0"/>
                                          </p:val>
                                        </p:tav>
                                        <p:tav tm="100000">
                                          <p:val>
                                            <p:strVal val="#ppt_w"/>
                                          </p:val>
                                        </p:tav>
                                      </p:tavLst>
                                    </p:anim>
                                    <p:anim calcmode="lin" valueType="num">
                                      <p:cBhvr>
                                        <p:cTn id="33" dur="1000" fill="hold"/>
                                        <p:tgtEl>
                                          <p:spTgt spid="21"/>
                                        </p:tgtEl>
                                        <p:attrNameLst>
                                          <p:attrName>ppt_h</p:attrName>
                                        </p:attrNameLst>
                                      </p:cBhvr>
                                      <p:tavLst>
                                        <p:tav tm="0">
                                          <p:val>
                                            <p:fltVal val="0"/>
                                          </p:val>
                                        </p:tav>
                                        <p:tav tm="100000">
                                          <p:val>
                                            <p:strVal val="#ppt_h"/>
                                          </p:val>
                                        </p:tav>
                                      </p:tavLst>
                                    </p:anim>
                                    <p:anim calcmode="lin" valueType="num">
                                      <p:cBhvr>
                                        <p:cTn id="34" dur="1000" fill="hold"/>
                                        <p:tgtEl>
                                          <p:spTgt spid="21"/>
                                        </p:tgtEl>
                                        <p:attrNameLst>
                                          <p:attrName>ppt_x</p:attrName>
                                        </p:attrNameLst>
                                      </p:cBhvr>
                                      <p:tavLst>
                                        <p:tav tm="0" fmla="#ppt_x+(cos(-2*pi*(1-$))*-#ppt_x-sin(-2*pi*(1-$))*(1-#ppt_y))*(1-$)">
                                          <p:val>
                                            <p:fltVal val="0"/>
                                          </p:val>
                                        </p:tav>
                                        <p:tav tm="100000">
                                          <p:val>
                                            <p:fltVal val="1"/>
                                          </p:val>
                                        </p:tav>
                                      </p:tavLst>
                                    </p:anim>
                                    <p:anim calcmode="lin" valueType="num">
                                      <p:cBhvr>
                                        <p:cTn id="35" dur="1000" fill="hold"/>
                                        <p:tgtEl>
                                          <p:spTgt spid="21"/>
                                        </p:tgtEl>
                                        <p:attrNameLst>
                                          <p:attrName>ppt_y</p:attrName>
                                        </p:attrNameLst>
                                      </p:cBhvr>
                                      <p:tavLst>
                                        <p:tav tm="0" fmla="#ppt_y+(sin(-2*pi*(1-$))*-#ppt_x+cos(-2*pi*(1-$))*(1-#ppt_y))*(1-$)">
                                          <p:val>
                                            <p:fltVal val="0"/>
                                          </p:val>
                                        </p:tav>
                                        <p:tav tm="100000">
                                          <p:val>
                                            <p:fltVal val="1"/>
                                          </p:val>
                                        </p:tav>
                                      </p:tavLst>
                                    </p:anim>
                                  </p:childTnLst>
                                </p:cTn>
                              </p:par>
                            </p:childTnLst>
                          </p:cTn>
                        </p:par>
                        <p:par>
                          <p:cTn id="36" fill="hold">
                            <p:stCondLst>
                              <p:cond delay="4000"/>
                            </p:stCondLst>
                            <p:childTnLst>
                              <p:par>
                                <p:cTn id="37" presetID="15" presetClass="entr" presetSubtype="0" fill="hold" grpId="0" nodeType="afterEffect">
                                  <p:stCondLst>
                                    <p:cond delay="0"/>
                                  </p:stCondLst>
                                  <p:childTnLst>
                                    <p:set>
                                      <p:cBhvr>
                                        <p:cTn id="38" dur="1" fill="hold">
                                          <p:stCondLst>
                                            <p:cond delay="0"/>
                                          </p:stCondLst>
                                        </p:cTn>
                                        <p:tgtEl>
                                          <p:spTgt spid="24"/>
                                        </p:tgtEl>
                                        <p:attrNameLst>
                                          <p:attrName>style.visibility</p:attrName>
                                        </p:attrNameLst>
                                      </p:cBhvr>
                                      <p:to>
                                        <p:strVal val="visible"/>
                                      </p:to>
                                    </p:set>
                                    <p:anim calcmode="lin" valueType="num">
                                      <p:cBhvr>
                                        <p:cTn id="39" dur="1000" fill="hold"/>
                                        <p:tgtEl>
                                          <p:spTgt spid="24"/>
                                        </p:tgtEl>
                                        <p:attrNameLst>
                                          <p:attrName>ppt_w</p:attrName>
                                        </p:attrNameLst>
                                      </p:cBhvr>
                                      <p:tavLst>
                                        <p:tav tm="0">
                                          <p:val>
                                            <p:fltVal val="0"/>
                                          </p:val>
                                        </p:tav>
                                        <p:tav tm="100000">
                                          <p:val>
                                            <p:strVal val="#ppt_w"/>
                                          </p:val>
                                        </p:tav>
                                      </p:tavLst>
                                    </p:anim>
                                    <p:anim calcmode="lin" valueType="num">
                                      <p:cBhvr>
                                        <p:cTn id="40" dur="1000" fill="hold"/>
                                        <p:tgtEl>
                                          <p:spTgt spid="24"/>
                                        </p:tgtEl>
                                        <p:attrNameLst>
                                          <p:attrName>ppt_h</p:attrName>
                                        </p:attrNameLst>
                                      </p:cBhvr>
                                      <p:tavLst>
                                        <p:tav tm="0">
                                          <p:val>
                                            <p:fltVal val="0"/>
                                          </p:val>
                                        </p:tav>
                                        <p:tav tm="100000">
                                          <p:val>
                                            <p:strVal val="#ppt_h"/>
                                          </p:val>
                                        </p:tav>
                                      </p:tavLst>
                                    </p:anim>
                                    <p:anim calcmode="lin" valueType="num">
                                      <p:cBhvr>
                                        <p:cTn id="41" dur="1000" fill="hold"/>
                                        <p:tgtEl>
                                          <p:spTgt spid="24"/>
                                        </p:tgtEl>
                                        <p:attrNameLst>
                                          <p:attrName>ppt_x</p:attrName>
                                        </p:attrNameLst>
                                      </p:cBhvr>
                                      <p:tavLst>
                                        <p:tav tm="0" fmla="#ppt_x+(cos(-2*pi*(1-$))*-#ppt_x-sin(-2*pi*(1-$))*(1-#ppt_y))*(1-$)">
                                          <p:val>
                                            <p:fltVal val="0"/>
                                          </p:val>
                                        </p:tav>
                                        <p:tav tm="100000">
                                          <p:val>
                                            <p:fltVal val="1"/>
                                          </p:val>
                                        </p:tav>
                                      </p:tavLst>
                                    </p:anim>
                                    <p:anim calcmode="lin" valueType="num">
                                      <p:cBhvr>
                                        <p:cTn id="42" dur="1000" fill="hold"/>
                                        <p:tgtEl>
                                          <p:spTgt spid="24"/>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8" grpId="0"/>
      <p:bldP spid="20" grpId="0"/>
      <p:bldP spid="21" grpId="0"/>
      <p:bldP spid="22" grpId="0"/>
      <p:bldP spid="2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8" name="Straight Connector 24"/>
          <p:cNvCxnSpPr>
            <a:stCxn id="10" idx="5"/>
          </p:cNvCxnSpPr>
          <p:nvPr/>
        </p:nvCxnSpPr>
        <p:spPr>
          <a:xfrm>
            <a:off x="3198081" y="4114462"/>
            <a:ext cx="97569" cy="127339"/>
          </a:xfrm>
          <a:prstGeom prst="line">
            <a:avLst/>
          </a:prstGeom>
          <a:ln>
            <a:solidFill>
              <a:schemeClr val="bg2"/>
            </a:solidFill>
            <a:prstDash val="sysDash"/>
          </a:ln>
        </p:spPr>
        <p:style>
          <a:lnRef idx="1">
            <a:schemeClr val="accent1"/>
          </a:lnRef>
          <a:fillRef idx="0">
            <a:schemeClr val="accent1"/>
          </a:fillRef>
          <a:effectRef idx="0">
            <a:schemeClr val="accent1"/>
          </a:effectRef>
          <a:fontRef idx="minor">
            <a:schemeClr val="tx1"/>
          </a:fontRef>
        </p:style>
      </p:cxnSp>
      <p:sp>
        <p:nvSpPr>
          <p:cNvPr id="9" name="Oval 5"/>
          <p:cNvSpPr/>
          <p:nvPr/>
        </p:nvSpPr>
        <p:spPr>
          <a:xfrm rot="2700000">
            <a:off x="3124096" y="3812675"/>
            <a:ext cx="2097265" cy="2097261"/>
          </a:xfrm>
          <a:prstGeom prst="ellipse">
            <a:avLst/>
          </a:prstGeom>
          <a:solidFill>
            <a:schemeClr val="tx1">
              <a:alpha val="8000"/>
            </a:scheme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0" name="Oval 7"/>
          <p:cNvSpPr/>
          <p:nvPr/>
        </p:nvSpPr>
        <p:spPr>
          <a:xfrm rot="372845">
            <a:off x="2344415" y="3180450"/>
            <a:ext cx="1049754" cy="1049752"/>
          </a:xfrm>
          <a:prstGeom prst="ellipse">
            <a:avLst/>
          </a:prstGeom>
          <a:gradFill>
            <a:gsLst>
              <a:gs pos="97000">
                <a:srgbClr val="7CBEE0"/>
              </a:gs>
              <a:gs pos="1770">
                <a:srgbClr val="DEDEFF"/>
              </a:gs>
              <a:gs pos="44000">
                <a:srgbClr val="9D8EFF"/>
              </a:gs>
            </a:gsLst>
            <a:lin ang="2400000" scaled="0"/>
          </a:gra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1" name="Oval 8"/>
          <p:cNvSpPr/>
          <p:nvPr/>
        </p:nvSpPr>
        <p:spPr>
          <a:xfrm rot="372845">
            <a:off x="5382438" y="3436608"/>
            <a:ext cx="1049754" cy="1049752"/>
          </a:xfrm>
          <a:prstGeom prst="ellipse">
            <a:avLst/>
          </a:prstGeom>
          <a:gradFill>
            <a:gsLst>
              <a:gs pos="97000">
                <a:srgbClr val="9D8EFF"/>
              </a:gs>
              <a:gs pos="1770">
                <a:srgbClr val="DEDEFF"/>
              </a:gs>
              <a:gs pos="44000">
                <a:srgbClr val="9D8EFF"/>
              </a:gs>
            </a:gsLst>
            <a:lin ang="2400000" scaled="0"/>
          </a:gra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2" name="Oval 9"/>
          <p:cNvSpPr/>
          <p:nvPr/>
        </p:nvSpPr>
        <p:spPr>
          <a:xfrm rot="372845">
            <a:off x="6831790" y="3489820"/>
            <a:ext cx="755448" cy="755446"/>
          </a:xfrm>
          <a:prstGeom prst="ellipse">
            <a:avLst/>
          </a:prstGeom>
          <a:gradFill>
            <a:gsLst>
              <a:gs pos="97000">
                <a:srgbClr val="7CBEE0"/>
              </a:gs>
              <a:gs pos="1770">
                <a:srgbClr val="DEDEFF"/>
              </a:gs>
              <a:gs pos="44000">
                <a:srgbClr val="9D8EFF"/>
              </a:gs>
            </a:gsLst>
            <a:lin ang="2400000" scaled="0"/>
          </a:gra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3" name="Oval 10"/>
          <p:cNvSpPr/>
          <p:nvPr/>
        </p:nvSpPr>
        <p:spPr>
          <a:xfrm rot="372845">
            <a:off x="7485133" y="2703776"/>
            <a:ext cx="607820" cy="607818"/>
          </a:xfrm>
          <a:prstGeom prst="ellipse">
            <a:avLst/>
          </a:prstGeom>
          <a:gradFill>
            <a:gsLst>
              <a:gs pos="97000">
                <a:srgbClr val="9D8EFF"/>
              </a:gs>
              <a:gs pos="1770">
                <a:srgbClr val="7CBEE0"/>
              </a:gs>
              <a:gs pos="44000">
                <a:srgbClr val="DEDEFF"/>
              </a:gs>
            </a:gsLst>
            <a:lin ang="2400000" scaled="0"/>
          </a:gra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4" name="Oval 11"/>
          <p:cNvSpPr/>
          <p:nvPr/>
        </p:nvSpPr>
        <p:spPr>
          <a:xfrm rot="372845">
            <a:off x="6489211" y="4542971"/>
            <a:ext cx="607820" cy="607818"/>
          </a:xfrm>
          <a:prstGeom prst="ellipse">
            <a:avLst/>
          </a:prstGeom>
          <a:gradFill>
            <a:gsLst>
              <a:gs pos="97000">
                <a:srgbClr val="9D8EFF"/>
              </a:gs>
              <a:gs pos="1770">
                <a:srgbClr val="DEDEFF"/>
              </a:gs>
              <a:gs pos="44000">
                <a:srgbClr val="9D8EFF"/>
              </a:gs>
            </a:gsLst>
            <a:lin ang="2400000" scaled="0"/>
          </a:gra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5" name="Oval 12"/>
          <p:cNvSpPr/>
          <p:nvPr/>
        </p:nvSpPr>
        <p:spPr>
          <a:xfrm rot="372845">
            <a:off x="3113763" y="2249667"/>
            <a:ext cx="607820" cy="607818"/>
          </a:xfrm>
          <a:prstGeom prst="ellipse">
            <a:avLst/>
          </a:prstGeom>
          <a:gradFill>
            <a:gsLst>
              <a:gs pos="97000">
                <a:srgbClr val="DEDEFF"/>
              </a:gs>
              <a:gs pos="1770">
                <a:srgbClr val="9D8EFF"/>
              </a:gs>
              <a:gs pos="44000">
                <a:srgbClr val="9D8EFF"/>
              </a:gs>
            </a:gsLst>
            <a:lin ang="2400000" scaled="0"/>
          </a:gra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6" name="Oval 13"/>
          <p:cNvSpPr/>
          <p:nvPr/>
        </p:nvSpPr>
        <p:spPr>
          <a:xfrm rot="372845">
            <a:off x="1624419" y="1955580"/>
            <a:ext cx="607820" cy="607818"/>
          </a:xfrm>
          <a:prstGeom prst="ellipse">
            <a:avLst/>
          </a:prstGeom>
          <a:gradFill>
            <a:gsLst>
              <a:gs pos="97000">
                <a:srgbClr val="9D8EFF"/>
              </a:gs>
              <a:gs pos="1770">
                <a:srgbClr val="7B77FF"/>
              </a:gs>
              <a:gs pos="44000">
                <a:srgbClr val="9D8EFF"/>
              </a:gs>
            </a:gsLst>
            <a:lin ang="2400000" scaled="0"/>
          </a:gra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7" name="Oval 14"/>
          <p:cNvSpPr/>
          <p:nvPr/>
        </p:nvSpPr>
        <p:spPr>
          <a:xfrm rot="372845">
            <a:off x="1225845" y="3078967"/>
            <a:ext cx="607820" cy="607818"/>
          </a:xfrm>
          <a:prstGeom prst="ellipse">
            <a:avLst/>
          </a:prstGeom>
          <a:gradFill>
            <a:gsLst>
              <a:gs pos="97000">
                <a:srgbClr val="9D8EFF"/>
              </a:gs>
              <a:gs pos="1770">
                <a:srgbClr val="7B77FF"/>
              </a:gs>
              <a:gs pos="44000">
                <a:srgbClr val="7CBEE0"/>
              </a:gs>
            </a:gsLst>
            <a:lin ang="2400000" scaled="0"/>
          </a:gra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8" name="Oval 15"/>
          <p:cNvSpPr/>
          <p:nvPr/>
        </p:nvSpPr>
        <p:spPr>
          <a:xfrm rot="372845">
            <a:off x="5486894" y="4804565"/>
            <a:ext cx="755448" cy="755446"/>
          </a:xfrm>
          <a:prstGeom prst="ellipse">
            <a:avLst/>
          </a:prstGeom>
          <a:gradFill>
            <a:gsLst>
              <a:gs pos="97000">
                <a:srgbClr val="DEDEFF"/>
              </a:gs>
              <a:gs pos="1770">
                <a:srgbClr val="7B77FF"/>
              </a:gs>
              <a:gs pos="44000">
                <a:srgbClr val="9D8EFF"/>
              </a:gs>
            </a:gsLst>
            <a:lin ang="2400000" scaled="0"/>
          </a:gra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latin typeface="Montserrat"/>
            </a:endParaRPr>
          </a:p>
        </p:txBody>
      </p:sp>
      <p:cxnSp>
        <p:nvCxnSpPr>
          <p:cNvPr id="19" name="Straight Connector 17"/>
          <p:cNvCxnSpPr>
            <a:stCxn id="16" idx="5"/>
            <a:endCxn id="10" idx="1"/>
          </p:cNvCxnSpPr>
          <p:nvPr/>
        </p:nvCxnSpPr>
        <p:spPr>
          <a:xfrm>
            <a:off x="2118701" y="2496385"/>
            <a:ext cx="421800" cy="799805"/>
          </a:xfrm>
          <a:prstGeom prst="line">
            <a:avLst/>
          </a:prstGeom>
          <a:ln>
            <a:solidFill>
              <a:schemeClr val="bg2"/>
            </a:solidFill>
            <a:prstDash val="sysDash"/>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15" idx="4"/>
            <a:endCxn id="10" idx="7"/>
          </p:cNvCxnSpPr>
          <p:nvPr/>
        </p:nvCxnSpPr>
        <p:spPr>
          <a:xfrm flipH="1">
            <a:off x="3278429" y="2855699"/>
            <a:ext cx="106348" cy="520838"/>
          </a:xfrm>
          <a:prstGeom prst="line">
            <a:avLst/>
          </a:prstGeom>
          <a:ln>
            <a:solidFill>
              <a:schemeClr val="bg2"/>
            </a:solidFill>
            <a:prstDash val="sysDash"/>
          </a:ln>
        </p:spPr>
        <p:style>
          <a:lnRef idx="1">
            <a:schemeClr val="accent1"/>
          </a:lnRef>
          <a:fillRef idx="0">
            <a:schemeClr val="accent1"/>
          </a:fillRef>
          <a:effectRef idx="0">
            <a:schemeClr val="accent1"/>
          </a:effectRef>
          <a:fontRef idx="minor">
            <a:schemeClr val="tx1"/>
          </a:fontRef>
        </p:style>
      </p:cxnSp>
      <p:cxnSp>
        <p:nvCxnSpPr>
          <p:cNvPr id="21" name="Straight Connector 21"/>
          <p:cNvCxnSpPr>
            <a:stCxn id="17" idx="6"/>
            <a:endCxn id="10" idx="2"/>
          </p:cNvCxnSpPr>
          <p:nvPr/>
        </p:nvCxnSpPr>
        <p:spPr>
          <a:xfrm>
            <a:off x="1831880" y="3415773"/>
            <a:ext cx="515620" cy="232739"/>
          </a:xfrm>
          <a:prstGeom prst="line">
            <a:avLst/>
          </a:prstGeom>
          <a:ln>
            <a:solidFill>
              <a:schemeClr val="bg2"/>
            </a:solidFill>
            <a:prstDash val="sysDash"/>
          </a:ln>
        </p:spPr>
        <p:style>
          <a:lnRef idx="1">
            <a:schemeClr val="accent1"/>
          </a:lnRef>
          <a:fillRef idx="0">
            <a:schemeClr val="accent1"/>
          </a:fillRef>
          <a:effectRef idx="0">
            <a:schemeClr val="accent1"/>
          </a:effectRef>
          <a:fontRef idx="minor">
            <a:schemeClr val="tx1"/>
          </a:fontRef>
        </p:style>
      </p:cxnSp>
      <p:cxnSp>
        <p:nvCxnSpPr>
          <p:cNvPr id="22" name="Straight Connector 28"/>
          <p:cNvCxnSpPr>
            <a:stCxn id="18" idx="7"/>
            <a:endCxn id="12" idx="3"/>
          </p:cNvCxnSpPr>
          <p:nvPr/>
        </p:nvCxnSpPr>
        <p:spPr>
          <a:xfrm flipV="1">
            <a:off x="6159050" y="4104154"/>
            <a:ext cx="756032" cy="841524"/>
          </a:xfrm>
          <a:prstGeom prst="line">
            <a:avLst/>
          </a:prstGeom>
          <a:ln>
            <a:solidFill>
              <a:schemeClr val="bg2"/>
            </a:solidFill>
            <a:prstDash val="sysDash"/>
          </a:ln>
        </p:spPr>
        <p:style>
          <a:lnRef idx="1">
            <a:schemeClr val="accent1"/>
          </a:lnRef>
          <a:fillRef idx="0">
            <a:schemeClr val="accent1"/>
          </a:fillRef>
          <a:effectRef idx="0">
            <a:schemeClr val="accent1"/>
          </a:effectRef>
          <a:fontRef idx="minor">
            <a:schemeClr val="tx1"/>
          </a:fontRef>
        </p:style>
      </p:cxnSp>
      <p:cxnSp>
        <p:nvCxnSpPr>
          <p:cNvPr id="23" name="Straight Connector 30"/>
          <p:cNvCxnSpPr>
            <a:stCxn id="12" idx="7"/>
            <a:endCxn id="13" idx="3"/>
          </p:cNvCxnSpPr>
          <p:nvPr/>
        </p:nvCxnSpPr>
        <p:spPr>
          <a:xfrm flipV="1">
            <a:off x="7503947" y="3198057"/>
            <a:ext cx="48200" cy="432877"/>
          </a:xfrm>
          <a:prstGeom prst="line">
            <a:avLst/>
          </a:prstGeom>
          <a:ln>
            <a:solidFill>
              <a:schemeClr val="bg2"/>
            </a:solidFill>
            <a:prstDash val="sysDash"/>
          </a:ln>
        </p:spPr>
        <p:style>
          <a:lnRef idx="1">
            <a:schemeClr val="accent1"/>
          </a:lnRef>
          <a:fillRef idx="0">
            <a:schemeClr val="accent1"/>
          </a:fillRef>
          <a:effectRef idx="0">
            <a:schemeClr val="accent1"/>
          </a:effectRef>
          <a:fontRef idx="minor">
            <a:schemeClr val="tx1"/>
          </a:fontRef>
        </p:style>
      </p:cxnSp>
      <p:cxnSp>
        <p:nvCxnSpPr>
          <p:cNvPr id="24" name="Straight Connector 35"/>
          <p:cNvCxnSpPr>
            <a:stCxn id="11" idx="4"/>
            <a:endCxn id="18" idx="0"/>
          </p:cNvCxnSpPr>
          <p:nvPr/>
        </p:nvCxnSpPr>
        <p:spPr>
          <a:xfrm>
            <a:off x="5850500" y="4483275"/>
            <a:ext cx="55004" cy="323509"/>
          </a:xfrm>
          <a:prstGeom prst="line">
            <a:avLst/>
          </a:prstGeom>
          <a:ln>
            <a:solidFill>
              <a:schemeClr val="bg2"/>
            </a:solidFill>
            <a:prstDash val="sysDash"/>
          </a:ln>
        </p:spPr>
        <p:style>
          <a:lnRef idx="1">
            <a:schemeClr val="accent1"/>
          </a:lnRef>
          <a:fillRef idx="0">
            <a:schemeClr val="accent1"/>
          </a:fillRef>
          <a:effectRef idx="0">
            <a:schemeClr val="accent1"/>
          </a:effectRef>
          <a:fontRef idx="minor">
            <a:schemeClr val="tx1"/>
          </a:fontRef>
        </p:style>
      </p:cxnSp>
      <p:cxnSp>
        <p:nvCxnSpPr>
          <p:cNvPr id="25" name="Straight Connector 37"/>
          <p:cNvCxnSpPr>
            <a:stCxn id="14" idx="3"/>
            <a:endCxn id="18" idx="6"/>
          </p:cNvCxnSpPr>
          <p:nvPr/>
        </p:nvCxnSpPr>
        <p:spPr>
          <a:xfrm flipH="1">
            <a:off x="6240123" y="5037253"/>
            <a:ext cx="316103" cy="185922"/>
          </a:xfrm>
          <a:prstGeom prst="line">
            <a:avLst/>
          </a:prstGeom>
          <a:ln>
            <a:solidFill>
              <a:schemeClr val="bg2"/>
            </a:solidFill>
            <a:prstDash val="sysDash"/>
          </a:ln>
        </p:spPr>
        <p:style>
          <a:lnRef idx="1">
            <a:schemeClr val="accent1"/>
          </a:lnRef>
          <a:fillRef idx="0">
            <a:schemeClr val="accent1"/>
          </a:fillRef>
          <a:effectRef idx="0">
            <a:schemeClr val="accent1"/>
          </a:effectRef>
          <a:fontRef idx="minor">
            <a:schemeClr val="tx1"/>
          </a:fontRef>
        </p:style>
      </p:cxnSp>
      <p:cxnSp>
        <p:nvCxnSpPr>
          <p:cNvPr id="26" name="Straight Connector 42"/>
          <p:cNvCxnSpPr>
            <a:endCxn id="18" idx="3"/>
          </p:cNvCxnSpPr>
          <p:nvPr/>
        </p:nvCxnSpPr>
        <p:spPr>
          <a:xfrm>
            <a:off x="5207000" y="5270501"/>
            <a:ext cx="363186" cy="148397"/>
          </a:xfrm>
          <a:prstGeom prst="line">
            <a:avLst/>
          </a:prstGeom>
          <a:ln>
            <a:solidFill>
              <a:schemeClr val="bg2"/>
            </a:solidFill>
            <a:prstDash val="sysDash"/>
          </a:ln>
        </p:spPr>
        <p:style>
          <a:lnRef idx="1">
            <a:schemeClr val="accent1"/>
          </a:lnRef>
          <a:fillRef idx="0">
            <a:schemeClr val="accent1"/>
          </a:fillRef>
          <a:effectRef idx="0">
            <a:schemeClr val="accent1"/>
          </a:effectRef>
          <a:fontRef idx="minor">
            <a:schemeClr val="tx1"/>
          </a:fontRef>
        </p:style>
      </p:cxnSp>
      <p:grpSp>
        <p:nvGrpSpPr>
          <p:cNvPr id="28" name="Group 77"/>
          <p:cNvGrpSpPr/>
          <p:nvPr/>
        </p:nvGrpSpPr>
        <p:grpSpPr>
          <a:xfrm>
            <a:off x="3518974" y="4360080"/>
            <a:ext cx="1366022" cy="885664"/>
            <a:chOff x="1503144" y="5299830"/>
            <a:chExt cx="1319803" cy="855698"/>
          </a:xfrm>
        </p:grpSpPr>
        <p:sp>
          <p:nvSpPr>
            <p:cNvPr id="29" name="Shape 14"/>
            <p:cNvSpPr/>
            <p:nvPr/>
          </p:nvSpPr>
          <p:spPr>
            <a:xfrm>
              <a:off x="2406025" y="5526166"/>
              <a:ext cx="416922" cy="528345"/>
            </a:xfrm>
            <a:custGeom>
              <a:avLst/>
              <a:gdLst/>
              <a:ahLst/>
              <a:cxnLst>
                <a:cxn ang="0">
                  <a:pos x="wd2" y="hd2"/>
                </a:cxn>
                <a:cxn ang="5400000">
                  <a:pos x="wd2" y="hd2"/>
                </a:cxn>
                <a:cxn ang="10800000">
                  <a:pos x="wd2" y="hd2"/>
                </a:cxn>
                <a:cxn ang="16200000">
                  <a:pos x="wd2" y="hd2"/>
                </a:cxn>
              </a:cxnLst>
              <a:rect l="0" t="0" r="r" b="b"/>
              <a:pathLst>
                <a:path w="21181" h="21268" extrusionOk="0">
                  <a:moveTo>
                    <a:pt x="21080" y="16418"/>
                  </a:moveTo>
                  <a:cubicBezTo>
                    <a:pt x="21390" y="17086"/>
                    <a:pt x="20958" y="17826"/>
                    <a:pt x="20115" y="18072"/>
                  </a:cubicBezTo>
                  <a:lnTo>
                    <a:pt x="9409" y="21189"/>
                  </a:lnTo>
                  <a:cubicBezTo>
                    <a:pt x="8565" y="21434"/>
                    <a:pt x="7631" y="21091"/>
                    <a:pt x="7321" y="20423"/>
                  </a:cubicBezTo>
                  <a:lnTo>
                    <a:pt x="100" y="4851"/>
                  </a:lnTo>
                  <a:cubicBezTo>
                    <a:pt x="-210" y="4183"/>
                    <a:pt x="223" y="3442"/>
                    <a:pt x="1066" y="3196"/>
                  </a:cubicBezTo>
                  <a:lnTo>
                    <a:pt x="11771" y="80"/>
                  </a:lnTo>
                  <a:cubicBezTo>
                    <a:pt x="12615" y="-166"/>
                    <a:pt x="13550" y="177"/>
                    <a:pt x="13860" y="845"/>
                  </a:cubicBezTo>
                  <a:cubicBezTo>
                    <a:pt x="13860" y="845"/>
                    <a:pt x="21080" y="16418"/>
                    <a:pt x="21080" y="16418"/>
                  </a:cubicBezTo>
                  <a:close/>
                </a:path>
              </a:pathLst>
            </a:custGeom>
            <a:solidFill>
              <a:schemeClr val="accent5"/>
            </a:solidFill>
            <a:ln w="12700">
              <a:miter lim="400000"/>
            </a:ln>
          </p:spPr>
          <p:txBody>
            <a:bodyPr lIns="0" tIns="0" rIns="0" bIns="0" anchor="ctr"/>
            <a:lstStyle/>
            <a:p>
              <a:pPr marL="0" marR="0" lvl="0" indent="0" algn="l" defTabSz="914400" rtl="0" eaLnBrk="1" fontAlgn="auto" latinLnBrk="0" hangingPunct="1">
                <a:lnSpc>
                  <a:spcPct val="100000"/>
                </a:lnSpc>
                <a:spcBef>
                  <a:spcPts val="0"/>
                </a:spcBef>
                <a:spcAft>
                  <a:spcPts val="0"/>
                </a:spcAft>
                <a:buClrTx/>
                <a:buSzTx/>
                <a:buFontTx/>
                <a:buNone/>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Montserrat"/>
                <a:ea typeface="+mn-ea"/>
                <a:cs typeface="+mn-cs"/>
              </a:endParaRPr>
            </a:p>
          </p:txBody>
        </p:sp>
        <p:sp>
          <p:nvSpPr>
            <p:cNvPr id="30" name="Shape 15"/>
            <p:cNvSpPr/>
            <p:nvPr/>
          </p:nvSpPr>
          <p:spPr>
            <a:xfrm>
              <a:off x="2514272" y="5585210"/>
              <a:ext cx="79933" cy="80731"/>
            </a:xfrm>
            <a:custGeom>
              <a:avLst/>
              <a:gdLst/>
              <a:ahLst/>
              <a:cxnLst>
                <a:cxn ang="0">
                  <a:pos x="wd2" y="hd2"/>
                </a:cxn>
                <a:cxn ang="5400000">
                  <a:pos x="wd2" y="hd2"/>
                </a:cxn>
                <a:cxn ang="10800000">
                  <a:pos x="wd2" y="hd2"/>
                </a:cxn>
                <a:cxn ang="16200000">
                  <a:pos x="wd2" y="hd2"/>
                </a:cxn>
              </a:cxnLst>
              <a:rect l="0" t="0" r="r" b="b"/>
              <a:pathLst>
                <a:path w="19191" h="19081" extrusionOk="0">
                  <a:moveTo>
                    <a:pt x="17077" y="3853"/>
                  </a:moveTo>
                  <a:cubicBezTo>
                    <a:pt x="13760" y="-377"/>
                    <a:pt x="7721" y="-1259"/>
                    <a:pt x="3588" y="1881"/>
                  </a:cubicBezTo>
                  <a:cubicBezTo>
                    <a:pt x="-544" y="5025"/>
                    <a:pt x="-1204" y="11001"/>
                    <a:pt x="2112" y="15228"/>
                  </a:cubicBezTo>
                  <a:cubicBezTo>
                    <a:pt x="5432" y="19458"/>
                    <a:pt x="11472" y="20341"/>
                    <a:pt x="15606" y="17200"/>
                  </a:cubicBezTo>
                  <a:cubicBezTo>
                    <a:pt x="19734" y="14055"/>
                    <a:pt x="20396" y="8081"/>
                    <a:pt x="17077" y="3853"/>
                  </a:cubicBezTo>
                  <a:close/>
                </a:path>
              </a:pathLst>
            </a:custGeom>
            <a:solidFill>
              <a:schemeClr val="accent5">
                <a:lumMod val="75000"/>
              </a:schemeClr>
            </a:solidFill>
            <a:ln w="12700">
              <a:miter lim="400000"/>
            </a:ln>
          </p:spPr>
          <p:txBody>
            <a:bodyPr lIns="0" tIns="0" rIns="0" bIns="0" anchor="ctr"/>
            <a:lstStyle/>
            <a:p>
              <a:pPr marL="0" marR="0" lvl="0" indent="0" algn="l" defTabSz="914400" rtl="0" eaLnBrk="1" fontAlgn="auto" latinLnBrk="0" hangingPunct="1">
                <a:lnSpc>
                  <a:spcPct val="100000"/>
                </a:lnSpc>
                <a:spcBef>
                  <a:spcPts val="0"/>
                </a:spcBef>
                <a:spcAft>
                  <a:spcPts val="0"/>
                </a:spcAft>
                <a:buClrTx/>
                <a:buSzTx/>
                <a:buFontTx/>
                <a:buNone/>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Montserrat"/>
                <a:ea typeface="+mn-ea"/>
                <a:cs typeface="+mn-cs"/>
              </a:endParaRPr>
            </a:p>
          </p:txBody>
        </p:sp>
        <p:sp>
          <p:nvSpPr>
            <p:cNvPr id="31" name="Shape 16"/>
            <p:cNvSpPr/>
            <p:nvPr/>
          </p:nvSpPr>
          <p:spPr>
            <a:xfrm>
              <a:off x="2529033" y="5599971"/>
              <a:ext cx="48224" cy="48711"/>
            </a:xfrm>
            <a:custGeom>
              <a:avLst/>
              <a:gdLst/>
              <a:ahLst/>
              <a:cxnLst>
                <a:cxn ang="0">
                  <a:pos x="wd2" y="hd2"/>
                </a:cxn>
                <a:cxn ang="5400000">
                  <a:pos x="wd2" y="hd2"/>
                </a:cxn>
                <a:cxn ang="10800000">
                  <a:pos x="wd2" y="hd2"/>
                </a:cxn>
                <a:cxn ang="16200000">
                  <a:pos x="wd2" y="hd2"/>
                </a:cxn>
              </a:cxnLst>
              <a:rect l="0" t="0" r="r" b="b"/>
              <a:pathLst>
                <a:path w="19196" h="19075" extrusionOk="0">
                  <a:moveTo>
                    <a:pt x="17082" y="3854"/>
                  </a:moveTo>
                  <a:cubicBezTo>
                    <a:pt x="13764" y="-373"/>
                    <a:pt x="7723" y="-1263"/>
                    <a:pt x="3590" y="1880"/>
                  </a:cubicBezTo>
                  <a:cubicBezTo>
                    <a:pt x="-545" y="5024"/>
                    <a:pt x="-1202" y="10996"/>
                    <a:pt x="2111" y="15220"/>
                  </a:cubicBezTo>
                  <a:cubicBezTo>
                    <a:pt x="5437" y="19450"/>
                    <a:pt x="11473" y="20337"/>
                    <a:pt x="15610" y="17189"/>
                  </a:cubicBezTo>
                  <a:cubicBezTo>
                    <a:pt x="19744" y="14053"/>
                    <a:pt x="20398" y="8080"/>
                    <a:pt x="17082" y="3854"/>
                  </a:cubicBezTo>
                  <a:close/>
                </a:path>
              </a:pathLst>
            </a:custGeom>
            <a:solidFill>
              <a:schemeClr val="accent5">
                <a:lumMod val="50000"/>
              </a:schemeClr>
            </a:solidFill>
            <a:ln w="12700">
              <a:miter lim="400000"/>
            </a:ln>
          </p:spPr>
          <p:txBody>
            <a:bodyPr lIns="0" tIns="0" rIns="0" bIns="0" anchor="ctr"/>
            <a:lstStyle/>
            <a:p>
              <a:pPr marL="0" marR="0" lvl="0" indent="0" algn="l" defTabSz="914400" rtl="0" eaLnBrk="1" fontAlgn="auto" latinLnBrk="0" hangingPunct="1">
                <a:lnSpc>
                  <a:spcPct val="100000"/>
                </a:lnSpc>
                <a:spcBef>
                  <a:spcPts val="0"/>
                </a:spcBef>
                <a:spcAft>
                  <a:spcPts val="0"/>
                </a:spcAft>
                <a:buClrTx/>
                <a:buSzTx/>
                <a:buFontTx/>
                <a:buNone/>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Montserrat"/>
                <a:ea typeface="+mn-ea"/>
                <a:cs typeface="+mn-cs"/>
              </a:endParaRPr>
            </a:p>
          </p:txBody>
        </p:sp>
        <p:sp>
          <p:nvSpPr>
            <p:cNvPr id="33" name="Freeform 57"/>
            <p:cNvSpPr/>
            <p:nvPr/>
          </p:nvSpPr>
          <p:spPr>
            <a:xfrm>
              <a:off x="2359280" y="5388388"/>
              <a:ext cx="220031" cy="259037"/>
            </a:xfrm>
            <a:custGeom>
              <a:avLst/>
              <a:gdLst>
                <a:gd name="connsiteX0" fmla="*/ 47184 w 220031"/>
                <a:gd name="connsiteY0" fmla="*/ 661 h 259037"/>
                <a:gd name="connsiteX1" fmla="*/ 132936 w 220031"/>
                <a:gd name="connsiteY1" fmla="*/ 114464 h 259037"/>
                <a:gd name="connsiteX2" fmla="*/ 154248 w 220031"/>
                <a:gd name="connsiteY2" fmla="*/ 155627 h 259037"/>
                <a:gd name="connsiteX3" fmla="*/ 156219 w 220031"/>
                <a:gd name="connsiteY3" fmla="*/ 155040 h 259037"/>
                <a:gd name="connsiteX4" fmla="*/ 184247 w 220031"/>
                <a:gd name="connsiteY4" fmla="*/ 172247 h 259037"/>
                <a:gd name="connsiteX5" fmla="*/ 169118 w 220031"/>
                <a:gd name="connsiteY5" fmla="*/ 177508 h 259037"/>
                <a:gd name="connsiteX6" fmla="*/ 163774 w 220031"/>
                <a:gd name="connsiteY6" fmla="*/ 170601 h 259037"/>
                <a:gd name="connsiteX7" fmla="*/ 162016 w 220031"/>
                <a:gd name="connsiteY7" fmla="*/ 170503 h 259037"/>
                <a:gd name="connsiteX8" fmla="*/ 184602 w 220031"/>
                <a:gd name="connsiteY8" fmla="*/ 204136 h 259037"/>
                <a:gd name="connsiteX9" fmla="*/ 213984 w 220031"/>
                <a:gd name="connsiteY9" fmla="*/ 221113 h 259037"/>
                <a:gd name="connsiteX10" fmla="*/ 218950 w 220031"/>
                <a:gd name="connsiteY10" fmla="*/ 241117 h 259037"/>
                <a:gd name="connsiteX11" fmla="*/ 178819 w 220031"/>
                <a:gd name="connsiteY11" fmla="*/ 216523 h 259037"/>
                <a:gd name="connsiteX12" fmla="*/ 149134 w 220031"/>
                <a:gd name="connsiteY12" fmla="*/ 169784 h 259037"/>
                <a:gd name="connsiteX13" fmla="*/ 146095 w 220031"/>
                <a:gd name="connsiteY13" fmla="*/ 169615 h 259037"/>
                <a:gd name="connsiteX14" fmla="*/ 139119 w 220031"/>
                <a:gd name="connsiteY14" fmla="*/ 176471 h 259037"/>
                <a:gd name="connsiteX15" fmla="*/ 148642 w 220031"/>
                <a:gd name="connsiteY15" fmla="*/ 185365 h 259037"/>
                <a:gd name="connsiteX16" fmla="*/ 184810 w 220031"/>
                <a:gd name="connsiteY16" fmla="*/ 259037 h 259037"/>
                <a:gd name="connsiteX17" fmla="*/ 171000 w 220031"/>
                <a:gd name="connsiteY17" fmla="*/ 244561 h 259037"/>
                <a:gd name="connsiteX18" fmla="*/ 136469 w 220031"/>
                <a:gd name="connsiteY18" fmla="*/ 194503 h 259037"/>
                <a:gd name="connsiteX19" fmla="*/ 130425 w 220031"/>
                <a:gd name="connsiteY19" fmla="*/ 188882 h 259037"/>
                <a:gd name="connsiteX20" fmla="*/ 129652 w 220031"/>
                <a:gd name="connsiteY20" fmla="*/ 191979 h 259037"/>
                <a:gd name="connsiteX21" fmla="*/ 122416 w 220031"/>
                <a:gd name="connsiteY21" fmla="*/ 195268 h 259037"/>
                <a:gd name="connsiteX22" fmla="*/ 120690 w 220031"/>
                <a:gd name="connsiteY22" fmla="*/ 184250 h 259037"/>
                <a:gd name="connsiteX23" fmla="*/ 121926 w 220031"/>
                <a:gd name="connsiteY23" fmla="*/ 180977 h 259037"/>
                <a:gd name="connsiteX24" fmla="*/ 89604 w 220031"/>
                <a:gd name="connsiteY24" fmla="*/ 150917 h 259037"/>
                <a:gd name="connsiteX25" fmla="*/ 9193 w 220031"/>
                <a:gd name="connsiteY25" fmla="*/ 71571 h 259037"/>
                <a:gd name="connsiteX26" fmla="*/ 2618 w 220031"/>
                <a:gd name="connsiteY26" fmla="*/ 32106 h 259037"/>
                <a:gd name="connsiteX27" fmla="*/ 17089 w 220031"/>
                <a:gd name="connsiteY27" fmla="*/ 53153 h 259037"/>
                <a:gd name="connsiteX28" fmla="*/ 118278 w 220031"/>
                <a:gd name="connsiteY28" fmla="*/ 157771 h 259037"/>
                <a:gd name="connsiteX29" fmla="*/ 129999 w 220031"/>
                <a:gd name="connsiteY29" fmla="*/ 168222 h 259037"/>
                <a:gd name="connsiteX30" fmla="*/ 138202 w 220031"/>
                <a:gd name="connsiteY30" fmla="*/ 160405 h 259037"/>
                <a:gd name="connsiteX31" fmla="*/ 142385 w 220031"/>
                <a:gd name="connsiteY31" fmla="*/ 159160 h 259037"/>
                <a:gd name="connsiteX32" fmla="*/ 140599 w 220031"/>
                <a:gd name="connsiteY32" fmla="*/ 156347 h 259037"/>
                <a:gd name="connsiteX33" fmla="*/ 83455 w 220031"/>
                <a:gd name="connsiteY33" fmla="*/ 46417 h 259037"/>
                <a:gd name="connsiteX34" fmla="*/ 40703 w 220031"/>
                <a:gd name="connsiteY34" fmla="*/ 21418 h 259037"/>
                <a:gd name="connsiteX35" fmla="*/ 29524 w 220031"/>
                <a:gd name="connsiteY35" fmla="*/ 3005 h 259037"/>
                <a:gd name="connsiteX36" fmla="*/ 47184 w 220031"/>
                <a:gd name="connsiteY36" fmla="*/ 661 h 2590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220031" h="259037">
                  <a:moveTo>
                    <a:pt x="47184" y="661"/>
                  </a:moveTo>
                  <a:cubicBezTo>
                    <a:pt x="76796" y="7336"/>
                    <a:pt x="106986" y="63307"/>
                    <a:pt x="132936" y="114464"/>
                  </a:cubicBezTo>
                  <a:lnTo>
                    <a:pt x="154248" y="155627"/>
                  </a:lnTo>
                  <a:lnTo>
                    <a:pt x="156219" y="155040"/>
                  </a:lnTo>
                  <a:cubicBezTo>
                    <a:pt x="172776" y="155965"/>
                    <a:pt x="184247" y="172247"/>
                    <a:pt x="184247" y="172247"/>
                  </a:cubicBezTo>
                  <a:lnTo>
                    <a:pt x="169118" y="177508"/>
                  </a:lnTo>
                  <a:cubicBezTo>
                    <a:pt x="169118" y="177508"/>
                    <a:pt x="167474" y="173561"/>
                    <a:pt x="163774" y="170601"/>
                  </a:cubicBezTo>
                  <a:lnTo>
                    <a:pt x="162016" y="170503"/>
                  </a:lnTo>
                  <a:lnTo>
                    <a:pt x="184602" y="204136"/>
                  </a:lnTo>
                  <a:cubicBezTo>
                    <a:pt x="204200" y="227183"/>
                    <a:pt x="213984" y="221113"/>
                    <a:pt x="213984" y="221113"/>
                  </a:cubicBezTo>
                  <a:cubicBezTo>
                    <a:pt x="223484" y="231374"/>
                    <a:pt x="218950" y="241117"/>
                    <a:pt x="218950" y="241117"/>
                  </a:cubicBezTo>
                  <a:cubicBezTo>
                    <a:pt x="205631" y="242104"/>
                    <a:pt x="192065" y="232278"/>
                    <a:pt x="178819" y="216523"/>
                  </a:cubicBezTo>
                  <a:lnTo>
                    <a:pt x="149134" y="169784"/>
                  </a:lnTo>
                  <a:lnTo>
                    <a:pt x="146095" y="169615"/>
                  </a:lnTo>
                  <a:lnTo>
                    <a:pt x="139119" y="176471"/>
                  </a:lnTo>
                  <a:lnTo>
                    <a:pt x="148642" y="185365"/>
                  </a:lnTo>
                  <a:cubicBezTo>
                    <a:pt x="171662" y="208393"/>
                    <a:pt x="194681" y="259037"/>
                    <a:pt x="184810" y="259037"/>
                  </a:cubicBezTo>
                  <a:cubicBezTo>
                    <a:pt x="174949" y="259037"/>
                    <a:pt x="171000" y="244561"/>
                    <a:pt x="171000" y="244561"/>
                  </a:cubicBezTo>
                  <a:cubicBezTo>
                    <a:pt x="162943" y="226474"/>
                    <a:pt x="150734" y="209949"/>
                    <a:pt x="136469" y="194503"/>
                  </a:cubicBezTo>
                  <a:lnTo>
                    <a:pt x="130425" y="188882"/>
                  </a:lnTo>
                  <a:lnTo>
                    <a:pt x="129652" y="191979"/>
                  </a:lnTo>
                  <a:lnTo>
                    <a:pt x="122416" y="195268"/>
                  </a:lnTo>
                  <a:cubicBezTo>
                    <a:pt x="122416" y="195268"/>
                    <a:pt x="119949" y="190828"/>
                    <a:pt x="120690" y="184250"/>
                  </a:cubicBezTo>
                  <a:lnTo>
                    <a:pt x="121926" y="180977"/>
                  </a:lnTo>
                  <a:lnTo>
                    <a:pt x="89604" y="150917"/>
                  </a:lnTo>
                  <a:cubicBezTo>
                    <a:pt x="57045" y="123373"/>
                    <a:pt x="24651" y="98212"/>
                    <a:pt x="9193" y="71571"/>
                  </a:cubicBezTo>
                  <a:cubicBezTo>
                    <a:pt x="-6461" y="44590"/>
                    <a:pt x="2618" y="32106"/>
                    <a:pt x="2618" y="32106"/>
                  </a:cubicBezTo>
                  <a:cubicBezTo>
                    <a:pt x="6557" y="30135"/>
                    <a:pt x="17089" y="53153"/>
                    <a:pt x="17089" y="53153"/>
                  </a:cubicBezTo>
                  <a:cubicBezTo>
                    <a:pt x="16594" y="67952"/>
                    <a:pt x="77886" y="121974"/>
                    <a:pt x="118278" y="157771"/>
                  </a:cubicBezTo>
                  <a:lnTo>
                    <a:pt x="129999" y="168222"/>
                  </a:lnTo>
                  <a:lnTo>
                    <a:pt x="138202" y="160405"/>
                  </a:lnTo>
                  <a:lnTo>
                    <a:pt x="142385" y="159160"/>
                  </a:lnTo>
                  <a:lnTo>
                    <a:pt x="140599" y="156347"/>
                  </a:lnTo>
                  <a:cubicBezTo>
                    <a:pt x="116510" y="110878"/>
                    <a:pt x="95955" y="61216"/>
                    <a:pt x="83455" y="46417"/>
                  </a:cubicBezTo>
                  <a:cubicBezTo>
                    <a:pt x="58465" y="16818"/>
                    <a:pt x="40703" y="21418"/>
                    <a:pt x="40703" y="21418"/>
                  </a:cubicBezTo>
                  <a:lnTo>
                    <a:pt x="29524" y="3005"/>
                  </a:lnTo>
                  <a:cubicBezTo>
                    <a:pt x="35362" y="-37"/>
                    <a:pt x="41261" y="-674"/>
                    <a:pt x="47184" y="661"/>
                  </a:cubicBezTo>
                  <a:close/>
                </a:path>
              </a:pathLst>
            </a:custGeom>
            <a:solidFill>
              <a:srgbClr val="010101"/>
            </a:solidFill>
            <a:ln w="12700">
              <a:miter lim="400000"/>
            </a:ln>
          </p:spPr>
          <p:txBody>
            <a:bodyPr wrap="square" lIns="0" tIns="0" rIns="0" bIns="0" anchor="ctr">
              <a:noAutofit/>
            </a:bodyPr>
            <a:lstStyle/>
            <a:p>
              <a:pPr marL="0" marR="0" lvl="0" indent="0" algn="l" defTabSz="914400" rtl="0" eaLnBrk="1" fontAlgn="auto" latinLnBrk="0" hangingPunct="1">
                <a:lnSpc>
                  <a:spcPct val="100000"/>
                </a:lnSpc>
                <a:spcBef>
                  <a:spcPts val="0"/>
                </a:spcBef>
                <a:spcAft>
                  <a:spcPts val="0"/>
                </a:spcAft>
                <a:buClrTx/>
                <a:buSzTx/>
                <a:buFontTx/>
                <a:buNone/>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Montserrat"/>
                <a:ea typeface="+mn-ea"/>
                <a:cs typeface="+mn-cs"/>
              </a:endParaRPr>
            </a:p>
          </p:txBody>
        </p:sp>
        <p:sp>
          <p:nvSpPr>
            <p:cNvPr id="34" name="Shape 29"/>
            <p:cNvSpPr/>
            <p:nvPr/>
          </p:nvSpPr>
          <p:spPr>
            <a:xfrm>
              <a:off x="1882010" y="5422839"/>
              <a:ext cx="555537" cy="724959"/>
            </a:xfrm>
            <a:custGeom>
              <a:avLst/>
              <a:gdLst/>
              <a:ahLst/>
              <a:cxnLst>
                <a:cxn ang="0">
                  <a:pos x="wd2" y="hd2"/>
                </a:cxn>
                <a:cxn ang="5400000">
                  <a:pos x="wd2" y="hd2"/>
                </a:cxn>
                <a:cxn ang="10800000">
                  <a:pos x="wd2" y="hd2"/>
                </a:cxn>
                <a:cxn ang="16200000">
                  <a:pos x="wd2" y="hd2"/>
                </a:cxn>
              </a:cxnLst>
              <a:rect l="0" t="0" r="r" b="b"/>
              <a:pathLst>
                <a:path w="21600" h="21600" extrusionOk="0">
                  <a:moveTo>
                    <a:pt x="21597" y="17789"/>
                  </a:moveTo>
                  <a:lnTo>
                    <a:pt x="21600" y="42"/>
                  </a:lnTo>
                  <a:lnTo>
                    <a:pt x="0" y="0"/>
                  </a:lnTo>
                  <a:lnTo>
                    <a:pt x="8" y="18125"/>
                  </a:lnTo>
                  <a:lnTo>
                    <a:pt x="48" y="18124"/>
                  </a:lnTo>
                  <a:cubicBezTo>
                    <a:pt x="483" y="20065"/>
                    <a:pt x="5127" y="21594"/>
                    <a:pt x="10804" y="21600"/>
                  </a:cubicBezTo>
                  <a:cubicBezTo>
                    <a:pt x="16768" y="21593"/>
                    <a:pt x="21598" y="19907"/>
                    <a:pt x="21598" y="17827"/>
                  </a:cubicBezTo>
                  <a:cubicBezTo>
                    <a:pt x="21598" y="17814"/>
                    <a:pt x="21595" y="17802"/>
                    <a:pt x="21595" y="17789"/>
                  </a:cubicBezTo>
                  <a:cubicBezTo>
                    <a:pt x="21595" y="17789"/>
                    <a:pt x="21597" y="17789"/>
                    <a:pt x="21597" y="17789"/>
                  </a:cubicBezTo>
                  <a:close/>
                </a:path>
              </a:pathLst>
            </a:custGeom>
            <a:solidFill>
              <a:schemeClr val="accent4"/>
            </a:solidFill>
            <a:ln w="12700">
              <a:miter lim="400000"/>
            </a:ln>
          </p:spPr>
          <p:txBody>
            <a:bodyPr lIns="0" tIns="0" rIns="0" bIns="0" anchor="ctr"/>
            <a:lstStyle/>
            <a:p>
              <a:pPr marL="0" marR="0" lvl="0" indent="0" algn="l" defTabSz="914400" rtl="0" eaLnBrk="1" fontAlgn="auto" latinLnBrk="0" hangingPunct="1">
                <a:lnSpc>
                  <a:spcPct val="100000"/>
                </a:lnSpc>
                <a:spcBef>
                  <a:spcPts val="0"/>
                </a:spcBef>
                <a:spcAft>
                  <a:spcPts val="0"/>
                </a:spcAft>
                <a:buClrTx/>
                <a:buSzTx/>
                <a:buFontTx/>
                <a:buNone/>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Montserrat"/>
                <a:ea typeface="+mn-ea"/>
                <a:cs typeface="+mn-cs"/>
              </a:endParaRPr>
            </a:p>
          </p:txBody>
        </p:sp>
        <p:sp>
          <p:nvSpPr>
            <p:cNvPr id="35" name="Freeform 59"/>
            <p:cNvSpPr/>
            <p:nvPr/>
          </p:nvSpPr>
          <p:spPr>
            <a:xfrm>
              <a:off x="1882010" y="5511405"/>
              <a:ext cx="555461" cy="569274"/>
            </a:xfrm>
            <a:custGeom>
              <a:avLst/>
              <a:gdLst>
                <a:gd name="connsiteX0" fmla="*/ 0 w 555461"/>
                <a:gd name="connsiteY0" fmla="*/ 457590 h 569274"/>
                <a:gd name="connsiteX1" fmla="*/ 46494 w 555461"/>
                <a:gd name="connsiteY1" fmla="*/ 502010 h 569274"/>
                <a:gd name="connsiteX2" fmla="*/ 97746 w 555461"/>
                <a:gd name="connsiteY2" fmla="*/ 526783 h 569274"/>
                <a:gd name="connsiteX3" fmla="*/ 149023 w 555461"/>
                <a:gd name="connsiteY3" fmla="*/ 542263 h 569274"/>
                <a:gd name="connsiteX4" fmla="*/ 200301 w 555461"/>
                <a:gd name="connsiteY4" fmla="*/ 551725 h 569274"/>
                <a:gd name="connsiteX5" fmla="*/ 251578 w 555461"/>
                <a:gd name="connsiteY5" fmla="*/ 556281 h 569274"/>
                <a:gd name="connsiteX6" fmla="*/ 277808 w 555461"/>
                <a:gd name="connsiteY6" fmla="*/ 556901 h 569274"/>
                <a:gd name="connsiteX7" fmla="*/ 302855 w 555461"/>
                <a:gd name="connsiteY7" fmla="*/ 556322 h 569274"/>
                <a:gd name="connsiteX8" fmla="*/ 354132 w 555461"/>
                <a:gd name="connsiteY8" fmla="*/ 551865 h 569274"/>
                <a:gd name="connsiteX9" fmla="*/ 405384 w 555461"/>
                <a:gd name="connsiteY9" fmla="*/ 542573 h 569274"/>
                <a:gd name="connsiteX10" fmla="*/ 456661 w 555461"/>
                <a:gd name="connsiteY10" fmla="*/ 527227 h 569274"/>
                <a:gd name="connsiteX11" fmla="*/ 507938 w 555461"/>
                <a:gd name="connsiteY11" fmla="*/ 502740 h 569274"/>
                <a:gd name="connsiteX12" fmla="*/ 555461 w 555461"/>
                <a:gd name="connsiteY12" fmla="*/ 457895 h 569274"/>
                <a:gd name="connsiteX13" fmla="*/ 555461 w 555461"/>
                <a:gd name="connsiteY13" fmla="*/ 470796 h 569274"/>
                <a:gd name="connsiteX14" fmla="*/ 555410 w 555461"/>
                <a:gd name="connsiteY14" fmla="*/ 470863 h 569274"/>
                <a:gd name="connsiteX15" fmla="*/ 555410 w 555461"/>
                <a:gd name="connsiteY15" fmla="*/ 462947 h 569274"/>
                <a:gd name="connsiteX16" fmla="*/ 504827 w 555461"/>
                <a:gd name="connsiteY16" fmla="*/ 517238 h 569274"/>
                <a:gd name="connsiteX17" fmla="*/ 454244 w 555461"/>
                <a:gd name="connsiteY17" fmla="*/ 541115 h 569274"/>
                <a:gd name="connsiteX18" fmla="*/ 403661 w 555461"/>
                <a:gd name="connsiteY18" fmla="*/ 555774 h 569274"/>
                <a:gd name="connsiteX19" fmla="*/ 353078 w 555461"/>
                <a:gd name="connsiteY19" fmla="*/ 564600 h 569274"/>
                <a:gd name="connsiteX20" fmla="*/ 302521 w 555461"/>
                <a:gd name="connsiteY20" fmla="*/ 568757 h 569274"/>
                <a:gd name="connsiteX21" fmla="*/ 277808 w 555461"/>
                <a:gd name="connsiteY21" fmla="*/ 569274 h 569274"/>
                <a:gd name="connsiteX22" fmla="*/ 251938 w 555461"/>
                <a:gd name="connsiteY22" fmla="*/ 568716 h 569274"/>
                <a:gd name="connsiteX23" fmla="*/ 201355 w 555461"/>
                <a:gd name="connsiteY23" fmla="*/ 564440 h 569274"/>
                <a:gd name="connsiteX24" fmla="*/ 150772 w 555461"/>
                <a:gd name="connsiteY24" fmla="*/ 555500 h 569274"/>
                <a:gd name="connsiteX25" fmla="*/ 100189 w 555461"/>
                <a:gd name="connsiteY25" fmla="*/ 540655 h 569274"/>
                <a:gd name="connsiteX26" fmla="*/ 49632 w 555461"/>
                <a:gd name="connsiteY26" fmla="*/ 516498 h 569274"/>
                <a:gd name="connsiteX27" fmla="*/ 232 w 555461"/>
                <a:gd name="connsiteY27" fmla="*/ 462947 h 569274"/>
                <a:gd name="connsiteX28" fmla="*/ 232 w 555461"/>
                <a:gd name="connsiteY28" fmla="*/ 470873 h 569274"/>
                <a:gd name="connsiteX29" fmla="*/ 0 w 555461"/>
                <a:gd name="connsiteY29" fmla="*/ 470465 h 569274"/>
                <a:gd name="connsiteX30" fmla="*/ 0 w 555461"/>
                <a:gd name="connsiteY30" fmla="*/ 381325 h 569274"/>
                <a:gd name="connsiteX31" fmla="*/ 46494 w 555461"/>
                <a:gd name="connsiteY31" fmla="*/ 425745 h 569274"/>
                <a:gd name="connsiteX32" fmla="*/ 97746 w 555461"/>
                <a:gd name="connsiteY32" fmla="*/ 450518 h 569274"/>
                <a:gd name="connsiteX33" fmla="*/ 149023 w 555461"/>
                <a:gd name="connsiteY33" fmla="*/ 465998 h 569274"/>
                <a:gd name="connsiteX34" fmla="*/ 200301 w 555461"/>
                <a:gd name="connsiteY34" fmla="*/ 475460 h 569274"/>
                <a:gd name="connsiteX35" fmla="*/ 251578 w 555461"/>
                <a:gd name="connsiteY35" fmla="*/ 480016 h 569274"/>
                <a:gd name="connsiteX36" fmla="*/ 277808 w 555461"/>
                <a:gd name="connsiteY36" fmla="*/ 480636 h 569274"/>
                <a:gd name="connsiteX37" fmla="*/ 302855 w 555461"/>
                <a:gd name="connsiteY37" fmla="*/ 480057 h 569274"/>
                <a:gd name="connsiteX38" fmla="*/ 354132 w 555461"/>
                <a:gd name="connsiteY38" fmla="*/ 475600 h 569274"/>
                <a:gd name="connsiteX39" fmla="*/ 405384 w 555461"/>
                <a:gd name="connsiteY39" fmla="*/ 466308 h 569274"/>
                <a:gd name="connsiteX40" fmla="*/ 456661 w 555461"/>
                <a:gd name="connsiteY40" fmla="*/ 450967 h 569274"/>
                <a:gd name="connsiteX41" fmla="*/ 507938 w 555461"/>
                <a:gd name="connsiteY41" fmla="*/ 426475 h 569274"/>
                <a:gd name="connsiteX42" fmla="*/ 555461 w 555461"/>
                <a:gd name="connsiteY42" fmla="*/ 381630 h 569274"/>
                <a:gd name="connsiteX43" fmla="*/ 555461 w 555461"/>
                <a:gd name="connsiteY43" fmla="*/ 394531 h 569274"/>
                <a:gd name="connsiteX44" fmla="*/ 555410 w 555461"/>
                <a:gd name="connsiteY44" fmla="*/ 394598 h 569274"/>
                <a:gd name="connsiteX45" fmla="*/ 555410 w 555461"/>
                <a:gd name="connsiteY45" fmla="*/ 386682 h 569274"/>
                <a:gd name="connsiteX46" fmla="*/ 504827 w 555461"/>
                <a:gd name="connsiteY46" fmla="*/ 440973 h 569274"/>
                <a:gd name="connsiteX47" fmla="*/ 454244 w 555461"/>
                <a:gd name="connsiteY47" fmla="*/ 464850 h 569274"/>
                <a:gd name="connsiteX48" fmla="*/ 403661 w 555461"/>
                <a:gd name="connsiteY48" fmla="*/ 479509 h 569274"/>
                <a:gd name="connsiteX49" fmla="*/ 353078 w 555461"/>
                <a:gd name="connsiteY49" fmla="*/ 488335 h 569274"/>
                <a:gd name="connsiteX50" fmla="*/ 302521 w 555461"/>
                <a:gd name="connsiteY50" fmla="*/ 492492 h 569274"/>
                <a:gd name="connsiteX51" fmla="*/ 277808 w 555461"/>
                <a:gd name="connsiteY51" fmla="*/ 493009 h 569274"/>
                <a:gd name="connsiteX52" fmla="*/ 251938 w 555461"/>
                <a:gd name="connsiteY52" fmla="*/ 492451 h 569274"/>
                <a:gd name="connsiteX53" fmla="*/ 201355 w 555461"/>
                <a:gd name="connsiteY53" fmla="*/ 488175 h 569274"/>
                <a:gd name="connsiteX54" fmla="*/ 150772 w 555461"/>
                <a:gd name="connsiteY54" fmla="*/ 479235 h 569274"/>
                <a:gd name="connsiteX55" fmla="*/ 100189 w 555461"/>
                <a:gd name="connsiteY55" fmla="*/ 464390 h 569274"/>
                <a:gd name="connsiteX56" fmla="*/ 49632 w 555461"/>
                <a:gd name="connsiteY56" fmla="*/ 440233 h 569274"/>
                <a:gd name="connsiteX57" fmla="*/ 232 w 555461"/>
                <a:gd name="connsiteY57" fmla="*/ 386682 h 569274"/>
                <a:gd name="connsiteX58" fmla="*/ 232 w 555461"/>
                <a:gd name="connsiteY58" fmla="*/ 394608 h 569274"/>
                <a:gd name="connsiteX59" fmla="*/ 0 w 555461"/>
                <a:gd name="connsiteY59" fmla="*/ 394200 h 569274"/>
                <a:gd name="connsiteX60" fmla="*/ 0 w 555461"/>
                <a:gd name="connsiteY60" fmla="*/ 305060 h 569274"/>
                <a:gd name="connsiteX61" fmla="*/ 46494 w 555461"/>
                <a:gd name="connsiteY61" fmla="*/ 349480 h 569274"/>
                <a:gd name="connsiteX62" fmla="*/ 97746 w 555461"/>
                <a:gd name="connsiteY62" fmla="*/ 374253 h 569274"/>
                <a:gd name="connsiteX63" fmla="*/ 149023 w 555461"/>
                <a:gd name="connsiteY63" fmla="*/ 389733 h 569274"/>
                <a:gd name="connsiteX64" fmla="*/ 200301 w 555461"/>
                <a:gd name="connsiteY64" fmla="*/ 399195 h 569274"/>
                <a:gd name="connsiteX65" fmla="*/ 251578 w 555461"/>
                <a:gd name="connsiteY65" fmla="*/ 403751 h 569274"/>
                <a:gd name="connsiteX66" fmla="*/ 277808 w 555461"/>
                <a:gd name="connsiteY66" fmla="*/ 404371 h 569274"/>
                <a:gd name="connsiteX67" fmla="*/ 302855 w 555461"/>
                <a:gd name="connsiteY67" fmla="*/ 403792 h 569274"/>
                <a:gd name="connsiteX68" fmla="*/ 354132 w 555461"/>
                <a:gd name="connsiteY68" fmla="*/ 399335 h 569274"/>
                <a:gd name="connsiteX69" fmla="*/ 405384 w 555461"/>
                <a:gd name="connsiteY69" fmla="*/ 390043 h 569274"/>
                <a:gd name="connsiteX70" fmla="*/ 456661 w 555461"/>
                <a:gd name="connsiteY70" fmla="*/ 374697 h 569274"/>
                <a:gd name="connsiteX71" fmla="*/ 507938 w 555461"/>
                <a:gd name="connsiteY71" fmla="*/ 350210 h 569274"/>
                <a:gd name="connsiteX72" fmla="*/ 555461 w 555461"/>
                <a:gd name="connsiteY72" fmla="*/ 305365 h 569274"/>
                <a:gd name="connsiteX73" fmla="*/ 555461 w 555461"/>
                <a:gd name="connsiteY73" fmla="*/ 318266 h 569274"/>
                <a:gd name="connsiteX74" fmla="*/ 555410 w 555461"/>
                <a:gd name="connsiteY74" fmla="*/ 318333 h 569274"/>
                <a:gd name="connsiteX75" fmla="*/ 555410 w 555461"/>
                <a:gd name="connsiteY75" fmla="*/ 310417 h 569274"/>
                <a:gd name="connsiteX76" fmla="*/ 504827 w 555461"/>
                <a:gd name="connsiteY76" fmla="*/ 364708 h 569274"/>
                <a:gd name="connsiteX77" fmla="*/ 454244 w 555461"/>
                <a:gd name="connsiteY77" fmla="*/ 388585 h 569274"/>
                <a:gd name="connsiteX78" fmla="*/ 403661 w 555461"/>
                <a:gd name="connsiteY78" fmla="*/ 403244 h 569274"/>
                <a:gd name="connsiteX79" fmla="*/ 353078 w 555461"/>
                <a:gd name="connsiteY79" fmla="*/ 412070 h 569274"/>
                <a:gd name="connsiteX80" fmla="*/ 302521 w 555461"/>
                <a:gd name="connsiteY80" fmla="*/ 416227 h 569274"/>
                <a:gd name="connsiteX81" fmla="*/ 277808 w 555461"/>
                <a:gd name="connsiteY81" fmla="*/ 416744 h 569274"/>
                <a:gd name="connsiteX82" fmla="*/ 251938 w 555461"/>
                <a:gd name="connsiteY82" fmla="*/ 416186 h 569274"/>
                <a:gd name="connsiteX83" fmla="*/ 201355 w 555461"/>
                <a:gd name="connsiteY83" fmla="*/ 411910 h 569274"/>
                <a:gd name="connsiteX84" fmla="*/ 150772 w 555461"/>
                <a:gd name="connsiteY84" fmla="*/ 402970 h 569274"/>
                <a:gd name="connsiteX85" fmla="*/ 100189 w 555461"/>
                <a:gd name="connsiteY85" fmla="*/ 388125 h 569274"/>
                <a:gd name="connsiteX86" fmla="*/ 49632 w 555461"/>
                <a:gd name="connsiteY86" fmla="*/ 363968 h 569274"/>
                <a:gd name="connsiteX87" fmla="*/ 232 w 555461"/>
                <a:gd name="connsiteY87" fmla="*/ 310417 h 569274"/>
                <a:gd name="connsiteX88" fmla="*/ 232 w 555461"/>
                <a:gd name="connsiteY88" fmla="*/ 318343 h 569274"/>
                <a:gd name="connsiteX89" fmla="*/ 0 w 555461"/>
                <a:gd name="connsiteY89" fmla="*/ 317935 h 569274"/>
                <a:gd name="connsiteX90" fmla="*/ 0 w 555461"/>
                <a:gd name="connsiteY90" fmla="*/ 228795 h 569274"/>
                <a:gd name="connsiteX91" fmla="*/ 46494 w 555461"/>
                <a:gd name="connsiteY91" fmla="*/ 273215 h 569274"/>
                <a:gd name="connsiteX92" fmla="*/ 97746 w 555461"/>
                <a:gd name="connsiteY92" fmla="*/ 297988 h 569274"/>
                <a:gd name="connsiteX93" fmla="*/ 149023 w 555461"/>
                <a:gd name="connsiteY93" fmla="*/ 313468 h 569274"/>
                <a:gd name="connsiteX94" fmla="*/ 200301 w 555461"/>
                <a:gd name="connsiteY94" fmla="*/ 322930 h 569274"/>
                <a:gd name="connsiteX95" fmla="*/ 251578 w 555461"/>
                <a:gd name="connsiteY95" fmla="*/ 327486 h 569274"/>
                <a:gd name="connsiteX96" fmla="*/ 277808 w 555461"/>
                <a:gd name="connsiteY96" fmla="*/ 328106 h 569274"/>
                <a:gd name="connsiteX97" fmla="*/ 302855 w 555461"/>
                <a:gd name="connsiteY97" fmla="*/ 327527 h 569274"/>
                <a:gd name="connsiteX98" fmla="*/ 354132 w 555461"/>
                <a:gd name="connsiteY98" fmla="*/ 323070 h 569274"/>
                <a:gd name="connsiteX99" fmla="*/ 405384 w 555461"/>
                <a:gd name="connsiteY99" fmla="*/ 313778 h 569274"/>
                <a:gd name="connsiteX100" fmla="*/ 456661 w 555461"/>
                <a:gd name="connsiteY100" fmla="*/ 298437 h 569274"/>
                <a:gd name="connsiteX101" fmla="*/ 507938 w 555461"/>
                <a:gd name="connsiteY101" fmla="*/ 273945 h 569274"/>
                <a:gd name="connsiteX102" fmla="*/ 555461 w 555461"/>
                <a:gd name="connsiteY102" fmla="*/ 229100 h 569274"/>
                <a:gd name="connsiteX103" fmla="*/ 555461 w 555461"/>
                <a:gd name="connsiteY103" fmla="*/ 242001 h 569274"/>
                <a:gd name="connsiteX104" fmla="*/ 555410 w 555461"/>
                <a:gd name="connsiteY104" fmla="*/ 242068 h 569274"/>
                <a:gd name="connsiteX105" fmla="*/ 555410 w 555461"/>
                <a:gd name="connsiteY105" fmla="*/ 234152 h 569274"/>
                <a:gd name="connsiteX106" fmla="*/ 504827 w 555461"/>
                <a:gd name="connsiteY106" fmla="*/ 288443 h 569274"/>
                <a:gd name="connsiteX107" fmla="*/ 454244 w 555461"/>
                <a:gd name="connsiteY107" fmla="*/ 312320 h 569274"/>
                <a:gd name="connsiteX108" fmla="*/ 403661 w 555461"/>
                <a:gd name="connsiteY108" fmla="*/ 326979 h 569274"/>
                <a:gd name="connsiteX109" fmla="*/ 353078 w 555461"/>
                <a:gd name="connsiteY109" fmla="*/ 335805 h 569274"/>
                <a:gd name="connsiteX110" fmla="*/ 302521 w 555461"/>
                <a:gd name="connsiteY110" fmla="*/ 339962 h 569274"/>
                <a:gd name="connsiteX111" fmla="*/ 277808 w 555461"/>
                <a:gd name="connsiteY111" fmla="*/ 340479 h 569274"/>
                <a:gd name="connsiteX112" fmla="*/ 251938 w 555461"/>
                <a:gd name="connsiteY112" fmla="*/ 339921 h 569274"/>
                <a:gd name="connsiteX113" fmla="*/ 201355 w 555461"/>
                <a:gd name="connsiteY113" fmla="*/ 335645 h 569274"/>
                <a:gd name="connsiteX114" fmla="*/ 150772 w 555461"/>
                <a:gd name="connsiteY114" fmla="*/ 326705 h 569274"/>
                <a:gd name="connsiteX115" fmla="*/ 100189 w 555461"/>
                <a:gd name="connsiteY115" fmla="*/ 311860 h 569274"/>
                <a:gd name="connsiteX116" fmla="*/ 49632 w 555461"/>
                <a:gd name="connsiteY116" fmla="*/ 287703 h 569274"/>
                <a:gd name="connsiteX117" fmla="*/ 232 w 555461"/>
                <a:gd name="connsiteY117" fmla="*/ 234152 h 569274"/>
                <a:gd name="connsiteX118" fmla="*/ 232 w 555461"/>
                <a:gd name="connsiteY118" fmla="*/ 242078 h 569274"/>
                <a:gd name="connsiteX119" fmla="*/ 0 w 555461"/>
                <a:gd name="connsiteY119" fmla="*/ 241670 h 569274"/>
                <a:gd name="connsiteX120" fmla="*/ 0 w 555461"/>
                <a:gd name="connsiteY120" fmla="*/ 152530 h 569274"/>
                <a:gd name="connsiteX121" fmla="*/ 46494 w 555461"/>
                <a:gd name="connsiteY121" fmla="*/ 196950 h 569274"/>
                <a:gd name="connsiteX122" fmla="*/ 97746 w 555461"/>
                <a:gd name="connsiteY122" fmla="*/ 221723 h 569274"/>
                <a:gd name="connsiteX123" fmla="*/ 149023 w 555461"/>
                <a:gd name="connsiteY123" fmla="*/ 237203 h 569274"/>
                <a:gd name="connsiteX124" fmla="*/ 200301 w 555461"/>
                <a:gd name="connsiteY124" fmla="*/ 246665 h 569274"/>
                <a:gd name="connsiteX125" fmla="*/ 251578 w 555461"/>
                <a:gd name="connsiteY125" fmla="*/ 251221 h 569274"/>
                <a:gd name="connsiteX126" fmla="*/ 277808 w 555461"/>
                <a:gd name="connsiteY126" fmla="*/ 251841 h 569274"/>
                <a:gd name="connsiteX127" fmla="*/ 302855 w 555461"/>
                <a:gd name="connsiteY127" fmla="*/ 251262 h 569274"/>
                <a:gd name="connsiteX128" fmla="*/ 354132 w 555461"/>
                <a:gd name="connsiteY128" fmla="*/ 246805 h 569274"/>
                <a:gd name="connsiteX129" fmla="*/ 405384 w 555461"/>
                <a:gd name="connsiteY129" fmla="*/ 237513 h 569274"/>
                <a:gd name="connsiteX130" fmla="*/ 456661 w 555461"/>
                <a:gd name="connsiteY130" fmla="*/ 222167 h 569274"/>
                <a:gd name="connsiteX131" fmla="*/ 507938 w 555461"/>
                <a:gd name="connsiteY131" fmla="*/ 197680 h 569274"/>
                <a:gd name="connsiteX132" fmla="*/ 555461 w 555461"/>
                <a:gd name="connsiteY132" fmla="*/ 152835 h 569274"/>
                <a:gd name="connsiteX133" fmla="*/ 555461 w 555461"/>
                <a:gd name="connsiteY133" fmla="*/ 165736 h 569274"/>
                <a:gd name="connsiteX134" fmla="*/ 555410 w 555461"/>
                <a:gd name="connsiteY134" fmla="*/ 165803 h 569274"/>
                <a:gd name="connsiteX135" fmla="*/ 555410 w 555461"/>
                <a:gd name="connsiteY135" fmla="*/ 157887 h 569274"/>
                <a:gd name="connsiteX136" fmla="*/ 504827 w 555461"/>
                <a:gd name="connsiteY136" fmla="*/ 212178 h 569274"/>
                <a:gd name="connsiteX137" fmla="*/ 454244 w 555461"/>
                <a:gd name="connsiteY137" fmla="*/ 236055 h 569274"/>
                <a:gd name="connsiteX138" fmla="*/ 403661 w 555461"/>
                <a:gd name="connsiteY138" fmla="*/ 250714 h 569274"/>
                <a:gd name="connsiteX139" fmla="*/ 353078 w 555461"/>
                <a:gd name="connsiteY139" fmla="*/ 259540 h 569274"/>
                <a:gd name="connsiteX140" fmla="*/ 302521 w 555461"/>
                <a:gd name="connsiteY140" fmla="*/ 263697 h 569274"/>
                <a:gd name="connsiteX141" fmla="*/ 277808 w 555461"/>
                <a:gd name="connsiteY141" fmla="*/ 264214 h 569274"/>
                <a:gd name="connsiteX142" fmla="*/ 251938 w 555461"/>
                <a:gd name="connsiteY142" fmla="*/ 263656 h 569274"/>
                <a:gd name="connsiteX143" fmla="*/ 201355 w 555461"/>
                <a:gd name="connsiteY143" fmla="*/ 259380 h 569274"/>
                <a:gd name="connsiteX144" fmla="*/ 150772 w 555461"/>
                <a:gd name="connsiteY144" fmla="*/ 250440 h 569274"/>
                <a:gd name="connsiteX145" fmla="*/ 100189 w 555461"/>
                <a:gd name="connsiteY145" fmla="*/ 235595 h 569274"/>
                <a:gd name="connsiteX146" fmla="*/ 49632 w 555461"/>
                <a:gd name="connsiteY146" fmla="*/ 211438 h 569274"/>
                <a:gd name="connsiteX147" fmla="*/ 232 w 555461"/>
                <a:gd name="connsiteY147" fmla="*/ 157887 h 569274"/>
                <a:gd name="connsiteX148" fmla="*/ 232 w 555461"/>
                <a:gd name="connsiteY148" fmla="*/ 165813 h 569274"/>
                <a:gd name="connsiteX149" fmla="*/ 0 w 555461"/>
                <a:gd name="connsiteY149" fmla="*/ 165405 h 569274"/>
                <a:gd name="connsiteX150" fmla="*/ 0 w 555461"/>
                <a:gd name="connsiteY150" fmla="*/ 76265 h 569274"/>
                <a:gd name="connsiteX151" fmla="*/ 46494 w 555461"/>
                <a:gd name="connsiteY151" fmla="*/ 120685 h 569274"/>
                <a:gd name="connsiteX152" fmla="*/ 97746 w 555461"/>
                <a:gd name="connsiteY152" fmla="*/ 145458 h 569274"/>
                <a:gd name="connsiteX153" fmla="*/ 149023 w 555461"/>
                <a:gd name="connsiteY153" fmla="*/ 160938 h 569274"/>
                <a:gd name="connsiteX154" fmla="*/ 200301 w 555461"/>
                <a:gd name="connsiteY154" fmla="*/ 170400 h 569274"/>
                <a:gd name="connsiteX155" fmla="*/ 251578 w 555461"/>
                <a:gd name="connsiteY155" fmla="*/ 174956 h 569274"/>
                <a:gd name="connsiteX156" fmla="*/ 277808 w 555461"/>
                <a:gd name="connsiteY156" fmla="*/ 175576 h 569274"/>
                <a:gd name="connsiteX157" fmla="*/ 302855 w 555461"/>
                <a:gd name="connsiteY157" fmla="*/ 174997 h 569274"/>
                <a:gd name="connsiteX158" fmla="*/ 354132 w 555461"/>
                <a:gd name="connsiteY158" fmla="*/ 170540 h 569274"/>
                <a:gd name="connsiteX159" fmla="*/ 405384 w 555461"/>
                <a:gd name="connsiteY159" fmla="*/ 161248 h 569274"/>
                <a:gd name="connsiteX160" fmla="*/ 456661 w 555461"/>
                <a:gd name="connsiteY160" fmla="*/ 145902 h 569274"/>
                <a:gd name="connsiteX161" fmla="*/ 507938 w 555461"/>
                <a:gd name="connsiteY161" fmla="*/ 121415 h 569274"/>
                <a:gd name="connsiteX162" fmla="*/ 555461 w 555461"/>
                <a:gd name="connsiteY162" fmla="*/ 76570 h 569274"/>
                <a:gd name="connsiteX163" fmla="*/ 555461 w 555461"/>
                <a:gd name="connsiteY163" fmla="*/ 89471 h 569274"/>
                <a:gd name="connsiteX164" fmla="*/ 555410 w 555461"/>
                <a:gd name="connsiteY164" fmla="*/ 89538 h 569274"/>
                <a:gd name="connsiteX165" fmla="*/ 555410 w 555461"/>
                <a:gd name="connsiteY165" fmla="*/ 81622 h 569274"/>
                <a:gd name="connsiteX166" fmla="*/ 504827 w 555461"/>
                <a:gd name="connsiteY166" fmla="*/ 135913 h 569274"/>
                <a:gd name="connsiteX167" fmla="*/ 454244 w 555461"/>
                <a:gd name="connsiteY167" fmla="*/ 159790 h 569274"/>
                <a:gd name="connsiteX168" fmla="*/ 403661 w 555461"/>
                <a:gd name="connsiteY168" fmla="*/ 174449 h 569274"/>
                <a:gd name="connsiteX169" fmla="*/ 353078 w 555461"/>
                <a:gd name="connsiteY169" fmla="*/ 183275 h 569274"/>
                <a:gd name="connsiteX170" fmla="*/ 302521 w 555461"/>
                <a:gd name="connsiteY170" fmla="*/ 187432 h 569274"/>
                <a:gd name="connsiteX171" fmla="*/ 277808 w 555461"/>
                <a:gd name="connsiteY171" fmla="*/ 187949 h 569274"/>
                <a:gd name="connsiteX172" fmla="*/ 251938 w 555461"/>
                <a:gd name="connsiteY172" fmla="*/ 187391 h 569274"/>
                <a:gd name="connsiteX173" fmla="*/ 201355 w 555461"/>
                <a:gd name="connsiteY173" fmla="*/ 183115 h 569274"/>
                <a:gd name="connsiteX174" fmla="*/ 150772 w 555461"/>
                <a:gd name="connsiteY174" fmla="*/ 174175 h 569274"/>
                <a:gd name="connsiteX175" fmla="*/ 100189 w 555461"/>
                <a:gd name="connsiteY175" fmla="*/ 159330 h 569274"/>
                <a:gd name="connsiteX176" fmla="*/ 49632 w 555461"/>
                <a:gd name="connsiteY176" fmla="*/ 135173 h 569274"/>
                <a:gd name="connsiteX177" fmla="*/ 232 w 555461"/>
                <a:gd name="connsiteY177" fmla="*/ 81622 h 569274"/>
                <a:gd name="connsiteX178" fmla="*/ 232 w 555461"/>
                <a:gd name="connsiteY178" fmla="*/ 89548 h 569274"/>
                <a:gd name="connsiteX179" fmla="*/ 0 w 555461"/>
                <a:gd name="connsiteY179" fmla="*/ 89140 h 569274"/>
                <a:gd name="connsiteX180" fmla="*/ 0 w 555461"/>
                <a:gd name="connsiteY180" fmla="*/ 0 h 569274"/>
                <a:gd name="connsiteX181" fmla="*/ 46494 w 555461"/>
                <a:gd name="connsiteY181" fmla="*/ 44420 h 569274"/>
                <a:gd name="connsiteX182" fmla="*/ 97746 w 555461"/>
                <a:gd name="connsiteY182" fmla="*/ 69193 h 569274"/>
                <a:gd name="connsiteX183" fmla="*/ 149023 w 555461"/>
                <a:gd name="connsiteY183" fmla="*/ 84673 h 569274"/>
                <a:gd name="connsiteX184" fmla="*/ 200301 w 555461"/>
                <a:gd name="connsiteY184" fmla="*/ 94135 h 569274"/>
                <a:gd name="connsiteX185" fmla="*/ 251578 w 555461"/>
                <a:gd name="connsiteY185" fmla="*/ 98691 h 569274"/>
                <a:gd name="connsiteX186" fmla="*/ 277808 w 555461"/>
                <a:gd name="connsiteY186" fmla="*/ 99311 h 569274"/>
                <a:gd name="connsiteX187" fmla="*/ 302855 w 555461"/>
                <a:gd name="connsiteY187" fmla="*/ 98732 h 569274"/>
                <a:gd name="connsiteX188" fmla="*/ 354132 w 555461"/>
                <a:gd name="connsiteY188" fmla="*/ 94275 h 569274"/>
                <a:gd name="connsiteX189" fmla="*/ 405384 w 555461"/>
                <a:gd name="connsiteY189" fmla="*/ 84983 h 569274"/>
                <a:gd name="connsiteX190" fmla="*/ 456661 w 555461"/>
                <a:gd name="connsiteY190" fmla="*/ 69637 h 569274"/>
                <a:gd name="connsiteX191" fmla="*/ 507938 w 555461"/>
                <a:gd name="connsiteY191" fmla="*/ 45150 h 569274"/>
                <a:gd name="connsiteX192" fmla="*/ 555461 w 555461"/>
                <a:gd name="connsiteY192" fmla="*/ 305 h 569274"/>
                <a:gd name="connsiteX193" fmla="*/ 555461 w 555461"/>
                <a:gd name="connsiteY193" fmla="*/ 13206 h 569274"/>
                <a:gd name="connsiteX194" fmla="*/ 555410 w 555461"/>
                <a:gd name="connsiteY194" fmla="*/ 13273 h 569274"/>
                <a:gd name="connsiteX195" fmla="*/ 555410 w 555461"/>
                <a:gd name="connsiteY195" fmla="*/ 5357 h 569274"/>
                <a:gd name="connsiteX196" fmla="*/ 504827 w 555461"/>
                <a:gd name="connsiteY196" fmla="*/ 59648 h 569274"/>
                <a:gd name="connsiteX197" fmla="*/ 454244 w 555461"/>
                <a:gd name="connsiteY197" fmla="*/ 83525 h 569274"/>
                <a:gd name="connsiteX198" fmla="*/ 403661 w 555461"/>
                <a:gd name="connsiteY198" fmla="*/ 98184 h 569274"/>
                <a:gd name="connsiteX199" fmla="*/ 353078 w 555461"/>
                <a:gd name="connsiteY199" fmla="*/ 107010 h 569274"/>
                <a:gd name="connsiteX200" fmla="*/ 302521 w 555461"/>
                <a:gd name="connsiteY200" fmla="*/ 111167 h 569274"/>
                <a:gd name="connsiteX201" fmla="*/ 277808 w 555461"/>
                <a:gd name="connsiteY201" fmla="*/ 111684 h 569274"/>
                <a:gd name="connsiteX202" fmla="*/ 251938 w 555461"/>
                <a:gd name="connsiteY202" fmla="*/ 111126 h 569274"/>
                <a:gd name="connsiteX203" fmla="*/ 201355 w 555461"/>
                <a:gd name="connsiteY203" fmla="*/ 106850 h 569274"/>
                <a:gd name="connsiteX204" fmla="*/ 150772 w 555461"/>
                <a:gd name="connsiteY204" fmla="*/ 97910 h 569274"/>
                <a:gd name="connsiteX205" fmla="*/ 100189 w 555461"/>
                <a:gd name="connsiteY205" fmla="*/ 83065 h 569274"/>
                <a:gd name="connsiteX206" fmla="*/ 49632 w 555461"/>
                <a:gd name="connsiteY206" fmla="*/ 58908 h 569274"/>
                <a:gd name="connsiteX207" fmla="*/ 232 w 555461"/>
                <a:gd name="connsiteY207" fmla="*/ 5357 h 569274"/>
                <a:gd name="connsiteX208" fmla="*/ 232 w 555461"/>
                <a:gd name="connsiteY208" fmla="*/ 13283 h 569274"/>
                <a:gd name="connsiteX209" fmla="*/ 0 w 555461"/>
                <a:gd name="connsiteY209" fmla="*/ 12875 h 569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Lst>
              <a:rect l="l" t="t" r="r" b="b"/>
              <a:pathLst>
                <a:path w="555461" h="569274">
                  <a:moveTo>
                    <a:pt x="0" y="457590"/>
                  </a:moveTo>
                  <a:cubicBezTo>
                    <a:pt x="9155" y="473655"/>
                    <a:pt x="25176" y="488717"/>
                    <a:pt x="46494" y="502010"/>
                  </a:cubicBezTo>
                  <a:cubicBezTo>
                    <a:pt x="61204" y="511209"/>
                    <a:pt x="78459" y="519534"/>
                    <a:pt x="97746" y="526783"/>
                  </a:cubicBezTo>
                  <a:cubicBezTo>
                    <a:pt x="113561" y="532724"/>
                    <a:pt x="130765" y="537941"/>
                    <a:pt x="149023" y="542263"/>
                  </a:cubicBezTo>
                  <a:cubicBezTo>
                    <a:pt x="165327" y="546136"/>
                    <a:pt x="182454" y="549326"/>
                    <a:pt x="200301" y="551725"/>
                  </a:cubicBezTo>
                  <a:cubicBezTo>
                    <a:pt x="216861" y="553933"/>
                    <a:pt x="233988" y="555479"/>
                    <a:pt x="251578" y="556281"/>
                  </a:cubicBezTo>
                  <a:cubicBezTo>
                    <a:pt x="260244" y="556663"/>
                    <a:pt x="268987" y="556865"/>
                    <a:pt x="277808" y="556901"/>
                  </a:cubicBezTo>
                  <a:cubicBezTo>
                    <a:pt x="286243" y="556865"/>
                    <a:pt x="294600" y="556684"/>
                    <a:pt x="302855" y="556322"/>
                  </a:cubicBezTo>
                  <a:cubicBezTo>
                    <a:pt x="320419" y="555572"/>
                    <a:pt x="337571" y="554078"/>
                    <a:pt x="354132" y="551865"/>
                  </a:cubicBezTo>
                  <a:cubicBezTo>
                    <a:pt x="371953" y="549538"/>
                    <a:pt x="389106" y="546384"/>
                    <a:pt x="405384" y="542573"/>
                  </a:cubicBezTo>
                  <a:cubicBezTo>
                    <a:pt x="423668" y="538266"/>
                    <a:pt x="440846" y="533122"/>
                    <a:pt x="456661" y="527227"/>
                  </a:cubicBezTo>
                  <a:cubicBezTo>
                    <a:pt x="475948" y="520076"/>
                    <a:pt x="493178" y="511829"/>
                    <a:pt x="507938" y="502740"/>
                  </a:cubicBezTo>
                  <a:cubicBezTo>
                    <a:pt x="529720" y="489348"/>
                    <a:pt x="546075" y="474152"/>
                    <a:pt x="555461" y="457895"/>
                  </a:cubicBezTo>
                  <a:lnTo>
                    <a:pt x="555461" y="470796"/>
                  </a:lnTo>
                  <a:cubicBezTo>
                    <a:pt x="555436" y="470822"/>
                    <a:pt x="555436" y="470842"/>
                    <a:pt x="555410" y="470863"/>
                  </a:cubicBezTo>
                  <a:cubicBezTo>
                    <a:pt x="555410" y="467973"/>
                    <a:pt x="555410" y="465274"/>
                    <a:pt x="555410" y="462947"/>
                  </a:cubicBezTo>
                  <a:cubicBezTo>
                    <a:pt x="548209" y="483019"/>
                    <a:pt x="530440" y="501499"/>
                    <a:pt x="504827" y="517238"/>
                  </a:cubicBezTo>
                  <a:cubicBezTo>
                    <a:pt x="490349" y="526152"/>
                    <a:pt x="473325" y="534177"/>
                    <a:pt x="454244" y="541115"/>
                  </a:cubicBezTo>
                  <a:cubicBezTo>
                    <a:pt x="438660" y="546751"/>
                    <a:pt x="421739" y="551679"/>
                    <a:pt x="403661" y="555774"/>
                  </a:cubicBezTo>
                  <a:cubicBezTo>
                    <a:pt x="387614" y="559398"/>
                    <a:pt x="370719" y="562387"/>
                    <a:pt x="353078" y="564600"/>
                  </a:cubicBezTo>
                  <a:cubicBezTo>
                    <a:pt x="336774" y="566642"/>
                    <a:pt x="319879" y="568044"/>
                    <a:pt x="302521" y="568757"/>
                  </a:cubicBezTo>
                  <a:cubicBezTo>
                    <a:pt x="294369" y="569083"/>
                    <a:pt x="286140" y="569274"/>
                    <a:pt x="277808" y="569274"/>
                  </a:cubicBezTo>
                  <a:cubicBezTo>
                    <a:pt x="269090" y="569248"/>
                    <a:pt x="260450" y="569067"/>
                    <a:pt x="251938" y="568716"/>
                  </a:cubicBezTo>
                  <a:cubicBezTo>
                    <a:pt x="234580" y="567971"/>
                    <a:pt x="217659" y="566534"/>
                    <a:pt x="201355" y="564440"/>
                  </a:cubicBezTo>
                  <a:cubicBezTo>
                    <a:pt x="183714" y="562196"/>
                    <a:pt x="166819" y="559171"/>
                    <a:pt x="150772" y="555500"/>
                  </a:cubicBezTo>
                  <a:cubicBezTo>
                    <a:pt x="132694" y="551374"/>
                    <a:pt x="115773" y="546374"/>
                    <a:pt x="100189" y="540655"/>
                  </a:cubicBezTo>
                  <a:cubicBezTo>
                    <a:pt x="81082" y="533634"/>
                    <a:pt x="64058" y="525500"/>
                    <a:pt x="49632" y="516498"/>
                  </a:cubicBezTo>
                  <a:cubicBezTo>
                    <a:pt x="24636" y="500909"/>
                    <a:pt x="7304" y="482709"/>
                    <a:pt x="232" y="462947"/>
                  </a:cubicBezTo>
                  <a:cubicBezTo>
                    <a:pt x="232" y="465274"/>
                    <a:pt x="232" y="467978"/>
                    <a:pt x="232" y="470873"/>
                  </a:cubicBezTo>
                  <a:cubicBezTo>
                    <a:pt x="155" y="470739"/>
                    <a:pt x="77" y="470605"/>
                    <a:pt x="0" y="470465"/>
                  </a:cubicBezTo>
                  <a:close/>
                  <a:moveTo>
                    <a:pt x="0" y="381325"/>
                  </a:moveTo>
                  <a:cubicBezTo>
                    <a:pt x="9155" y="397390"/>
                    <a:pt x="25176" y="412452"/>
                    <a:pt x="46494" y="425745"/>
                  </a:cubicBezTo>
                  <a:cubicBezTo>
                    <a:pt x="61204" y="434944"/>
                    <a:pt x="78459" y="443269"/>
                    <a:pt x="97746" y="450518"/>
                  </a:cubicBezTo>
                  <a:cubicBezTo>
                    <a:pt x="113561" y="456459"/>
                    <a:pt x="130765" y="461676"/>
                    <a:pt x="149023" y="465998"/>
                  </a:cubicBezTo>
                  <a:cubicBezTo>
                    <a:pt x="165327" y="469871"/>
                    <a:pt x="182454" y="473061"/>
                    <a:pt x="200301" y="475460"/>
                  </a:cubicBezTo>
                  <a:cubicBezTo>
                    <a:pt x="216861" y="477668"/>
                    <a:pt x="233988" y="479219"/>
                    <a:pt x="251578" y="480016"/>
                  </a:cubicBezTo>
                  <a:cubicBezTo>
                    <a:pt x="260244" y="480398"/>
                    <a:pt x="268987" y="480600"/>
                    <a:pt x="277808" y="480636"/>
                  </a:cubicBezTo>
                  <a:cubicBezTo>
                    <a:pt x="286243" y="480600"/>
                    <a:pt x="294600" y="480419"/>
                    <a:pt x="302855" y="480057"/>
                  </a:cubicBezTo>
                  <a:cubicBezTo>
                    <a:pt x="320419" y="479307"/>
                    <a:pt x="337571" y="477813"/>
                    <a:pt x="354132" y="475600"/>
                  </a:cubicBezTo>
                  <a:cubicBezTo>
                    <a:pt x="371953" y="473273"/>
                    <a:pt x="389106" y="470119"/>
                    <a:pt x="405384" y="466308"/>
                  </a:cubicBezTo>
                  <a:cubicBezTo>
                    <a:pt x="423668" y="462001"/>
                    <a:pt x="440846" y="456857"/>
                    <a:pt x="456661" y="450967"/>
                  </a:cubicBezTo>
                  <a:cubicBezTo>
                    <a:pt x="475948" y="443811"/>
                    <a:pt x="493178" y="435564"/>
                    <a:pt x="507938" y="426475"/>
                  </a:cubicBezTo>
                  <a:cubicBezTo>
                    <a:pt x="529720" y="413083"/>
                    <a:pt x="546075" y="397887"/>
                    <a:pt x="555461" y="381630"/>
                  </a:cubicBezTo>
                  <a:lnTo>
                    <a:pt x="555461" y="394531"/>
                  </a:lnTo>
                  <a:cubicBezTo>
                    <a:pt x="555436" y="394557"/>
                    <a:pt x="555436" y="394577"/>
                    <a:pt x="555410" y="394598"/>
                  </a:cubicBezTo>
                  <a:cubicBezTo>
                    <a:pt x="555410" y="391708"/>
                    <a:pt x="555410" y="389009"/>
                    <a:pt x="555410" y="386682"/>
                  </a:cubicBezTo>
                  <a:cubicBezTo>
                    <a:pt x="548209" y="406754"/>
                    <a:pt x="530440" y="425234"/>
                    <a:pt x="504827" y="440973"/>
                  </a:cubicBezTo>
                  <a:cubicBezTo>
                    <a:pt x="490349" y="449887"/>
                    <a:pt x="473325" y="457912"/>
                    <a:pt x="454244" y="464850"/>
                  </a:cubicBezTo>
                  <a:cubicBezTo>
                    <a:pt x="438660" y="470491"/>
                    <a:pt x="421739" y="475414"/>
                    <a:pt x="403661" y="479509"/>
                  </a:cubicBezTo>
                  <a:cubicBezTo>
                    <a:pt x="387614" y="483133"/>
                    <a:pt x="370719" y="486122"/>
                    <a:pt x="353078" y="488335"/>
                  </a:cubicBezTo>
                  <a:cubicBezTo>
                    <a:pt x="336774" y="490377"/>
                    <a:pt x="319879" y="491779"/>
                    <a:pt x="302521" y="492492"/>
                  </a:cubicBezTo>
                  <a:cubicBezTo>
                    <a:pt x="294369" y="492818"/>
                    <a:pt x="286140" y="493009"/>
                    <a:pt x="277808" y="493009"/>
                  </a:cubicBezTo>
                  <a:cubicBezTo>
                    <a:pt x="269090" y="492983"/>
                    <a:pt x="260450" y="492802"/>
                    <a:pt x="251938" y="492451"/>
                  </a:cubicBezTo>
                  <a:cubicBezTo>
                    <a:pt x="234580" y="491706"/>
                    <a:pt x="217659" y="490269"/>
                    <a:pt x="201355" y="488175"/>
                  </a:cubicBezTo>
                  <a:cubicBezTo>
                    <a:pt x="183714" y="485931"/>
                    <a:pt x="166819" y="482906"/>
                    <a:pt x="150772" y="479235"/>
                  </a:cubicBezTo>
                  <a:cubicBezTo>
                    <a:pt x="132694" y="475109"/>
                    <a:pt x="115773" y="470109"/>
                    <a:pt x="100189" y="464390"/>
                  </a:cubicBezTo>
                  <a:cubicBezTo>
                    <a:pt x="81082" y="457369"/>
                    <a:pt x="64058" y="449235"/>
                    <a:pt x="49632" y="440233"/>
                  </a:cubicBezTo>
                  <a:cubicBezTo>
                    <a:pt x="24636" y="424644"/>
                    <a:pt x="7304" y="406444"/>
                    <a:pt x="232" y="386682"/>
                  </a:cubicBezTo>
                  <a:cubicBezTo>
                    <a:pt x="232" y="389009"/>
                    <a:pt x="232" y="391713"/>
                    <a:pt x="232" y="394608"/>
                  </a:cubicBezTo>
                  <a:cubicBezTo>
                    <a:pt x="155" y="394474"/>
                    <a:pt x="77" y="394340"/>
                    <a:pt x="0" y="394200"/>
                  </a:cubicBezTo>
                  <a:close/>
                  <a:moveTo>
                    <a:pt x="0" y="305060"/>
                  </a:moveTo>
                  <a:cubicBezTo>
                    <a:pt x="9155" y="321125"/>
                    <a:pt x="25176" y="336187"/>
                    <a:pt x="46494" y="349480"/>
                  </a:cubicBezTo>
                  <a:cubicBezTo>
                    <a:pt x="61204" y="358679"/>
                    <a:pt x="78459" y="367004"/>
                    <a:pt x="97746" y="374253"/>
                  </a:cubicBezTo>
                  <a:cubicBezTo>
                    <a:pt x="113561" y="380194"/>
                    <a:pt x="130765" y="385411"/>
                    <a:pt x="149023" y="389733"/>
                  </a:cubicBezTo>
                  <a:cubicBezTo>
                    <a:pt x="165327" y="393606"/>
                    <a:pt x="182454" y="396796"/>
                    <a:pt x="200301" y="399195"/>
                  </a:cubicBezTo>
                  <a:cubicBezTo>
                    <a:pt x="216861" y="401403"/>
                    <a:pt x="233988" y="402949"/>
                    <a:pt x="251578" y="403751"/>
                  </a:cubicBezTo>
                  <a:cubicBezTo>
                    <a:pt x="260244" y="404133"/>
                    <a:pt x="268987" y="404335"/>
                    <a:pt x="277808" y="404371"/>
                  </a:cubicBezTo>
                  <a:cubicBezTo>
                    <a:pt x="286243" y="404335"/>
                    <a:pt x="294600" y="404154"/>
                    <a:pt x="302855" y="403792"/>
                  </a:cubicBezTo>
                  <a:cubicBezTo>
                    <a:pt x="320419" y="403042"/>
                    <a:pt x="337571" y="401548"/>
                    <a:pt x="354132" y="399335"/>
                  </a:cubicBezTo>
                  <a:cubicBezTo>
                    <a:pt x="371953" y="397008"/>
                    <a:pt x="389106" y="393854"/>
                    <a:pt x="405384" y="390043"/>
                  </a:cubicBezTo>
                  <a:cubicBezTo>
                    <a:pt x="423668" y="385736"/>
                    <a:pt x="440846" y="380592"/>
                    <a:pt x="456661" y="374697"/>
                  </a:cubicBezTo>
                  <a:cubicBezTo>
                    <a:pt x="475948" y="367546"/>
                    <a:pt x="493178" y="359299"/>
                    <a:pt x="507938" y="350210"/>
                  </a:cubicBezTo>
                  <a:cubicBezTo>
                    <a:pt x="529720" y="336818"/>
                    <a:pt x="546075" y="321622"/>
                    <a:pt x="555461" y="305365"/>
                  </a:cubicBezTo>
                  <a:lnTo>
                    <a:pt x="555461" y="318266"/>
                  </a:lnTo>
                  <a:cubicBezTo>
                    <a:pt x="555436" y="318292"/>
                    <a:pt x="555436" y="318312"/>
                    <a:pt x="555410" y="318333"/>
                  </a:cubicBezTo>
                  <a:cubicBezTo>
                    <a:pt x="555410" y="315443"/>
                    <a:pt x="555410" y="312744"/>
                    <a:pt x="555410" y="310417"/>
                  </a:cubicBezTo>
                  <a:cubicBezTo>
                    <a:pt x="548209" y="330489"/>
                    <a:pt x="530440" y="348969"/>
                    <a:pt x="504827" y="364708"/>
                  </a:cubicBezTo>
                  <a:cubicBezTo>
                    <a:pt x="490349" y="373622"/>
                    <a:pt x="473325" y="381647"/>
                    <a:pt x="454244" y="388585"/>
                  </a:cubicBezTo>
                  <a:cubicBezTo>
                    <a:pt x="438660" y="394221"/>
                    <a:pt x="421739" y="399149"/>
                    <a:pt x="403661" y="403244"/>
                  </a:cubicBezTo>
                  <a:cubicBezTo>
                    <a:pt x="387614" y="406868"/>
                    <a:pt x="370719" y="409857"/>
                    <a:pt x="353078" y="412070"/>
                  </a:cubicBezTo>
                  <a:cubicBezTo>
                    <a:pt x="336774" y="414112"/>
                    <a:pt x="319879" y="415514"/>
                    <a:pt x="302521" y="416227"/>
                  </a:cubicBezTo>
                  <a:cubicBezTo>
                    <a:pt x="294369" y="416553"/>
                    <a:pt x="286140" y="416744"/>
                    <a:pt x="277808" y="416744"/>
                  </a:cubicBezTo>
                  <a:cubicBezTo>
                    <a:pt x="269090" y="416718"/>
                    <a:pt x="260450" y="416537"/>
                    <a:pt x="251938" y="416186"/>
                  </a:cubicBezTo>
                  <a:cubicBezTo>
                    <a:pt x="234580" y="415441"/>
                    <a:pt x="217659" y="414004"/>
                    <a:pt x="201355" y="411910"/>
                  </a:cubicBezTo>
                  <a:cubicBezTo>
                    <a:pt x="183714" y="409666"/>
                    <a:pt x="166819" y="406641"/>
                    <a:pt x="150772" y="402970"/>
                  </a:cubicBezTo>
                  <a:cubicBezTo>
                    <a:pt x="132694" y="398844"/>
                    <a:pt x="115773" y="393844"/>
                    <a:pt x="100189" y="388125"/>
                  </a:cubicBezTo>
                  <a:cubicBezTo>
                    <a:pt x="81082" y="381104"/>
                    <a:pt x="64058" y="372970"/>
                    <a:pt x="49632" y="363968"/>
                  </a:cubicBezTo>
                  <a:cubicBezTo>
                    <a:pt x="24636" y="348379"/>
                    <a:pt x="7304" y="330179"/>
                    <a:pt x="232" y="310417"/>
                  </a:cubicBezTo>
                  <a:cubicBezTo>
                    <a:pt x="232" y="312744"/>
                    <a:pt x="232" y="315448"/>
                    <a:pt x="232" y="318343"/>
                  </a:cubicBezTo>
                  <a:cubicBezTo>
                    <a:pt x="155" y="318209"/>
                    <a:pt x="77" y="318075"/>
                    <a:pt x="0" y="317935"/>
                  </a:cubicBezTo>
                  <a:close/>
                  <a:moveTo>
                    <a:pt x="0" y="228795"/>
                  </a:moveTo>
                  <a:cubicBezTo>
                    <a:pt x="9155" y="244860"/>
                    <a:pt x="25176" y="259922"/>
                    <a:pt x="46494" y="273215"/>
                  </a:cubicBezTo>
                  <a:cubicBezTo>
                    <a:pt x="61204" y="282414"/>
                    <a:pt x="78459" y="290739"/>
                    <a:pt x="97746" y="297988"/>
                  </a:cubicBezTo>
                  <a:cubicBezTo>
                    <a:pt x="113561" y="303929"/>
                    <a:pt x="130765" y="309146"/>
                    <a:pt x="149023" y="313468"/>
                  </a:cubicBezTo>
                  <a:cubicBezTo>
                    <a:pt x="165327" y="317341"/>
                    <a:pt x="182454" y="320531"/>
                    <a:pt x="200301" y="322930"/>
                  </a:cubicBezTo>
                  <a:cubicBezTo>
                    <a:pt x="216861" y="325138"/>
                    <a:pt x="233988" y="326689"/>
                    <a:pt x="251578" y="327486"/>
                  </a:cubicBezTo>
                  <a:cubicBezTo>
                    <a:pt x="260244" y="327868"/>
                    <a:pt x="268987" y="328070"/>
                    <a:pt x="277808" y="328106"/>
                  </a:cubicBezTo>
                  <a:cubicBezTo>
                    <a:pt x="286243" y="328070"/>
                    <a:pt x="294600" y="327889"/>
                    <a:pt x="302855" y="327527"/>
                  </a:cubicBezTo>
                  <a:cubicBezTo>
                    <a:pt x="320419" y="326777"/>
                    <a:pt x="337571" y="325283"/>
                    <a:pt x="354132" y="323070"/>
                  </a:cubicBezTo>
                  <a:cubicBezTo>
                    <a:pt x="371953" y="320743"/>
                    <a:pt x="389106" y="317589"/>
                    <a:pt x="405384" y="313778"/>
                  </a:cubicBezTo>
                  <a:cubicBezTo>
                    <a:pt x="423668" y="309471"/>
                    <a:pt x="440846" y="304327"/>
                    <a:pt x="456661" y="298437"/>
                  </a:cubicBezTo>
                  <a:cubicBezTo>
                    <a:pt x="475948" y="291281"/>
                    <a:pt x="493178" y="283034"/>
                    <a:pt x="507938" y="273945"/>
                  </a:cubicBezTo>
                  <a:cubicBezTo>
                    <a:pt x="529720" y="260553"/>
                    <a:pt x="546075" y="245357"/>
                    <a:pt x="555461" y="229100"/>
                  </a:cubicBezTo>
                  <a:lnTo>
                    <a:pt x="555461" y="242001"/>
                  </a:lnTo>
                  <a:cubicBezTo>
                    <a:pt x="555436" y="242027"/>
                    <a:pt x="555436" y="242047"/>
                    <a:pt x="555410" y="242068"/>
                  </a:cubicBezTo>
                  <a:cubicBezTo>
                    <a:pt x="555410" y="239178"/>
                    <a:pt x="555410" y="236479"/>
                    <a:pt x="555410" y="234152"/>
                  </a:cubicBezTo>
                  <a:cubicBezTo>
                    <a:pt x="548209" y="254224"/>
                    <a:pt x="530440" y="272704"/>
                    <a:pt x="504827" y="288443"/>
                  </a:cubicBezTo>
                  <a:cubicBezTo>
                    <a:pt x="490349" y="297357"/>
                    <a:pt x="473325" y="305382"/>
                    <a:pt x="454244" y="312320"/>
                  </a:cubicBezTo>
                  <a:cubicBezTo>
                    <a:pt x="438660" y="317961"/>
                    <a:pt x="421739" y="322884"/>
                    <a:pt x="403661" y="326979"/>
                  </a:cubicBezTo>
                  <a:cubicBezTo>
                    <a:pt x="387614" y="330603"/>
                    <a:pt x="370719" y="333592"/>
                    <a:pt x="353078" y="335805"/>
                  </a:cubicBezTo>
                  <a:cubicBezTo>
                    <a:pt x="336774" y="337847"/>
                    <a:pt x="319879" y="339249"/>
                    <a:pt x="302521" y="339962"/>
                  </a:cubicBezTo>
                  <a:cubicBezTo>
                    <a:pt x="294369" y="340288"/>
                    <a:pt x="286140" y="340479"/>
                    <a:pt x="277808" y="340479"/>
                  </a:cubicBezTo>
                  <a:cubicBezTo>
                    <a:pt x="269090" y="340453"/>
                    <a:pt x="260450" y="340272"/>
                    <a:pt x="251938" y="339921"/>
                  </a:cubicBezTo>
                  <a:cubicBezTo>
                    <a:pt x="234580" y="339176"/>
                    <a:pt x="217659" y="337739"/>
                    <a:pt x="201355" y="335645"/>
                  </a:cubicBezTo>
                  <a:cubicBezTo>
                    <a:pt x="183714" y="333401"/>
                    <a:pt x="166819" y="330376"/>
                    <a:pt x="150772" y="326705"/>
                  </a:cubicBezTo>
                  <a:cubicBezTo>
                    <a:pt x="132694" y="322579"/>
                    <a:pt x="115773" y="317579"/>
                    <a:pt x="100189" y="311860"/>
                  </a:cubicBezTo>
                  <a:cubicBezTo>
                    <a:pt x="81082" y="304839"/>
                    <a:pt x="64058" y="296705"/>
                    <a:pt x="49632" y="287703"/>
                  </a:cubicBezTo>
                  <a:cubicBezTo>
                    <a:pt x="24636" y="272114"/>
                    <a:pt x="7304" y="253914"/>
                    <a:pt x="232" y="234152"/>
                  </a:cubicBezTo>
                  <a:cubicBezTo>
                    <a:pt x="232" y="236479"/>
                    <a:pt x="232" y="239183"/>
                    <a:pt x="232" y="242078"/>
                  </a:cubicBezTo>
                  <a:cubicBezTo>
                    <a:pt x="155" y="241944"/>
                    <a:pt x="77" y="241810"/>
                    <a:pt x="0" y="241670"/>
                  </a:cubicBezTo>
                  <a:close/>
                  <a:moveTo>
                    <a:pt x="0" y="152530"/>
                  </a:moveTo>
                  <a:cubicBezTo>
                    <a:pt x="9155" y="168595"/>
                    <a:pt x="25176" y="183657"/>
                    <a:pt x="46494" y="196950"/>
                  </a:cubicBezTo>
                  <a:cubicBezTo>
                    <a:pt x="61204" y="206149"/>
                    <a:pt x="78459" y="214474"/>
                    <a:pt x="97746" y="221723"/>
                  </a:cubicBezTo>
                  <a:cubicBezTo>
                    <a:pt x="113561" y="227664"/>
                    <a:pt x="130765" y="232881"/>
                    <a:pt x="149023" y="237203"/>
                  </a:cubicBezTo>
                  <a:cubicBezTo>
                    <a:pt x="165327" y="241076"/>
                    <a:pt x="182454" y="244266"/>
                    <a:pt x="200301" y="246665"/>
                  </a:cubicBezTo>
                  <a:cubicBezTo>
                    <a:pt x="216861" y="248873"/>
                    <a:pt x="233988" y="250419"/>
                    <a:pt x="251578" y="251221"/>
                  </a:cubicBezTo>
                  <a:cubicBezTo>
                    <a:pt x="260244" y="251603"/>
                    <a:pt x="268987" y="251805"/>
                    <a:pt x="277808" y="251841"/>
                  </a:cubicBezTo>
                  <a:cubicBezTo>
                    <a:pt x="286243" y="251805"/>
                    <a:pt x="294600" y="251619"/>
                    <a:pt x="302855" y="251262"/>
                  </a:cubicBezTo>
                  <a:cubicBezTo>
                    <a:pt x="320419" y="250512"/>
                    <a:pt x="337571" y="249018"/>
                    <a:pt x="354132" y="246805"/>
                  </a:cubicBezTo>
                  <a:cubicBezTo>
                    <a:pt x="371953" y="244478"/>
                    <a:pt x="389106" y="241324"/>
                    <a:pt x="405384" y="237513"/>
                  </a:cubicBezTo>
                  <a:cubicBezTo>
                    <a:pt x="423668" y="233206"/>
                    <a:pt x="440846" y="228062"/>
                    <a:pt x="456661" y="222167"/>
                  </a:cubicBezTo>
                  <a:cubicBezTo>
                    <a:pt x="475948" y="215016"/>
                    <a:pt x="493178" y="206769"/>
                    <a:pt x="507938" y="197680"/>
                  </a:cubicBezTo>
                  <a:cubicBezTo>
                    <a:pt x="529720" y="184288"/>
                    <a:pt x="546075" y="169092"/>
                    <a:pt x="555461" y="152835"/>
                  </a:cubicBezTo>
                  <a:lnTo>
                    <a:pt x="555461" y="165736"/>
                  </a:lnTo>
                  <a:cubicBezTo>
                    <a:pt x="555436" y="165762"/>
                    <a:pt x="555436" y="165782"/>
                    <a:pt x="555410" y="165803"/>
                  </a:cubicBezTo>
                  <a:cubicBezTo>
                    <a:pt x="555410" y="162913"/>
                    <a:pt x="555410" y="160214"/>
                    <a:pt x="555410" y="157887"/>
                  </a:cubicBezTo>
                  <a:cubicBezTo>
                    <a:pt x="548209" y="177959"/>
                    <a:pt x="530440" y="196439"/>
                    <a:pt x="504827" y="212178"/>
                  </a:cubicBezTo>
                  <a:cubicBezTo>
                    <a:pt x="490349" y="221092"/>
                    <a:pt x="473325" y="229117"/>
                    <a:pt x="454244" y="236055"/>
                  </a:cubicBezTo>
                  <a:cubicBezTo>
                    <a:pt x="438660" y="241691"/>
                    <a:pt x="421739" y="246619"/>
                    <a:pt x="403661" y="250714"/>
                  </a:cubicBezTo>
                  <a:cubicBezTo>
                    <a:pt x="387614" y="254338"/>
                    <a:pt x="370719" y="257327"/>
                    <a:pt x="353078" y="259540"/>
                  </a:cubicBezTo>
                  <a:cubicBezTo>
                    <a:pt x="336774" y="261582"/>
                    <a:pt x="319879" y="262984"/>
                    <a:pt x="302521" y="263697"/>
                  </a:cubicBezTo>
                  <a:cubicBezTo>
                    <a:pt x="294369" y="264023"/>
                    <a:pt x="286140" y="264214"/>
                    <a:pt x="277808" y="264214"/>
                  </a:cubicBezTo>
                  <a:cubicBezTo>
                    <a:pt x="269090" y="264188"/>
                    <a:pt x="260450" y="264007"/>
                    <a:pt x="251938" y="263656"/>
                  </a:cubicBezTo>
                  <a:cubicBezTo>
                    <a:pt x="234580" y="262911"/>
                    <a:pt x="217659" y="261474"/>
                    <a:pt x="201355" y="259380"/>
                  </a:cubicBezTo>
                  <a:cubicBezTo>
                    <a:pt x="183714" y="257136"/>
                    <a:pt x="166819" y="254111"/>
                    <a:pt x="150772" y="250440"/>
                  </a:cubicBezTo>
                  <a:cubicBezTo>
                    <a:pt x="132694" y="246314"/>
                    <a:pt x="115773" y="241314"/>
                    <a:pt x="100189" y="235595"/>
                  </a:cubicBezTo>
                  <a:cubicBezTo>
                    <a:pt x="81082" y="228574"/>
                    <a:pt x="64058" y="220440"/>
                    <a:pt x="49632" y="211438"/>
                  </a:cubicBezTo>
                  <a:cubicBezTo>
                    <a:pt x="24636" y="195849"/>
                    <a:pt x="7304" y="177649"/>
                    <a:pt x="232" y="157887"/>
                  </a:cubicBezTo>
                  <a:cubicBezTo>
                    <a:pt x="232" y="160214"/>
                    <a:pt x="232" y="162918"/>
                    <a:pt x="232" y="165813"/>
                  </a:cubicBezTo>
                  <a:cubicBezTo>
                    <a:pt x="155" y="165679"/>
                    <a:pt x="77" y="165545"/>
                    <a:pt x="0" y="165405"/>
                  </a:cubicBezTo>
                  <a:close/>
                  <a:moveTo>
                    <a:pt x="0" y="76265"/>
                  </a:moveTo>
                  <a:cubicBezTo>
                    <a:pt x="9155" y="92330"/>
                    <a:pt x="25176" y="107392"/>
                    <a:pt x="46494" y="120685"/>
                  </a:cubicBezTo>
                  <a:cubicBezTo>
                    <a:pt x="61204" y="129884"/>
                    <a:pt x="78459" y="138209"/>
                    <a:pt x="97746" y="145458"/>
                  </a:cubicBezTo>
                  <a:cubicBezTo>
                    <a:pt x="113561" y="151399"/>
                    <a:pt x="130765" y="156616"/>
                    <a:pt x="149023" y="160938"/>
                  </a:cubicBezTo>
                  <a:cubicBezTo>
                    <a:pt x="165327" y="164811"/>
                    <a:pt x="182454" y="168001"/>
                    <a:pt x="200301" y="170400"/>
                  </a:cubicBezTo>
                  <a:cubicBezTo>
                    <a:pt x="216861" y="172608"/>
                    <a:pt x="233988" y="174159"/>
                    <a:pt x="251578" y="174956"/>
                  </a:cubicBezTo>
                  <a:cubicBezTo>
                    <a:pt x="260244" y="175338"/>
                    <a:pt x="268987" y="175540"/>
                    <a:pt x="277808" y="175576"/>
                  </a:cubicBezTo>
                  <a:cubicBezTo>
                    <a:pt x="286243" y="175540"/>
                    <a:pt x="294600" y="175359"/>
                    <a:pt x="302855" y="174997"/>
                  </a:cubicBezTo>
                  <a:cubicBezTo>
                    <a:pt x="320419" y="174247"/>
                    <a:pt x="337571" y="172753"/>
                    <a:pt x="354132" y="170540"/>
                  </a:cubicBezTo>
                  <a:cubicBezTo>
                    <a:pt x="371953" y="168213"/>
                    <a:pt x="389106" y="165059"/>
                    <a:pt x="405384" y="161248"/>
                  </a:cubicBezTo>
                  <a:cubicBezTo>
                    <a:pt x="423668" y="156941"/>
                    <a:pt x="440846" y="151797"/>
                    <a:pt x="456661" y="145902"/>
                  </a:cubicBezTo>
                  <a:cubicBezTo>
                    <a:pt x="475948" y="138751"/>
                    <a:pt x="493178" y="130504"/>
                    <a:pt x="507938" y="121415"/>
                  </a:cubicBezTo>
                  <a:cubicBezTo>
                    <a:pt x="529720" y="108023"/>
                    <a:pt x="546075" y="92827"/>
                    <a:pt x="555461" y="76570"/>
                  </a:cubicBezTo>
                  <a:lnTo>
                    <a:pt x="555461" y="89471"/>
                  </a:lnTo>
                  <a:cubicBezTo>
                    <a:pt x="555436" y="89497"/>
                    <a:pt x="555436" y="89517"/>
                    <a:pt x="555410" y="89538"/>
                  </a:cubicBezTo>
                  <a:cubicBezTo>
                    <a:pt x="555410" y="86648"/>
                    <a:pt x="555410" y="83949"/>
                    <a:pt x="555410" y="81622"/>
                  </a:cubicBezTo>
                  <a:cubicBezTo>
                    <a:pt x="548209" y="101694"/>
                    <a:pt x="530440" y="120174"/>
                    <a:pt x="504827" y="135913"/>
                  </a:cubicBezTo>
                  <a:cubicBezTo>
                    <a:pt x="490349" y="144827"/>
                    <a:pt x="473325" y="152852"/>
                    <a:pt x="454244" y="159790"/>
                  </a:cubicBezTo>
                  <a:cubicBezTo>
                    <a:pt x="438660" y="165431"/>
                    <a:pt x="421739" y="170354"/>
                    <a:pt x="403661" y="174449"/>
                  </a:cubicBezTo>
                  <a:cubicBezTo>
                    <a:pt x="387614" y="178073"/>
                    <a:pt x="370719" y="181062"/>
                    <a:pt x="353078" y="183275"/>
                  </a:cubicBezTo>
                  <a:cubicBezTo>
                    <a:pt x="336774" y="185317"/>
                    <a:pt x="319879" y="186719"/>
                    <a:pt x="302521" y="187432"/>
                  </a:cubicBezTo>
                  <a:cubicBezTo>
                    <a:pt x="294369" y="187758"/>
                    <a:pt x="286140" y="187949"/>
                    <a:pt x="277808" y="187949"/>
                  </a:cubicBezTo>
                  <a:cubicBezTo>
                    <a:pt x="269090" y="187923"/>
                    <a:pt x="260450" y="187742"/>
                    <a:pt x="251938" y="187391"/>
                  </a:cubicBezTo>
                  <a:cubicBezTo>
                    <a:pt x="234580" y="186646"/>
                    <a:pt x="217659" y="185209"/>
                    <a:pt x="201355" y="183115"/>
                  </a:cubicBezTo>
                  <a:cubicBezTo>
                    <a:pt x="183714" y="180871"/>
                    <a:pt x="166819" y="177846"/>
                    <a:pt x="150772" y="174175"/>
                  </a:cubicBezTo>
                  <a:cubicBezTo>
                    <a:pt x="132694" y="170049"/>
                    <a:pt x="115773" y="165049"/>
                    <a:pt x="100189" y="159330"/>
                  </a:cubicBezTo>
                  <a:cubicBezTo>
                    <a:pt x="81082" y="152309"/>
                    <a:pt x="64058" y="144175"/>
                    <a:pt x="49632" y="135173"/>
                  </a:cubicBezTo>
                  <a:cubicBezTo>
                    <a:pt x="24636" y="119584"/>
                    <a:pt x="7304" y="101384"/>
                    <a:pt x="232" y="81622"/>
                  </a:cubicBezTo>
                  <a:cubicBezTo>
                    <a:pt x="232" y="83949"/>
                    <a:pt x="232" y="86653"/>
                    <a:pt x="232" y="89548"/>
                  </a:cubicBezTo>
                  <a:cubicBezTo>
                    <a:pt x="155" y="89414"/>
                    <a:pt x="77" y="89280"/>
                    <a:pt x="0" y="89140"/>
                  </a:cubicBezTo>
                  <a:close/>
                  <a:moveTo>
                    <a:pt x="0" y="0"/>
                  </a:moveTo>
                  <a:cubicBezTo>
                    <a:pt x="9155" y="16065"/>
                    <a:pt x="25176" y="31127"/>
                    <a:pt x="46494" y="44420"/>
                  </a:cubicBezTo>
                  <a:cubicBezTo>
                    <a:pt x="61204" y="53619"/>
                    <a:pt x="78459" y="61944"/>
                    <a:pt x="97746" y="69193"/>
                  </a:cubicBezTo>
                  <a:cubicBezTo>
                    <a:pt x="113561" y="75134"/>
                    <a:pt x="130765" y="80351"/>
                    <a:pt x="149023" y="84673"/>
                  </a:cubicBezTo>
                  <a:cubicBezTo>
                    <a:pt x="165327" y="88546"/>
                    <a:pt x="182454" y="91736"/>
                    <a:pt x="200301" y="94135"/>
                  </a:cubicBezTo>
                  <a:cubicBezTo>
                    <a:pt x="216861" y="96343"/>
                    <a:pt x="233988" y="97889"/>
                    <a:pt x="251578" y="98691"/>
                  </a:cubicBezTo>
                  <a:cubicBezTo>
                    <a:pt x="260244" y="99073"/>
                    <a:pt x="268987" y="99275"/>
                    <a:pt x="277808" y="99311"/>
                  </a:cubicBezTo>
                  <a:cubicBezTo>
                    <a:pt x="286243" y="99275"/>
                    <a:pt x="294600" y="99089"/>
                    <a:pt x="302855" y="98732"/>
                  </a:cubicBezTo>
                  <a:cubicBezTo>
                    <a:pt x="320419" y="97982"/>
                    <a:pt x="337571" y="96488"/>
                    <a:pt x="354132" y="94275"/>
                  </a:cubicBezTo>
                  <a:cubicBezTo>
                    <a:pt x="371953" y="91948"/>
                    <a:pt x="389106" y="88794"/>
                    <a:pt x="405384" y="84983"/>
                  </a:cubicBezTo>
                  <a:cubicBezTo>
                    <a:pt x="423668" y="80676"/>
                    <a:pt x="440846" y="75532"/>
                    <a:pt x="456661" y="69637"/>
                  </a:cubicBezTo>
                  <a:cubicBezTo>
                    <a:pt x="475948" y="62486"/>
                    <a:pt x="493178" y="54239"/>
                    <a:pt x="507938" y="45150"/>
                  </a:cubicBezTo>
                  <a:cubicBezTo>
                    <a:pt x="529720" y="31758"/>
                    <a:pt x="546075" y="16562"/>
                    <a:pt x="555461" y="305"/>
                  </a:cubicBezTo>
                  <a:lnTo>
                    <a:pt x="555461" y="13206"/>
                  </a:lnTo>
                  <a:cubicBezTo>
                    <a:pt x="555436" y="13232"/>
                    <a:pt x="555436" y="13252"/>
                    <a:pt x="555410" y="13273"/>
                  </a:cubicBezTo>
                  <a:cubicBezTo>
                    <a:pt x="555410" y="10383"/>
                    <a:pt x="555410" y="7684"/>
                    <a:pt x="555410" y="5357"/>
                  </a:cubicBezTo>
                  <a:cubicBezTo>
                    <a:pt x="548209" y="25429"/>
                    <a:pt x="530440" y="43909"/>
                    <a:pt x="504827" y="59648"/>
                  </a:cubicBezTo>
                  <a:cubicBezTo>
                    <a:pt x="490349" y="68562"/>
                    <a:pt x="473325" y="76587"/>
                    <a:pt x="454244" y="83525"/>
                  </a:cubicBezTo>
                  <a:cubicBezTo>
                    <a:pt x="438660" y="89161"/>
                    <a:pt x="421739" y="94089"/>
                    <a:pt x="403661" y="98184"/>
                  </a:cubicBezTo>
                  <a:cubicBezTo>
                    <a:pt x="387614" y="101808"/>
                    <a:pt x="370719" y="104797"/>
                    <a:pt x="353078" y="107010"/>
                  </a:cubicBezTo>
                  <a:cubicBezTo>
                    <a:pt x="336774" y="109052"/>
                    <a:pt x="319879" y="110454"/>
                    <a:pt x="302521" y="111167"/>
                  </a:cubicBezTo>
                  <a:cubicBezTo>
                    <a:pt x="294369" y="111493"/>
                    <a:pt x="286140" y="111684"/>
                    <a:pt x="277808" y="111684"/>
                  </a:cubicBezTo>
                  <a:cubicBezTo>
                    <a:pt x="269090" y="111658"/>
                    <a:pt x="260450" y="111477"/>
                    <a:pt x="251938" y="111126"/>
                  </a:cubicBezTo>
                  <a:cubicBezTo>
                    <a:pt x="234580" y="110381"/>
                    <a:pt x="217659" y="108944"/>
                    <a:pt x="201355" y="106850"/>
                  </a:cubicBezTo>
                  <a:cubicBezTo>
                    <a:pt x="183714" y="104606"/>
                    <a:pt x="166819" y="101581"/>
                    <a:pt x="150772" y="97910"/>
                  </a:cubicBezTo>
                  <a:cubicBezTo>
                    <a:pt x="132694" y="93784"/>
                    <a:pt x="115773" y="88784"/>
                    <a:pt x="100189" y="83065"/>
                  </a:cubicBezTo>
                  <a:cubicBezTo>
                    <a:pt x="81082" y="76044"/>
                    <a:pt x="64058" y="67910"/>
                    <a:pt x="49632" y="58908"/>
                  </a:cubicBezTo>
                  <a:cubicBezTo>
                    <a:pt x="24636" y="43319"/>
                    <a:pt x="7304" y="25119"/>
                    <a:pt x="232" y="5357"/>
                  </a:cubicBezTo>
                  <a:cubicBezTo>
                    <a:pt x="232" y="7684"/>
                    <a:pt x="232" y="10388"/>
                    <a:pt x="232" y="13283"/>
                  </a:cubicBezTo>
                  <a:cubicBezTo>
                    <a:pt x="155" y="13149"/>
                    <a:pt x="77" y="13015"/>
                    <a:pt x="0" y="12875"/>
                  </a:cubicBezTo>
                  <a:close/>
                </a:path>
              </a:pathLst>
            </a:custGeom>
            <a:solidFill>
              <a:schemeClr val="accent4">
                <a:lumMod val="75000"/>
              </a:schemeClr>
            </a:solidFill>
            <a:ln w="12700">
              <a:miter lim="400000"/>
            </a:ln>
          </p:spPr>
          <p:txBody>
            <a:bodyPr wrap="square" lIns="0" tIns="0" rIns="0" bIns="0" anchor="ctr">
              <a:noAutofit/>
            </a:bodyPr>
            <a:lstStyle/>
            <a:p>
              <a:pPr marL="0" marR="0" lvl="0" indent="0" algn="l" defTabSz="914400" rtl="0" eaLnBrk="1" fontAlgn="auto" latinLnBrk="0" hangingPunct="1">
                <a:lnSpc>
                  <a:spcPct val="100000"/>
                </a:lnSpc>
                <a:spcBef>
                  <a:spcPts val="0"/>
                </a:spcBef>
                <a:spcAft>
                  <a:spcPts val="0"/>
                </a:spcAft>
                <a:buClrTx/>
                <a:buSzTx/>
                <a:buFontTx/>
                <a:buNone/>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Montserrat"/>
                <a:ea typeface="+mn-ea"/>
                <a:cs typeface="+mn-cs"/>
              </a:endParaRPr>
            </a:p>
          </p:txBody>
        </p:sp>
        <p:sp>
          <p:nvSpPr>
            <p:cNvPr id="36" name="Shape 37"/>
            <p:cNvSpPr/>
            <p:nvPr/>
          </p:nvSpPr>
          <p:spPr>
            <a:xfrm>
              <a:off x="1882010" y="5299830"/>
              <a:ext cx="555185" cy="253238"/>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1" y="17"/>
                    <a:pt x="0" y="4845"/>
                    <a:pt x="0" y="10799"/>
                  </a:cubicBezTo>
                  <a:cubicBezTo>
                    <a:pt x="0" y="16753"/>
                    <a:pt x="4831" y="21581"/>
                    <a:pt x="10800" y="21600"/>
                  </a:cubicBezTo>
                  <a:cubicBezTo>
                    <a:pt x="16767" y="21581"/>
                    <a:pt x="21600" y="16753"/>
                    <a:pt x="21600" y="10799"/>
                  </a:cubicBezTo>
                  <a:cubicBezTo>
                    <a:pt x="21600" y="4845"/>
                    <a:pt x="16767" y="17"/>
                    <a:pt x="10800" y="0"/>
                  </a:cubicBezTo>
                  <a:close/>
                </a:path>
              </a:pathLst>
            </a:custGeom>
            <a:solidFill>
              <a:schemeClr val="accent4">
                <a:lumMod val="60000"/>
                <a:lumOff val="40000"/>
              </a:schemeClr>
            </a:solidFill>
            <a:ln w="12700">
              <a:miter lim="400000"/>
            </a:ln>
          </p:spPr>
          <p:txBody>
            <a:bodyPr lIns="0" tIns="0" rIns="0" bIns="0" anchor="ctr"/>
            <a:lstStyle/>
            <a:p>
              <a:pPr marL="0" marR="0" lvl="0" indent="0" algn="l" defTabSz="914400" rtl="0" eaLnBrk="1" fontAlgn="auto" latinLnBrk="0" hangingPunct="1">
                <a:lnSpc>
                  <a:spcPct val="100000"/>
                </a:lnSpc>
                <a:spcBef>
                  <a:spcPts val="0"/>
                </a:spcBef>
                <a:spcAft>
                  <a:spcPts val="0"/>
                </a:spcAft>
                <a:buClrTx/>
                <a:buSzTx/>
                <a:buFontTx/>
                <a:buNone/>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Montserrat"/>
                <a:ea typeface="+mn-ea"/>
                <a:cs typeface="+mn-cs"/>
              </a:endParaRPr>
            </a:p>
          </p:txBody>
        </p:sp>
        <p:sp>
          <p:nvSpPr>
            <p:cNvPr id="37" name="Shape 38"/>
            <p:cNvSpPr/>
            <p:nvPr/>
          </p:nvSpPr>
          <p:spPr>
            <a:xfrm>
              <a:off x="1928753" y="5319512"/>
              <a:ext cx="462557" cy="188399"/>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32" y="17"/>
                    <a:pt x="0" y="4846"/>
                    <a:pt x="0" y="10800"/>
                  </a:cubicBezTo>
                  <a:cubicBezTo>
                    <a:pt x="0" y="16753"/>
                    <a:pt x="4832" y="21582"/>
                    <a:pt x="10800" y="21600"/>
                  </a:cubicBezTo>
                  <a:cubicBezTo>
                    <a:pt x="16768" y="21582"/>
                    <a:pt x="21600" y="16753"/>
                    <a:pt x="21600" y="10800"/>
                  </a:cubicBezTo>
                  <a:cubicBezTo>
                    <a:pt x="21600" y="4846"/>
                    <a:pt x="16768" y="17"/>
                    <a:pt x="10800" y="0"/>
                  </a:cubicBezTo>
                  <a:close/>
                </a:path>
              </a:pathLst>
            </a:custGeom>
            <a:solidFill>
              <a:schemeClr val="accent4">
                <a:lumMod val="40000"/>
                <a:lumOff val="60000"/>
                <a:alpha val="20000"/>
              </a:schemeClr>
            </a:solidFill>
            <a:ln w="12700">
              <a:miter lim="400000"/>
            </a:ln>
          </p:spPr>
          <p:txBody>
            <a:bodyPr lIns="0" tIns="0" rIns="0" bIns="0" anchor="ctr"/>
            <a:lstStyle/>
            <a:p>
              <a:pPr marL="0" marR="0" lvl="0" indent="0" algn="l" defTabSz="914400" rtl="0" eaLnBrk="1" fontAlgn="auto" latinLnBrk="0" hangingPunct="1">
                <a:lnSpc>
                  <a:spcPct val="100000"/>
                </a:lnSpc>
                <a:spcBef>
                  <a:spcPts val="0"/>
                </a:spcBef>
                <a:spcAft>
                  <a:spcPts val="0"/>
                </a:spcAft>
                <a:buClrTx/>
                <a:buSzTx/>
                <a:buFontTx/>
                <a:buNone/>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Montserrat"/>
                <a:ea typeface="+mn-ea"/>
                <a:cs typeface="+mn-cs"/>
              </a:endParaRPr>
            </a:p>
          </p:txBody>
        </p:sp>
        <p:sp>
          <p:nvSpPr>
            <p:cNvPr id="38" name="Shape 39"/>
            <p:cNvSpPr/>
            <p:nvPr/>
          </p:nvSpPr>
          <p:spPr>
            <a:xfrm>
              <a:off x="1928753" y="5319512"/>
              <a:ext cx="463632" cy="197219"/>
            </a:xfrm>
            <a:custGeom>
              <a:avLst/>
              <a:gdLst/>
              <a:ahLst/>
              <a:cxnLst>
                <a:cxn ang="0">
                  <a:pos x="wd2" y="hd2"/>
                </a:cxn>
                <a:cxn ang="5400000">
                  <a:pos x="wd2" y="hd2"/>
                </a:cxn>
                <a:cxn ang="10800000">
                  <a:pos x="wd2" y="hd2"/>
                </a:cxn>
                <a:cxn ang="16200000">
                  <a:pos x="wd2" y="hd2"/>
                </a:cxn>
              </a:cxnLst>
              <a:rect l="0" t="0" r="r" b="b"/>
              <a:pathLst>
                <a:path w="21600" h="21600" extrusionOk="0">
                  <a:moveTo>
                    <a:pt x="10800" y="18599"/>
                  </a:moveTo>
                  <a:cubicBezTo>
                    <a:pt x="5188" y="18583"/>
                    <a:pt x="1277" y="14476"/>
                    <a:pt x="1277" y="10800"/>
                  </a:cubicBezTo>
                  <a:cubicBezTo>
                    <a:pt x="1277" y="7123"/>
                    <a:pt x="5188" y="3017"/>
                    <a:pt x="10799" y="3001"/>
                  </a:cubicBezTo>
                  <a:cubicBezTo>
                    <a:pt x="16412" y="3017"/>
                    <a:pt x="20324" y="7123"/>
                    <a:pt x="20324" y="10800"/>
                  </a:cubicBezTo>
                  <a:cubicBezTo>
                    <a:pt x="20324" y="14476"/>
                    <a:pt x="16412" y="18583"/>
                    <a:pt x="10800" y="18599"/>
                  </a:cubicBezTo>
                  <a:close/>
                  <a:moveTo>
                    <a:pt x="10799" y="0"/>
                  </a:moveTo>
                  <a:cubicBezTo>
                    <a:pt x="5564" y="14"/>
                    <a:pt x="0" y="3805"/>
                    <a:pt x="0" y="10800"/>
                  </a:cubicBezTo>
                  <a:cubicBezTo>
                    <a:pt x="0" y="17795"/>
                    <a:pt x="5564" y="21585"/>
                    <a:pt x="10799" y="21600"/>
                  </a:cubicBezTo>
                  <a:lnTo>
                    <a:pt x="10801" y="21600"/>
                  </a:lnTo>
                  <a:cubicBezTo>
                    <a:pt x="16036" y="21585"/>
                    <a:pt x="21600" y="17795"/>
                    <a:pt x="21600" y="10800"/>
                  </a:cubicBezTo>
                  <a:cubicBezTo>
                    <a:pt x="21600" y="3805"/>
                    <a:pt x="16036" y="14"/>
                    <a:pt x="10799" y="0"/>
                  </a:cubicBezTo>
                  <a:close/>
                </a:path>
              </a:pathLst>
            </a:custGeom>
            <a:solidFill>
              <a:schemeClr val="accent4"/>
            </a:solidFill>
            <a:ln w="12700">
              <a:miter lim="400000"/>
            </a:ln>
          </p:spPr>
          <p:txBody>
            <a:bodyPr lIns="0" tIns="0" rIns="0" bIns="0" anchor="ctr"/>
            <a:lstStyle/>
            <a:p>
              <a:pPr marL="0" marR="0" lvl="0" indent="0" algn="l" defTabSz="914400" rtl="0" eaLnBrk="1" fontAlgn="auto" latinLnBrk="0" hangingPunct="1">
                <a:lnSpc>
                  <a:spcPct val="100000"/>
                </a:lnSpc>
                <a:spcBef>
                  <a:spcPts val="0"/>
                </a:spcBef>
                <a:spcAft>
                  <a:spcPts val="0"/>
                </a:spcAft>
                <a:buClrTx/>
                <a:buSzTx/>
                <a:buFontTx/>
                <a:buNone/>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Montserrat"/>
                <a:ea typeface="+mn-ea"/>
                <a:cs typeface="+mn-cs"/>
              </a:endParaRPr>
            </a:p>
          </p:txBody>
        </p:sp>
        <p:sp>
          <p:nvSpPr>
            <p:cNvPr id="39" name="Shape 40"/>
            <p:cNvSpPr/>
            <p:nvPr/>
          </p:nvSpPr>
          <p:spPr>
            <a:xfrm>
              <a:off x="2081283" y="5371175"/>
              <a:ext cx="186857" cy="86641"/>
            </a:xfrm>
            <a:custGeom>
              <a:avLst/>
              <a:gdLst/>
              <a:ahLst/>
              <a:cxnLst>
                <a:cxn ang="0">
                  <a:pos x="wd2" y="hd2"/>
                </a:cxn>
                <a:cxn ang="5400000">
                  <a:pos x="wd2" y="hd2"/>
                </a:cxn>
                <a:cxn ang="10800000">
                  <a:pos x="wd2" y="hd2"/>
                </a:cxn>
                <a:cxn ang="16200000">
                  <a:pos x="wd2" y="hd2"/>
                </a:cxn>
              </a:cxnLst>
              <a:rect l="0" t="0" r="r" b="b"/>
              <a:pathLst>
                <a:path w="21546" h="21478" extrusionOk="0">
                  <a:moveTo>
                    <a:pt x="19731" y="3278"/>
                  </a:moveTo>
                  <a:lnTo>
                    <a:pt x="20854" y="2149"/>
                  </a:lnTo>
                  <a:lnTo>
                    <a:pt x="18978" y="507"/>
                  </a:lnTo>
                  <a:lnTo>
                    <a:pt x="17855" y="1609"/>
                  </a:lnTo>
                  <a:cubicBezTo>
                    <a:pt x="16365" y="545"/>
                    <a:pt x="14996" y="14"/>
                    <a:pt x="13727" y="1"/>
                  </a:cubicBezTo>
                  <a:cubicBezTo>
                    <a:pt x="12459" y="-15"/>
                    <a:pt x="11276" y="489"/>
                    <a:pt x="10163" y="1520"/>
                  </a:cubicBezTo>
                  <a:cubicBezTo>
                    <a:pt x="9383" y="2241"/>
                    <a:pt x="8831" y="3039"/>
                    <a:pt x="8506" y="3921"/>
                  </a:cubicBezTo>
                  <a:cubicBezTo>
                    <a:pt x="8179" y="4813"/>
                    <a:pt x="8048" y="5637"/>
                    <a:pt x="8119" y="6392"/>
                  </a:cubicBezTo>
                  <a:cubicBezTo>
                    <a:pt x="8191" y="7156"/>
                    <a:pt x="8447" y="8509"/>
                    <a:pt x="8896" y="10492"/>
                  </a:cubicBezTo>
                  <a:cubicBezTo>
                    <a:pt x="9176" y="11703"/>
                    <a:pt x="9183" y="12582"/>
                    <a:pt x="8915" y="13113"/>
                  </a:cubicBezTo>
                  <a:cubicBezTo>
                    <a:pt x="8644" y="13646"/>
                    <a:pt x="8038" y="14385"/>
                    <a:pt x="7091" y="15337"/>
                  </a:cubicBezTo>
                  <a:cubicBezTo>
                    <a:pt x="6710" y="15716"/>
                    <a:pt x="6355" y="15933"/>
                    <a:pt x="6024" y="15982"/>
                  </a:cubicBezTo>
                  <a:cubicBezTo>
                    <a:pt x="5693" y="16029"/>
                    <a:pt x="5388" y="15906"/>
                    <a:pt x="5113" y="15608"/>
                  </a:cubicBezTo>
                  <a:cubicBezTo>
                    <a:pt x="4792" y="15261"/>
                    <a:pt x="4730" y="14905"/>
                    <a:pt x="4928" y="14537"/>
                  </a:cubicBezTo>
                  <a:cubicBezTo>
                    <a:pt x="5124" y="14175"/>
                    <a:pt x="5793" y="13433"/>
                    <a:pt x="6923" y="12326"/>
                  </a:cubicBezTo>
                  <a:lnTo>
                    <a:pt x="7937" y="11332"/>
                  </a:lnTo>
                  <a:lnTo>
                    <a:pt x="4022" y="7313"/>
                  </a:lnTo>
                  <a:lnTo>
                    <a:pt x="3217" y="8059"/>
                  </a:lnTo>
                  <a:cubicBezTo>
                    <a:pt x="1345" y="9790"/>
                    <a:pt x="385" y="11446"/>
                    <a:pt x="370" y="13012"/>
                  </a:cubicBezTo>
                  <a:cubicBezTo>
                    <a:pt x="353" y="14616"/>
                    <a:pt x="814" y="16079"/>
                    <a:pt x="1760" y="17387"/>
                  </a:cubicBezTo>
                  <a:lnTo>
                    <a:pt x="0" y="19114"/>
                  </a:lnTo>
                  <a:lnTo>
                    <a:pt x="1873" y="21271"/>
                  </a:lnTo>
                  <a:lnTo>
                    <a:pt x="3579" y="19551"/>
                  </a:lnTo>
                  <a:cubicBezTo>
                    <a:pt x="5228" y="20942"/>
                    <a:pt x="6885" y="21585"/>
                    <a:pt x="8523" y="21464"/>
                  </a:cubicBezTo>
                  <a:cubicBezTo>
                    <a:pt x="10159" y="21341"/>
                    <a:pt x="11738" y="20458"/>
                    <a:pt x="13241" y="18845"/>
                  </a:cubicBezTo>
                  <a:cubicBezTo>
                    <a:pt x="14163" y="17855"/>
                    <a:pt x="14783" y="16896"/>
                    <a:pt x="15108" y="15967"/>
                  </a:cubicBezTo>
                  <a:cubicBezTo>
                    <a:pt x="15429" y="15050"/>
                    <a:pt x="15550" y="14224"/>
                    <a:pt x="15473" y="13487"/>
                  </a:cubicBezTo>
                  <a:cubicBezTo>
                    <a:pt x="15396" y="12754"/>
                    <a:pt x="15115" y="11551"/>
                    <a:pt x="14640" y="9896"/>
                  </a:cubicBezTo>
                  <a:cubicBezTo>
                    <a:pt x="14100" y="7996"/>
                    <a:pt x="13831" y="6829"/>
                    <a:pt x="13820" y="6356"/>
                  </a:cubicBezTo>
                  <a:cubicBezTo>
                    <a:pt x="13805" y="5881"/>
                    <a:pt x="14091" y="5357"/>
                    <a:pt x="14679" y="4781"/>
                  </a:cubicBezTo>
                  <a:cubicBezTo>
                    <a:pt x="15029" y="4439"/>
                    <a:pt x="15350" y="4239"/>
                    <a:pt x="15647" y="4181"/>
                  </a:cubicBezTo>
                  <a:cubicBezTo>
                    <a:pt x="15944" y="4125"/>
                    <a:pt x="16216" y="4210"/>
                    <a:pt x="16465" y="4439"/>
                  </a:cubicBezTo>
                  <a:cubicBezTo>
                    <a:pt x="16774" y="4723"/>
                    <a:pt x="16876" y="5010"/>
                    <a:pt x="16771" y="5297"/>
                  </a:cubicBezTo>
                  <a:cubicBezTo>
                    <a:pt x="16665" y="5586"/>
                    <a:pt x="16285" y="6058"/>
                    <a:pt x="15625" y="6719"/>
                  </a:cubicBezTo>
                  <a:lnTo>
                    <a:pt x="15000" y="7346"/>
                  </a:lnTo>
                  <a:lnTo>
                    <a:pt x="19243" y="11370"/>
                  </a:lnTo>
                  <a:cubicBezTo>
                    <a:pt x="19589" y="11058"/>
                    <a:pt x="19839" y="10821"/>
                    <a:pt x="19993" y="10655"/>
                  </a:cubicBezTo>
                  <a:cubicBezTo>
                    <a:pt x="21089" y="9488"/>
                    <a:pt x="21600" y="8283"/>
                    <a:pt x="21542" y="7039"/>
                  </a:cubicBezTo>
                  <a:cubicBezTo>
                    <a:pt x="21485" y="5821"/>
                    <a:pt x="20877" y="4566"/>
                    <a:pt x="19731" y="3278"/>
                  </a:cubicBezTo>
                  <a:close/>
                </a:path>
              </a:pathLst>
            </a:custGeom>
            <a:solidFill>
              <a:schemeClr val="accent4"/>
            </a:solidFill>
            <a:ln w="12700">
              <a:miter lim="400000"/>
            </a:ln>
          </p:spPr>
          <p:txBody>
            <a:bodyPr lIns="0" tIns="0" rIns="0" bIns="0" anchor="ctr"/>
            <a:lstStyle/>
            <a:p>
              <a:pPr marL="0" marR="0" lvl="0" indent="0" algn="l" defTabSz="914400" rtl="0" eaLnBrk="1" fontAlgn="auto" latinLnBrk="0" hangingPunct="1">
                <a:lnSpc>
                  <a:spcPct val="100000"/>
                </a:lnSpc>
                <a:spcBef>
                  <a:spcPts val="0"/>
                </a:spcBef>
                <a:spcAft>
                  <a:spcPts val="0"/>
                </a:spcAft>
                <a:buClrTx/>
                <a:buSzTx/>
                <a:buFontTx/>
                <a:buNone/>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Montserrat"/>
                <a:ea typeface="+mn-ea"/>
                <a:cs typeface="+mn-cs"/>
              </a:endParaRPr>
            </a:p>
          </p:txBody>
        </p:sp>
        <p:sp>
          <p:nvSpPr>
            <p:cNvPr id="40" name="Shape 41"/>
            <p:cNvSpPr/>
            <p:nvPr/>
          </p:nvSpPr>
          <p:spPr>
            <a:xfrm>
              <a:off x="1542506" y="5631953"/>
              <a:ext cx="523576" cy="523575"/>
            </a:xfrm>
            <a:custGeom>
              <a:avLst/>
              <a:gdLst/>
              <a:ahLst/>
              <a:cxnLst>
                <a:cxn ang="0">
                  <a:pos x="wd2" y="hd2"/>
                </a:cxn>
                <a:cxn ang="5400000">
                  <a:pos x="wd2" y="hd2"/>
                </a:cxn>
                <a:cxn ang="10800000">
                  <a:pos x="wd2" y="hd2"/>
                </a:cxn>
                <a:cxn ang="16200000">
                  <a:pos x="wd2" y="hd2"/>
                </a:cxn>
              </a:cxnLst>
              <a:rect l="0" t="0" r="r" b="b"/>
              <a:pathLst>
                <a:path w="19029" h="19029" extrusionOk="0">
                  <a:moveTo>
                    <a:pt x="4012" y="17275"/>
                  </a:moveTo>
                  <a:cubicBezTo>
                    <a:pt x="-275" y="14236"/>
                    <a:pt x="-1286" y="8298"/>
                    <a:pt x="1753" y="4011"/>
                  </a:cubicBezTo>
                  <a:cubicBezTo>
                    <a:pt x="4793" y="-275"/>
                    <a:pt x="10731" y="-1286"/>
                    <a:pt x="15017" y="1753"/>
                  </a:cubicBezTo>
                  <a:cubicBezTo>
                    <a:pt x="19303" y="4792"/>
                    <a:pt x="20314" y="10731"/>
                    <a:pt x="17275" y="15017"/>
                  </a:cubicBezTo>
                  <a:cubicBezTo>
                    <a:pt x="14236" y="19303"/>
                    <a:pt x="8298" y="20314"/>
                    <a:pt x="4012" y="17275"/>
                  </a:cubicBezTo>
                  <a:close/>
                </a:path>
              </a:pathLst>
            </a:custGeom>
            <a:solidFill>
              <a:srgbClr val="010101">
                <a:alpha val="25000"/>
              </a:srgbClr>
            </a:solidFill>
            <a:ln w="12700">
              <a:miter lim="400000"/>
            </a:ln>
          </p:spPr>
          <p:txBody>
            <a:bodyPr lIns="0" tIns="0" rIns="0" bIns="0" anchor="ctr"/>
            <a:lstStyle/>
            <a:p>
              <a:pPr marL="0" marR="0" lvl="0" indent="0" algn="l" defTabSz="914400" rtl="0" eaLnBrk="1" fontAlgn="auto" latinLnBrk="0" hangingPunct="1">
                <a:lnSpc>
                  <a:spcPct val="100000"/>
                </a:lnSpc>
                <a:spcBef>
                  <a:spcPts val="0"/>
                </a:spcBef>
                <a:spcAft>
                  <a:spcPts val="0"/>
                </a:spcAft>
                <a:buClrTx/>
                <a:buSzTx/>
                <a:buFontTx/>
                <a:buNone/>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Montserrat"/>
                <a:ea typeface="+mn-ea"/>
                <a:cs typeface="+mn-cs"/>
              </a:endParaRPr>
            </a:p>
          </p:txBody>
        </p:sp>
        <p:sp>
          <p:nvSpPr>
            <p:cNvPr id="41" name="Shape 42"/>
            <p:cNvSpPr/>
            <p:nvPr/>
          </p:nvSpPr>
          <p:spPr>
            <a:xfrm>
              <a:off x="1503144" y="5624572"/>
              <a:ext cx="523576" cy="523575"/>
            </a:xfrm>
            <a:custGeom>
              <a:avLst/>
              <a:gdLst/>
              <a:ahLst/>
              <a:cxnLst>
                <a:cxn ang="0">
                  <a:pos x="wd2" y="hd2"/>
                </a:cxn>
                <a:cxn ang="5400000">
                  <a:pos x="wd2" y="hd2"/>
                </a:cxn>
                <a:cxn ang="10800000">
                  <a:pos x="wd2" y="hd2"/>
                </a:cxn>
                <a:cxn ang="16200000">
                  <a:pos x="wd2" y="hd2"/>
                </a:cxn>
              </a:cxnLst>
              <a:rect l="0" t="0" r="r" b="b"/>
              <a:pathLst>
                <a:path w="19029" h="19029" extrusionOk="0">
                  <a:moveTo>
                    <a:pt x="4012" y="17275"/>
                  </a:moveTo>
                  <a:cubicBezTo>
                    <a:pt x="-275" y="14236"/>
                    <a:pt x="-1286" y="8298"/>
                    <a:pt x="1753" y="4011"/>
                  </a:cubicBezTo>
                  <a:cubicBezTo>
                    <a:pt x="4793" y="-275"/>
                    <a:pt x="10731" y="-1286"/>
                    <a:pt x="15017" y="1753"/>
                  </a:cubicBezTo>
                  <a:cubicBezTo>
                    <a:pt x="19303" y="4792"/>
                    <a:pt x="20314" y="10731"/>
                    <a:pt x="17275" y="15017"/>
                  </a:cubicBezTo>
                  <a:cubicBezTo>
                    <a:pt x="14236" y="19303"/>
                    <a:pt x="8298" y="20314"/>
                    <a:pt x="4012" y="17275"/>
                  </a:cubicBezTo>
                  <a:close/>
                </a:path>
              </a:pathLst>
            </a:custGeom>
            <a:solidFill>
              <a:schemeClr val="accent4">
                <a:lumMod val="60000"/>
                <a:lumOff val="40000"/>
              </a:schemeClr>
            </a:solidFill>
            <a:ln w="12700">
              <a:miter lim="400000"/>
            </a:ln>
          </p:spPr>
          <p:txBody>
            <a:bodyPr lIns="0" tIns="0" rIns="0" bIns="0" anchor="ctr"/>
            <a:lstStyle/>
            <a:p>
              <a:pPr marL="0" marR="0" lvl="0" indent="0" algn="l" defTabSz="914400" rtl="0" eaLnBrk="1" fontAlgn="auto" latinLnBrk="0" hangingPunct="1">
                <a:lnSpc>
                  <a:spcPct val="100000"/>
                </a:lnSpc>
                <a:spcBef>
                  <a:spcPts val="0"/>
                </a:spcBef>
                <a:spcAft>
                  <a:spcPts val="0"/>
                </a:spcAft>
                <a:buClrTx/>
                <a:buSzTx/>
                <a:buFontTx/>
                <a:buNone/>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Montserrat"/>
                <a:ea typeface="+mn-ea"/>
                <a:cs typeface="+mn-cs"/>
              </a:endParaRPr>
            </a:p>
          </p:txBody>
        </p:sp>
        <p:sp>
          <p:nvSpPr>
            <p:cNvPr id="42" name="Shape 43"/>
            <p:cNvSpPr/>
            <p:nvPr/>
          </p:nvSpPr>
          <p:spPr>
            <a:xfrm>
              <a:off x="1586790" y="5708218"/>
              <a:ext cx="356472" cy="356477"/>
            </a:xfrm>
            <a:custGeom>
              <a:avLst/>
              <a:gdLst/>
              <a:ahLst/>
              <a:cxnLst>
                <a:cxn ang="0">
                  <a:pos x="wd2" y="hd2"/>
                </a:cxn>
                <a:cxn ang="5400000">
                  <a:pos x="wd2" y="hd2"/>
                </a:cxn>
                <a:cxn ang="10800000">
                  <a:pos x="wd2" y="hd2"/>
                </a:cxn>
                <a:cxn ang="16200000">
                  <a:pos x="wd2" y="hd2"/>
                </a:cxn>
              </a:cxnLst>
              <a:rect l="0" t="0" r="r" b="b"/>
              <a:pathLst>
                <a:path w="19029" h="19029" extrusionOk="0">
                  <a:moveTo>
                    <a:pt x="4012" y="17275"/>
                  </a:moveTo>
                  <a:cubicBezTo>
                    <a:pt x="-274" y="14236"/>
                    <a:pt x="-1285" y="8298"/>
                    <a:pt x="1754" y="4012"/>
                  </a:cubicBezTo>
                  <a:cubicBezTo>
                    <a:pt x="4793" y="-274"/>
                    <a:pt x="10732" y="-1285"/>
                    <a:pt x="15018" y="1754"/>
                  </a:cubicBezTo>
                  <a:cubicBezTo>
                    <a:pt x="19304" y="4793"/>
                    <a:pt x="20315" y="10731"/>
                    <a:pt x="17276" y="15018"/>
                  </a:cubicBezTo>
                  <a:cubicBezTo>
                    <a:pt x="14237" y="19304"/>
                    <a:pt x="8298" y="20315"/>
                    <a:pt x="4012" y="17275"/>
                  </a:cubicBezTo>
                  <a:close/>
                </a:path>
              </a:pathLst>
            </a:custGeom>
            <a:solidFill>
              <a:schemeClr val="accent4">
                <a:lumMod val="40000"/>
                <a:lumOff val="60000"/>
                <a:alpha val="30000"/>
              </a:schemeClr>
            </a:solidFill>
            <a:ln w="12700">
              <a:miter lim="400000"/>
            </a:ln>
          </p:spPr>
          <p:txBody>
            <a:bodyPr lIns="0" tIns="0" rIns="0" bIns="0" anchor="ctr"/>
            <a:lstStyle/>
            <a:p>
              <a:pPr marL="0" marR="0" lvl="0" indent="0" algn="l" defTabSz="914400" rtl="0" eaLnBrk="1" fontAlgn="auto" latinLnBrk="0" hangingPunct="1">
                <a:lnSpc>
                  <a:spcPct val="100000"/>
                </a:lnSpc>
                <a:spcBef>
                  <a:spcPts val="0"/>
                </a:spcBef>
                <a:spcAft>
                  <a:spcPts val="0"/>
                </a:spcAft>
                <a:buClrTx/>
                <a:buSzTx/>
                <a:buFontTx/>
                <a:buNone/>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Montserrat"/>
                <a:ea typeface="+mn-ea"/>
                <a:cs typeface="+mn-cs"/>
              </a:endParaRPr>
            </a:p>
          </p:txBody>
        </p:sp>
        <p:sp>
          <p:nvSpPr>
            <p:cNvPr id="43" name="Shape 44"/>
            <p:cNvSpPr/>
            <p:nvPr/>
          </p:nvSpPr>
          <p:spPr>
            <a:xfrm>
              <a:off x="1552347" y="5673776"/>
              <a:ext cx="423136" cy="423136"/>
            </a:xfrm>
            <a:custGeom>
              <a:avLst/>
              <a:gdLst/>
              <a:ahLst/>
              <a:cxnLst>
                <a:cxn ang="0">
                  <a:pos x="wd2" y="hd2"/>
                </a:cxn>
                <a:cxn ang="5400000">
                  <a:pos x="wd2" y="hd2"/>
                </a:cxn>
                <a:cxn ang="10800000">
                  <a:pos x="wd2" y="hd2"/>
                </a:cxn>
                <a:cxn ang="16200000">
                  <a:pos x="wd2" y="hd2"/>
                </a:cxn>
              </a:cxnLst>
              <a:rect l="0" t="0" r="r" b="b"/>
              <a:pathLst>
                <a:path w="19030" h="19030" extrusionOk="0">
                  <a:moveTo>
                    <a:pt x="16053" y="14151"/>
                  </a:moveTo>
                  <a:cubicBezTo>
                    <a:pt x="13497" y="17756"/>
                    <a:pt x="8484" y="18610"/>
                    <a:pt x="4879" y="16053"/>
                  </a:cubicBezTo>
                  <a:cubicBezTo>
                    <a:pt x="1274" y="13497"/>
                    <a:pt x="420" y="8484"/>
                    <a:pt x="2977" y="4879"/>
                  </a:cubicBezTo>
                  <a:cubicBezTo>
                    <a:pt x="5533" y="1274"/>
                    <a:pt x="10546" y="420"/>
                    <a:pt x="14151" y="2977"/>
                  </a:cubicBezTo>
                  <a:cubicBezTo>
                    <a:pt x="17756" y="5533"/>
                    <a:pt x="18609" y="10546"/>
                    <a:pt x="16053" y="14151"/>
                  </a:cubicBezTo>
                  <a:close/>
                  <a:moveTo>
                    <a:pt x="15020" y="1750"/>
                  </a:moveTo>
                  <a:cubicBezTo>
                    <a:pt x="10739" y="-1285"/>
                    <a:pt x="4786" y="-271"/>
                    <a:pt x="1750" y="4010"/>
                  </a:cubicBezTo>
                  <a:cubicBezTo>
                    <a:pt x="-1285" y="8291"/>
                    <a:pt x="-272" y="14244"/>
                    <a:pt x="4010" y="17280"/>
                  </a:cubicBezTo>
                  <a:cubicBezTo>
                    <a:pt x="8291" y="20315"/>
                    <a:pt x="14244" y="19302"/>
                    <a:pt x="17279" y="15020"/>
                  </a:cubicBezTo>
                  <a:cubicBezTo>
                    <a:pt x="20315" y="10739"/>
                    <a:pt x="19301" y="4786"/>
                    <a:pt x="15020" y="1750"/>
                  </a:cubicBezTo>
                  <a:close/>
                </a:path>
              </a:pathLst>
            </a:custGeom>
            <a:solidFill>
              <a:schemeClr val="accent4"/>
            </a:solidFill>
            <a:ln w="12700">
              <a:miter lim="400000"/>
            </a:ln>
          </p:spPr>
          <p:txBody>
            <a:bodyPr lIns="0" tIns="0" rIns="0" bIns="0" anchor="ctr"/>
            <a:lstStyle/>
            <a:p>
              <a:pPr marL="0" marR="0" lvl="0" indent="0" algn="l" defTabSz="914400" rtl="0" eaLnBrk="1" fontAlgn="auto" latinLnBrk="0" hangingPunct="1">
                <a:lnSpc>
                  <a:spcPct val="100000"/>
                </a:lnSpc>
                <a:spcBef>
                  <a:spcPts val="0"/>
                </a:spcBef>
                <a:spcAft>
                  <a:spcPts val="0"/>
                </a:spcAft>
                <a:buClrTx/>
                <a:buSzTx/>
                <a:buFontTx/>
                <a:buNone/>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Montserrat"/>
                <a:ea typeface="+mn-ea"/>
                <a:cs typeface="+mn-cs"/>
              </a:endParaRPr>
            </a:p>
          </p:txBody>
        </p:sp>
        <p:sp>
          <p:nvSpPr>
            <p:cNvPr id="44" name="Shape 45"/>
            <p:cNvSpPr/>
            <p:nvPr/>
          </p:nvSpPr>
          <p:spPr>
            <a:xfrm>
              <a:off x="1650754" y="5789403"/>
              <a:ext cx="226344" cy="192154"/>
            </a:xfrm>
            <a:custGeom>
              <a:avLst/>
              <a:gdLst/>
              <a:ahLst/>
              <a:cxnLst>
                <a:cxn ang="0">
                  <a:pos x="wd2" y="hd2"/>
                </a:cxn>
                <a:cxn ang="5400000">
                  <a:pos x="wd2" y="hd2"/>
                </a:cxn>
                <a:cxn ang="10800000">
                  <a:pos x="wd2" y="hd2"/>
                </a:cxn>
                <a:cxn ang="16200000">
                  <a:pos x="wd2" y="hd2"/>
                </a:cxn>
              </a:cxnLst>
              <a:rect l="0" t="0" r="r" b="b"/>
              <a:pathLst>
                <a:path w="21600" h="21208" extrusionOk="0">
                  <a:moveTo>
                    <a:pt x="21200" y="11726"/>
                  </a:moveTo>
                  <a:cubicBezTo>
                    <a:pt x="20987" y="10300"/>
                    <a:pt x="20244" y="9065"/>
                    <a:pt x="18972" y="8022"/>
                  </a:cubicBezTo>
                  <a:cubicBezTo>
                    <a:pt x="18094" y="7302"/>
                    <a:pt x="17185" y="6853"/>
                    <a:pt x="16247" y="6677"/>
                  </a:cubicBezTo>
                  <a:cubicBezTo>
                    <a:pt x="15311" y="6501"/>
                    <a:pt x="14484" y="6525"/>
                    <a:pt x="13770" y="6752"/>
                  </a:cubicBezTo>
                  <a:cubicBezTo>
                    <a:pt x="13056" y="6979"/>
                    <a:pt x="11830" y="7509"/>
                    <a:pt x="10093" y="8344"/>
                  </a:cubicBezTo>
                  <a:cubicBezTo>
                    <a:pt x="9054" y="8849"/>
                    <a:pt x="8282" y="9011"/>
                    <a:pt x="7777" y="8827"/>
                  </a:cubicBezTo>
                  <a:cubicBezTo>
                    <a:pt x="7272" y="8645"/>
                    <a:pt x="6540" y="8161"/>
                    <a:pt x="5585" y="7378"/>
                  </a:cubicBezTo>
                  <a:cubicBezTo>
                    <a:pt x="5205" y="7066"/>
                    <a:pt x="4969" y="6751"/>
                    <a:pt x="4874" y="6429"/>
                  </a:cubicBezTo>
                  <a:cubicBezTo>
                    <a:pt x="4781" y="6108"/>
                    <a:pt x="4836" y="5781"/>
                    <a:pt x="5041" y="5448"/>
                  </a:cubicBezTo>
                  <a:cubicBezTo>
                    <a:pt x="5279" y="5058"/>
                    <a:pt x="5569" y="4925"/>
                    <a:pt x="5909" y="5052"/>
                  </a:cubicBezTo>
                  <a:cubicBezTo>
                    <a:pt x="6250" y="5178"/>
                    <a:pt x="6992" y="5710"/>
                    <a:pt x="8137" y="6650"/>
                  </a:cubicBezTo>
                  <a:lnTo>
                    <a:pt x="9181" y="7505"/>
                  </a:lnTo>
                  <a:lnTo>
                    <a:pt x="12201" y="2580"/>
                  </a:lnTo>
                  <a:lnTo>
                    <a:pt x="11368" y="1897"/>
                  </a:lnTo>
                  <a:cubicBezTo>
                    <a:pt x="9471" y="340"/>
                    <a:pt x="7839" y="-258"/>
                    <a:pt x="6474" y="100"/>
                  </a:cubicBezTo>
                  <a:cubicBezTo>
                    <a:pt x="5108" y="458"/>
                    <a:pt x="3965" y="1250"/>
                    <a:pt x="3046" y="2475"/>
                  </a:cubicBezTo>
                  <a:lnTo>
                    <a:pt x="1390" y="1116"/>
                  </a:lnTo>
                  <a:lnTo>
                    <a:pt x="0" y="3384"/>
                  </a:lnTo>
                  <a:lnTo>
                    <a:pt x="1602" y="4699"/>
                  </a:lnTo>
                  <a:cubicBezTo>
                    <a:pt x="770" y="6556"/>
                    <a:pt x="527" y="8262"/>
                    <a:pt x="873" y="9817"/>
                  </a:cubicBezTo>
                  <a:cubicBezTo>
                    <a:pt x="1219" y="11371"/>
                    <a:pt x="2151" y="12771"/>
                    <a:pt x="3669" y="14016"/>
                  </a:cubicBezTo>
                  <a:cubicBezTo>
                    <a:pt x="4618" y="14793"/>
                    <a:pt x="5507" y="15287"/>
                    <a:pt x="6335" y="15496"/>
                  </a:cubicBezTo>
                  <a:cubicBezTo>
                    <a:pt x="7163" y="15704"/>
                    <a:pt x="7889" y="15724"/>
                    <a:pt x="8517" y="15554"/>
                  </a:cubicBezTo>
                  <a:cubicBezTo>
                    <a:pt x="9144" y="15384"/>
                    <a:pt x="10168" y="14941"/>
                    <a:pt x="11589" y="14225"/>
                  </a:cubicBezTo>
                  <a:cubicBezTo>
                    <a:pt x="13264" y="13388"/>
                    <a:pt x="14328" y="12928"/>
                    <a:pt x="14778" y="12847"/>
                  </a:cubicBezTo>
                  <a:cubicBezTo>
                    <a:pt x="15235" y="12757"/>
                    <a:pt x="15797" y="12986"/>
                    <a:pt x="16465" y="13534"/>
                  </a:cubicBezTo>
                  <a:cubicBezTo>
                    <a:pt x="16865" y="13862"/>
                    <a:pt x="17120" y="14183"/>
                    <a:pt x="17229" y="14498"/>
                  </a:cubicBezTo>
                  <a:cubicBezTo>
                    <a:pt x="17336" y="14812"/>
                    <a:pt x="17298" y="15119"/>
                    <a:pt x="17113" y="15421"/>
                  </a:cubicBezTo>
                  <a:cubicBezTo>
                    <a:pt x="16884" y="15795"/>
                    <a:pt x="16619" y="15943"/>
                    <a:pt x="16317" y="15867"/>
                  </a:cubicBezTo>
                  <a:cubicBezTo>
                    <a:pt x="16016" y="15790"/>
                    <a:pt x="15488" y="15445"/>
                    <a:pt x="14736" y="14827"/>
                  </a:cubicBezTo>
                  <a:lnTo>
                    <a:pt x="14030" y="14248"/>
                  </a:lnTo>
                  <a:lnTo>
                    <a:pt x="11010" y="19175"/>
                  </a:lnTo>
                  <a:cubicBezTo>
                    <a:pt x="11349" y="19501"/>
                    <a:pt x="11606" y="19736"/>
                    <a:pt x="11782" y="19880"/>
                  </a:cubicBezTo>
                  <a:cubicBezTo>
                    <a:pt x="13039" y="20911"/>
                    <a:pt x="14257" y="21342"/>
                    <a:pt x="15434" y="21170"/>
                  </a:cubicBezTo>
                  <a:cubicBezTo>
                    <a:pt x="16611" y="21000"/>
                    <a:pt x="17750" y="20224"/>
                    <a:pt x="18850" y="18843"/>
                  </a:cubicBezTo>
                  <a:lnTo>
                    <a:pt x="20210" y="19958"/>
                  </a:lnTo>
                  <a:lnTo>
                    <a:pt x="21600" y="17690"/>
                  </a:lnTo>
                  <a:lnTo>
                    <a:pt x="20240" y="16575"/>
                  </a:lnTo>
                  <a:cubicBezTo>
                    <a:pt x="21094" y="14769"/>
                    <a:pt x="21413" y="13154"/>
                    <a:pt x="21200" y="11726"/>
                  </a:cubicBezTo>
                  <a:close/>
                </a:path>
              </a:pathLst>
            </a:custGeom>
            <a:solidFill>
              <a:schemeClr val="accent4"/>
            </a:solidFill>
            <a:ln w="12700">
              <a:miter lim="400000"/>
            </a:ln>
          </p:spPr>
          <p:txBody>
            <a:bodyPr lIns="0" tIns="0" rIns="0" bIns="0" anchor="ctr"/>
            <a:lstStyle/>
            <a:p>
              <a:pPr marL="0" marR="0" lvl="0" indent="0" algn="l" defTabSz="914400" rtl="0" eaLnBrk="1" fontAlgn="auto" latinLnBrk="0" hangingPunct="1">
                <a:lnSpc>
                  <a:spcPct val="100000"/>
                </a:lnSpc>
                <a:spcBef>
                  <a:spcPts val="0"/>
                </a:spcBef>
                <a:spcAft>
                  <a:spcPts val="0"/>
                </a:spcAft>
                <a:buClrTx/>
                <a:buSzTx/>
                <a:buFontTx/>
                <a:buNone/>
                <a:defRPr sz="3000">
                  <a:solidFill>
                    <a:srgbClr val="FFFFFF"/>
                  </a:solidFill>
                  <a:effectLst>
                    <a:outerShdw blurRad="38100" dist="12700" dir="5400000" rotWithShape="0">
                      <a:srgbClr val="000000">
                        <a:alpha val="50000"/>
                      </a:srgbClr>
                    </a:outerShdw>
                  </a:effectLst>
                </a:defRPr>
              </a:pPr>
              <a:endParaRPr kumimoji="0" sz="3000" b="0" i="0" u="none" strike="noStrike" kern="1200" cap="none" spc="0" normalizeH="0" baseline="0" noProof="0">
                <a:ln>
                  <a:noFill/>
                </a:ln>
                <a:solidFill>
                  <a:srgbClr val="FFFFFF"/>
                </a:solidFill>
                <a:effectLst>
                  <a:outerShdw blurRad="38100" dist="12700" dir="5400000" rotWithShape="0">
                    <a:srgbClr val="000000">
                      <a:alpha val="50000"/>
                    </a:srgbClr>
                  </a:outerShdw>
                </a:effectLst>
                <a:uLnTx/>
                <a:uFillTx/>
                <a:latin typeface="Montserrat"/>
                <a:ea typeface="+mn-ea"/>
                <a:cs typeface="+mn-cs"/>
              </a:endParaRPr>
            </a:p>
          </p:txBody>
        </p:sp>
      </p:grpSp>
      <p:sp>
        <p:nvSpPr>
          <p:cNvPr id="56" name="文本框 88"/>
          <p:cNvSpPr txBox="1"/>
          <p:nvPr/>
        </p:nvSpPr>
        <p:spPr>
          <a:xfrm>
            <a:off x="5359400" y="1184672"/>
            <a:ext cx="5956300" cy="1061829"/>
          </a:xfrm>
          <a:prstGeom prst="rect">
            <a:avLst/>
          </a:prstGeom>
          <a:noFill/>
        </p:spPr>
        <p:txBody>
          <a:bodyPr wrap="square" rtlCol="0">
            <a:spAutoFit/>
          </a:bodyPr>
          <a:lstStyle>
            <a:defPPr>
              <a:defRPr lang="zh-CN"/>
            </a:defPPr>
            <a:lvl1pPr algn="r">
              <a:lnSpc>
                <a:spcPct val="150000"/>
              </a:lnSpc>
              <a:defRPr sz="1400">
                <a:solidFill>
                  <a:schemeClr val="bg1">
                    <a:lumMod val="85000"/>
                  </a:schemeClr>
                </a:solidFill>
                <a:latin typeface="微软雅黑" panose="020B0503020204020204" pitchFamily="34" charset="-122"/>
                <a:ea typeface="微软雅黑" panose="020B0503020204020204" pitchFamily="34" charset="-122"/>
              </a:defRPr>
            </a:lvl1pPr>
          </a:lstStyle>
          <a:p>
            <a:pPr algn="just"/>
            <a:r>
              <a:rPr lang="zh-CN" altLang="en-US" dirty="0">
                <a:solidFill>
                  <a:schemeClr val="tx1">
                    <a:lumMod val="85000"/>
                    <a:lumOff val="15000"/>
                  </a:schemeClr>
                </a:solidFill>
                <a:cs typeface="+mn-ea"/>
                <a:sym typeface="+mn-lt"/>
              </a:rPr>
              <a:t>点击此处输入具体内容</a:t>
            </a:r>
            <a:r>
              <a:rPr lang="en-US" altLang="zh-CN" dirty="0">
                <a:solidFill>
                  <a:schemeClr val="tx1">
                    <a:lumMod val="85000"/>
                    <a:lumOff val="15000"/>
                  </a:schemeClr>
                </a:solidFill>
                <a:cs typeface="+mn-ea"/>
                <a:sym typeface="+mn-lt"/>
              </a:rPr>
              <a:t>,</a:t>
            </a:r>
            <a:r>
              <a:rPr lang="zh-CN" altLang="en-US" dirty="0">
                <a:solidFill>
                  <a:schemeClr val="tx1">
                    <a:lumMod val="85000"/>
                    <a:lumOff val="15000"/>
                  </a:schemeClr>
                </a:solidFill>
              </a:rPr>
              <a:t>听风吹雨</a:t>
            </a:r>
            <a:r>
              <a:rPr lang="en-US" altLang="zh-CN" dirty="0">
                <a:solidFill>
                  <a:schemeClr val="tx1">
                    <a:lumMod val="85000"/>
                    <a:lumOff val="15000"/>
                  </a:schemeClr>
                </a:solidFill>
              </a:rPr>
              <a:t>,</a:t>
            </a:r>
            <a:r>
              <a:rPr lang="zh-CN" altLang="en-US" dirty="0">
                <a:solidFill>
                  <a:schemeClr val="tx1">
                    <a:lumMod val="85000"/>
                    <a:lumOff val="15000"/>
                  </a:schemeClr>
                </a:solidFill>
              </a:rPr>
              <a:t>为您的演讲加分添彩</a:t>
            </a:r>
            <a:r>
              <a:rPr lang="en-US" altLang="zh-CN" dirty="0">
                <a:solidFill>
                  <a:schemeClr val="tx1">
                    <a:lumMod val="85000"/>
                    <a:lumOff val="15000"/>
                  </a:schemeClr>
                </a:solidFill>
              </a:rPr>
              <a:t>!</a:t>
            </a:r>
            <a:r>
              <a:rPr lang="zh-CN" altLang="en-US" dirty="0">
                <a:solidFill>
                  <a:schemeClr val="tx1">
                    <a:lumMod val="85000"/>
                    <a:lumOff val="15000"/>
                  </a:schemeClr>
                </a:solidFill>
                <a:cs typeface="+mn-ea"/>
                <a:sym typeface="+mn-lt"/>
              </a:rPr>
              <a:t>点击此处输入具体内容</a:t>
            </a:r>
            <a:r>
              <a:rPr lang="en-US" altLang="zh-CN" dirty="0">
                <a:solidFill>
                  <a:schemeClr val="tx1">
                    <a:lumMod val="85000"/>
                    <a:lumOff val="15000"/>
                  </a:schemeClr>
                </a:solidFill>
                <a:cs typeface="+mn-ea"/>
                <a:sym typeface="+mn-lt"/>
              </a:rPr>
              <a:t>,</a:t>
            </a:r>
            <a:r>
              <a:rPr lang="zh-CN" altLang="en-US" dirty="0">
                <a:solidFill>
                  <a:schemeClr val="tx1">
                    <a:lumMod val="85000"/>
                    <a:lumOff val="15000"/>
                  </a:schemeClr>
                </a:solidFill>
                <a:cs typeface="+mn-ea"/>
                <a:sym typeface="+mn-lt"/>
              </a:rPr>
              <a:t>点击此处输入具体内容</a:t>
            </a:r>
            <a:r>
              <a:rPr lang="en-US" altLang="zh-CN" dirty="0">
                <a:solidFill>
                  <a:schemeClr val="tx1">
                    <a:lumMod val="85000"/>
                    <a:lumOff val="15000"/>
                  </a:schemeClr>
                </a:solidFill>
                <a:cs typeface="+mn-ea"/>
                <a:sym typeface="+mn-lt"/>
              </a:rPr>
              <a:t>,</a:t>
            </a:r>
            <a:r>
              <a:rPr lang="zh-CN" altLang="en-US" dirty="0">
                <a:solidFill>
                  <a:schemeClr val="tx1">
                    <a:lumMod val="85000"/>
                    <a:lumOff val="15000"/>
                  </a:schemeClr>
                </a:solidFill>
              </a:rPr>
              <a:t>听风吹雨</a:t>
            </a:r>
            <a:r>
              <a:rPr lang="en-US" altLang="zh-CN" dirty="0">
                <a:solidFill>
                  <a:schemeClr val="tx1">
                    <a:lumMod val="85000"/>
                    <a:lumOff val="15000"/>
                  </a:schemeClr>
                </a:solidFill>
              </a:rPr>
              <a:t>,</a:t>
            </a:r>
            <a:r>
              <a:rPr lang="zh-CN" altLang="en-US" dirty="0">
                <a:solidFill>
                  <a:schemeClr val="tx1">
                    <a:lumMod val="85000"/>
                    <a:lumOff val="15000"/>
                  </a:schemeClr>
                </a:solidFill>
              </a:rPr>
              <a:t>为您的演讲加分添彩</a:t>
            </a:r>
            <a:r>
              <a:rPr lang="en-US" altLang="zh-CN" dirty="0">
                <a:solidFill>
                  <a:schemeClr val="tx1">
                    <a:lumMod val="85000"/>
                    <a:lumOff val="15000"/>
                  </a:schemeClr>
                </a:solidFill>
              </a:rPr>
              <a:t>!</a:t>
            </a:r>
            <a:r>
              <a:rPr lang="zh-CN" altLang="en-US" dirty="0">
                <a:solidFill>
                  <a:schemeClr val="tx1">
                    <a:lumMod val="85000"/>
                    <a:lumOff val="15000"/>
                  </a:schemeClr>
                </a:solidFill>
                <a:cs typeface="+mn-ea"/>
                <a:sym typeface="+mn-lt"/>
              </a:rPr>
              <a:t>点击此处输入具体内容</a:t>
            </a:r>
            <a:r>
              <a:rPr lang="en-US" altLang="zh-CN" dirty="0">
                <a:solidFill>
                  <a:schemeClr val="tx1">
                    <a:lumMod val="85000"/>
                    <a:lumOff val="15000"/>
                  </a:schemeClr>
                </a:solidFill>
                <a:cs typeface="+mn-ea"/>
                <a:sym typeface="+mn-lt"/>
              </a:rPr>
              <a:t>,</a:t>
            </a:r>
            <a:r>
              <a:rPr lang="zh-CN" altLang="en-US" dirty="0">
                <a:solidFill>
                  <a:schemeClr val="tx1">
                    <a:lumMod val="85000"/>
                    <a:lumOff val="15000"/>
                  </a:schemeClr>
                </a:solidFill>
                <a:cs typeface="+mn-ea"/>
                <a:sym typeface="+mn-lt"/>
              </a:rPr>
              <a:t>点击此处输入具体内容</a:t>
            </a:r>
            <a:r>
              <a:rPr lang="en-US" altLang="zh-CN" dirty="0">
                <a:solidFill>
                  <a:schemeClr val="tx1">
                    <a:lumMod val="85000"/>
                    <a:lumOff val="15000"/>
                  </a:schemeClr>
                </a:solidFill>
                <a:cs typeface="+mn-ea"/>
                <a:sym typeface="+mn-lt"/>
              </a:rPr>
              <a:t>,</a:t>
            </a:r>
            <a:r>
              <a:rPr lang="zh-CN" altLang="en-US" dirty="0">
                <a:solidFill>
                  <a:schemeClr val="tx1">
                    <a:lumMod val="85000"/>
                    <a:lumOff val="15000"/>
                  </a:schemeClr>
                </a:solidFill>
              </a:rPr>
              <a:t>听风吹雨</a:t>
            </a:r>
          </a:p>
        </p:txBody>
      </p:sp>
      <p:sp>
        <p:nvSpPr>
          <p:cNvPr id="58" name="文本框 88"/>
          <p:cNvSpPr txBox="1"/>
          <p:nvPr/>
        </p:nvSpPr>
        <p:spPr>
          <a:xfrm>
            <a:off x="8339957" y="3701604"/>
            <a:ext cx="2975743" cy="2031325"/>
          </a:xfrm>
          <a:prstGeom prst="rect">
            <a:avLst/>
          </a:prstGeom>
          <a:noFill/>
        </p:spPr>
        <p:txBody>
          <a:bodyPr wrap="square" rtlCol="0">
            <a:spAutoFit/>
          </a:bodyPr>
          <a:lstStyle>
            <a:defPPr>
              <a:defRPr lang="zh-CN"/>
            </a:defPPr>
            <a:lvl1pPr algn="r">
              <a:lnSpc>
                <a:spcPct val="150000"/>
              </a:lnSpc>
              <a:defRPr sz="1400">
                <a:solidFill>
                  <a:schemeClr val="bg1">
                    <a:lumMod val="85000"/>
                  </a:schemeClr>
                </a:solidFill>
                <a:latin typeface="微软雅黑" panose="020B0503020204020204" pitchFamily="34" charset="-122"/>
                <a:ea typeface="微软雅黑" panose="020B0503020204020204" pitchFamily="34" charset="-122"/>
              </a:defRPr>
            </a:lvl1pPr>
          </a:lstStyle>
          <a:p>
            <a:pPr algn="just"/>
            <a:r>
              <a:rPr lang="zh-CN" altLang="en-US" dirty="0">
                <a:solidFill>
                  <a:schemeClr val="tx1">
                    <a:lumMod val="85000"/>
                    <a:lumOff val="15000"/>
                  </a:schemeClr>
                </a:solidFill>
                <a:cs typeface="+mn-ea"/>
                <a:sym typeface="+mn-lt"/>
              </a:rPr>
              <a:t>点击此处输入具体内容</a:t>
            </a:r>
            <a:r>
              <a:rPr lang="en-US" altLang="zh-CN" dirty="0">
                <a:solidFill>
                  <a:schemeClr val="tx1">
                    <a:lumMod val="85000"/>
                    <a:lumOff val="15000"/>
                  </a:schemeClr>
                </a:solidFill>
                <a:cs typeface="+mn-ea"/>
                <a:sym typeface="+mn-lt"/>
              </a:rPr>
              <a:t>,</a:t>
            </a:r>
            <a:r>
              <a:rPr lang="zh-CN" altLang="en-US" dirty="0">
                <a:solidFill>
                  <a:schemeClr val="tx1">
                    <a:lumMod val="85000"/>
                    <a:lumOff val="15000"/>
                  </a:schemeClr>
                </a:solidFill>
              </a:rPr>
              <a:t>听风吹雨</a:t>
            </a:r>
            <a:r>
              <a:rPr lang="en-US" altLang="zh-CN" dirty="0">
                <a:solidFill>
                  <a:schemeClr val="tx1">
                    <a:lumMod val="85000"/>
                    <a:lumOff val="15000"/>
                  </a:schemeClr>
                </a:solidFill>
              </a:rPr>
              <a:t>,</a:t>
            </a:r>
            <a:r>
              <a:rPr lang="zh-CN" altLang="en-US" dirty="0">
                <a:solidFill>
                  <a:schemeClr val="tx1">
                    <a:lumMod val="85000"/>
                    <a:lumOff val="15000"/>
                  </a:schemeClr>
                </a:solidFill>
              </a:rPr>
              <a:t>为您的演讲加分添彩</a:t>
            </a:r>
            <a:r>
              <a:rPr lang="en-US" altLang="zh-CN" dirty="0">
                <a:solidFill>
                  <a:schemeClr val="tx1">
                    <a:lumMod val="85000"/>
                    <a:lumOff val="15000"/>
                  </a:schemeClr>
                </a:solidFill>
              </a:rPr>
              <a:t>!</a:t>
            </a:r>
            <a:r>
              <a:rPr lang="zh-CN" altLang="en-US" dirty="0">
                <a:solidFill>
                  <a:schemeClr val="tx1">
                    <a:lumMod val="85000"/>
                    <a:lumOff val="15000"/>
                  </a:schemeClr>
                </a:solidFill>
                <a:cs typeface="+mn-ea"/>
                <a:sym typeface="+mn-lt"/>
              </a:rPr>
              <a:t>点击此处输入具体内容</a:t>
            </a:r>
            <a:r>
              <a:rPr lang="en-US" altLang="zh-CN" dirty="0">
                <a:solidFill>
                  <a:schemeClr val="tx1">
                    <a:lumMod val="85000"/>
                    <a:lumOff val="15000"/>
                  </a:schemeClr>
                </a:solidFill>
                <a:cs typeface="+mn-ea"/>
                <a:sym typeface="+mn-lt"/>
              </a:rPr>
              <a:t>,</a:t>
            </a:r>
            <a:r>
              <a:rPr lang="zh-CN" altLang="en-US" dirty="0">
                <a:solidFill>
                  <a:schemeClr val="tx1">
                    <a:lumMod val="85000"/>
                    <a:lumOff val="15000"/>
                  </a:schemeClr>
                </a:solidFill>
                <a:cs typeface="+mn-ea"/>
                <a:sym typeface="+mn-lt"/>
              </a:rPr>
              <a:t>点击此处输入具体内容</a:t>
            </a:r>
            <a:r>
              <a:rPr lang="en-US" altLang="zh-CN" dirty="0">
                <a:solidFill>
                  <a:schemeClr val="tx1">
                    <a:lumMod val="85000"/>
                    <a:lumOff val="15000"/>
                  </a:schemeClr>
                </a:solidFill>
                <a:cs typeface="+mn-ea"/>
                <a:sym typeface="+mn-lt"/>
              </a:rPr>
              <a:t>,</a:t>
            </a:r>
            <a:r>
              <a:rPr lang="zh-CN" altLang="en-US" dirty="0">
                <a:solidFill>
                  <a:schemeClr val="tx1">
                    <a:lumMod val="85000"/>
                    <a:lumOff val="15000"/>
                  </a:schemeClr>
                </a:solidFill>
              </a:rPr>
              <a:t>听风吹雨</a:t>
            </a:r>
            <a:r>
              <a:rPr lang="en-US" altLang="zh-CN" dirty="0">
                <a:solidFill>
                  <a:schemeClr val="tx1">
                    <a:lumMod val="85000"/>
                    <a:lumOff val="15000"/>
                  </a:schemeClr>
                </a:solidFill>
              </a:rPr>
              <a:t>,</a:t>
            </a:r>
            <a:r>
              <a:rPr lang="zh-CN" altLang="en-US" dirty="0">
                <a:solidFill>
                  <a:schemeClr val="tx1">
                    <a:lumMod val="85000"/>
                    <a:lumOff val="15000"/>
                  </a:schemeClr>
                </a:solidFill>
              </a:rPr>
              <a:t>为您的演讲加分添彩</a:t>
            </a:r>
            <a:r>
              <a:rPr lang="en-US" altLang="zh-CN" dirty="0">
                <a:solidFill>
                  <a:schemeClr val="tx1">
                    <a:lumMod val="85000"/>
                    <a:lumOff val="15000"/>
                  </a:schemeClr>
                </a:solidFill>
              </a:rPr>
              <a:t>!</a:t>
            </a:r>
            <a:r>
              <a:rPr lang="zh-CN" altLang="en-US" dirty="0">
                <a:solidFill>
                  <a:schemeClr val="tx1">
                    <a:lumMod val="85000"/>
                    <a:lumOff val="15000"/>
                  </a:schemeClr>
                </a:solidFill>
                <a:cs typeface="+mn-ea"/>
                <a:sym typeface="+mn-lt"/>
              </a:rPr>
              <a:t>点击此处输入具体内容</a:t>
            </a:r>
            <a:r>
              <a:rPr lang="en-US" altLang="zh-CN" dirty="0">
                <a:solidFill>
                  <a:schemeClr val="tx1">
                    <a:lumMod val="85000"/>
                    <a:lumOff val="15000"/>
                  </a:schemeClr>
                </a:solidFill>
                <a:cs typeface="+mn-ea"/>
                <a:sym typeface="+mn-lt"/>
              </a:rPr>
              <a:t>,</a:t>
            </a:r>
            <a:r>
              <a:rPr lang="zh-CN" altLang="en-US" dirty="0">
                <a:solidFill>
                  <a:schemeClr val="tx1">
                    <a:lumMod val="85000"/>
                    <a:lumOff val="15000"/>
                  </a:schemeClr>
                </a:solidFill>
                <a:cs typeface="+mn-ea"/>
                <a:sym typeface="+mn-lt"/>
              </a:rPr>
              <a:t>点击此处输入具体内容</a:t>
            </a:r>
            <a:r>
              <a:rPr lang="en-US" altLang="zh-CN" dirty="0">
                <a:solidFill>
                  <a:schemeClr val="tx1">
                    <a:lumMod val="85000"/>
                    <a:lumOff val="15000"/>
                  </a:schemeClr>
                </a:solidFill>
                <a:cs typeface="+mn-ea"/>
                <a:sym typeface="+mn-lt"/>
              </a:rPr>
              <a:t>,</a:t>
            </a:r>
            <a:r>
              <a:rPr lang="zh-CN" altLang="en-US" dirty="0">
                <a:solidFill>
                  <a:schemeClr val="tx1">
                    <a:lumMod val="85000"/>
                    <a:lumOff val="15000"/>
                  </a:schemeClr>
                </a:solidFill>
              </a:rPr>
              <a:t>听风吹雨</a:t>
            </a:r>
            <a:r>
              <a:rPr lang="en-US" altLang="zh-CN" dirty="0">
                <a:solidFill>
                  <a:schemeClr val="tx1">
                    <a:lumMod val="85000"/>
                    <a:lumOff val="15000"/>
                  </a:schemeClr>
                </a:solidFill>
              </a:rPr>
              <a:t>,</a:t>
            </a:r>
            <a:r>
              <a:rPr lang="zh-CN" altLang="en-US" dirty="0">
                <a:solidFill>
                  <a:schemeClr val="tx1">
                    <a:lumMod val="85000"/>
                    <a:lumOff val="15000"/>
                  </a:schemeClr>
                </a:solidFill>
              </a:rPr>
              <a:t>为您的演讲加分添彩</a:t>
            </a:r>
          </a:p>
        </p:txBody>
      </p:sp>
      <p:sp>
        <p:nvSpPr>
          <p:cNvPr id="60" name="Freeform 125"/>
          <p:cNvSpPr>
            <a:spLocks noEditPoints="1"/>
          </p:cNvSpPr>
          <p:nvPr/>
        </p:nvSpPr>
        <p:spPr bwMode="auto">
          <a:xfrm>
            <a:off x="5682071" y="4984751"/>
            <a:ext cx="406400" cy="304800"/>
          </a:xfrm>
          <a:custGeom>
            <a:avLst/>
            <a:gdLst>
              <a:gd name="T0" fmla="*/ 3 w 108"/>
              <a:gd name="T1" fmla="*/ 54 h 81"/>
              <a:gd name="T2" fmla="*/ 21 w 108"/>
              <a:gd name="T3" fmla="*/ 47 h 81"/>
              <a:gd name="T4" fmla="*/ 25 w 108"/>
              <a:gd name="T5" fmla="*/ 44 h 81"/>
              <a:gd name="T6" fmla="*/ 35 w 108"/>
              <a:gd name="T7" fmla="*/ 62 h 81"/>
              <a:gd name="T8" fmla="*/ 43 w 108"/>
              <a:gd name="T9" fmla="*/ 44 h 81"/>
              <a:gd name="T10" fmla="*/ 48 w 108"/>
              <a:gd name="T11" fmla="*/ 47 h 81"/>
              <a:gd name="T12" fmla="*/ 60 w 108"/>
              <a:gd name="T13" fmla="*/ 52 h 81"/>
              <a:gd name="T14" fmla="*/ 60 w 108"/>
              <a:gd name="T15" fmla="*/ 51 h 81"/>
              <a:gd name="T16" fmla="*/ 72 w 108"/>
              <a:gd name="T17" fmla="*/ 47 h 81"/>
              <a:gd name="T18" fmla="*/ 83 w 108"/>
              <a:gd name="T19" fmla="*/ 61 h 81"/>
              <a:gd name="T20" fmla="*/ 96 w 108"/>
              <a:gd name="T21" fmla="*/ 47 h 81"/>
              <a:gd name="T22" fmla="*/ 105 w 108"/>
              <a:gd name="T23" fmla="*/ 49 h 81"/>
              <a:gd name="T24" fmla="*/ 108 w 108"/>
              <a:gd name="T25" fmla="*/ 72 h 81"/>
              <a:gd name="T26" fmla="*/ 69 w 108"/>
              <a:gd name="T27" fmla="*/ 72 h 81"/>
              <a:gd name="T28" fmla="*/ 69 w 108"/>
              <a:gd name="T29" fmla="*/ 81 h 81"/>
              <a:gd name="T30" fmla="*/ 0 w 108"/>
              <a:gd name="T31" fmla="*/ 81 h 81"/>
              <a:gd name="T32" fmla="*/ 3 w 108"/>
              <a:gd name="T33" fmla="*/ 54 h 81"/>
              <a:gd name="T34" fmla="*/ 73 w 108"/>
              <a:gd name="T35" fmla="*/ 27 h 81"/>
              <a:gd name="T36" fmla="*/ 93 w 108"/>
              <a:gd name="T37" fmla="*/ 25 h 81"/>
              <a:gd name="T38" fmla="*/ 92 w 108"/>
              <a:gd name="T39" fmla="*/ 37 h 81"/>
              <a:gd name="T40" fmla="*/ 88 w 108"/>
              <a:gd name="T41" fmla="*/ 42 h 81"/>
              <a:gd name="T42" fmla="*/ 99 w 108"/>
              <a:gd name="T43" fmla="*/ 42 h 81"/>
              <a:gd name="T44" fmla="*/ 98 w 108"/>
              <a:gd name="T45" fmla="*/ 32 h 81"/>
              <a:gd name="T46" fmla="*/ 69 w 108"/>
              <a:gd name="T47" fmla="*/ 32 h 81"/>
              <a:gd name="T48" fmla="*/ 68 w 108"/>
              <a:gd name="T49" fmla="*/ 42 h 81"/>
              <a:gd name="T50" fmla="*/ 78 w 108"/>
              <a:gd name="T51" fmla="*/ 42 h 81"/>
              <a:gd name="T52" fmla="*/ 75 w 108"/>
              <a:gd name="T53" fmla="*/ 37 h 81"/>
              <a:gd name="T54" fmla="*/ 73 w 108"/>
              <a:gd name="T55" fmla="*/ 27 h 81"/>
              <a:gd name="T56" fmla="*/ 73 w 108"/>
              <a:gd name="T57" fmla="*/ 27 h 81"/>
              <a:gd name="T58" fmla="*/ 21 w 108"/>
              <a:gd name="T59" fmla="*/ 31 h 81"/>
              <a:gd name="T60" fmla="*/ 22 w 108"/>
              <a:gd name="T61" fmla="*/ 16 h 81"/>
              <a:gd name="T62" fmla="*/ 46 w 108"/>
              <a:gd name="T63" fmla="*/ 16 h 81"/>
              <a:gd name="T64" fmla="*/ 47 w 108"/>
              <a:gd name="T65" fmla="*/ 31 h 81"/>
              <a:gd name="T66" fmla="*/ 52 w 108"/>
              <a:gd name="T67" fmla="*/ 25 h 81"/>
              <a:gd name="T68" fmla="*/ 50 w 108"/>
              <a:gd name="T69" fmla="*/ 8 h 81"/>
              <a:gd name="T70" fmla="*/ 19 w 108"/>
              <a:gd name="T71" fmla="*/ 7 h 81"/>
              <a:gd name="T72" fmla="*/ 18 w 108"/>
              <a:gd name="T73" fmla="*/ 28 h 81"/>
              <a:gd name="T74" fmla="*/ 21 w 108"/>
              <a:gd name="T75" fmla="*/ 3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08" h="81">
                <a:moveTo>
                  <a:pt x="3" y="54"/>
                </a:moveTo>
                <a:cubicBezTo>
                  <a:pt x="9" y="52"/>
                  <a:pt x="15" y="49"/>
                  <a:pt x="21" y="47"/>
                </a:cubicBezTo>
                <a:cubicBezTo>
                  <a:pt x="22" y="46"/>
                  <a:pt x="24" y="45"/>
                  <a:pt x="25" y="44"/>
                </a:cubicBezTo>
                <a:cubicBezTo>
                  <a:pt x="35" y="62"/>
                  <a:pt x="35" y="62"/>
                  <a:pt x="35" y="62"/>
                </a:cubicBezTo>
                <a:cubicBezTo>
                  <a:pt x="43" y="44"/>
                  <a:pt x="43" y="44"/>
                  <a:pt x="43" y="44"/>
                </a:cubicBezTo>
                <a:cubicBezTo>
                  <a:pt x="45" y="45"/>
                  <a:pt x="46" y="46"/>
                  <a:pt x="48" y="47"/>
                </a:cubicBezTo>
                <a:cubicBezTo>
                  <a:pt x="60" y="52"/>
                  <a:pt x="60" y="52"/>
                  <a:pt x="60" y="52"/>
                </a:cubicBezTo>
                <a:cubicBezTo>
                  <a:pt x="60" y="51"/>
                  <a:pt x="60" y="51"/>
                  <a:pt x="60" y="51"/>
                </a:cubicBezTo>
                <a:cubicBezTo>
                  <a:pt x="65" y="49"/>
                  <a:pt x="69" y="47"/>
                  <a:pt x="72" y="47"/>
                </a:cubicBezTo>
                <a:cubicBezTo>
                  <a:pt x="74" y="53"/>
                  <a:pt x="78" y="57"/>
                  <a:pt x="83" y="61"/>
                </a:cubicBezTo>
                <a:cubicBezTo>
                  <a:pt x="89" y="57"/>
                  <a:pt x="93" y="52"/>
                  <a:pt x="96" y="47"/>
                </a:cubicBezTo>
                <a:cubicBezTo>
                  <a:pt x="98" y="47"/>
                  <a:pt x="102" y="48"/>
                  <a:pt x="105" y="49"/>
                </a:cubicBezTo>
                <a:cubicBezTo>
                  <a:pt x="108" y="54"/>
                  <a:pt x="108" y="65"/>
                  <a:pt x="108" y="72"/>
                </a:cubicBezTo>
                <a:cubicBezTo>
                  <a:pt x="69" y="72"/>
                  <a:pt x="69" y="72"/>
                  <a:pt x="69" y="72"/>
                </a:cubicBezTo>
                <a:cubicBezTo>
                  <a:pt x="70" y="75"/>
                  <a:pt x="70" y="78"/>
                  <a:pt x="69" y="81"/>
                </a:cubicBezTo>
                <a:cubicBezTo>
                  <a:pt x="46" y="81"/>
                  <a:pt x="23" y="81"/>
                  <a:pt x="0" y="81"/>
                </a:cubicBezTo>
                <a:cubicBezTo>
                  <a:pt x="0" y="68"/>
                  <a:pt x="0" y="59"/>
                  <a:pt x="3" y="54"/>
                </a:cubicBezTo>
                <a:close/>
                <a:moveTo>
                  <a:pt x="73" y="27"/>
                </a:moveTo>
                <a:cubicBezTo>
                  <a:pt x="79" y="28"/>
                  <a:pt x="89" y="27"/>
                  <a:pt x="93" y="25"/>
                </a:cubicBezTo>
                <a:cubicBezTo>
                  <a:pt x="93" y="27"/>
                  <a:pt x="93" y="33"/>
                  <a:pt x="92" y="37"/>
                </a:cubicBezTo>
                <a:cubicBezTo>
                  <a:pt x="91" y="39"/>
                  <a:pt x="90" y="41"/>
                  <a:pt x="88" y="42"/>
                </a:cubicBezTo>
                <a:cubicBezTo>
                  <a:pt x="99" y="42"/>
                  <a:pt x="99" y="42"/>
                  <a:pt x="99" y="42"/>
                </a:cubicBezTo>
                <a:cubicBezTo>
                  <a:pt x="99" y="42"/>
                  <a:pt x="98" y="34"/>
                  <a:pt x="98" y="32"/>
                </a:cubicBezTo>
                <a:cubicBezTo>
                  <a:pt x="102" y="3"/>
                  <a:pt x="64" y="3"/>
                  <a:pt x="69" y="32"/>
                </a:cubicBezTo>
                <a:cubicBezTo>
                  <a:pt x="69" y="34"/>
                  <a:pt x="68" y="42"/>
                  <a:pt x="68" y="42"/>
                </a:cubicBezTo>
                <a:cubicBezTo>
                  <a:pt x="78" y="42"/>
                  <a:pt x="78" y="42"/>
                  <a:pt x="78" y="42"/>
                </a:cubicBezTo>
                <a:cubicBezTo>
                  <a:pt x="77" y="41"/>
                  <a:pt x="76" y="39"/>
                  <a:pt x="75" y="37"/>
                </a:cubicBezTo>
                <a:cubicBezTo>
                  <a:pt x="73" y="34"/>
                  <a:pt x="73" y="30"/>
                  <a:pt x="73" y="27"/>
                </a:cubicBezTo>
                <a:cubicBezTo>
                  <a:pt x="73" y="27"/>
                  <a:pt x="73" y="27"/>
                  <a:pt x="73" y="27"/>
                </a:cubicBezTo>
                <a:close/>
                <a:moveTo>
                  <a:pt x="21" y="31"/>
                </a:moveTo>
                <a:cubicBezTo>
                  <a:pt x="21" y="25"/>
                  <a:pt x="21" y="21"/>
                  <a:pt x="22" y="16"/>
                </a:cubicBezTo>
                <a:cubicBezTo>
                  <a:pt x="29" y="12"/>
                  <a:pt x="37" y="18"/>
                  <a:pt x="46" y="16"/>
                </a:cubicBezTo>
                <a:cubicBezTo>
                  <a:pt x="47" y="20"/>
                  <a:pt x="48" y="25"/>
                  <a:pt x="47" y="31"/>
                </a:cubicBezTo>
                <a:cubicBezTo>
                  <a:pt x="47" y="31"/>
                  <a:pt x="51" y="28"/>
                  <a:pt x="52" y="25"/>
                </a:cubicBezTo>
                <a:cubicBezTo>
                  <a:pt x="52" y="22"/>
                  <a:pt x="51" y="10"/>
                  <a:pt x="50" y="8"/>
                </a:cubicBezTo>
                <a:cubicBezTo>
                  <a:pt x="45" y="0"/>
                  <a:pt x="25" y="0"/>
                  <a:pt x="19" y="7"/>
                </a:cubicBezTo>
                <a:cubicBezTo>
                  <a:pt x="18" y="9"/>
                  <a:pt x="16" y="25"/>
                  <a:pt x="18" y="28"/>
                </a:cubicBezTo>
                <a:cubicBezTo>
                  <a:pt x="19" y="30"/>
                  <a:pt x="21" y="31"/>
                  <a:pt x="21" y="31"/>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61" name="Freeform 147"/>
          <p:cNvSpPr>
            <a:spLocks noEditPoints="1"/>
          </p:cNvSpPr>
          <p:nvPr/>
        </p:nvSpPr>
        <p:spPr bwMode="auto">
          <a:xfrm>
            <a:off x="6692797" y="4646307"/>
            <a:ext cx="252413" cy="398463"/>
          </a:xfrm>
          <a:custGeom>
            <a:avLst/>
            <a:gdLst>
              <a:gd name="T0" fmla="*/ 57 w 67"/>
              <a:gd name="T1" fmla="*/ 10 h 106"/>
              <a:gd name="T2" fmla="*/ 62 w 67"/>
              <a:gd name="T3" fmla="*/ 51 h 106"/>
              <a:gd name="T4" fmla="*/ 51 w 67"/>
              <a:gd name="T5" fmla="*/ 66 h 106"/>
              <a:gd name="T6" fmla="*/ 55 w 67"/>
              <a:gd name="T7" fmla="*/ 65 h 106"/>
              <a:gd name="T8" fmla="*/ 57 w 67"/>
              <a:gd name="T9" fmla="*/ 73 h 106"/>
              <a:gd name="T10" fmla="*/ 56 w 67"/>
              <a:gd name="T11" fmla="*/ 80 h 106"/>
              <a:gd name="T12" fmla="*/ 57 w 67"/>
              <a:gd name="T13" fmla="*/ 86 h 106"/>
              <a:gd name="T14" fmla="*/ 55 w 67"/>
              <a:gd name="T15" fmla="*/ 93 h 106"/>
              <a:gd name="T16" fmla="*/ 15 w 67"/>
              <a:gd name="T17" fmla="*/ 97 h 106"/>
              <a:gd name="T18" fmla="*/ 12 w 67"/>
              <a:gd name="T19" fmla="*/ 95 h 106"/>
              <a:gd name="T20" fmla="*/ 12 w 67"/>
              <a:gd name="T21" fmla="*/ 83 h 106"/>
              <a:gd name="T22" fmla="*/ 12 w 67"/>
              <a:gd name="T23" fmla="*/ 82 h 106"/>
              <a:gd name="T24" fmla="*/ 12 w 67"/>
              <a:gd name="T25" fmla="*/ 71 h 106"/>
              <a:gd name="T26" fmla="*/ 15 w 67"/>
              <a:gd name="T27" fmla="*/ 69 h 106"/>
              <a:gd name="T28" fmla="*/ 16 w 67"/>
              <a:gd name="T29" fmla="*/ 63 h 106"/>
              <a:gd name="T30" fmla="*/ 0 w 67"/>
              <a:gd name="T31" fmla="*/ 34 h 106"/>
              <a:gd name="T32" fmla="*/ 33 w 67"/>
              <a:gd name="T33" fmla="*/ 0 h 106"/>
              <a:gd name="T34" fmla="*/ 28 w 67"/>
              <a:gd name="T35" fmla="*/ 41 h 106"/>
              <a:gd name="T36" fmla="*/ 30 w 67"/>
              <a:gd name="T37" fmla="*/ 39 h 106"/>
              <a:gd name="T38" fmla="*/ 33 w 67"/>
              <a:gd name="T39" fmla="*/ 41 h 106"/>
              <a:gd name="T40" fmla="*/ 36 w 67"/>
              <a:gd name="T41" fmla="*/ 39 h 106"/>
              <a:gd name="T42" fmla="*/ 39 w 67"/>
              <a:gd name="T43" fmla="*/ 41 h 106"/>
              <a:gd name="T44" fmla="*/ 43 w 67"/>
              <a:gd name="T45" fmla="*/ 38 h 106"/>
              <a:gd name="T46" fmla="*/ 39 w 67"/>
              <a:gd name="T47" fmla="*/ 52 h 106"/>
              <a:gd name="T48" fmla="*/ 44 w 67"/>
              <a:gd name="T49" fmla="*/ 66 h 106"/>
              <a:gd name="T50" fmla="*/ 44 w 67"/>
              <a:gd name="T51" fmla="*/ 58 h 106"/>
              <a:gd name="T52" fmla="*/ 56 w 67"/>
              <a:gd name="T53" fmla="*/ 47 h 106"/>
              <a:gd name="T54" fmla="*/ 52 w 67"/>
              <a:gd name="T55" fmla="*/ 15 h 106"/>
              <a:gd name="T56" fmla="*/ 15 w 67"/>
              <a:gd name="T57" fmla="*/ 15 h 106"/>
              <a:gd name="T58" fmla="*/ 11 w 67"/>
              <a:gd name="T59" fmla="*/ 48 h 106"/>
              <a:gd name="T60" fmla="*/ 23 w 67"/>
              <a:gd name="T61" fmla="*/ 59 h 106"/>
              <a:gd name="T62" fmla="*/ 23 w 67"/>
              <a:gd name="T63" fmla="*/ 67 h 106"/>
              <a:gd name="T64" fmla="*/ 29 w 67"/>
              <a:gd name="T65" fmla="*/ 52 h 106"/>
              <a:gd name="T66" fmla="*/ 25 w 67"/>
              <a:gd name="T67" fmla="*/ 38 h 106"/>
              <a:gd name="T68" fmla="*/ 40 w 67"/>
              <a:gd name="T69" fmla="*/ 43 h 106"/>
              <a:gd name="T70" fmla="*/ 36 w 67"/>
              <a:gd name="T71" fmla="*/ 42 h 106"/>
              <a:gd name="T72" fmla="*/ 30 w 67"/>
              <a:gd name="T73" fmla="*/ 42 h 106"/>
              <a:gd name="T74" fmla="*/ 27 w 67"/>
              <a:gd name="T75" fmla="*/ 42 h 106"/>
              <a:gd name="T76" fmla="*/ 32 w 67"/>
              <a:gd name="T77" fmla="*/ 51 h 106"/>
              <a:gd name="T78" fmla="*/ 32 w 67"/>
              <a:gd name="T79" fmla="*/ 67 h 106"/>
              <a:gd name="T80" fmla="*/ 35 w 67"/>
              <a:gd name="T81" fmla="*/ 51 h 106"/>
              <a:gd name="T82" fmla="*/ 35 w 67"/>
              <a:gd name="T83" fmla="*/ 50 h 106"/>
              <a:gd name="T84" fmla="*/ 43 w 67"/>
              <a:gd name="T85" fmla="*/ 96 h 106"/>
              <a:gd name="T86" fmla="*/ 34 w 67"/>
              <a:gd name="T87" fmla="*/ 106 h 106"/>
              <a:gd name="T88" fmla="*/ 43 w 67"/>
              <a:gd name="T89" fmla="*/ 96 h 106"/>
              <a:gd name="T90" fmla="*/ 17 w 67"/>
              <a:gd name="T91" fmla="*/ 88 h 106"/>
              <a:gd name="T92" fmla="*/ 17 w 67"/>
              <a:gd name="T93" fmla="*/ 90 h 106"/>
              <a:gd name="T94" fmla="*/ 50 w 67"/>
              <a:gd name="T95" fmla="*/ 86 h 106"/>
              <a:gd name="T96" fmla="*/ 50 w 67"/>
              <a:gd name="T97" fmla="*/ 73 h 106"/>
              <a:gd name="T98" fmla="*/ 17 w 67"/>
              <a:gd name="T99" fmla="*/ 77 h 106"/>
              <a:gd name="T100" fmla="*/ 50 w 67"/>
              <a:gd name="T101" fmla="*/ 74 h 106"/>
              <a:gd name="T102" fmla="*/ 50 w 67"/>
              <a:gd name="T103" fmla="*/ 73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67" h="106">
                <a:moveTo>
                  <a:pt x="33" y="0"/>
                </a:moveTo>
                <a:cubicBezTo>
                  <a:pt x="43" y="0"/>
                  <a:pt x="51" y="4"/>
                  <a:pt x="57" y="10"/>
                </a:cubicBezTo>
                <a:cubicBezTo>
                  <a:pt x="63" y="16"/>
                  <a:pt x="67" y="25"/>
                  <a:pt x="67" y="34"/>
                </a:cubicBezTo>
                <a:cubicBezTo>
                  <a:pt x="67" y="40"/>
                  <a:pt x="65" y="46"/>
                  <a:pt x="62" y="51"/>
                </a:cubicBezTo>
                <a:cubicBezTo>
                  <a:pt x="59" y="56"/>
                  <a:pt x="56" y="59"/>
                  <a:pt x="51" y="62"/>
                </a:cubicBezTo>
                <a:cubicBezTo>
                  <a:pt x="51" y="66"/>
                  <a:pt x="51" y="66"/>
                  <a:pt x="51" y="66"/>
                </a:cubicBezTo>
                <a:cubicBezTo>
                  <a:pt x="53" y="66"/>
                  <a:pt x="53" y="66"/>
                  <a:pt x="53" y="66"/>
                </a:cubicBezTo>
                <a:cubicBezTo>
                  <a:pt x="55" y="65"/>
                  <a:pt x="55" y="65"/>
                  <a:pt x="55" y="65"/>
                </a:cubicBezTo>
                <a:cubicBezTo>
                  <a:pt x="56" y="68"/>
                  <a:pt x="56" y="68"/>
                  <a:pt x="56" y="68"/>
                </a:cubicBezTo>
                <a:cubicBezTo>
                  <a:pt x="57" y="70"/>
                  <a:pt x="57" y="72"/>
                  <a:pt x="57" y="73"/>
                </a:cubicBezTo>
                <a:cubicBezTo>
                  <a:pt x="57" y="75"/>
                  <a:pt x="57" y="77"/>
                  <a:pt x="56" y="79"/>
                </a:cubicBezTo>
                <a:cubicBezTo>
                  <a:pt x="56" y="80"/>
                  <a:pt x="56" y="80"/>
                  <a:pt x="56" y="80"/>
                </a:cubicBezTo>
                <a:cubicBezTo>
                  <a:pt x="56" y="80"/>
                  <a:pt x="56" y="80"/>
                  <a:pt x="56" y="80"/>
                </a:cubicBezTo>
                <a:cubicBezTo>
                  <a:pt x="57" y="82"/>
                  <a:pt x="57" y="84"/>
                  <a:pt x="57" y="86"/>
                </a:cubicBezTo>
                <a:cubicBezTo>
                  <a:pt x="57" y="88"/>
                  <a:pt x="57" y="90"/>
                  <a:pt x="56" y="92"/>
                </a:cubicBezTo>
                <a:cubicBezTo>
                  <a:pt x="55" y="93"/>
                  <a:pt x="55" y="93"/>
                  <a:pt x="55" y="93"/>
                </a:cubicBezTo>
                <a:cubicBezTo>
                  <a:pt x="53" y="94"/>
                  <a:pt x="53" y="94"/>
                  <a:pt x="53" y="94"/>
                </a:cubicBezTo>
                <a:cubicBezTo>
                  <a:pt x="15" y="97"/>
                  <a:pt x="15" y="97"/>
                  <a:pt x="15" y="97"/>
                </a:cubicBezTo>
                <a:cubicBezTo>
                  <a:pt x="13" y="97"/>
                  <a:pt x="13" y="97"/>
                  <a:pt x="13" y="97"/>
                </a:cubicBezTo>
                <a:cubicBezTo>
                  <a:pt x="12" y="95"/>
                  <a:pt x="12" y="95"/>
                  <a:pt x="12" y="95"/>
                </a:cubicBezTo>
                <a:cubicBezTo>
                  <a:pt x="11" y="93"/>
                  <a:pt x="11" y="91"/>
                  <a:pt x="10" y="90"/>
                </a:cubicBezTo>
                <a:cubicBezTo>
                  <a:pt x="10" y="88"/>
                  <a:pt x="11" y="86"/>
                  <a:pt x="12" y="83"/>
                </a:cubicBezTo>
                <a:cubicBezTo>
                  <a:pt x="12" y="83"/>
                  <a:pt x="12" y="83"/>
                  <a:pt x="12" y="83"/>
                </a:cubicBezTo>
                <a:cubicBezTo>
                  <a:pt x="12" y="82"/>
                  <a:pt x="12" y="82"/>
                  <a:pt x="12" y="82"/>
                </a:cubicBezTo>
                <a:cubicBezTo>
                  <a:pt x="11" y="81"/>
                  <a:pt x="11" y="79"/>
                  <a:pt x="10" y="77"/>
                </a:cubicBezTo>
                <a:cubicBezTo>
                  <a:pt x="10" y="75"/>
                  <a:pt x="11" y="73"/>
                  <a:pt x="12" y="71"/>
                </a:cubicBezTo>
                <a:cubicBezTo>
                  <a:pt x="13" y="69"/>
                  <a:pt x="13" y="69"/>
                  <a:pt x="13" y="69"/>
                </a:cubicBezTo>
                <a:cubicBezTo>
                  <a:pt x="15" y="69"/>
                  <a:pt x="15" y="69"/>
                  <a:pt x="15" y="69"/>
                </a:cubicBezTo>
                <a:cubicBezTo>
                  <a:pt x="16" y="69"/>
                  <a:pt x="16" y="69"/>
                  <a:pt x="16" y="69"/>
                </a:cubicBezTo>
                <a:cubicBezTo>
                  <a:pt x="16" y="63"/>
                  <a:pt x="16" y="63"/>
                  <a:pt x="16" y="63"/>
                </a:cubicBezTo>
                <a:cubicBezTo>
                  <a:pt x="11" y="60"/>
                  <a:pt x="7" y="56"/>
                  <a:pt x="5" y="51"/>
                </a:cubicBezTo>
                <a:cubicBezTo>
                  <a:pt x="2" y="46"/>
                  <a:pt x="0" y="40"/>
                  <a:pt x="0" y="34"/>
                </a:cubicBezTo>
                <a:cubicBezTo>
                  <a:pt x="0" y="25"/>
                  <a:pt x="4" y="16"/>
                  <a:pt x="10" y="10"/>
                </a:cubicBezTo>
                <a:cubicBezTo>
                  <a:pt x="16" y="4"/>
                  <a:pt x="24" y="0"/>
                  <a:pt x="33" y="0"/>
                </a:cubicBezTo>
                <a:close/>
                <a:moveTo>
                  <a:pt x="26" y="40"/>
                </a:moveTo>
                <a:cubicBezTo>
                  <a:pt x="27" y="41"/>
                  <a:pt x="27" y="41"/>
                  <a:pt x="28" y="41"/>
                </a:cubicBezTo>
                <a:cubicBezTo>
                  <a:pt x="28" y="41"/>
                  <a:pt x="29" y="41"/>
                  <a:pt x="30" y="40"/>
                </a:cubicBezTo>
                <a:cubicBezTo>
                  <a:pt x="30" y="39"/>
                  <a:pt x="30" y="39"/>
                  <a:pt x="30" y="39"/>
                </a:cubicBezTo>
                <a:cubicBezTo>
                  <a:pt x="31" y="40"/>
                  <a:pt x="31" y="40"/>
                  <a:pt x="31" y="40"/>
                </a:cubicBezTo>
                <a:cubicBezTo>
                  <a:pt x="32" y="41"/>
                  <a:pt x="32" y="41"/>
                  <a:pt x="33" y="41"/>
                </a:cubicBezTo>
                <a:cubicBezTo>
                  <a:pt x="34" y="41"/>
                  <a:pt x="35" y="41"/>
                  <a:pt x="35" y="40"/>
                </a:cubicBezTo>
                <a:cubicBezTo>
                  <a:pt x="36" y="39"/>
                  <a:pt x="36" y="39"/>
                  <a:pt x="36" y="39"/>
                </a:cubicBezTo>
                <a:cubicBezTo>
                  <a:pt x="36" y="40"/>
                  <a:pt x="36" y="40"/>
                  <a:pt x="36" y="40"/>
                </a:cubicBezTo>
                <a:cubicBezTo>
                  <a:pt x="37" y="41"/>
                  <a:pt x="38" y="41"/>
                  <a:pt x="39" y="41"/>
                </a:cubicBezTo>
                <a:cubicBezTo>
                  <a:pt x="40" y="41"/>
                  <a:pt x="41" y="41"/>
                  <a:pt x="42" y="40"/>
                </a:cubicBezTo>
                <a:cubicBezTo>
                  <a:pt x="43" y="38"/>
                  <a:pt x="43" y="38"/>
                  <a:pt x="43" y="38"/>
                </a:cubicBezTo>
                <a:cubicBezTo>
                  <a:pt x="46" y="40"/>
                  <a:pt x="46" y="40"/>
                  <a:pt x="46" y="40"/>
                </a:cubicBezTo>
                <a:cubicBezTo>
                  <a:pt x="39" y="52"/>
                  <a:pt x="39" y="52"/>
                  <a:pt x="39" y="52"/>
                </a:cubicBezTo>
                <a:cubicBezTo>
                  <a:pt x="39" y="67"/>
                  <a:pt x="39" y="67"/>
                  <a:pt x="39" y="67"/>
                </a:cubicBezTo>
                <a:cubicBezTo>
                  <a:pt x="44" y="66"/>
                  <a:pt x="44" y="66"/>
                  <a:pt x="44" y="66"/>
                </a:cubicBezTo>
                <a:cubicBezTo>
                  <a:pt x="44" y="60"/>
                  <a:pt x="44" y="60"/>
                  <a:pt x="44" y="60"/>
                </a:cubicBezTo>
                <a:cubicBezTo>
                  <a:pt x="44" y="58"/>
                  <a:pt x="44" y="58"/>
                  <a:pt x="44" y="58"/>
                </a:cubicBezTo>
                <a:cubicBezTo>
                  <a:pt x="46" y="57"/>
                  <a:pt x="46" y="57"/>
                  <a:pt x="46" y="57"/>
                </a:cubicBezTo>
                <a:cubicBezTo>
                  <a:pt x="50" y="55"/>
                  <a:pt x="54" y="52"/>
                  <a:pt x="56" y="47"/>
                </a:cubicBezTo>
                <a:cubicBezTo>
                  <a:pt x="59" y="44"/>
                  <a:pt x="60" y="39"/>
                  <a:pt x="60" y="34"/>
                </a:cubicBezTo>
                <a:cubicBezTo>
                  <a:pt x="60" y="27"/>
                  <a:pt x="57" y="20"/>
                  <a:pt x="52" y="15"/>
                </a:cubicBezTo>
                <a:cubicBezTo>
                  <a:pt x="47" y="10"/>
                  <a:pt x="41" y="7"/>
                  <a:pt x="33" y="7"/>
                </a:cubicBezTo>
                <a:cubicBezTo>
                  <a:pt x="26" y="7"/>
                  <a:pt x="19" y="10"/>
                  <a:pt x="15" y="15"/>
                </a:cubicBezTo>
                <a:cubicBezTo>
                  <a:pt x="10" y="20"/>
                  <a:pt x="7" y="27"/>
                  <a:pt x="7" y="34"/>
                </a:cubicBezTo>
                <a:cubicBezTo>
                  <a:pt x="7" y="39"/>
                  <a:pt x="8" y="44"/>
                  <a:pt x="11" y="48"/>
                </a:cubicBezTo>
                <a:cubicBezTo>
                  <a:pt x="13" y="52"/>
                  <a:pt x="17" y="55"/>
                  <a:pt x="21" y="58"/>
                </a:cubicBezTo>
                <a:cubicBezTo>
                  <a:pt x="23" y="59"/>
                  <a:pt x="23" y="59"/>
                  <a:pt x="23" y="59"/>
                </a:cubicBezTo>
                <a:cubicBezTo>
                  <a:pt x="23" y="61"/>
                  <a:pt x="23" y="61"/>
                  <a:pt x="23" y="61"/>
                </a:cubicBezTo>
                <a:cubicBezTo>
                  <a:pt x="23" y="67"/>
                  <a:pt x="23" y="67"/>
                  <a:pt x="23" y="67"/>
                </a:cubicBezTo>
                <a:cubicBezTo>
                  <a:pt x="29" y="67"/>
                  <a:pt x="29" y="67"/>
                  <a:pt x="29" y="67"/>
                </a:cubicBezTo>
                <a:cubicBezTo>
                  <a:pt x="29" y="52"/>
                  <a:pt x="29" y="52"/>
                  <a:pt x="29" y="52"/>
                </a:cubicBezTo>
                <a:cubicBezTo>
                  <a:pt x="22" y="40"/>
                  <a:pt x="22" y="40"/>
                  <a:pt x="22" y="40"/>
                </a:cubicBezTo>
                <a:cubicBezTo>
                  <a:pt x="25" y="38"/>
                  <a:pt x="25" y="38"/>
                  <a:pt x="25" y="38"/>
                </a:cubicBezTo>
                <a:cubicBezTo>
                  <a:pt x="26" y="40"/>
                  <a:pt x="26" y="40"/>
                  <a:pt x="26" y="40"/>
                </a:cubicBezTo>
                <a:close/>
                <a:moveTo>
                  <a:pt x="40" y="43"/>
                </a:moveTo>
                <a:cubicBezTo>
                  <a:pt x="40" y="43"/>
                  <a:pt x="40" y="43"/>
                  <a:pt x="39" y="43"/>
                </a:cubicBezTo>
                <a:cubicBezTo>
                  <a:pt x="38" y="43"/>
                  <a:pt x="37" y="43"/>
                  <a:pt x="36" y="42"/>
                </a:cubicBezTo>
                <a:cubicBezTo>
                  <a:pt x="35" y="42"/>
                  <a:pt x="34" y="43"/>
                  <a:pt x="33" y="43"/>
                </a:cubicBezTo>
                <a:cubicBezTo>
                  <a:pt x="32" y="43"/>
                  <a:pt x="31" y="42"/>
                  <a:pt x="30" y="42"/>
                </a:cubicBezTo>
                <a:cubicBezTo>
                  <a:pt x="29" y="42"/>
                  <a:pt x="28" y="43"/>
                  <a:pt x="28" y="43"/>
                </a:cubicBezTo>
                <a:cubicBezTo>
                  <a:pt x="27" y="43"/>
                  <a:pt x="27" y="43"/>
                  <a:pt x="27" y="42"/>
                </a:cubicBezTo>
                <a:cubicBezTo>
                  <a:pt x="32" y="50"/>
                  <a:pt x="32" y="50"/>
                  <a:pt x="32" y="50"/>
                </a:cubicBezTo>
                <a:cubicBezTo>
                  <a:pt x="32" y="51"/>
                  <a:pt x="32" y="51"/>
                  <a:pt x="32" y="51"/>
                </a:cubicBezTo>
                <a:cubicBezTo>
                  <a:pt x="32" y="51"/>
                  <a:pt x="32" y="51"/>
                  <a:pt x="32" y="51"/>
                </a:cubicBezTo>
                <a:cubicBezTo>
                  <a:pt x="32" y="67"/>
                  <a:pt x="32" y="67"/>
                  <a:pt x="32" y="67"/>
                </a:cubicBezTo>
                <a:cubicBezTo>
                  <a:pt x="35" y="67"/>
                  <a:pt x="35" y="67"/>
                  <a:pt x="35" y="67"/>
                </a:cubicBezTo>
                <a:cubicBezTo>
                  <a:pt x="35" y="51"/>
                  <a:pt x="35" y="51"/>
                  <a:pt x="35" y="51"/>
                </a:cubicBezTo>
                <a:cubicBezTo>
                  <a:pt x="35" y="51"/>
                  <a:pt x="35" y="51"/>
                  <a:pt x="35" y="51"/>
                </a:cubicBezTo>
                <a:cubicBezTo>
                  <a:pt x="35" y="50"/>
                  <a:pt x="35" y="50"/>
                  <a:pt x="35" y="50"/>
                </a:cubicBezTo>
                <a:cubicBezTo>
                  <a:pt x="40" y="43"/>
                  <a:pt x="40" y="43"/>
                  <a:pt x="40" y="43"/>
                </a:cubicBezTo>
                <a:close/>
                <a:moveTo>
                  <a:pt x="43" y="96"/>
                </a:moveTo>
                <a:cubicBezTo>
                  <a:pt x="24" y="98"/>
                  <a:pt x="24" y="98"/>
                  <a:pt x="24" y="98"/>
                </a:cubicBezTo>
                <a:cubicBezTo>
                  <a:pt x="25" y="103"/>
                  <a:pt x="29" y="106"/>
                  <a:pt x="34" y="106"/>
                </a:cubicBezTo>
                <a:cubicBezTo>
                  <a:pt x="39" y="106"/>
                  <a:pt x="43" y="102"/>
                  <a:pt x="43" y="97"/>
                </a:cubicBezTo>
                <a:cubicBezTo>
                  <a:pt x="43" y="97"/>
                  <a:pt x="43" y="97"/>
                  <a:pt x="43" y="96"/>
                </a:cubicBezTo>
                <a:close/>
                <a:moveTo>
                  <a:pt x="50" y="85"/>
                </a:moveTo>
                <a:cubicBezTo>
                  <a:pt x="17" y="88"/>
                  <a:pt x="17" y="88"/>
                  <a:pt x="17" y="88"/>
                </a:cubicBezTo>
                <a:cubicBezTo>
                  <a:pt x="17" y="89"/>
                  <a:pt x="17" y="89"/>
                  <a:pt x="17" y="89"/>
                </a:cubicBezTo>
                <a:cubicBezTo>
                  <a:pt x="17" y="89"/>
                  <a:pt x="17" y="90"/>
                  <a:pt x="17" y="90"/>
                </a:cubicBezTo>
                <a:cubicBezTo>
                  <a:pt x="50" y="87"/>
                  <a:pt x="50" y="87"/>
                  <a:pt x="50" y="87"/>
                </a:cubicBezTo>
                <a:cubicBezTo>
                  <a:pt x="50" y="87"/>
                  <a:pt x="50" y="86"/>
                  <a:pt x="50" y="86"/>
                </a:cubicBezTo>
                <a:cubicBezTo>
                  <a:pt x="50" y="86"/>
                  <a:pt x="50" y="86"/>
                  <a:pt x="50" y="85"/>
                </a:cubicBezTo>
                <a:close/>
                <a:moveTo>
                  <a:pt x="50" y="73"/>
                </a:moveTo>
                <a:cubicBezTo>
                  <a:pt x="17" y="76"/>
                  <a:pt x="17" y="76"/>
                  <a:pt x="17" y="76"/>
                </a:cubicBezTo>
                <a:cubicBezTo>
                  <a:pt x="17" y="76"/>
                  <a:pt x="17" y="76"/>
                  <a:pt x="17" y="77"/>
                </a:cubicBezTo>
                <a:cubicBezTo>
                  <a:pt x="17" y="77"/>
                  <a:pt x="17" y="77"/>
                  <a:pt x="17" y="77"/>
                </a:cubicBezTo>
                <a:cubicBezTo>
                  <a:pt x="50" y="74"/>
                  <a:pt x="50" y="74"/>
                  <a:pt x="50" y="74"/>
                </a:cubicBezTo>
                <a:cubicBezTo>
                  <a:pt x="50" y="74"/>
                  <a:pt x="50" y="74"/>
                  <a:pt x="50" y="73"/>
                </a:cubicBezTo>
                <a:cubicBezTo>
                  <a:pt x="50" y="73"/>
                  <a:pt x="50" y="73"/>
                  <a:pt x="50" y="73"/>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62" name="Freeform 166"/>
          <p:cNvSpPr>
            <a:spLocks noEditPoints="1"/>
          </p:cNvSpPr>
          <p:nvPr/>
        </p:nvSpPr>
        <p:spPr bwMode="auto">
          <a:xfrm>
            <a:off x="2722971" y="3475038"/>
            <a:ext cx="290513" cy="425450"/>
          </a:xfrm>
          <a:custGeom>
            <a:avLst/>
            <a:gdLst>
              <a:gd name="T0" fmla="*/ 20 w 77"/>
              <a:gd name="T1" fmla="*/ 37 h 113"/>
              <a:gd name="T2" fmla="*/ 20 w 77"/>
              <a:gd name="T3" fmla="*/ 12 h 113"/>
              <a:gd name="T4" fmla="*/ 57 w 77"/>
              <a:gd name="T5" fmla="*/ 12 h 113"/>
              <a:gd name="T6" fmla="*/ 56 w 77"/>
              <a:gd name="T7" fmla="*/ 36 h 113"/>
              <a:gd name="T8" fmla="*/ 52 w 77"/>
              <a:gd name="T9" fmla="*/ 47 h 113"/>
              <a:gd name="T10" fmla="*/ 38 w 77"/>
              <a:gd name="T11" fmla="*/ 54 h 113"/>
              <a:gd name="T12" fmla="*/ 38 w 77"/>
              <a:gd name="T13" fmla="*/ 54 h 113"/>
              <a:gd name="T14" fmla="*/ 25 w 77"/>
              <a:gd name="T15" fmla="*/ 47 h 113"/>
              <a:gd name="T16" fmla="*/ 20 w 77"/>
              <a:gd name="T17" fmla="*/ 37 h 113"/>
              <a:gd name="T18" fmla="*/ 12 w 77"/>
              <a:gd name="T19" fmla="*/ 108 h 113"/>
              <a:gd name="T20" fmla="*/ 66 w 77"/>
              <a:gd name="T21" fmla="*/ 108 h 113"/>
              <a:gd name="T22" fmla="*/ 63 w 77"/>
              <a:gd name="T23" fmla="*/ 113 h 113"/>
              <a:gd name="T24" fmla="*/ 15 w 77"/>
              <a:gd name="T25" fmla="*/ 113 h 113"/>
              <a:gd name="T26" fmla="*/ 12 w 77"/>
              <a:gd name="T27" fmla="*/ 108 h 113"/>
              <a:gd name="T28" fmla="*/ 69 w 77"/>
              <a:gd name="T29" fmla="*/ 67 h 113"/>
              <a:gd name="T30" fmla="*/ 75 w 77"/>
              <a:gd name="T31" fmla="*/ 90 h 113"/>
              <a:gd name="T32" fmla="*/ 67 w 77"/>
              <a:gd name="T33" fmla="*/ 104 h 113"/>
              <a:gd name="T34" fmla="*/ 65 w 77"/>
              <a:gd name="T35" fmla="*/ 104 h 113"/>
              <a:gd name="T36" fmla="*/ 65 w 77"/>
              <a:gd name="T37" fmla="*/ 73 h 113"/>
              <a:gd name="T38" fmla="*/ 41 w 77"/>
              <a:gd name="T39" fmla="*/ 73 h 113"/>
              <a:gd name="T40" fmla="*/ 48 w 77"/>
              <a:gd name="T41" fmla="*/ 57 h 113"/>
              <a:gd name="T42" fmla="*/ 50 w 77"/>
              <a:gd name="T43" fmla="*/ 55 h 113"/>
              <a:gd name="T44" fmla="*/ 64 w 77"/>
              <a:gd name="T45" fmla="*/ 58 h 113"/>
              <a:gd name="T46" fmla="*/ 65 w 77"/>
              <a:gd name="T47" fmla="*/ 58 h 113"/>
              <a:gd name="T48" fmla="*/ 65 w 77"/>
              <a:gd name="T49" fmla="*/ 59 h 113"/>
              <a:gd name="T50" fmla="*/ 69 w 77"/>
              <a:gd name="T51" fmla="*/ 68 h 113"/>
              <a:gd name="T52" fmla="*/ 69 w 77"/>
              <a:gd name="T53" fmla="*/ 67 h 113"/>
              <a:gd name="T54" fmla="*/ 13 w 77"/>
              <a:gd name="T55" fmla="*/ 104 h 113"/>
              <a:gd name="T56" fmla="*/ 10 w 77"/>
              <a:gd name="T57" fmla="*/ 104 h 113"/>
              <a:gd name="T58" fmla="*/ 2 w 77"/>
              <a:gd name="T59" fmla="*/ 90 h 113"/>
              <a:gd name="T60" fmla="*/ 8 w 77"/>
              <a:gd name="T61" fmla="*/ 67 h 113"/>
              <a:gd name="T62" fmla="*/ 13 w 77"/>
              <a:gd name="T63" fmla="*/ 58 h 113"/>
              <a:gd name="T64" fmla="*/ 13 w 77"/>
              <a:gd name="T65" fmla="*/ 58 h 113"/>
              <a:gd name="T66" fmla="*/ 14 w 77"/>
              <a:gd name="T67" fmla="*/ 58 h 113"/>
              <a:gd name="T68" fmla="*/ 27 w 77"/>
              <a:gd name="T69" fmla="*/ 55 h 113"/>
              <a:gd name="T70" fmla="*/ 29 w 77"/>
              <a:gd name="T71" fmla="*/ 57 h 113"/>
              <a:gd name="T72" fmla="*/ 37 w 77"/>
              <a:gd name="T73" fmla="*/ 73 h 113"/>
              <a:gd name="T74" fmla="*/ 13 w 77"/>
              <a:gd name="T75" fmla="*/ 73 h 113"/>
              <a:gd name="T76" fmla="*/ 13 w 77"/>
              <a:gd name="T77" fmla="*/ 104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7" h="113">
                <a:moveTo>
                  <a:pt x="20" y="37"/>
                </a:moveTo>
                <a:cubicBezTo>
                  <a:pt x="19" y="28"/>
                  <a:pt x="19" y="19"/>
                  <a:pt x="20" y="12"/>
                </a:cubicBezTo>
                <a:cubicBezTo>
                  <a:pt x="37" y="0"/>
                  <a:pt x="44" y="14"/>
                  <a:pt x="57" y="12"/>
                </a:cubicBezTo>
                <a:cubicBezTo>
                  <a:pt x="58" y="20"/>
                  <a:pt x="58" y="30"/>
                  <a:pt x="56" y="36"/>
                </a:cubicBezTo>
                <a:cubicBezTo>
                  <a:pt x="56" y="41"/>
                  <a:pt x="54" y="44"/>
                  <a:pt x="52" y="47"/>
                </a:cubicBezTo>
                <a:cubicBezTo>
                  <a:pt x="48" y="51"/>
                  <a:pt x="44" y="54"/>
                  <a:pt x="38" y="54"/>
                </a:cubicBezTo>
                <a:cubicBezTo>
                  <a:pt x="38" y="54"/>
                  <a:pt x="38" y="54"/>
                  <a:pt x="38" y="54"/>
                </a:cubicBezTo>
                <a:cubicBezTo>
                  <a:pt x="33" y="54"/>
                  <a:pt x="28" y="51"/>
                  <a:pt x="25" y="47"/>
                </a:cubicBezTo>
                <a:cubicBezTo>
                  <a:pt x="23" y="44"/>
                  <a:pt x="21" y="41"/>
                  <a:pt x="20" y="37"/>
                </a:cubicBezTo>
                <a:close/>
                <a:moveTo>
                  <a:pt x="12" y="108"/>
                </a:moveTo>
                <a:cubicBezTo>
                  <a:pt x="66" y="108"/>
                  <a:pt x="66" y="108"/>
                  <a:pt x="66" y="108"/>
                </a:cubicBezTo>
                <a:cubicBezTo>
                  <a:pt x="63" y="113"/>
                  <a:pt x="63" y="113"/>
                  <a:pt x="63" y="113"/>
                </a:cubicBezTo>
                <a:cubicBezTo>
                  <a:pt x="15" y="113"/>
                  <a:pt x="15" y="113"/>
                  <a:pt x="15" y="113"/>
                </a:cubicBezTo>
                <a:cubicBezTo>
                  <a:pt x="12" y="108"/>
                  <a:pt x="12" y="108"/>
                  <a:pt x="12" y="108"/>
                </a:cubicBezTo>
                <a:close/>
                <a:moveTo>
                  <a:pt x="69" y="67"/>
                </a:moveTo>
                <a:cubicBezTo>
                  <a:pt x="75" y="90"/>
                  <a:pt x="75" y="90"/>
                  <a:pt x="75" y="90"/>
                </a:cubicBezTo>
                <a:cubicBezTo>
                  <a:pt x="77" y="98"/>
                  <a:pt x="76" y="104"/>
                  <a:pt x="67" y="104"/>
                </a:cubicBezTo>
                <a:cubicBezTo>
                  <a:pt x="65" y="104"/>
                  <a:pt x="65" y="104"/>
                  <a:pt x="65" y="104"/>
                </a:cubicBezTo>
                <a:cubicBezTo>
                  <a:pt x="65" y="73"/>
                  <a:pt x="65" y="73"/>
                  <a:pt x="65" y="73"/>
                </a:cubicBezTo>
                <a:cubicBezTo>
                  <a:pt x="41" y="73"/>
                  <a:pt x="41" y="73"/>
                  <a:pt x="41" y="73"/>
                </a:cubicBezTo>
                <a:cubicBezTo>
                  <a:pt x="48" y="57"/>
                  <a:pt x="48" y="57"/>
                  <a:pt x="48" y="57"/>
                </a:cubicBezTo>
                <a:cubicBezTo>
                  <a:pt x="50" y="55"/>
                  <a:pt x="50" y="55"/>
                  <a:pt x="50" y="55"/>
                </a:cubicBezTo>
                <a:cubicBezTo>
                  <a:pt x="64" y="58"/>
                  <a:pt x="64" y="58"/>
                  <a:pt x="64" y="58"/>
                </a:cubicBezTo>
                <a:cubicBezTo>
                  <a:pt x="65" y="58"/>
                  <a:pt x="65" y="58"/>
                  <a:pt x="65" y="58"/>
                </a:cubicBezTo>
                <a:cubicBezTo>
                  <a:pt x="65" y="59"/>
                  <a:pt x="65" y="59"/>
                  <a:pt x="65" y="59"/>
                </a:cubicBezTo>
                <a:cubicBezTo>
                  <a:pt x="67" y="61"/>
                  <a:pt x="68" y="64"/>
                  <a:pt x="69" y="68"/>
                </a:cubicBezTo>
                <a:cubicBezTo>
                  <a:pt x="69" y="67"/>
                  <a:pt x="69" y="67"/>
                  <a:pt x="69" y="67"/>
                </a:cubicBezTo>
                <a:close/>
                <a:moveTo>
                  <a:pt x="13" y="104"/>
                </a:moveTo>
                <a:cubicBezTo>
                  <a:pt x="10" y="104"/>
                  <a:pt x="10" y="104"/>
                  <a:pt x="10" y="104"/>
                </a:cubicBezTo>
                <a:cubicBezTo>
                  <a:pt x="1" y="104"/>
                  <a:pt x="0" y="98"/>
                  <a:pt x="2" y="90"/>
                </a:cubicBezTo>
                <a:cubicBezTo>
                  <a:pt x="8" y="67"/>
                  <a:pt x="8" y="67"/>
                  <a:pt x="8" y="67"/>
                </a:cubicBezTo>
                <a:cubicBezTo>
                  <a:pt x="8" y="64"/>
                  <a:pt x="10" y="61"/>
                  <a:pt x="13" y="58"/>
                </a:cubicBezTo>
                <a:cubicBezTo>
                  <a:pt x="13" y="58"/>
                  <a:pt x="13" y="58"/>
                  <a:pt x="13" y="58"/>
                </a:cubicBezTo>
                <a:cubicBezTo>
                  <a:pt x="14" y="58"/>
                  <a:pt x="14" y="58"/>
                  <a:pt x="14" y="58"/>
                </a:cubicBezTo>
                <a:cubicBezTo>
                  <a:pt x="27" y="55"/>
                  <a:pt x="27" y="55"/>
                  <a:pt x="27" y="55"/>
                </a:cubicBezTo>
                <a:cubicBezTo>
                  <a:pt x="29" y="57"/>
                  <a:pt x="29" y="57"/>
                  <a:pt x="29" y="57"/>
                </a:cubicBezTo>
                <a:cubicBezTo>
                  <a:pt x="37" y="73"/>
                  <a:pt x="37" y="73"/>
                  <a:pt x="37" y="73"/>
                </a:cubicBezTo>
                <a:cubicBezTo>
                  <a:pt x="13" y="73"/>
                  <a:pt x="13" y="73"/>
                  <a:pt x="13" y="73"/>
                </a:cubicBezTo>
                <a:lnTo>
                  <a:pt x="13" y="104"/>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63" name="Freeform 172"/>
          <p:cNvSpPr>
            <a:spLocks noEditPoints="1"/>
          </p:cNvSpPr>
          <p:nvPr/>
        </p:nvSpPr>
        <p:spPr bwMode="auto">
          <a:xfrm>
            <a:off x="7069546" y="3629026"/>
            <a:ext cx="333375" cy="357188"/>
          </a:xfrm>
          <a:custGeom>
            <a:avLst/>
            <a:gdLst>
              <a:gd name="T0" fmla="*/ 75 w 89"/>
              <a:gd name="T1" fmla="*/ 22 h 95"/>
              <a:gd name="T2" fmla="*/ 89 w 89"/>
              <a:gd name="T3" fmla="*/ 53 h 95"/>
              <a:gd name="T4" fmla="*/ 78 w 89"/>
              <a:gd name="T5" fmla="*/ 80 h 95"/>
              <a:gd name="T6" fmla="*/ 47 w 89"/>
              <a:gd name="T7" fmla="*/ 53 h 95"/>
              <a:gd name="T8" fmla="*/ 75 w 89"/>
              <a:gd name="T9" fmla="*/ 22 h 95"/>
              <a:gd name="T10" fmla="*/ 76 w 89"/>
              <a:gd name="T11" fmla="*/ 83 h 95"/>
              <a:gd name="T12" fmla="*/ 69 w 89"/>
              <a:gd name="T13" fmla="*/ 88 h 95"/>
              <a:gd name="T14" fmla="*/ 74 w 89"/>
              <a:gd name="T15" fmla="*/ 81 h 95"/>
              <a:gd name="T16" fmla="*/ 76 w 89"/>
              <a:gd name="T17" fmla="*/ 83 h 95"/>
              <a:gd name="T18" fmla="*/ 64 w 89"/>
              <a:gd name="T19" fmla="*/ 92 h 95"/>
              <a:gd name="T20" fmla="*/ 72 w 89"/>
              <a:gd name="T21" fmla="*/ 79 h 95"/>
              <a:gd name="T22" fmla="*/ 70 w 89"/>
              <a:gd name="T23" fmla="*/ 77 h 95"/>
              <a:gd name="T24" fmla="*/ 60 w 89"/>
              <a:gd name="T25" fmla="*/ 94 h 95"/>
              <a:gd name="T26" fmla="*/ 64 w 89"/>
              <a:gd name="T27" fmla="*/ 92 h 95"/>
              <a:gd name="T28" fmla="*/ 58 w 89"/>
              <a:gd name="T29" fmla="*/ 91 h 95"/>
              <a:gd name="T30" fmla="*/ 67 w 89"/>
              <a:gd name="T31" fmla="*/ 75 h 95"/>
              <a:gd name="T32" fmla="*/ 65 w 89"/>
              <a:gd name="T33" fmla="*/ 74 h 95"/>
              <a:gd name="T34" fmla="*/ 57 w 89"/>
              <a:gd name="T35" fmla="*/ 88 h 95"/>
              <a:gd name="T36" fmla="*/ 58 w 89"/>
              <a:gd name="T37" fmla="*/ 91 h 95"/>
              <a:gd name="T38" fmla="*/ 56 w 89"/>
              <a:gd name="T39" fmla="*/ 84 h 95"/>
              <a:gd name="T40" fmla="*/ 63 w 89"/>
              <a:gd name="T41" fmla="*/ 72 h 95"/>
              <a:gd name="T42" fmla="*/ 61 w 89"/>
              <a:gd name="T43" fmla="*/ 70 h 95"/>
              <a:gd name="T44" fmla="*/ 55 w 89"/>
              <a:gd name="T45" fmla="*/ 81 h 95"/>
              <a:gd name="T46" fmla="*/ 56 w 89"/>
              <a:gd name="T47" fmla="*/ 84 h 95"/>
              <a:gd name="T48" fmla="*/ 53 w 89"/>
              <a:gd name="T49" fmla="*/ 78 h 95"/>
              <a:gd name="T50" fmla="*/ 59 w 89"/>
              <a:gd name="T51" fmla="*/ 68 h 95"/>
              <a:gd name="T52" fmla="*/ 57 w 89"/>
              <a:gd name="T53" fmla="*/ 66 h 95"/>
              <a:gd name="T54" fmla="*/ 52 w 89"/>
              <a:gd name="T55" fmla="*/ 75 h 95"/>
              <a:gd name="T56" fmla="*/ 53 w 89"/>
              <a:gd name="T57" fmla="*/ 78 h 95"/>
              <a:gd name="T58" fmla="*/ 51 w 89"/>
              <a:gd name="T59" fmla="*/ 71 h 95"/>
              <a:gd name="T60" fmla="*/ 55 w 89"/>
              <a:gd name="T61" fmla="*/ 64 h 95"/>
              <a:gd name="T62" fmla="*/ 53 w 89"/>
              <a:gd name="T63" fmla="*/ 62 h 95"/>
              <a:gd name="T64" fmla="*/ 50 w 89"/>
              <a:gd name="T65" fmla="*/ 68 h 95"/>
              <a:gd name="T66" fmla="*/ 51 w 89"/>
              <a:gd name="T67" fmla="*/ 71 h 95"/>
              <a:gd name="T68" fmla="*/ 48 w 89"/>
              <a:gd name="T69" fmla="*/ 65 h 95"/>
              <a:gd name="T70" fmla="*/ 51 w 89"/>
              <a:gd name="T71" fmla="*/ 61 h 95"/>
              <a:gd name="T72" fmla="*/ 49 w 89"/>
              <a:gd name="T73" fmla="*/ 59 h 95"/>
              <a:gd name="T74" fmla="*/ 47 w 89"/>
              <a:gd name="T75" fmla="*/ 61 h 95"/>
              <a:gd name="T76" fmla="*/ 48 w 89"/>
              <a:gd name="T77" fmla="*/ 65 h 95"/>
              <a:gd name="T78" fmla="*/ 46 w 89"/>
              <a:gd name="T79" fmla="*/ 58 h 95"/>
              <a:gd name="T80" fmla="*/ 45 w 89"/>
              <a:gd name="T81" fmla="*/ 55 h 95"/>
              <a:gd name="T82" fmla="*/ 47 w 89"/>
              <a:gd name="T83" fmla="*/ 57 h 95"/>
              <a:gd name="T84" fmla="*/ 46 w 89"/>
              <a:gd name="T85" fmla="*/ 58 h 95"/>
              <a:gd name="T86" fmla="*/ 59 w 89"/>
              <a:gd name="T87" fmla="*/ 17 h 95"/>
              <a:gd name="T88" fmla="*/ 41 w 89"/>
              <a:gd name="T89" fmla="*/ 54 h 95"/>
              <a:gd name="T90" fmla="*/ 36 w 89"/>
              <a:gd name="T91" fmla="*/ 13 h 95"/>
              <a:gd name="T92" fmla="*/ 0 w 89"/>
              <a:gd name="T93" fmla="*/ 54 h 95"/>
              <a:gd name="T94" fmla="*/ 41 w 89"/>
              <a:gd name="T95" fmla="*/ 95 h 95"/>
              <a:gd name="T96" fmla="*/ 55 w 89"/>
              <a:gd name="T97" fmla="*/ 93 h 95"/>
              <a:gd name="T98" fmla="*/ 41 w 89"/>
              <a:gd name="T99" fmla="*/ 54 h 95"/>
              <a:gd name="T100" fmla="*/ 68 w 89"/>
              <a:gd name="T101" fmla="*/ 23 h 95"/>
              <a:gd name="T102" fmla="*/ 59 w 89"/>
              <a:gd name="T103" fmla="*/ 17 h 95"/>
              <a:gd name="T104" fmla="*/ 43 w 89"/>
              <a:gd name="T105" fmla="*/ 0 h 95"/>
              <a:gd name="T106" fmla="*/ 38 w 89"/>
              <a:gd name="T107" fmla="*/ 0 h 95"/>
              <a:gd name="T108" fmla="*/ 43 w 89"/>
              <a:gd name="T109" fmla="*/ 41 h 95"/>
              <a:gd name="T110" fmla="*/ 61 w 89"/>
              <a:gd name="T111" fmla="*/ 4 h 95"/>
              <a:gd name="T112" fmla="*/ 43 w 89"/>
              <a:gd name="T113" fmla="*/ 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 h="95">
                <a:moveTo>
                  <a:pt x="75" y="22"/>
                </a:moveTo>
                <a:cubicBezTo>
                  <a:pt x="83" y="29"/>
                  <a:pt x="89" y="40"/>
                  <a:pt x="89" y="53"/>
                </a:cubicBezTo>
                <a:cubicBezTo>
                  <a:pt x="89" y="63"/>
                  <a:pt x="85" y="73"/>
                  <a:pt x="78" y="80"/>
                </a:cubicBezTo>
                <a:cubicBezTo>
                  <a:pt x="47" y="53"/>
                  <a:pt x="47" y="53"/>
                  <a:pt x="47" y="53"/>
                </a:cubicBezTo>
                <a:cubicBezTo>
                  <a:pt x="75" y="22"/>
                  <a:pt x="75" y="22"/>
                  <a:pt x="75" y="22"/>
                </a:cubicBezTo>
                <a:close/>
                <a:moveTo>
                  <a:pt x="76" y="83"/>
                </a:moveTo>
                <a:cubicBezTo>
                  <a:pt x="74" y="85"/>
                  <a:pt x="72" y="87"/>
                  <a:pt x="69" y="88"/>
                </a:cubicBezTo>
                <a:cubicBezTo>
                  <a:pt x="74" y="81"/>
                  <a:pt x="74" y="81"/>
                  <a:pt x="74" y="81"/>
                </a:cubicBezTo>
                <a:cubicBezTo>
                  <a:pt x="76" y="83"/>
                  <a:pt x="76" y="83"/>
                  <a:pt x="76" y="83"/>
                </a:cubicBezTo>
                <a:close/>
                <a:moveTo>
                  <a:pt x="64" y="92"/>
                </a:moveTo>
                <a:cubicBezTo>
                  <a:pt x="72" y="79"/>
                  <a:pt x="72" y="79"/>
                  <a:pt x="72" y="79"/>
                </a:cubicBezTo>
                <a:cubicBezTo>
                  <a:pt x="70" y="77"/>
                  <a:pt x="70" y="77"/>
                  <a:pt x="70" y="77"/>
                </a:cubicBezTo>
                <a:cubicBezTo>
                  <a:pt x="60" y="94"/>
                  <a:pt x="60" y="94"/>
                  <a:pt x="60" y="94"/>
                </a:cubicBezTo>
                <a:cubicBezTo>
                  <a:pt x="61" y="93"/>
                  <a:pt x="63" y="92"/>
                  <a:pt x="64" y="92"/>
                </a:cubicBezTo>
                <a:close/>
                <a:moveTo>
                  <a:pt x="58" y="91"/>
                </a:moveTo>
                <a:cubicBezTo>
                  <a:pt x="67" y="75"/>
                  <a:pt x="67" y="75"/>
                  <a:pt x="67" y="75"/>
                </a:cubicBezTo>
                <a:cubicBezTo>
                  <a:pt x="65" y="74"/>
                  <a:pt x="65" y="74"/>
                  <a:pt x="65" y="74"/>
                </a:cubicBezTo>
                <a:cubicBezTo>
                  <a:pt x="57" y="88"/>
                  <a:pt x="57" y="88"/>
                  <a:pt x="57" y="88"/>
                </a:cubicBezTo>
                <a:cubicBezTo>
                  <a:pt x="58" y="91"/>
                  <a:pt x="58" y="91"/>
                  <a:pt x="58" y="91"/>
                </a:cubicBezTo>
                <a:close/>
                <a:moveTo>
                  <a:pt x="56" y="84"/>
                </a:moveTo>
                <a:cubicBezTo>
                  <a:pt x="63" y="72"/>
                  <a:pt x="63" y="72"/>
                  <a:pt x="63" y="72"/>
                </a:cubicBezTo>
                <a:cubicBezTo>
                  <a:pt x="61" y="70"/>
                  <a:pt x="61" y="70"/>
                  <a:pt x="61" y="70"/>
                </a:cubicBezTo>
                <a:cubicBezTo>
                  <a:pt x="55" y="81"/>
                  <a:pt x="55" y="81"/>
                  <a:pt x="55" y="81"/>
                </a:cubicBezTo>
                <a:cubicBezTo>
                  <a:pt x="56" y="84"/>
                  <a:pt x="56" y="84"/>
                  <a:pt x="56" y="84"/>
                </a:cubicBezTo>
                <a:close/>
                <a:moveTo>
                  <a:pt x="53" y="78"/>
                </a:moveTo>
                <a:cubicBezTo>
                  <a:pt x="59" y="68"/>
                  <a:pt x="59" y="68"/>
                  <a:pt x="59" y="68"/>
                </a:cubicBezTo>
                <a:cubicBezTo>
                  <a:pt x="57" y="66"/>
                  <a:pt x="57" y="66"/>
                  <a:pt x="57" y="66"/>
                </a:cubicBezTo>
                <a:cubicBezTo>
                  <a:pt x="52" y="75"/>
                  <a:pt x="52" y="75"/>
                  <a:pt x="52" y="75"/>
                </a:cubicBezTo>
                <a:cubicBezTo>
                  <a:pt x="53" y="78"/>
                  <a:pt x="53" y="78"/>
                  <a:pt x="53" y="78"/>
                </a:cubicBezTo>
                <a:close/>
                <a:moveTo>
                  <a:pt x="51" y="71"/>
                </a:moveTo>
                <a:cubicBezTo>
                  <a:pt x="55" y="64"/>
                  <a:pt x="55" y="64"/>
                  <a:pt x="55" y="64"/>
                </a:cubicBezTo>
                <a:cubicBezTo>
                  <a:pt x="53" y="62"/>
                  <a:pt x="53" y="62"/>
                  <a:pt x="53" y="62"/>
                </a:cubicBezTo>
                <a:cubicBezTo>
                  <a:pt x="50" y="68"/>
                  <a:pt x="50" y="68"/>
                  <a:pt x="50" y="68"/>
                </a:cubicBezTo>
                <a:cubicBezTo>
                  <a:pt x="51" y="71"/>
                  <a:pt x="51" y="71"/>
                  <a:pt x="51" y="71"/>
                </a:cubicBezTo>
                <a:close/>
                <a:moveTo>
                  <a:pt x="48" y="65"/>
                </a:moveTo>
                <a:cubicBezTo>
                  <a:pt x="51" y="61"/>
                  <a:pt x="51" y="61"/>
                  <a:pt x="51" y="61"/>
                </a:cubicBezTo>
                <a:cubicBezTo>
                  <a:pt x="49" y="59"/>
                  <a:pt x="49" y="59"/>
                  <a:pt x="49" y="59"/>
                </a:cubicBezTo>
                <a:cubicBezTo>
                  <a:pt x="47" y="61"/>
                  <a:pt x="47" y="61"/>
                  <a:pt x="47" y="61"/>
                </a:cubicBezTo>
                <a:cubicBezTo>
                  <a:pt x="48" y="65"/>
                  <a:pt x="48" y="65"/>
                  <a:pt x="48" y="65"/>
                </a:cubicBezTo>
                <a:close/>
                <a:moveTo>
                  <a:pt x="46" y="58"/>
                </a:moveTo>
                <a:cubicBezTo>
                  <a:pt x="45" y="55"/>
                  <a:pt x="45" y="55"/>
                  <a:pt x="45" y="55"/>
                </a:cubicBezTo>
                <a:cubicBezTo>
                  <a:pt x="47" y="57"/>
                  <a:pt x="47" y="57"/>
                  <a:pt x="47" y="57"/>
                </a:cubicBezTo>
                <a:cubicBezTo>
                  <a:pt x="46" y="58"/>
                  <a:pt x="46" y="58"/>
                  <a:pt x="46" y="58"/>
                </a:cubicBezTo>
                <a:close/>
                <a:moveTo>
                  <a:pt x="59" y="17"/>
                </a:moveTo>
                <a:cubicBezTo>
                  <a:pt x="41" y="54"/>
                  <a:pt x="41" y="54"/>
                  <a:pt x="41" y="54"/>
                </a:cubicBezTo>
                <a:cubicBezTo>
                  <a:pt x="41" y="54"/>
                  <a:pt x="38" y="28"/>
                  <a:pt x="36" y="13"/>
                </a:cubicBezTo>
                <a:cubicBezTo>
                  <a:pt x="16" y="15"/>
                  <a:pt x="0" y="33"/>
                  <a:pt x="0" y="54"/>
                </a:cubicBezTo>
                <a:cubicBezTo>
                  <a:pt x="0" y="77"/>
                  <a:pt x="18" y="95"/>
                  <a:pt x="41" y="95"/>
                </a:cubicBezTo>
                <a:cubicBezTo>
                  <a:pt x="46" y="95"/>
                  <a:pt x="51" y="94"/>
                  <a:pt x="55" y="93"/>
                </a:cubicBezTo>
                <a:cubicBezTo>
                  <a:pt x="41" y="54"/>
                  <a:pt x="41" y="54"/>
                  <a:pt x="41" y="54"/>
                </a:cubicBezTo>
                <a:cubicBezTo>
                  <a:pt x="68" y="23"/>
                  <a:pt x="68" y="23"/>
                  <a:pt x="68" y="23"/>
                </a:cubicBezTo>
                <a:cubicBezTo>
                  <a:pt x="66" y="20"/>
                  <a:pt x="63" y="18"/>
                  <a:pt x="59" y="17"/>
                </a:cubicBezTo>
                <a:close/>
                <a:moveTo>
                  <a:pt x="43" y="0"/>
                </a:moveTo>
                <a:cubicBezTo>
                  <a:pt x="41" y="0"/>
                  <a:pt x="40" y="0"/>
                  <a:pt x="38" y="0"/>
                </a:cubicBezTo>
                <a:cubicBezTo>
                  <a:pt x="40" y="15"/>
                  <a:pt x="43" y="41"/>
                  <a:pt x="43" y="41"/>
                </a:cubicBezTo>
                <a:cubicBezTo>
                  <a:pt x="61" y="4"/>
                  <a:pt x="61" y="4"/>
                  <a:pt x="61" y="4"/>
                </a:cubicBezTo>
                <a:cubicBezTo>
                  <a:pt x="56" y="1"/>
                  <a:pt x="49" y="0"/>
                  <a:pt x="43" y="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64" name="Freeform 176"/>
          <p:cNvSpPr>
            <a:spLocks noEditPoints="1"/>
          </p:cNvSpPr>
          <p:nvPr/>
        </p:nvSpPr>
        <p:spPr bwMode="auto">
          <a:xfrm>
            <a:off x="1346609" y="3233738"/>
            <a:ext cx="379413" cy="336550"/>
          </a:xfrm>
          <a:custGeom>
            <a:avLst/>
            <a:gdLst>
              <a:gd name="T0" fmla="*/ 36 w 101"/>
              <a:gd name="T1" fmla="*/ 77 h 90"/>
              <a:gd name="T2" fmla="*/ 39 w 101"/>
              <a:gd name="T3" fmla="*/ 80 h 90"/>
              <a:gd name="T4" fmla="*/ 42 w 101"/>
              <a:gd name="T5" fmla="*/ 80 h 90"/>
              <a:gd name="T6" fmla="*/ 44 w 101"/>
              <a:gd name="T7" fmla="*/ 79 h 90"/>
              <a:gd name="T8" fmla="*/ 46 w 101"/>
              <a:gd name="T9" fmla="*/ 75 h 90"/>
              <a:gd name="T10" fmla="*/ 46 w 101"/>
              <a:gd name="T11" fmla="*/ 75 h 90"/>
              <a:gd name="T12" fmla="*/ 46 w 101"/>
              <a:gd name="T13" fmla="*/ 47 h 90"/>
              <a:gd name="T14" fmla="*/ 30 w 101"/>
              <a:gd name="T15" fmla="*/ 52 h 90"/>
              <a:gd name="T16" fmla="*/ 0 w 101"/>
              <a:gd name="T17" fmla="*/ 52 h 90"/>
              <a:gd name="T18" fmla="*/ 44 w 101"/>
              <a:gd name="T19" fmla="*/ 6 h 90"/>
              <a:gd name="T20" fmla="*/ 46 w 101"/>
              <a:gd name="T21" fmla="*/ 0 h 90"/>
              <a:gd name="T22" fmla="*/ 55 w 101"/>
              <a:gd name="T23" fmla="*/ 0 h 90"/>
              <a:gd name="T24" fmla="*/ 57 w 101"/>
              <a:gd name="T25" fmla="*/ 6 h 90"/>
              <a:gd name="T26" fmla="*/ 101 w 101"/>
              <a:gd name="T27" fmla="*/ 52 h 90"/>
              <a:gd name="T28" fmla="*/ 72 w 101"/>
              <a:gd name="T29" fmla="*/ 52 h 90"/>
              <a:gd name="T30" fmla="*/ 56 w 101"/>
              <a:gd name="T31" fmla="*/ 47 h 90"/>
              <a:gd name="T32" fmla="*/ 56 w 101"/>
              <a:gd name="T33" fmla="*/ 75 h 90"/>
              <a:gd name="T34" fmla="*/ 56 w 101"/>
              <a:gd name="T35" fmla="*/ 75 h 90"/>
              <a:gd name="T36" fmla="*/ 50 w 101"/>
              <a:gd name="T37" fmla="*/ 88 h 90"/>
              <a:gd name="T38" fmla="*/ 43 w 101"/>
              <a:gd name="T39" fmla="*/ 90 h 90"/>
              <a:gd name="T40" fmla="*/ 36 w 101"/>
              <a:gd name="T41" fmla="*/ 89 h 90"/>
              <a:gd name="T42" fmla="*/ 26 w 101"/>
              <a:gd name="T43" fmla="*/ 79 h 90"/>
              <a:gd name="T44" fmla="*/ 36 w 101"/>
              <a:gd name="T45" fmla="*/ 77 h 90"/>
              <a:gd name="T46" fmla="*/ 72 w 101"/>
              <a:gd name="T47" fmla="*/ 43 h 90"/>
              <a:gd name="T48" fmla="*/ 80 w 101"/>
              <a:gd name="T49" fmla="*/ 41 h 90"/>
              <a:gd name="T50" fmla="*/ 57 w 101"/>
              <a:gd name="T51" fmla="*/ 13 h 90"/>
              <a:gd name="T52" fmla="*/ 72 w 101"/>
              <a:gd name="T53" fmla="*/ 43 h 90"/>
              <a:gd name="T54" fmla="*/ 10 w 101"/>
              <a:gd name="T55" fmla="*/ 40 h 90"/>
              <a:gd name="T56" fmla="*/ 20 w 101"/>
              <a:gd name="T57" fmla="*/ 39 h 90"/>
              <a:gd name="T58" fmla="*/ 33 w 101"/>
              <a:gd name="T59" fmla="*/ 16 h 90"/>
              <a:gd name="T60" fmla="*/ 10 w 101"/>
              <a:gd name="T61" fmla="*/ 4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1" h="90">
                <a:moveTo>
                  <a:pt x="36" y="77"/>
                </a:moveTo>
                <a:cubicBezTo>
                  <a:pt x="36" y="78"/>
                  <a:pt x="37" y="79"/>
                  <a:pt x="39" y="80"/>
                </a:cubicBezTo>
                <a:cubicBezTo>
                  <a:pt x="40" y="80"/>
                  <a:pt x="41" y="80"/>
                  <a:pt x="42" y="80"/>
                </a:cubicBezTo>
                <a:cubicBezTo>
                  <a:pt x="43" y="80"/>
                  <a:pt x="43" y="79"/>
                  <a:pt x="44" y="79"/>
                </a:cubicBezTo>
                <a:cubicBezTo>
                  <a:pt x="45" y="78"/>
                  <a:pt x="46" y="77"/>
                  <a:pt x="46" y="75"/>
                </a:cubicBezTo>
                <a:cubicBezTo>
                  <a:pt x="46" y="75"/>
                  <a:pt x="46" y="75"/>
                  <a:pt x="46" y="75"/>
                </a:cubicBezTo>
                <a:cubicBezTo>
                  <a:pt x="46" y="47"/>
                  <a:pt x="46" y="47"/>
                  <a:pt x="46" y="47"/>
                </a:cubicBezTo>
                <a:cubicBezTo>
                  <a:pt x="39" y="47"/>
                  <a:pt x="34" y="49"/>
                  <a:pt x="30" y="52"/>
                </a:cubicBezTo>
                <a:cubicBezTo>
                  <a:pt x="19" y="47"/>
                  <a:pt x="9" y="47"/>
                  <a:pt x="0" y="52"/>
                </a:cubicBezTo>
                <a:cubicBezTo>
                  <a:pt x="2" y="26"/>
                  <a:pt x="16" y="9"/>
                  <a:pt x="44" y="6"/>
                </a:cubicBezTo>
                <a:cubicBezTo>
                  <a:pt x="46" y="0"/>
                  <a:pt x="46" y="0"/>
                  <a:pt x="46" y="0"/>
                </a:cubicBezTo>
                <a:cubicBezTo>
                  <a:pt x="55" y="0"/>
                  <a:pt x="55" y="0"/>
                  <a:pt x="55" y="0"/>
                </a:cubicBezTo>
                <a:cubicBezTo>
                  <a:pt x="57" y="6"/>
                  <a:pt x="57" y="6"/>
                  <a:pt x="57" y="6"/>
                </a:cubicBezTo>
                <a:cubicBezTo>
                  <a:pt x="85" y="9"/>
                  <a:pt x="99" y="26"/>
                  <a:pt x="101" y="52"/>
                </a:cubicBezTo>
                <a:cubicBezTo>
                  <a:pt x="92" y="47"/>
                  <a:pt x="83" y="47"/>
                  <a:pt x="72" y="52"/>
                </a:cubicBezTo>
                <a:cubicBezTo>
                  <a:pt x="67" y="49"/>
                  <a:pt x="63" y="47"/>
                  <a:pt x="56" y="47"/>
                </a:cubicBezTo>
                <a:cubicBezTo>
                  <a:pt x="56" y="75"/>
                  <a:pt x="56" y="75"/>
                  <a:pt x="56" y="75"/>
                </a:cubicBezTo>
                <a:cubicBezTo>
                  <a:pt x="56" y="75"/>
                  <a:pt x="56" y="75"/>
                  <a:pt x="56" y="75"/>
                </a:cubicBezTo>
                <a:cubicBezTo>
                  <a:pt x="56" y="81"/>
                  <a:pt x="54" y="85"/>
                  <a:pt x="50" y="88"/>
                </a:cubicBezTo>
                <a:cubicBezTo>
                  <a:pt x="48" y="89"/>
                  <a:pt x="45" y="90"/>
                  <a:pt x="43" y="90"/>
                </a:cubicBezTo>
                <a:cubicBezTo>
                  <a:pt x="40" y="90"/>
                  <a:pt x="38" y="90"/>
                  <a:pt x="36" y="89"/>
                </a:cubicBezTo>
                <a:cubicBezTo>
                  <a:pt x="31" y="88"/>
                  <a:pt x="27" y="84"/>
                  <a:pt x="26" y="79"/>
                </a:cubicBezTo>
                <a:cubicBezTo>
                  <a:pt x="36" y="77"/>
                  <a:pt x="36" y="77"/>
                  <a:pt x="36" y="77"/>
                </a:cubicBezTo>
                <a:close/>
                <a:moveTo>
                  <a:pt x="72" y="43"/>
                </a:moveTo>
                <a:cubicBezTo>
                  <a:pt x="75" y="42"/>
                  <a:pt x="77" y="41"/>
                  <a:pt x="80" y="41"/>
                </a:cubicBezTo>
                <a:cubicBezTo>
                  <a:pt x="78" y="23"/>
                  <a:pt x="69" y="16"/>
                  <a:pt x="57" y="13"/>
                </a:cubicBezTo>
                <a:cubicBezTo>
                  <a:pt x="67" y="20"/>
                  <a:pt x="73" y="29"/>
                  <a:pt x="72" y="43"/>
                </a:cubicBezTo>
                <a:close/>
                <a:moveTo>
                  <a:pt x="10" y="40"/>
                </a:moveTo>
                <a:cubicBezTo>
                  <a:pt x="14" y="40"/>
                  <a:pt x="17" y="40"/>
                  <a:pt x="20" y="39"/>
                </a:cubicBezTo>
                <a:cubicBezTo>
                  <a:pt x="25" y="31"/>
                  <a:pt x="29" y="23"/>
                  <a:pt x="33" y="16"/>
                </a:cubicBezTo>
                <a:cubicBezTo>
                  <a:pt x="20" y="19"/>
                  <a:pt x="13" y="27"/>
                  <a:pt x="10" y="4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65" name="Freeform 190"/>
          <p:cNvSpPr>
            <a:spLocks noEditPoints="1"/>
          </p:cNvSpPr>
          <p:nvPr/>
        </p:nvSpPr>
        <p:spPr bwMode="auto">
          <a:xfrm>
            <a:off x="7650571" y="2864623"/>
            <a:ext cx="337729" cy="272278"/>
          </a:xfrm>
          <a:custGeom>
            <a:avLst/>
            <a:gdLst>
              <a:gd name="T0" fmla="*/ 86 w 109"/>
              <a:gd name="T1" fmla="*/ 88 h 88"/>
              <a:gd name="T2" fmla="*/ 84 w 109"/>
              <a:gd name="T3" fmla="*/ 44 h 88"/>
              <a:gd name="T4" fmla="*/ 80 w 109"/>
              <a:gd name="T5" fmla="*/ 71 h 88"/>
              <a:gd name="T6" fmla="*/ 109 w 109"/>
              <a:gd name="T7" fmla="*/ 0 h 88"/>
              <a:gd name="T8" fmla="*/ 92 w 109"/>
              <a:gd name="T9" fmla="*/ 33 h 88"/>
              <a:gd name="T10" fmla="*/ 80 w 109"/>
              <a:gd name="T11" fmla="*/ 25 h 88"/>
              <a:gd name="T12" fmla="*/ 67 w 109"/>
              <a:gd name="T13" fmla="*/ 68 h 88"/>
              <a:gd name="T14" fmla="*/ 37 w 109"/>
              <a:gd name="T15" fmla="*/ 73 h 88"/>
              <a:gd name="T16" fmla="*/ 19 w 109"/>
              <a:gd name="T17" fmla="*/ 63 h 88"/>
              <a:gd name="T18" fmla="*/ 0 w 109"/>
              <a:gd name="T19" fmla="*/ 56 h 88"/>
              <a:gd name="T20" fmla="*/ 25 w 109"/>
              <a:gd name="T21" fmla="*/ 48 h 88"/>
              <a:gd name="T22" fmla="*/ 30 w 109"/>
              <a:gd name="T23" fmla="*/ 57 h 88"/>
              <a:gd name="T24" fmla="*/ 44 w 109"/>
              <a:gd name="T25" fmla="*/ 29 h 88"/>
              <a:gd name="T26" fmla="*/ 66 w 109"/>
              <a:gd name="T27" fmla="*/ 50 h 88"/>
              <a:gd name="T28" fmla="*/ 68 w 109"/>
              <a:gd name="T29" fmla="*/ 18 h 88"/>
              <a:gd name="T30" fmla="*/ 78 w 109"/>
              <a:gd name="T31" fmla="*/ 12 h 88"/>
              <a:gd name="T32" fmla="*/ 90 w 109"/>
              <a:gd name="T33" fmla="*/ 1 h 88"/>
              <a:gd name="T34" fmla="*/ 22 w 109"/>
              <a:gd name="T35" fmla="*/ 88 h 88"/>
              <a:gd name="T36" fmla="*/ 29 w 109"/>
              <a:gd name="T37" fmla="*/ 80 h 88"/>
              <a:gd name="T38" fmla="*/ 22 w 109"/>
              <a:gd name="T39" fmla="*/ 79 h 88"/>
              <a:gd name="T40" fmla="*/ 11 w 109"/>
              <a:gd name="T41" fmla="*/ 88 h 88"/>
              <a:gd name="T42" fmla="*/ 17 w 109"/>
              <a:gd name="T43" fmla="*/ 71 h 88"/>
              <a:gd name="T44" fmla="*/ 11 w 109"/>
              <a:gd name="T45" fmla="*/ 73 h 88"/>
              <a:gd name="T46" fmla="*/ 34 w 109"/>
              <a:gd name="T47" fmla="*/ 88 h 88"/>
              <a:gd name="T48" fmla="*/ 40 w 109"/>
              <a:gd name="T49" fmla="*/ 79 h 88"/>
              <a:gd name="T50" fmla="*/ 34 w 109"/>
              <a:gd name="T51" fmla="*/ 80 h 88"/>
              <a:gd name="T52" fmla="*/ 45 w 109"/>
              <a:gd name="T53" fmla="*/ 88 h 88"/>
              <a:gd name="T54" fmla="*/ 52 w 109"/>
              <a:gd name="T55" fmla="*/ 63 h 88"/>
              <a:gd name="T56" fmla="*/ 45 w 109"/>
              <a:gd name="T57" fmla="*/ 69 h 88"/>
              <a:gd name="T58" fmla="*/ 57 w 109"/>
              <a:gd name="T59" fmla="*/ 88 h 88"/>
              <a:gd name="T60" fmla="*/ 63 w 109"/>
              <a:gd name="T61" fmla="*/ 73 h 88"/>
              <a:gd name="T62" fmla="*/ 57 w 109"/>
              <a:gd name="T63" fmla="*/ 88 h 88"/>
              <a:gd name="T64" fmla="*/ 75 w 109"/>
              <a:gd name="T65" fmla="*/ 88 h 88"/>
              <a:gd name="T66" fmla="*/ 68 w 109"/>
              <a:gd name="T67" fmla="*/ 75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9" h="88">
                <a:moveTo>
                  <a:pt x="80" y="88"/>
                </a:moveTo>
                <a:cubicBezTo>
                  <a:pt x="86" y="88"/>
                  <a:pt x="86" y="88"/>
                  <a:pt x="86" y="88"/>
                </a:cubicBezTo>
                <a:cubicBezTo>
                  <a:pt x="86" y="44"/>
                  <a:pt x="86" y="44"/>
                  <a:pt x="86" y="44"/>
                </a:cubicBezTo>
                <a:cubicBezTo>
                  <a:pt x="84" y="44"/>
                  <a:pt x="84" y="44"/>
                  <a:pt x="84" y="44"/>
                </a:cubicBezTo>
                <a:cubicBezTo>
                  <a:pt x="82" y="70"/>
                  <a:pt x="82" y="70"/>
                  <a:pt x="82" y="70"/>
                </a:cubicBezTo>
                <a:cubicBezTo>
                  <a:pt x="80" y="71"/>
                  <a:pt x="80" y="71"/>
                  <a:pt x="80" y="71"/>
                </a:cubicBezTo>
                <a:cubicBezTo>
                  <a:pt x="80" y="88"/>
                  <a:pt x="80" y="88"/>
                  <a:pt x="80" y="88"/>
                </a:cubicBezTo>
                <a:close/>
                <a:moveTo>
                  <a:pt x="109" y="0"/>
                </a:moveTo>
                <a:cubicBezTo>
                  <a:pt x="100" y="17"/>
                  <a:pt x="100" y="17"/>
                  <a:pt x="100" y="17"/>
                </a:cubicBezTo>
                <a:cubicBezTo>
                  <a:pt x="92" y="33"/>
                  <a:pt x="92" y="33"/>
                  <a:pt x="92" y="33"/>
                </a:cubicBezTo>
                <a:cubicBezTo>
                  <a:pt x="84" y="22"/>
                  <a:pt x="84" y="22"/>
                  <a:pt x="84" y="22"/>
                </a:cubicBezTo>
                <a:cubicBezTo>
                  <a:pt x="80" y="25"/>
                  <a:pt x="80" y="25"/>
                  <a:pt x="80" y="25"/>
                </a:cubicBezTo>
                <a:cubicBezTo>
                  <a:pt x="77" y="64"/>
                  <a:pt x="77" y="64"/>
                  <a:pt x="77" y="64"/>
                </a:cubicBezTo>
                <a:cubicBezTo>
                  <a:pt x="67" y="68"/>
                  <a:pt x="67" y="68"/>
                  <a:pt x="67" y="68"/>
                </a:cubicBezTo>
                <a:cubicBezTo>
                  <a:pt x="48" y="50"/>
                  <a:pt x="48" y="50"/>
                  <a:pt x="48" y="50"/>
                </a:cubicBezTo>
                <a:cubicBezTo>
                  <a:pt x="37" y="73"/>
                  <a:pt x="37" y="73"/>
                  <a:pt x="37" y="73"/>
                </a:cubicBezTo>
                <a:cubicBezTo>
                  <a:pt x="26" y="73"/>
                  <a:pt x="26" y="73"/>
                  <a:pt x="26" y="73"/>
                </a:cubicBezTo>
                <a:cubicBezTo>
                  <a:pt x="19" y="63"/>
                  <a:pt x="19" y="63"/>
                  <a:pt x="19" y="63"/>
                </a:cubicBezTo>
                <a:cubicBezTo>
                  <a:pt x="4" y="67"/>
                  <a:pt x="4" y="67"/>
                  <a:pt x="4" y="67"/>
                </a:cubicBezTo>
                <a:cubicBezTo>
                  <a:pt x="0" y="56"/>
                  <a:pt x="0" y="56"/>
                  <a:pt x="0" y="56"/>
                </a:cubicBezTo>
                <a:cubicBezTo>
                  <a:pt x="20" y="50"/>
                  <a:pt x="20" y="50"/>
                  <a:pt x="20" y="50"/>
                </a:cubicBezTo>
                <a:cubicBezTo>
                  <a:pt x="25" y="48"/>
                  <a:pt x="25" y="48"/>
                  <a:pt x="25" y="48"/>
                </a:cubicBezTo>
                <a:cubicBezTo>
                  <a:pt x="27" y="52"/>
                  <a:pt x="27" y="52"/>
                  <a:pt x="27" y="52"/>
                </a:cubicBezTo>
                <a:cubicBezTo>
                  <a:pt x="30" y="57"/>
                  <a:pt x="30" y="57"/>
                  <a:pt x="30" y="57"/>
                </a:cubicBezTo>
                <a:cubicBezTo>
                  <a:pt x="40" y="37"/>
                  <a:pt x="40" y="37"/>
                  <a:pt x="40" y="37"/>
                </a:cubicBezTo>
                <a:cubicBezTo>
                  <a:pt x="44" y="29"/>
                  <a:pt x="44" y="29"/>
                  <a:pt x="44" y="29"/>
                </a:cubicBezTo>
                <a:cubicBezTo>
                  <a:pt x="50" y="35"/>
                  <a:pt x="50" y="35"/>
                  <a:pt x="50" y="35"/>
                </a:cubicBezTo>
                <a:cubicBezTo>
                  <a:pt x="66" y="50"/>
                  <a:pt x="66" y="50"/>
                  <a:pt x="66" y="50"/>
                </a:cubicBezTo>
                <a:cubicBezTo>
                  <a:pt x="68" y="21"/>
                  <a:pt x="68" y="21"/>
                  <a:pt x="68" y="21"/>
                </a:cubicBezTo>
                <a:cubicBezTo>
                  <a:pt x="68" y="18"/>
                  <a:pt x="68" y="18"/>
                  <a:pt x="68" y="18"/>
                </a:cubicBezTo>
                <a:cubicBezTo>
                  <a:pt x="71" y="16"/>
                  <a:pt x="71" y="16"/>
                  <a:pt x="71" y="16"/>
                </a:cubicBezTo>
                <a:cubicBezTo>
                  <a:pt x="78" y="12"/>
                  <a:pt x="78" y="12"/>
                  <a:pt x="78" y="12"/>
                </a:cubicBezTo>
                <a:cubicBezTo>
                  <a:pt x="72" y="2"/>
                  <a:pt x="72" y="2"/>
                  <a:pt x="72" y="2"/>
                </a:cubicBezTo>
                <a:cubicBezTo>
                  <a:pt x="90" y="1"/>
                  <a:pt x="90" y="1"/>
                  <a:pt x="90" y="1"/>
                </a:cubicBezTo>
                <a:cubicBezTo>
                  <a:pt x="109" y="0"/>
                  <a:pt x="109" y="0"/>
                  <a:pt x="109" y="0"/>
                </a:cubicBezTo>
                <a:close/>
                <a:moveTo>
                  <a:pt x="22" y="88"/>
                </a:moveTo>
                <a:cubicBezTo>
                  <a:pt x="24" y="88"/>
                  <a:pt x="27" y="88"/>
                  <a:pt x="29" y="88"/>
                </a:cubicBezTo>
                <a:cubicBezTo>
                  <a:pt x="29" y="80"/>
                  <a:pt x="29" y="80"/>
                  <a:pt x="29" y="80"/>
                </a:cubicBezTo>
                <a:cubicBezTo>
                  <a:pt x="23" y="81"/>
                  <a:pt x="23" y="81"/>
                  <a:pt x="23" y="81"/>
                </a:cubicBezTo>
                <a:cubicBezTo>
                  <a:pt x="22" y="79"/>
                  <a:pt x="22" y="79"/>
                  <a:pt x="22" y="79"/>
                </a:cubicBezTo>
                <a:cubicBezTo>
                  <a:pt x="22" y="88"/>
                  <a:pt x="22" y="88"/>
                  <a:pt x="22" y="88"/>
                </a:cubicBezTo>
                <a:close/>
                <a:moveTo>
                  <a:pt x="11" y="88"/>
                </a:moveTo>
                <a:cubicBezTo>
                  <a:pt x="17" y="88"/>
                  <a:pt x="17" y="88"/>
                  <a:pt x="17" y="88"/>
                </a:cubicBezTo>
                <a:cubicBezTo>
                  <a:pt x="17" y="71"/>
                  <a:pt x="17" y="71"/>
                  <a:pt x="17" y="71"/>
                </a:cubicBezTo>
                <a:cubicBezTo>
                  <a:pt x="17" y="71"/>
                  <a:pt x="17" y="71"/>
                  <a:pt x="17" y="71"/>
                </a:cubicBezTo>
                <a:cubicBezTo>
                  <a:pt x="11" y="73"/>
                  <a:pt x="11" y="73"/>
                  <a:pt x="11" y="73"/>
                </a:cubicBezTo>
                <a:cubicBezTo>
                  <a:pt x="11" y="88"/>
                  <a:pt x="11" y="88"/>
                  <a:pt x="11" y="88"/>
                </a:cubicBezTo>
                <a:close/>
                <a:moveTo>
                  <a:pt x="34" y="88"/>
                </a:moveTo>
                <a:cubicBezTo>
                  <a:pt x="36" y="88"/>
                  <a:pt x="38" y="88"/>
                  <a:pt x="40" y="88"/>
                </a:cubicBezTo>
                <a:cubicBezTo>
                  <a:pt x="40" y="79"/>
                  <a:pt x="40" y="79"/>
                  <a:pt x="40" y="79"/>
                </a:cubicBezTo>
                <a:cubicBezTo>
                  <a:pt x="40" y="80"/>
                  <a:pt x="40" y="80"/>
                  <a:pt x="40" y="80"/>
                </a:cubicBezTo>
                <a:cubicBezTo>
                  <a:pt x="34" y="80"/>
                  <a:pt x="34" y="80"/>
                  <a:pt x="34" y="80"/>
                </a:cubicBezTo>
                <a:cubicBezTo>
                  <a:pt x="34" y="88"/>
                  <a:pt x="34" y="88"/>
                  <a:pt x="34" y="88"/>
                </a:cubicBezTo>
                <a:close/>
                <a:moveTo>
                  <a:pt x="45" y="88"/>
                </a:moveTo>
                <a:cubicBezTo>
                  <a:pt x="47" y="88"/>
                  <a:pt x="50" y="88"/>
                  <a:pt x="52" y="88"/>
                </a:cubicBezTo>
                <a:cubicBezTo>
                  <a:pt x="52" y="63"/>
                  <a:pt x="52" y="63"/>
                  <a:pt x="52" y="63"/>
                </a:cubicBezTo>
                <a:cubicBezTo>
                  <a:pt x="49" y="60"/>
                  <a:pt x="49" y="60"/>
                  <a:pt x="49" y="60"/>
                </a:cubicBezTo>
                <a:cubicBezTo>
                  <a:pt x="45" y="69"/>
                  <a:pt x="45" y="69"/>
                  <a:pt x="45" y="69"/>
                </a:cubicBezTo>
                <a:cubicBezTo>
                  <a:pt x="45" y="88"/>
                  <a:pt x="45" y="88"/>
                  <a:pt x="45" y="88"/>
                </a:cubicBezTo>
                <a:close/>
                <a:moveTo>
                  <a:pt x="57" y="88"/>
                </a:moveTo>
                <a:cubicBezTo>
                  <a:pt x="59" y="88"/>
                  <a:pt x="61" y="88"/>
                  <a:pt x="63" y="88"/>
                </a:cubicBezTo>
                <a:cubicBezTo>
                  <a:pt x="63" y="73"/>
                  <a:pt x="63" y="73"/>
                  <a:pt x="63" y="73"/>
                </a:cubicBezTo>
                <a:cubicBezTo>
                  <a:pt x="57" y="67"/>
                  <a:pt x="57" y="67"/>
                  <a:pt x="57" y="67"/>
                </a:cubicBezTo>
                <a:cubicBezTo>
                  <a:pt x="57" y="88"/>
                  <a:pt x="57" y="88"/>
                  <a:pt x="57" y="88"/>
                </a:cubicBezTo>
                <a:close/>
                <a:moveTo>
                  <a:pt x="68" y="88"/>
                </a:moveTo>
                <a:cubicBezTo>
                  <a:pt x="70" y="88"/>
                  <a:pt x="73" y="88"/>
                  <a:pt x="75" y="88"/>
                </a:cubicBezTo>
                <a:cubicBezTo>
                  <a:pt x="75" y="72"/>
                  <a:pt x="75" y="72"/>
                  <a:pt x="75" y="72"/>
                </a:cubicBezTo>
                <a:cubicBezTo>
                  <a:pt x="68" y="75"/>
                  <a:pt x="68" y="75"/>
                  <a:pt x="68" y="75"/>
                </a:cubicBezTo>
                <a:lnTo>
                  <a:pt x="68" y="88"/>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66" name="Freeform 196"/>
          <p:cNvSpPr>
            <a:spLocks noEditPoints="1"/>
          </p:cNvSpPr>
          <p:nvPr/>
        </p:nvSpPr>
        <p:spPr bwMode="auto">
          <a:xfrm>
            <a:off x="1789521" y="2100263"/>
            <a:ext cx="330200" cy="300038"/>
          </a:xfrm>
          <a:custGeom>
            <a:avLst/>
            <a:gdLst>
              <a:gd name="T0" fmla="*/ 161 w 208"/>
              <a:gd name="T1" fmla="*/ 0 h 189"/>
              <a:gd name="T2" fmla="*/ 170 w 208"/>
              <a:gd name="T3" fmla="*/ 7 h 189"/>
              <a:gd name="T4" fmla="*/ 153 w 208"/>
              <a:gd name="T5" fmla="*/ 55 h 189"/>
              <a:gd name="T6" fmla="*/ 35 w 208"/>
              <a:gd name="T7" fmla="*/ 14 h 189"/>
              <a:gd name="T8" fmla="*/ 45 w 208"/>
              <a:gd name="T9" fmla="*/ 24 h 189"/>
              <a:gd name="T10" fmla="*/ 59 w 208"/>
              <a:gd name="T11" fmla="*/ 36 h 189"/>
              <a:gd name="T12" fmla="*/ 35 w 208"/>
              <a:gd name="T13" fmla="*/ 45 h 189"/>
              <a:gd name="T14" fmla="*/ 45 w 208"/>
              <a:gd name="T15" fmla="*/ 50 h 189"/>
              <a:gd name="T16" fmla="*/ 59 w 208"/>
              <a:gd name="T17" fmla="*/ 62 h 189"/>
              <a:gd name="T18" fmla="*/ 35 w 208"/>
              <a:gd name="T19" fmla="*/ 71 h 189"/>
              <a:gd name="T20" fmla="*/ 45 w 208"/>
              <a:gd name="T21" fmla="*/ 78 h 189"/>
              <a:gd name="T22" fmla="*/ 59 w 208"/>
              <a:gd name="T23" fmla="*/ 90 h 189"/>
              <a:gd name="T24" fmla="*/ 35 w 208"/>
              <a:gd name="T25" fmla="*/ 100 h 189"/>
              <a:gd name="T26" fmla="*/ 45 w 208"/>
              <a:gd name="T27" fmla="*/ 104 h 189"/>
              <a:gd name="T28" fmla="*/ 59 w 208"/>
              <a:gd name="T29" fmla="*/ 116 h 189"/>
              <a:gd name="T30" fmla="*/ 35 w 208"/>
              <a:gd name="T31" fmla="*/ 126 h 189"/>
              <a:gd name="T32" fmla="*/ 45 w 208"/>
              <a:gd name="T33" fmla="*/ 133 h 189"/>
              <a:gd name="T34" fmla="*/ 59 w 208"/>
              <a:gd name="T35" fmla="*/ 145 h 189"/>
              <a:gd name="T36" fmla="*/ 35 w 208"/>
              <a:gd name="T37" fmla="*/ 154 h 189"/>
              <a:gd name="T38" fmla="*/ 35 w 208"/>
              <a:gd name="T39" fmla="*/ 173 h 189"/>
              <a:gd name="T40" fmla="*/ 153 w 208"/>
              <a:gd name="T41" fmla="*/ 137 h 189"/>
              <a:gd name="T42" fmla="*/ 170 w 208"/>
              <a:gd name="T43" fmla="*/ 180 h 189"/>
              <a:gd name="T44" fmla="*/ 161 w 208"/>
              <a:gd name="T45" fmla="*/ 189 h 189"/>
              <a:gd name="T46" fmla="*/ 19 w 208"/>
              <a:gd name="T47" fmla="*/ 189 h 189"/>
              <a:gd name="T48" fmla="*/ 19 w 208"/>
              <a:gd name="T49" fmla="*/ 168 h 189"/>
              <a:gd name="T50" fmla="*/ 0 w 208"/>
              <a:gd name="T51" fmla="*/ 152 h 189"/>
              <a:gd name="T52" fmla="*/ 19 w 208"/>
              <a:gd name="T53" fmla="*/ 140 h 189"/>
              <a:gd name="T54" fmla="*/ 0 w 208"/>
              <a:gd name="T55" fmla="*/ 123 h 189"/>
              <a:gd name="T56" fmla="*/ 19 w 208"/>
              <a:gd name="T57" fmla="*/ 114 h 189"/>
              <a:gd name="T58" fmla="*/ 0 w 208"/>
              <a:gd name="T59" fmla="*/ 97 h 189"/>
              <a:gd name="T60" fmla="*/ 19 w 208"/>
              <a:gd name="T61" fmla="*/ 85 h 189"/>
              <a:gd name="T62" fmla="*/ 0 w 208"/>
              <a:gd name="T63" fmla="*/ 69 h 189"/>
              <a:gd name="T64" fmla="*/ 19 w 208"/>
              <a:gd name="T65" fmla="*/ 59 h 189"/>
              <a:gd name="T66" fmla="*/ 0 w 208"/>
              <a:gd name="T67" fmla="*/ 43 h 189"/>
              <a:gd name="T68" fmla="*/ 19 w 208"/>
              <a:gd name="T69" fmla="*/ 7 h 189"/>
              <a:gd name="T70" fmla="*/ 28 w 208"/>
              <a:gd name="T71" fmla="*/ 0 h 189"/>
              <a:gd name="T72" fmla="*/ 73 w 208"/>
              <a:gd name="T73" fmla="*/ 90 h 189"/>
              <a:gd name="T74" fmla="*/ 94 w 208"/>
              <a:gd name="T75" fmla="*/ 100 h 189"/>
              <a:gd name="T76" fmla="*/ 73 w 208"/>
              <a:gd name="T77" fmla="*/ 90 h 189"/>
              <a:gd name="T78" fmla="*/ 73 w 208"/>
              <a:gd name="T79" fmla="*/ 71 h 189"/>
              <a:gd name="T80" fmla="*/ 113 w 208"/>
              <a:gd name="T81" fmla="*/ 78 h 189"/>
              <a:gd name="T82" fmla="*/ 73 w 208"/>
              <a:gd name="T83" fmla="*/ 71 h 189"/>
              <a:gd name="T84" fmla="*/ 73 w 208"/>
              <a:gd name="T85" fmla="*/ 50 h 189"/>
              <a:gd name="T86" fmla="*/ 132 w 208"/>
              <a:gd name="T87" fmla="*/ 59 h 189"/>
              <a:gd name="T88" fmla="*/ 73 w 208"/>
              <a:gd name="T89" fmla="*/ 50 h 189"/>
              <a:gd name="T90" fmla="*/ 73 w 208"/>
              <a:gd name="T91" fmla="*/ 31 h 189"/>
              <a:gd name="T92" fmla="*/ 132 w 208"/>
              <a:gd name="T93" fmla="*/ 40 h 189"/>
              <a:gd name="T94" fmla="*/ 73 w 208"/>
              <a:gd name="T95" fmla="*/ 31 h 189"/>
              <a:gd name="T96" fmla="*/ 97 w 208"/>
              <a:gd name="T97" fmla="*/ 152 h 189"/>
              <a:gd name="T98" fmla="*/ 123 w 208"/>
              <a:gd name="T99" fmla="*/ 149 h 189"/>
              <a:gd name="T100" fmla="*/ 99 w 208"/>
              <a:gd name="T101" fmla="*/ 123 h 189"/>
              <a:gd name="T102" fmla="*/ 97 w 208"/>
              <a:gd name="T103" fmla="*/ 152 h 189"/>
              <a:gd name="T104" fmla="*/ 184 w 208"/>
              <a:gd name="T105" fmla="*/ 40 h 189"/>
              <a:gd name="T106" fmla="*/ 132 w 208"/>
              <a:gd name="T107" fmla="*/ 140 h 189"/>
              <a:gd name="T108" fmla="*/ 184 w 208"/>
              <a:gd name="T109" fmla="*/ 4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8" h="189">
                <a:moveTo>
                  <a:pt x="28" y="0"/>
                </a:moveTo>
                <a:lnTo>
                  <a:pt x="161" y="0"/>
                </a:lnTo>
                <a:lnTo>
                  <a:pt x="170" y="0"/>
                </a:lnTo>
                <a:lnTo>
                  <a:pt x="170" y="7"/>
                </a:lnTo>
                <a:lnTo>
                  <a:pt x="170" y="38"/>
                </a:lnTo>
                <a:lnTo>
                  <a:pt x="153" y="55"/>
                </a:lnTo>
                <a:lnTo>
                  <a:pt x="153" y="14"/>
                </a:lnTo>
                <a:lnTo>
                  <a:pt x="35" y="14"/>
                </a:lnTo>
                <a:lnTo>
                  <a:pt x="35" y="26"/>
                </a:lnTo>
                <a:lnTo>
                  <a:pt x="45" y="24"/>
                </a:lnTo>
                <a:lnTo>
                  <a:pt x="52" y="19"/>
                </a:lnTo>
                <a:lnTo>
                  <a:pt x="59" y="36"/>
                </a:lnTo>
                <a:lnTo>
                  <a:pt x="49" y="38"/>
                </a:lnTo>
                <a:lnTo>
                  <a:pt x="35" y="45"/>
                </a:lnTo>
                <a:lnTo>
                  <a:pt x="35" y="52"/>
                </a:lnTo>
                <a:lnTo>
                  <a:pt x="45" y="50"/>
                </a:lnTo>
                <a:lnTo>
                  <a:pt x="52" y="45"/>
                </a:lnTo>
                <a:lnTo>
                  <a:pt x="59" y="62"/>
                </a:lnTo>
                <a:lnTo>
                  <a:pt x="49" y="64"/>
                </a:lnTo>
                <a:lnTo>
                  <a:pt x="35" y="71"/>
                </a:lnTo>
                <a:lnTo>
                  <a:pt x="35" y="81"/>
                </a:lnTo>
                <a:lnTo>
                  <a:pt x="45" y="78"/>
                </a:lnTo>
                <a:lnTo>
                  <a:pt x="52" y="74"/>
                </a:lnTo>
                <a:lnTo>
                  <a:pt x="59" y="90"/>
                </a:lnTo>
                <a:lnTo>
                  <a:pt x="49" y="92"/>
                </a:lnTo>
                <a:lnTo>
                  <a:pt x="35" y="100"/>
                </a:lnTo>
                <a:lnTo>
                  <a:pt x="35" y="107"/>
                </a:lnTo>
                <a:lnTo>
                  <a:pt x="45" y="104"/>
                </a:lnTo>
                <a:lnTo>
                  <a:pt x="52" y="100"/>
                </a:lnTo>
                <a:lnTo>
                  <a:pt x="59" y="116"/>
                </a:lnTo>
                <a:lnTo>
                  <a:pt x="49" y="118"/>
                </a:lnTo>
                <a:lnTo>
                  <a:pt x="35" y="126"/>
                </a:lnTo>
                <a:lnTo>
                  <a:pt x="35" y="135"/>
                </a:lnTo>
                <a:lnTo>
                  <a:pt x="45" y="133"/>
                </a:lnTo>
                <a:lnTo>
                  <a:pt x="52" y="130"/>
                </a:lnTo>
                <a:lnTo>
                  <a:pt x="59" y="145"/>
                </a:lnTo>
                <a:lnTo>
                  <a:pt x="49" y="147"/>
                </a:lnTo>
                <a:lnTo>
                  <a:pt x="35" y="154"/>
                </a:lnTo>
                <a:lnTo>
                  <a:pt x="35" y="168"/>
                </a:lnTo>
                <a:lnTo>
                  <a:pt x="35" y="173"/>
                </a:lnTo>
                <a:lnTo>
                  <a:pt x="153" y="173"/>
                </a:lnTo>
                <a:lnTo>
                  <a:pt x="153" y="137"/>
                </a:lnTo>
                <a:lnTo>
                  <a:pt x="170" y="121"/>
                </a:lnTo>
                <a:lnTo>
                  <a:pt x="170" y="180"/>
                </a:lnTo>
                <a:lnTo>
                  <a:pt x="170" y="189"/>
                </a:lnTo>
                <a:lnTo>
                  <a:pt x="161" y="189"/>
                </a:lnTo>
                <a:lnTo>
                  <a:pt x="28" y="189"/>
                </a:lnTo>
                <a:lnTo>
                  <a:pt x="19" y="189"/>
                </a:lnTo>
                <a:lnTo>
                  <a:pt x="19" y="180"/>
                </a:lnTo>
                <a:lnTo>
                  <a:pt x="19" y="168"/>
                </a:lnTo>
                <a:lnTo>
                  <a:pt x="2" y="168"/>
                </a:lnTo>
                <a:lnTo>
                  <a:pt x="0" y="152"/>
                </a:lnTo>
                <a:lnTo>
                  <a:pt x="19" y="145"/>
                </a:lnTo>
                <a:lnTo>
                  <a:pt x="19" y="140"/>
                </a:lnTo>
                <a:lnTo>
                  <a:pt x="2" y="140"/>
                </a:lnTo>
                <a:lnTo>
                  <a:pt x="0" y="123"/>
                </a:lnTo>
                <a:lnTo>
                  <a:pt x="19" y="114"/>
                </a:lnTo>
                <a:lnTo>
                  <a:pt x="19" y="114"/>
                </a:lnTo>
                <a:lnTo>
                  <a:pt x="2" y="114"/>
                </a:lnTo>
                <a:lnTo>
                  <a:pt x="0" y="97"/>
                </a:lnTo>
                <a:lnTo>
                  <a:pt x="19" y="88"/>
                </a:lnTo>
                <a:lnTo>
                  <a:pt x="19" y="85"/>
                </a:lnTo>
                <a:lnTo>
                  <a:pt x="2" y="85"/>
                </a:lnTo>
                <a:lnTo>
                  <a:pt x="0" y="69"/>
                </a:lnTo>
                <a:lnTo>
                  <a:pt x="19" y="59"/>
                </a:lnTo>
                <a:lnTo>
                  <a:pt x="19" y="59"/>
                </a:lnTo>
                <a:lnTo>
                  <a:pt x="2" y="59"/>
                </a:lnTo>
                <a:lnTo>
                  <a:pt x="0" y="43"/>
                </a:lnTo>
                <a:lnTo>
                  <a:pt x="19" y="33"/>
                </a:lnTo>
                <a:lnTo>
                  <a:pt x="19" y="7"/>
                </a:lnTo>
                <a:lnTo>
                  <a:pt x="19" y="0"/>
                </a:lnTo>
                <a:lnTo>
                  <a:pt x="28" y="0"/>
                </a:lnTo>
                <a:lnTo>
                  <a:pt x="28" y="0"/>
                </a:lnTo>
                <a:close/>
                <a:moveTo>
                  <a:pt x="73" y="90"/>
                </a:moveTo>
                <a:lnTo>
                  <a:pt x="73" y="100"/>
                </a:lnTo>
                <a:lnTo>
                  <a:pt x="94" y="100"/>
                </a:lnTo>
                <a:lnTo>
                  <a:pt x="94" y="90"/>
                </a:lnTo>
                <a:lnTo>
                  <a:pt x="73" y="90"/>
                </a:lnTo>
                <a:lnTo>
                  <a:pt x="73" y="90"/>
                </a:lnTo>
                <a:close/>
                <a:moveTo>
                  <a:pt x="73" y="71"/>
                </a:moveTo>
                <a:lnTo>
                  <a:pt x="73" y="78"/>
                </a:lnTo>
                <a:lnTo>
                  <a:pt x="113" y="78"/>
                </a:lnTo>
                <a:lnTo>
                  <a:pt x="113" y="71"/>
                </a:lnTo>
                <a:lnTo>
                  <a:pt x="73" y="71"/>
                </a:lnTo>
                <a:lnTo>
                  <a:pt x="73" y="71"/>
                </a:lnTo>
                <a:close/>
                <a:moveTo>
                  <a:pt x="73" y="50"/>
                </a:moveTo>
                <a:lnTo>
                  <a:pt x="73" y="59"/>
                </a:lnTo>
                <a:lnTo>
                  <a:pt x="132" y="59"/>
                </a:lnTo>
                <a:lnTo>
                  <a:pt x="132" y="50"/>
                </a:lnTo>
                <a:lnTo>
                  <a:pt x="73" y="50"/>
                </a:lnTo>
                <a:lnTo>
                  <a:pt x="73" y="50"/>
                </a:lnTo>
                <a:close/>
                <a:moveTo>
                  <a:pt x="73" y="31"/>
                </a:moveTo>
                <a:lnTo>
                  <a:pt x="73" y="40"/>
                </a:lnTo>
                <a:lnTo>
                  <a:pt x="132" y="40"/>
                </a:lnTo>
                <a:lnTo>
                  <a:pt x="132" y="31"/>
                </a:lnTo>
                <a:lnTo>
                  <a:pt x="73" y="31"/>
                </a:lnTo>
                <a:lnTo>
                  <a:pt x="73" y="31"/>
                </a:lnTo>
                <a:close/>
                <a:moveTo>
                  <a:pt x="97" y="152"/>
                </a:moveTo>
                <a:lnTo>
                  <a:pt x="109" y="149"/>
                </a:lnTo>
                <a:lnTo>
                  <a:pt x="123" y="149"/>
                </a:lnTo>
                <a:lnTo>
                  <a:pt x="111" y="137"/>
                </a:lnTo>
                <a:lnTo>
                  <a:pt x="99" y="123"/>
                </a:lnTo>
                <a:lnTo>
                  <a:pt x="97" y="137"/>
                </a:lnTo>
                <a:lnTo>
                  <a:pt x="97" y="152"/>
                </a:lnTo>
                <a:lnTo>
                  <a:pt x="97" y="152"/>
                </a:lnTo>
                <a:close/>
                <a:moveTo>
                  <a:pt x="184" y="40"/>
                </a:moveTo>
                <a:lnTo>
                  <a:pt x="109" y="114"/>
                </a:lnTo>
                <a:lnTo>
                  <a:pt x="132" y="140"/>
                </a:lnTo>
                <a:lnTo>
                  <a:pt x="208" y="66"/>
                </a:lnTo>
                <a:lnTo>
                  <a:pt x="184" y="4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67" name="Freeform 204"/>
          <p:cNvSpPr>
            <a:spLocks noEditPoints="1"/>
          </p:cNvSpPr>
          <p:nvPr/>
        </p:nvSpPr>
        <p:spPr bwMode="auto">
          <a:xfrm>
            <a:off x="5774146" y="3708401"/>
            <a:ext cx="288925" cy="349250"/>
          </a:xfrm>
          <a:custGeom>
            <a:avLst/>
            <a:gdLst>
              <a:gd name="T0" fmla="*/ 0 w 77"/>
              <a:gd name="T1" fmla="*/ 85 h 93"/>
              <a:gd name="T2" fmla="*/ 30 w 77"/>
              <a:gd name="T3" fmla="*/ 20 h 93"/>
              <a:gd name="T4" fmla="*/ 38 w 77"/>
              <a:gd name="T5" fmla="*/ 26 h 93"/>
              <a:gd name="T6" fmla="*/ 39 w 77"/>
              <a:gd name="T7" fmla="*/ 27 h 93"/>
              <a:gd name="T8" fmla="*/ 39 w 77"/>
              <a:gd name="T9" fmla="*/ 27 h 93"/>
              <a:gd name="T10" fmla="*/ 40 w 77"/>
              <a:gd name="T11" fmla="*/ 27 h 93"/>
              <a:gd name="T12" fmla="*/ 40 w 77"/>
              <a:gd name="T13" fmla="*/ 28 h 93"/>
              <a:gd name="T14" fmla="*/ 40 w 77"/>
              <a:gd name="T15" fmla="*/ 28 h 93"/>
              <a:gd name="T16" fmla="*/ 41 w 77"/>
              <a:gd name="T17" fmla="*/ 28 h 93"/>
              <a:gd name="T18" fmla="*/ 41 w 77"/>
              <a:gd name="T19" fmla="*/ 29 h 93"/>
              <a:gd name="T20" fmla="*/ 42 w 77"/>
              <a:gd name="T21" fmla="*/ 29 h 93"/>
              <a:gd name="T22" fmla="*/ 42 w 77"/>
              <a:gd name="T23" fmla="*/ 29 h 93"/>
              <a:gd name="T24" fmla="*/ 43 w 77"/>
              <a:gd name="T25" fmla="*/ 29 h 93"/>
              <a:gd name="T26" fmla="*/ 43 w 77"/>
              <a:gd name="T27" fmla="*/ 30 h 93"/>
              <a:gd name="T28" fmla="*/ 43 w 77"/>
              <a:gd name="T29" fmla="*/ 30 h 93"/>
              <a:gd name="T30" fmla="*/ 48 w 77"/>
              <a:gd name="T31" fmla="*/ 33 h 93"/>
              <a:gd name="T32" fmla="*/ 48 w 77"/>
              <a:gd name="T33" fmla="*/ 33 h 93"/>
              <a:gd name="T34" fmla="*/ 49 w 77"/>
              <a:gd name="T35" fmla="*/ 34 h 93"/>
              <a:gd name="T36" fmla="*/ 49 w 77"/>
              <a:gd name="T37" fmla="*/ 34 h 93"/>
              <a:gd name="T38" fmla="*/ 50 w 77"/>
              <a:gd name="T39" fmla="*/ 34 h 93"/>
              <a:gd name="T40" fmla="*/ 50 w 77"/>
              <a:gd name="T41" fmla="*/ 35 h 93"/>
              <a:gd name="T42" fmla="*/ 50 w 77"/>
              <a:gd name="T43" fmla="*/ 35 h 93"/>
              <a:gd name="T44" fmla="*/ 51 w 77"/>
              <a:gd name="T45" fmla="*/ 35 h 93"/>
              <a:gd name="T46" fmla="*/ 51 w 77"/>
              <a:gd name="T47" fmla="*/ 36 h 93"/>
              <a:gd name="T48" fmla="*/ 52 w 77"/>
              <a:gd name="T49" fmla="*/ 36 h 93"/>
              <a:gd name="T50" fmla="*/ 52 w 77"/>
              <a:gd name="T51" fmla="*/ 36 h 93"/>
              <a:gd name="T52" fmla="*/ 53 w 77"/>
              <a:gd name="T53" fmla="*/ 37 h 93"/>
              <a:gd name="T54" fmla="*/ 53 w 77"/>
              <a:gd name="T55" fmla="*/ 37 h 93"/>
              <a:gd name="T56" fmla="*/ 48 w 77"/>
              <a:gd name="T57" fmla="*/ 79 h 93"/>
              <a:gd name="T58" fmla="*/ 7 w 77"/>
              <a:gd name="T59" fmla="*/ 91 h 93"/>
              <a:gd name="T60" fmla="*/ 35 w 77"/>
              <a:gd name="T61" fmla="*/ 64 h 93"/>
              <a:gd name="T62" fmla="*/ 19 w 77"/>
              <a:gd name="T63" fmla="*/ 53 h 93"/>
              <a:gd name="T64" fmla="*/ 3 w 77"/>
              <a:gd name="T65" fmla="*/ 88 h 93"/>
              <a:gd name="T66" fmla="*/ 73 w 77"/>
              <a:gd name="T67" fmla="*/ 93 h 93"/>
              <a:gd name="T68" fmla="*/ 54 w 77"/>
              <a:gd name="T69" fmla="*/ 83 h 93"/>
              <a:gd name="T70" fmla="*/ 69 w 77"/>
              <a:gd name="T71" fmla="*/ 42 h 93"/>
              <a:gd name="T72" fmla="*/ 34 w 77"/>
              <a:gd name="T73" fmla="*/ 0 h 93"/>
              <a:gd name="T74" fmla="*/ 69 w 77"/>
              <a:gd name="T75" fmla="*/ 42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77" h="93">
                <a:moveTo>
                  <a:pt x="3" y="88"/>
                </a:moveTo>
                <a:cubicBezTo>
                  <a:pt x="2" y="87"/>
                  <a:pt x="1" y="86"/>
                  <a:pt x="0" y="85"/>
                </a:cubicBezTo>
                <a:cubicBezTo>
                  <a:pt x="0" y="72"/>
                  <a:pt x="0" y="58"/>
                  <a:pt x="0" y="45"/>
                </a:cubicBezTo>
                <a:cubicBezTo>
                  <a:pt x="12" y="40"/>
                  <a:pt x="21" y="32"/>
                  <a:pt x="30" y="20"/>
                </a:cubicBezTo>
                <a:cubicBezTo>
                  <a:pt x="38" y="26"/>
                  <a:pt x="38" y="26"/>
                  <a:pt x="38" y="26"/>
                </a:cubicBezTo>
                <a:cubicBezTo>
                  <a:pt x="38" y="26"/>
                  <a:pt x="38" y="26"/>
                  <a:pt x="38" y="26"/>
                </a:cubicBezTo>
                <a:cubicBezTo>
                  <a:pt x="38" y="27"/>
                  <a:pt x="38" y="27"/>
                  <a:pt x="38" y="27"/>
                </a:cubicBezTo>
                <a:cubicBezTo>
                  <a:pt x="39" y="27"/>
                  <a:pt x="39" y="27"/>
                  <a:pt x="39" y="27"/>
                </a:cubicBezTo>
                <a:cubicBezTo>
                  <a:pt x="39" y="27"/>
                  <a:pt x="39" y="27"/>
                  <a:pt x="39" y="27"/>
                </a:cubicBezTo>
                <a:cubicBezTo>
                  <a:pt x="39" y="27"/>
                  <a:pt x="39" y="27"/>
                  <a:pt x="39" y="27"/>
                </a:cubicBezTo>
                <a:cubicBezTo>
                  <a:pt x="39" y="27"/>
                  <a:pt x="39" y="27"/>
                  <a:pt x="39" y="27"/>
                </a:cubicBezTo>
                <a:cubicBezTo>
                  <a:pt x="40" y="27"/>
                  <a:pt x="40" y="27"/>
                  <a:pt x="40" y="27"/>
                </a:cubicBezTo>
                <a:cubicBezTo>
                  <a:pt x="40" y="27"/>
                  <a:pt x="40" y="27"/>
                  <a:pt x="40" y="27"/>
                </a:cubicBezTo>
                <a:cubicBezTo>
                  <a:pt x="40" y="28"/>
                  <a:pt x="40" y="28"/>
                  <a:pt x="40" y="28"/>
                </a:cubicBezTo>
                <a:cubicBezTo>
                  <a:pt x="40" y="28"/>
                  <a:pt x="40" y="28"/>
                  <a:pt x="40" y="28"/>
                </a:cubicBezTo>
                <a:cubicBezTo>
                  <a:pt x="40" y="28"/>
                  <a:pt x="40" y="28"/>
                  <a:pt x="40" y="28"/>
                </a:cubicBezTo>
                <a:cubicBezTo>
                  <a:pt x="41" y="28"/>
                  <a:pt x="41" y="28"/>
                  <a:pt x="41" y="28"/>
                </a:cubicBezTo>
                <a:cubicBezTo>
                  <a:pt x="41" y="28"/>
                  <a:pt x="41" y="28"/>
                  <a:pt x="41" y="28"/>
                </a:cubicBezTo>
                <a:cubicBezTo>
                  <a:pt x="41" y="28"/>
                  <a:pt x="41" y="28"/>
                  <a:pt x="41" y="28"/>
                </a:cubicBezTo>
                <a:cubicBezTo>
                  <a:pt x="41" y="29"/>
                  <a:pt x="41" y="29"/>
                  <a:pt x="41" y="29"/>
                </a:cubicBezTo>
                <a:cubicBezTo>
                  <a:pt x="42" y="29"/>
                  <a:pt x="42" y="29"/>
                  <a:pt x="42" y="29"/>
                </a:cubicBezTo>
                <a:cubicBezTo>
                  <a:pt x="42" y="29"/>
                  <a:pt x="42" y="29"/>
                  <a:pt x="42" y="29"/>
                </a:cubicBezTo>
                <a:cubicBezTo>
                  <a:pt x="42" y="29"/>
                  <a:pt x="42" y="29"/>
                  <a:pt x="42" y="29"/>
                </a:cubicBezTo>
                <a:cubicBezTo>
                  <a:pt x="42" y="29"/>
                  <a:pt x="42" y="29"/>
                  <a:pt x="42" y="29"/>
                </a:cubicBezTo>
                <a:cubicBezTo>
                  <a:pt x="42" y="29"/>
                  <a:pt x="42" y="29"/>
                  <a:pt x="42" y="29"/>
                </a:cubicBezTo>
                <a:cubicBezTo>
                  <a:pt x="43" y="29"/>
                  <a:pt x="43" y="29"/>
                  <a:pt x="43" y="29"/>
                </a:cubicBezTo>
                <a:cubicBezTo>
                  <a:pt x="43" y="30"/>
                  <a:pt x="43" y="30"/>
                  <a:pt x="43" y="30"/>
                </a:cubicBezTo>
                <a:cubicBezTo>
                  <a:pt x="43" y="30"/>
                  <a:pt x="43" y="30"/>
                  <a:pt x="43" y="30"/>
                </a:cubicBezTo>
                <a:cubicBezTo>
                  <a:pt x="43" y="30"/>
                  <a:pt x="43" y="30"/>
                  <a:pt x="43" y="30"/>
                </a:cubicBezTo>
                <a:cubicBezTo>
                  <a:pt x="43" y="30"/>
                  <a:pt x="43" y="30"/>
                  <a:pt x="43" y="30"/>
                </a:cubicBezTo>
                <a:cubicBezTo>
                  <a:pt x="44" y="30"/>
                  <a:pt x="44" y="30"/>
                  <a:pt x="44" y="30"/>
                </a:cubicBezTo>
                <a:cubicBezTo>
                  <a:pt x="48" y="33"/>
                  <a:pt x="48" y="33"/>
                  <a:pt x="48" y="33"/>
                </a:cubicBezTo>
                <a:cubicBezTo>
                  <a:pt x="48" y="33"/>
                  <a:pt x="48" y="33"/>
                  <a:pt x="48" y="33"/>
                </a:cubicBezTo>
                <a:cubicBezTo>
                  <a:pt x="48" y="33"/>
                  <a:pt x="48" y="33"/>
                  <a:pt x="48" y="33"/>
                </a:cubicBezTo>
                <a:cubicBezTo>
                  <a:pt x="48" y="34"/>
                  <a:pt x="48" y="34"/>
                  <a:pt x="48" y="34"/>
                </a:cubicBezTo>
                <a:cubicBezTo>
                  <a:pt x="49" y="34"/>
                  <a:pt x="49" y="34"/>
                  <a:pt x="49" y="34"/>
                </a:cubicBezTo>
                <a:cubicBezTo>
                  <a:pt x="49" y="34"/>
                  <a:pt x="49" y="34"/>
                  <a:pt x="49" y="34"/>
                </a:cubicBezTo>
                <a:cubicBezTo>
                  <a:pt x="49" y="34"/>
                  <a:pt x="49" y="34"/>
                  <a:pt x="49" y="34"/>
                </a:cubicBezTo>
                <a:cubicBezTo>
                  <a:pt x="49" y="34"/>
                  <a:pt x="49" y="34"/>
                  <a:pt x="49" y="34"/>
                </a:cubicBezTo>
                <a:cubicBezTo>
                  <a:pt x="50" y="34"/>
                  <a:pt x="50" y="34"/>
                  <a:pt x="50" y="34"/>
                </a:cubicBezTo>
                <a:cubicBezTo>
                  <a:pt x="50" y="35"/>
                  <a:pt x="50" y="35"/>
                  <a:pt x="50" y="35"/>
                </a:cubicBezTo>
                <a:cubicBezTo>
                  <a:pt x="50" y="35"/>
                  <a:pt x="50" y="35"/>
                  <a:pt x="50" y="35"/>
                </a:cubicBezTo>
                <a:cubicBezTo>
                  <a:pt x="50" y="35"/>
                  <a:pt x="50" y="35"/>
                  <a:pt x="50" y="35"/>
                </a:cubicBezTo>
                <a:cubicBezTo>
                  <a:pt x="50" y="35"/>
                  <a:pt x="50" y="35"/>
                  <a:pt x="50" y="35"/>
                </a:cubicBezTo>
                <a:cubicBezTo>
                  <a:pt x="51" y="35"/>
                  <a:pt x="51" y="35"/>
                  <a:pt x="51" y="35"/>
                </a:cubicBezTo>
                <a:cubicBezTo>
                  <a:pt x="51" y="35"/>
                  <a:pt x="51" y="35"/>
                  <a:pt x="51" y="35"/>
                </a:cubicBezTo>
                <a:cubicBezTo>
                  <a:pt x="51" y="35"/>
                  <a:pt x="51" y="35"/>
                  <a:pt x="51" y="35"/>
                </a:cubicBezTo>
                <a:cubicBezTo>
                  <a:pt x="51" y="36"/>
                  <a:pt x="51" y="36"/>
                  <a:pt x="51" y="36"/>
                </a:cubicBezTo>
                <a:cubicBezTo>
                  <a:pt x="52" y="36"/>
                  <a:pt x="52" y="36"/>
                  <a:pt x="52" y="36"/>
                </a:cubicBezTo>
                <a:cubicBezTo>
                  <a:pt x="52" y="36"/>
                  <a:pt x="52" y="36"/>
                  <a:pt x="52" y="36"/>
                </a:cubicBezTo>
                <a:cubicBezTo>
                  <a:pt x="52" y="36"/>
                  <a:pt x="52" y="36"/>
                  <a:pt x="52" y="36"/>
                </a:cubicBezTo>
                <a:cubicBezTo>
                  <a:pt x="52" y="36"/>
                  <a:pt x="52" y="36"/>
                  <a:pt x="52" y="36"/>
                </a:cubicBezTo>
                <a:cubicBezTo>
                  <a:pt x="52" y="36"/>
                  <a:pt x="52" y="36"/>
                  <a:pt x="52" y="36"/>
                </a:cubicBezTo>
                <a:cubicBezTo>
                  <a:pt x="53" y="37"/>
                  <a:pt x="53" y="37"/>
                  <a:pt x="53" y="37"/>
                </a:cubicBezTo>
                <a:cubicBezTo>
                  <a:pt x="53" y="37"/>
                  <a:pt x="53" y="37"/>
                  <a:pt x="53" y="37"/>
                </a:cubicBezTo>
                <a:cubicBezTo>
                  <a:pt x="53" y="37"/>
                  <a:pt x="53" y="37"/>
                  <a:pt x="53" y="37"/>
                </a:cubicBezTo>
                <a:cubicBezTo>
                  <a:pt x="62" y="43"/>
                  <a:pt x="62" y="43"/>
                  <a:pt x="62" y="43"/>
                </a:cubicBezTo>
                <a:cubicBezTo>
                  <a:pt x="53" y="55"/>
                  <a:pt x="49" y="67"/>
                  <a:pt x="48" y="79"/>
                </a:cubicBezTo>
                <a:cubicBezTo>
                  <a:pt x="36" y="84"/>
                  <a:pt x="23" y="88"/>
                  <a:pt x="11" y="93"/>
                </a:cubicBezTo>
                <a:cubicBezTo>
                  <a:pt x="9" y="92"/>
                  <a:pt x="8" y="91"/>
                  <a:pt x="7" y="91"/>
                </a:cubicBezTo>
                <a:cubicBezTo>
                  <a:pt x="23" y="68"/>
                  <a:pt x="23" y="68"/>
                  <a:pt x="23" y="68"/>
                </a:cubicBezTo>
                <a:cubicBezTo>
                  <a:pt x="27" y="69"/>
                  <a:pt x="32" y="68"/>
                  <a:pt x="35" y="64"/>
                </a:cubicBezTo>
                <a:cubicBezTo>
                  <a:pt x="38" y="60"/>
                  <a:pt x="37" y="54"/>
                  <a:pt x="32" y="51"/>
                </a:cubicBezTo>
                <a:cubicBezTo>
                  <a:pt x="28" y="47"/>
                  <a:pt x="22" y="49"/>
                  <a:pt x="19" y="53"/>
                </a:cubicBezTo>
                <a:cubicBezTo>
                  <a:pt x="16" y="57"/>
                  <a:pt x="16" y="62"/>
                  <a:pt x="19" y="65"/>
                </a:cubicBezTo>
                <a:cubicBezTo>
                  <a:pt x="3" y="88"/>
                  <a:pt x="3" y="88"/>
                  <a:pt x="3" y="88"/>
                </a:cubicBezTo>
                <a:close/>
                <a:moveTo>
                  <a:pt x="27" y="93"/>
                </a:moveTo>
                <a:cubicBezTo>
                  <a:pt x="73" y="93"/>
                  <a:pt x="73" y="93"/>
                  <a:pt x="73" y="93"/>
                </a:cubicBezTo>
                <a:cubicBezTo>
                  <a:pt x="73" y="83"/>
                  <a:pt x="73" y="83"/>
                  <a:pt x="73" y="83"/>
                </a:cubicBezTo>
                <a:cubicBezTo>
                  <a:pt x="54" y="83"/>
                  <a:pt x="54" y="83"/>
                  <a:pt x="54" y="83"/>
                </a:cubicBezTo>
                <a:cubicBezTo>
                  <a:pt x="27" y="93"/>
                  <a:pt x="27" y="93"/>
                  <a:pt x="27" y="93"/>
                </a:cubicBezTo>
                <a:close/>
                <a:moveTo>
                  <a:pt x="69" y="42"/>
                </a:moveTo>
                <a:cubicBezTo>
                  <a:pt x="77" y="31"/>
                  <a:pt x="77" y="31"/>
                  <a:pt x="77" y="31"/>
                </a:cubicBezTo>
                <a:cubicBezTo>
                  <a:pt x="34" y="0"/>
                  <a:pt x="34" y="0"/>
                  <a:pt x="34" y="0"/>
                </a:cubicBezTo>
                <a:cubicBezTo>
                  <a:pt x="26" y="12"/>
                  <a:pt x="26" y="12"/>
                  <a:pt x="26" y="12"/>
                </a:cubicBezTo>
                <a:lnTo>
                  <a:pt x="69" y="42"/>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50" name="TextBox 17"/>
          <p:cNvSpPr txBox="1"/>
          <p:nvPr/>
        </p:nvSpPr>
        <p:spPr>
          <a:xfrm>
            <a:off x="1096583" y="236449"/>
            <a:ext cx="2339102" cy="523220"/>
          </a:xfrm>
          <a:prstGeom prst="rect">
            <a:avLst/>
          </a:prstGeom>
          <a:noFill/>
        </p:spPr>
        <p:txBody>
          <a:bodyPr wrap="none" rtlCol="0">
            <a:spAutoFit/>
          </a:bodyPr>
          <a:lstStyle/>
          <a:p>
            <a:r>
              <a:rPr lang="zh-CN" altLang="en-US" sz="2800" b="1" dirty="0">
                <a:solidFill>
                  <a:srgbClr val="7B77FF"/>
                </a:solidFill>
                <a:latin typeface="微软雅黑" panose="020B0503020204020204" pitchFamily="34" charset="-122"/>
                <a:ea typeface="微软雅黑" panose="020B0503020204020204" pitchFamily="34" charset="-122"/>
                <a:sym typeface="+mn-lt"/>
              </a:rPr>
              <a:t>商业模式分析</a:t>
            </a:r>
          </a:p>
        </p:txBody>
      </p:sp>
      <p:sp>
        <p:nvSpPr>
          <p:cNvPr id="51" name="任意多边形: 形状 50"/>
          <p:cNvSpPr/>
          <p:nvPr/>
        </p:nvSpPr>
        <p:spPr>
          <a:xfrm rot="6873902">
            <a:off x="350857" y="166657"/>
            <a:ext cx="636191" cy="662805"/>
          </a:xfrm>
          <a:custGeom>
            <a:avLst/>
            <a:gdLst>
              <a:gd name="connsiteX0" fmla="*/ 613277 w 3866328"/>
              <a:gd name="connsiteY0" fmla="*/ 140207 h 4172679"/>
              <a:gd name="connsiteX1" fmla="*/ 2546080 w 3866328"/>
              <a:gd name="connsiteY1" fmla="*/ 399531 h 4172679"/>
              <a:gd name="connsiteX2" fmla="*/ 3805207 w 3866328"/>
              <a:gd name="connsiteY2" fmla="*/ 1545372 h 4172679"/>
              <a:gd name="connsiteX3" fmla="*/ 3807012 w 3866328"/>
              <a:gd name="connsiteY3" fmla="*/ 1550368 h 4172679"/>
              <a:gd name="connsiteX4" fmla="*/ 3829988 w 3866328"/>
              <a:gd name="connsiteY4" fmla="*/ 1589517 h 4172679"/>
              <a:gd name="connsiteX5" fmla="*/ 3865844 w 3866328"/>
              <a:gd name="connsiteY5" fmla="*/ 1770949 h 4172679"/>
              <a:gd name="connsiteX6" fmla="*/ 3864378 w 3866328"/>
              <a:gd name="connsiteY6" fmla="*/ 1791606 h 4172679"/>
              <a:gd name="connsiteX7" fmla="*/ 3866328 w 3866328"/>
              <a:gd name="connsiteY7" fmla="*/ 1834775 h 4172679"/>
              <a:gd name="connsiteX8" fmla="*/ 3853401 w 3866328"/>
              <a:gd name="connsiteY8" fmla="*/ 1920995 h 4172679"/>
              <a:gd name="connsiteX9" fmla="*/ 3843093 w 3866328"/>
              <a:gd name="connsiteY9" fmla="*/ 1947820 h 4172679"/>
              <a:gd name="connsiteX10" fmla="*/ 3834969 w 3866328"/>
              <a:gd name="connsiteY10" fmla="*/ 1986353 h 4172679"/>
              <a:gd name="connsiteX11" fmla="*/ 2672420 w 3866328"/>
              <a:gd name="connsiteY11" fmla="*/ 3433435 h 4172679"/>
              <a:gd name="connsiteX12" fmla="*/ 856034 w 3866328"/>
              <a:gd name="connsiteY12" fmla="*/ 4165915 h 4172679"/>
              <a:gd name="connsiteX13" fmla="*/ 774152 w 3866328"/>
              <a:gd name="connsiteY13" fmla="*/ 4149628 h 4172679"/>
              <a:gd name="connsiteX14" fmla="*/ 763689 w 3866328"/>
              <a:gd name="connsiteY14" fmla="*/ 4148356 h 4172679"/>
              <a:gd name="connsiteX15" fmla="*/ 758900 w 3866328"/>
              <a:gd name="connsiteY15" fmla="*/ 4146595 h 4172679"/>
              <a:gd name="connsiteX16" fmla="*/ 753837 w 3866328"/>
              <a:gd name="connsiteY16" fmla="*/ 4145587 h 4172679"/>
              <a:gd name="connsiteX17" fmla="*/ 691610 w 3866328"/>
              <a:gd name="connsiteY17" fmla="*/ 4121853 h 4172679"/>
              <a:gd name="connsiteX18" fmla="*/ 679226 w 3866328"/>
              <a:gd name="connsiteY18" fmla="*/ 4117300 h 4172679"/>
              <a:gd name="connsiteX19" fmla="*/ 678511 w 3866328"/>
              <a:gd name="connsiteY19" fmla="*/ 4116857 h 4172679"/>
              <a:gd name="connsiteX20" fmla="*/ 664236 w 3866328"/>
              <a:gd name="connsiteY20" fmla="*/ 4111412 h 4172679"/>
              <a:gd name="connsiteX21" fmla="*/ 588310 w 3866328"/>
              <a:gd name="connsiteY21" fmla="*/ 4063104 h 4172679"/>
              <a:gd name="connsiteX22" fmla="*/ 556369 w 3866328"/>
              <a:gd name="connsiteY22" fmla="*/ 4030352 h 4172679"/>
              <a:gd name="connsiteX23" fmla="*/ 519547 w 3866328"/>
              <a:gd name="connsiteY23" fmla="*/ 3997884 h 4172679"/>
              <a:gd name="connsiteX24" fmla="*/ 0 w 3866328"/>
              <a:gd name="connsiteY24" fmla="*/ 2109537 h 4172679"/>
              <a:gd name="connsiteX25" fmla="*/ 597702 w 3866328"/>
              <a:gd name="connsiteY25" fmla="*/ 152275 h 4172679"/>
              <a:gd name="connsiteX26" fmla="*/ 605929 w 3866328"/>
              <a:gd name="connsiteY26" fmla="*/ 147179 h 4172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66328" h="4172679">
                <a:moveTo>
                  <a:pt x="613277" y="140207"/>
                </a:moveTo>
                <a:cubicBezTo>
                  <a:pt x="942882" y="-114697"/>
                  <a:pt x="1743763" y="-18409"/>
                  <a:pt x="2546080" y="399531"/>
                </a:cubicBezTo>
                <a:cubicBezTo>
                  <a:pt x="3176472" y="727912"/>
                  <a:pt x="3643634" y="1169373"/>
                  <a:pt x="3805207" y="1545372"/>
                </a:cubicBezTo>
                <a:lnTo>
                  <a:pt x="3807012" y="1550368"/>
                </a:lnTo>
                <a:lnTo>
                  <a:pt x="3829988" y="1589517"/>
                </a:lnTo>
                <a:cubicBezTo>
                  <a:pt x="3853560" y="1643474"/>
                  <a:pt x="3865262" y="1704381"/>
                  <a:pt x="3865844" y="1770949"/>
                </a:cubicBezTo>
                <a:lnTo>
                  <a:pt x="3864378" y="1791606"/>
                </a:lnTo>
                <a:lnTo>
                  <a:pt x="3866328" y="1834775"/>
                </a:lnTo>
                <a:cubicBezTo>
                  <a:pt x="3864901" y="1864503"/>
                  <a:pt x="3860627" y="1893288"/>
                  <a:pt x="3853401" y="1920995"/>
                </a:cubicBezTo>
                <a:lnTo>
                  <a:pt x="3843093" y="1947820"/>
                </a:lnTo>
                <a:lnTo>
                  <a:pt x="3834969" y="1986353"/>
                </a:lnTo>
                <a:cubicBezTo>
                  <a:pt x="3719934" y="2407688"/>
                  <a:pt x="3291040" y="2961393"/>
                  <a:pt x="2672420" y="3433435"/>
                </a:cubicBezTo>
                <a:cubicBezTo>
                  <a:pt x="1997562" y="3948390"/>
                  <a:pt x="1288580" y="4219908"/>
                  <a:pt x="856034" y="4165915"/>
                </a:cubicBezTo>
                <a:lnTo>
                  <a:pt x="774152" y="4149628"/>
                </a:lnTo>
                <a:lnTo>
                  <a:pt x="763689" y="4148356"/>
                </a:lnTo>
                <a:lnTo>
                  <a:pt x="758900" y="4146595"/>
                </a:lnTo>
                <a:lnTo>
                  <a:pt x="753837" y="4145587"/>
                </a:lnTo>
                <a:lnTo>
                  <a:pt x="691610" y="4121853"/>
                </a:lnTo>
                <a:lnTo>
                  <a:pt x="679226" y="4117300"/>
                </a:lnTo>
                <a:lnTo>
                  <a:pt x="678511" y="4116857"/>
                </a:lnTo>
                <a:lnTo>
                  <a:pt x="664236" y="4111412"/>
                </a:lnTo>
                <a:cubicBezTo>
                  <a:pt x="636588" y="4097681"/>
                  <a:pt x="611219" y="4081594"/>
                  <a:pt x="588310" y="4063104"/>
                </a:cubicBezTo>
                <a:lnTo>
                  <a:pt x="556369" y="4030352"/>
                </a:lnTo>
                <a:lnTo>
                  <a:pt x="519547" y="3997884"/>
                </a:lnTo>
                <a:cubicBezTo>
                  <a:pt x="214231" y="3686768"/>
                  <a:pt x="0" y="2958426"/>
                  <a:pt x="0" y="2109537"/>
                </a:cubicBezTo>
                <a:cubicBezTo>
                  <a:pt x="0" y="1189907"/>
                  <a:pt x="251424" y="411752"/>
                  <a:pt x="597702" y="152275"/>
                </a:cubicBezTo>
                <a:lnTo>
                  <a:pt x="605929" y="147179"/>
                </a:lnTo>
                <a:close/>
              </a:path>
            </a:pathLst>
          </a:custGeom>
          <a:gradFill>
            <a:gsLst>
              <a:gs pos="97000">
                <a:srgbClr val="9D8EFF"/>
              </a:gs>
              <a:gs pos="1770">
                <a:srgbClr val="7CBEE0"/>
              </a:gs>
              <a:gs pos="6000">
                <a:srgbClr val="9D8EFF"/>
              </a:gs>
              <a:gs pos="44000">
                <a:srgbClr val="DEDEFF"/>
              </a:gs>
            </a:gsLst>
            <a:lin ang="2400000" scaled="0"/>
          </a:gradFill>
          <a:ln>
            <a:noFill/>
          </a:ln>
          <a:effectLst>
            <a:outerShdw blurRad="762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fade">
                                      <p:cBhvr>
                                        <p:cTn id="24" dur="500"/>
                                        <p:tgtEl>
                                          <p:spTgt spid="1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par>
                                <p:cTn id="28" presetID="10" presetClass="entr" presetSubtype="0" fill="hold" nodeType="withEffect">
                                  <p:stCondLst>
                                    <p:cond delay="0"/>
                                  </p:stCondLst>
                                  <p:childTnLst>
                                    <p:set>
                                      <p:cBhvr>
                                        <p:cTn id="29" dur="1" fill="hold">
                                          <p:stCondLst>
                                            <p:cond delay="0"/>
                                          </p:stCondLst>
                                        </p:cTn>
                                        <p:tgtEl>
                                          <p:spTgt spid="19"/>
                                        </p:tgtEl>
                                        <p:attrNameLst>
                                          <p:attrName>style.visibility</p:attrName>
                                        </p:attrNameLst>
                                      </p:cBhvr>
                                      <p:to>
                                        <p:strVal val="visible"/>
                                      </p:to>
                                    </p:set>
                                    <p:animEffect transition="in" filter="fade">
                                      <p:cBhvr>
                                        <p:cTn id="30" dur="500"/>
                                        <p:tgtEl>
                                          <p:spTgt spid="19"/>
                                        </p:tgtEl>
                                      </p:cBhvr>
                                    </p:animEffect>
                                  </p:childTnLst>
                                </p:cTn>
                              </p:par>
                              <p:par>
                                <p:cTn id="31" presetID="10"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par>
                                <p:cTn id="34" presetID="10" presetClass="entr" presetSubtype="0" fill="hold" nodeType="withEffect">
                                  <p:stCondLst>
                                    <p:cond delay="0"/>
                                  </p:stCondLst>
                                  <p:childTnLst>
                                    <p:set>
                                      <p:cBhvr>
                                        <p:cTn id="35" dur="1" fill="hold">
                                          <p:stCondLst>
                                            <p:cond delay="0"/>
                                          </p:stCondLst>
                                        </p:cTn>
                                        <p:tgtEl>
                                          <p:spTgt spid="21"/>
                                        </p:tgtEl>
                                        <p:attrNameLst>
                                          <p:attrName>style.visibility</p:attrName>
                                        </p:attrNameLst>
                                      </p:cBhvr>
                                      <p:to>
                                        <p:strVal val="visible"/>
                                      </p:to>
                                    </p:set>
                                    <p:animEffect transition="in" filter="fade">
                                      <p:cBhvr>
                                        <p:cTn id="36" dur="500"/>
                                        <p:tgtEl>
                                          <p:spTgt spid="21"/>
                                        </p:tgtEl>
                                      </p:cBhvr>
                                    </p:animEffect>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grpId="0" nodeType="clickEffect">
                                  <p:stCondLst>
                                    <p:cond delay="0"/>
                                  </p:stCondLst>
                                  <p:childTnLst>
                                    <p:set>
                                      <p:cBhvr>
                                        <p:cTn id="40" dur="1" fill="hold">
                                          <p:stCondLst>
                                            <p:cond delay="0"/>
                                          </p:stCondLst>
                                        </p:cTn>
                                        <p:tgtEl>
                                          <p:spTgt spid="11"/>
                                        </p:tgtEl>
                                        <p:attrNameLst>
                                          <p:attrName>style.visibility</p:attrName>
                                        </p:attrNameLst>
                                      </p:cBhvr>
                                      <p:to>
                                        <p:strVal val="visible"/>
                                      </p:to>
                                    </p:set>
                                    <p:anim calcmode="lin" valueType="num">
                                      <p:cBhvr>
                                        <p:cTn id="41" dur="500" fill="hold"/>
                                        <p:tgtEl>
                                          <p:spTgt spid="11"/>
                                        </p:tgtEl>
                                        <p:attrNameLst>
                                          <p:attrName>ppt_w</p:attrName>
                                        </p:attrNameLst>
                                      </p:cBhvr>
                                      <p:tavLst>
                                        <p:tav tm="0">
                                          <p:val>
                                            <p:fltVal val="0"/>
                                          </p:val>
                                        </p:tav>
                                        <p:tav tm="100000">
                                          <p:val>
                                            <p:strVal val="#ppt_w"/>
                                          </p:val>
                                        </p:tav>
                                      </p:tavLst>
                                    </p:anim>
                                    <p:anim calcmode="lin" valueType="num">
                                      <p:cBhvr>
                                        <p:cTn id="42" dur="500" fill="hold"/>
                                        <p:tgtEl>
                                          <p:spTgt spid="11"/>
                                        </p:tgtEl>
                                        <p:attrNameLst>
                                          <p:attrName>ppt_h</p:attrName>
                                        </p:attrNameLst>
                                      </p:cBhvr>
                                      <p:tavLst>
                                        <p:tav tm="0">
                                          <p:val>
                                            <p:fltVal val="0"/>
                                          </p:val>
                                        </p:tav>
                                        <p:tav tm="100000">
                                          <p:val>
                                            <p:strVal val="#ppt_h"/>
                                          </p:val>
                                        </p:tav>
                                      </p:tavLst>
                                    </p:anim>
                                    <p:animEffect transition="in" filter="fade">
                                      <p:cBhvr>
                                        <p:cTn id="43" dur="500"/>
                                        <p:tgtEl>
                                          <p:spTgt spid="11"/>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12"/>
                                        </p:tgtEl>
                                        <p:attrNameLst>
                                          <p:attrName>style.visibility</p:attrName>
                                        </p:attrNameLst>
                                      </p:cBhvr>
                                      <p:to>
                                        <p:strVal val="visible"/>
                                      </p:to>
                                    </p:set>
                                    <p:anim calcmode="lin" valueType="num">
                                      <p:cBhvr>
                                        <p:cTn id="46" dur="500" fill="hold"/>
                                        <p:tgtEl>
                                          <p:spTgt spid="12"/>
                                        </p:tgtEl>
                                        <p:attrNameLst>
                                          <p:attrName>ppt_w</p:attrName>
                                        </p:attrNameLst>
                                      </p:cBhvr>
                                      <p:tavLst>
                                        <p:tav tm="0">
                                          <p:val>
                                            <p:fltVal val="0"/>
                                          </p:val>
                                        </p:tav>
                                        <p:tav tm="100000">
                                          <p:val>
                                            <p:strVal val="#ppt_w"/>
                                          </p:val>
                                        </p:tav>
                                      </p:tavLst>
                                    </p:anim>
                                    <p:anim calcmode="lin" valueType="num">
                                      <p:cBhvr>
                                        <p:cTn id="47" dur="500" fill="hold"/>
                                        <p:tgtEl>
                                          <p:spTgt spid="12"/>
                                        </p:tgtEl>
                                        <p:attrNameLst>
                                          <p:attrName>ppt_h</p:attrName>
                                        </p:attrNameLst>
                                      </p:cBhvr>
                                      <p:tavLst>
                                        <p:tav tm="0">
                                          <p:val>
                                            <p:fltVal val="0"/>
                                          </p:val>
                                        </p:tav>
                                        <p:tav tm="100000">
                                          <p:val>
                                            <p:strVal val="#ppt_h"/>
                                          </p:val>
                                        </p:tav>
                                      </p:tavLst>
                                    </p:anim>
                                    <p:animEffect transition="in" filter="fade">
                                      <p:cBhvr>
                                        <p:cTn id="48" dur="500"/>
                                        <p:tgtEl>
                                          <p:spTgt spid="12"/>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anim calcmode="lin" valueType="num">
                                      <p:cBhvr>
                                        <p:cTn id="51" dur="500" fill="hold"/>
                                        <p:tgtEl>
                                          <p:spTgt spid="13"/>
                                        </p:tgtEl>
                                        <p:attrNameLst>
                                          <p:attrName>ppt_w</p:attrName>
                                        </p:attrNameLst>
                                      </p:cBhvr>
                                      <p:tavLst>
                                        <p:tav tm="0">
                                          <p:val>
                                            <p:fltVal val="0"/>
                                          </p:val>
                                        </p:tav>
                                        <p:tav tm="100000">
                                          <p:val>
                                            <p:strVal val="#ppt_w"/>
                                          </p:val>
                                        </p:tav>
                                      </p:tavLst>
                                    </p:anim>
                                    <p:anim calcmode="lin" valueType="num">
                                      <p:cBhvr>
                                        <p:cTn id="52" dur="500" fill="hold"/>
                                        <p:tgtEl>
                                          <p:spTgt spid="13"/>
                                        </p:tgtEl>
                                        <p:attrNameLst>
                                          <p:attrName>ppt_h</p:attrName>
                                        </p:attrNameLst>
                                      </p:cBhvr>
                                      <p:tavLst>
                                        <p:tav tm="0">
                                          <p:val>
                                            <p:fltVal val="0"/>
                                          </p:val>
                                        </p:tav>
                                        <p:tav tm="100000">
                                          <p:val>
                                            <p:strVal val="#ppt_h"/>
                                          </p:val>
                                        </p:tav>
                                      </p:tavLst>
                                    </p:anim>
                                    <p:animEffect transition="in" filter="fade">
                                      <p:cBhvr>
                                        <p:cTn id="53" dur="500"/>
                                        <p:tgtEl>
                                          <p:spTgt spid="13"/>
                                        </p:tgtEl>
                                      </p:cBhvr>
                                    </p:animEffect>
                                  </p:childTnLst>
                                </p:cTn>
                              </p:par>
                              <p:par>
                                <p:cTn id="54" presetID="53" presetClass="entr" presetSubtype="16" fill="hold" grpId="0" nodeType="withEffect">
                                  <p:stCondLst>
                                    <p:cond delay="0"/>
                                  </p:stCondLst>
                                  <p:childTnLst>
                                    <p:set>
                                      <p:cBhvr>
                                        <p:cTn id="55" dur="1" fill="hold">
                                          <p:stCondLst>
                                            <p:cond delay="0"/>
                                          </p:stCondLst>
                                        </p:cTn>
                                        <p:tgtEl>
                                          <p:spTgt spid="14"/>
                                        </p:tgtEl>
                                        <p:attrNameLst>
                                          <p:attrName>style.visibility</p:attrName>
                                        </p:attrNameLst>
                                      </p:cBhvr>
                                      <p:to>
                                        <p:strVal val="visible"/>
                                      </p:to>
                                    </p:set>
                                    <p:anim calcmode="lin" valueType="num">
                                      <p:cBhvr>
                                        <p:cTn id="56" dur="500" fill="hold"/>
                                        <p:tgtEl>
                                          <p:spTgt spid="14"/>
                                        </p:tgtEl>
                                        <p:attrNameLst>
                                          <p:attrName>ppt_w</p:attrName>
                                        </p:attrNameLst>
                                      </p:cBhvr>
                                      <p:tavLst>
                                        <p:tav tm="0">
                                          <p:val>
                                            <p:fltVal val="0"/>
                                          </p:val>
                                        </p:tav>
                                        <p:tav tm="100000">
                                          <p:val>
                                            <p:strVal val="#ppt_w"/>
                                          </p:val>
                                        </p:tav>
                                      </p:tavLst>
                                    </p:anim>
                                    <p:anim calcmode="lin" valueType="num">
                                      <p:cBhvr>
                                        <p:cTn id="57" dur="500" fill="hold"/>
                                        <p:tgtEl>
                                          <p:spTgt spid="14"/>
                                        </p:tgtEl>
                                        <p:attrNameLst>
                                          <p:attrName>ppt_h</p:attrName>
                                        </p:attrNameLst>
                                      </p:cBhvr>
                                      <p:tavLst>
                                        <p:tav tm="0">
                                          <p:val>
                                            <p:fltVal val="0"/>
                                          </p:val>
                                        </p:tav>
                                        <p:tav tm="100000">
                                          <p:val>
                                            <p:strVal val="#ppt_h"/>
                                          </p:val>
                                        </p:tav>
                                      </p:tavLst>
                                    </p:anim>
                                    <p:animEffect transition="in" filter="fade">
                                      <p:cBhvr>
                                        <p:cTn id="58" dur="500"/>
                                        <p:tgtEl>
                                          <p:spTgt spid="14"/>
                                        </p:tgtEl>
                                      </p:cBhvr>
                                    </p:animEffect>
                                  </p:childTnLst>
                                </p:cTn>
                              </p:par>
                              <p:par>
                                <p:cTn id="59" presetID="53" presetClass="entr" presetSubtype="16" fill="hold" grpId="0" nodeType="withEffect">
                                  <p:stCondLst>
                                    <p:cond delay="0"/>
                                  </p:stCondLst>
                                  <p:childTnLst>
                                    <p:set>
                                      <p:cBhvr>
                                        <p:cTn id="60" dur="1" fill="hold">
                                          <p:stCondLst>
                                            <p:cond delay="0"/>
                                          </p:stCondLst>
                                        </p:cTn>
                                        <p:tgtEl>
                                          <p:spTgt spid="18"/>
                                        </p:tgtEl>
                                        <p:attrNameLst>
                                          <p:attrName>style.visibility</p:attrName>
                                        </p:attrNameLst>
                                      </p:cBhvr>
                                      <p:to>
                                        <p:strVal val="visible"/>
                                      </p:to>
                                    </p:set>
                                    <p:anim calcmode="lin" valueType="num">
                                      <p:cBhvr>
                                        <p:cTn id="61" dur="500" fill="hold"/>
                                        <p:tgtEl>
                                          <p:spTgt spid="18"/>
                                        </p:tgtEl>
                                        <p:attrNameLst>
                                          <p:attrName>ppt_w</p:attrName>
                                        </p:attrNameLst>
                                      </p:cBhvr>
                                      <p:tavLst>
                                        <p:tav tm="0">
                                          <p:val>
                                            <p:fltVal val="0"/>
                                          </p:val>
                                        </p:tav>
                                        <p:tav tm="100000">
                                          <p:val>
                                            <p:strVal val="#ppt_w"/>
                                          </p:val>
                                        </p:tav>
                                      </p:tavLst>
                                    </p:anim>
                                    <p:anim calcmode="lin" valueType="num">
                                      <p:cBhvr>
                                        <p:cTn id="62" dur="500" fill="hold"/>
                                        <p:tgtEl>
                                          <p:spTgt spid="18"/>
                                        </p:tgtEl>
                                        <p:attrNameLst>
                                          <p:attrName>ppt_h</p:attrName>
                                        </p:attrNameLst>
                                      </p:cBhvr>
                                      <p:tavLst>
                                        <p:tav tm="0">
                                          <p:val>
                                            <p:fltVal val="0"/>
                                          </p:val>
                                        </p:tav>
                                        <p:tav tm="100000">
                                          <p:val>
                                            <p:strVal val="#ppt_h"/>
                                          </p:val>
                                        </p:tav>
                                      </p:tavLst>
                                    </p:anim>
                                    <p:animEffect transition="in" filter="fade">
                                      <p:cBhvr>
                                        <p:cTn id="63" dur="500"/>
                                        <p:tgtEl>
                                          <p:spTgt spid="18"/>
                                        </p:tgtEl>
                                      </p:cBhvr>
                                    </p:animEffect>
                                  </p:childTnLst>
                                </p:cTn>
                              </p:par>
                              <p:par>
                                <p:cTn id="64" presetID="53" presetClass="entr" presetSubtype="16" fill="hold" nodeType="withEffect">
                                  <p:stCondLst>
                                    <p:cond delay="0"/>
                                  </p:stCondLst>
                                  <p:childTnLst>
                                    <p:set>
                                      <p:cBhvr>
                                        <p:cTn id="65" dur="1" fill="hold">
                                          <p:stCondLst>
                                            <p:cond delay="0"/>
                                          </p:stCondLst>
                                        </p:cTn>
                                        <p:tgtEl>
                                          <p:spTgt spid="22"/>
                                        </p:tgtEl>
                                        <p:attrNameLst>
                                          <p:attrName>style.visibility</p:attrName>
                                        </p:attrNameLst>
                                      </p:cBhvr>
                                      <p:to>
                                        <p:strVal val="visible"/>
                                      </p:to>
                                    </p:set>
                                    <p:anim calcmode="lin" valueType="num">
                                      <p:cBhvr>
                                        <p:cTn id="66" dur="500" fill="hold"/>
                                        <p:tgtEl>
                                          <p:spTgt spid="22"/>
                                        </p:tgtEl>
                                        <p:attrNameLst>
                                          <p:attrName>ppt_w</p:attrName>
                                        </p:attrNameLst>
                                      </p:cBhvr>
                                      <p:tavLst>
                                        <p:tav tm="0">
                                          <p:val>
                                            <p:fltVal val="0"/>
                                          </p:val>
                                        </p:tav>
                                        <p:tav tm="100000">
                                          <p:val>
                                            <p:strVal val="#ppt_w"/>
                                          </p:val>
                                        </p:tav>
                                      </p:tavLst>
                                    </p:anim>
                                    <p:anim calcmode="lin" valueType="num">
                                      <p:cBhvr>
                                        <p:cTn id="67" dur="500" fill="hold"/>
                                        <p:tgtEl>
                                          <p:spTgt spid="22"/>
                                        </p:tgtEl>
                                        <p:attrNameLst>
                                          <p:attrName>ppt_h</p:attrName>
                                        </p:attrNameLst>
                                      </p:cBhvr>
                                      <p:tavLst>
                                        <p:tav tm="0">
                                          <p:val>
                                            <p:fltVal val="0"/>
                                          </p:val>
                                        </p:tav>
                                        <p:tav tm="100000">
                                          <p:val>
                                            <p:strVal val="#ppt_h"/>
                                          </p:val>
                                        </p:tav>
                                      </p:tavLst>
                                    </p:anim>
                                    <p:animEffect transition="in" filter="fade">
                                      <p:cBhvr>
                                        <p:cTn id="68" dur="500"/>
                                        <p:tgtEl>
                                          <p:spTgt spid="22"/>
                                        </p:tgtEl>
                                      </p:cBhvr>
                                    </p:animEffect>
                                  </p:childTnLst>
                                </p:cTn>
                              </p:par>
                              <p:par>
                                <p:cTn id="69" presetID="53" presetClass="entr" presetSubtype="16" fill="hold" nodeType="withEffect">
                                  <p:stCondLst>
                                    <p:cond delay="0"/>
                                  </p:stCondLst>
                                  <p:childTnLst>
                                    <p:set>
                                      <p:cBhvr>
                                        <p:cTn id="70" dur="1" fill="hold">
                                          <p:stCondLst>
                                            <p:cond delay="0"/>
                                          </p:stCondLst>
                                        </p:cTn>
                                        <p:tgtEl>
                                          <p:spTgt spid="23"/>
                                        </p:tgtEl>
                                        <p:attrNameLst>
                                          <p:attrName>style.visibility</p:attrName>
                                        </p:attrNameLst>
                                      </p:cBhvr>
                                      <p:to>
                                        <p:strVal val="visible"/>
                                      </p:to>
                                    </p:set>
                                    <p:anim calcmode="lin" valueType="num">
                                      <p:cBhvr>
                                        <p:cTn id="71" dur="500" fill="hold"/>
                                        <p:tgtEl>
                                          <p:spTgt spid="23"/>
                                        </p:tgtEl>
                                        <p:attrNameLst>
                                          <p:attrName>ppt_w</p:attrName>
                                        </p:attrNameLst>
                                      </p:cBhvr>
                                      <p:tavLst>
                                        <p:tav tm="0">
                                          <p:val>
                                            <p:fltVal val="0"/>
                                          </p:val>
                                        </p:tav>
                                        <p:tav tm="100000">
                                          <p:val>
                                            <p:strVal val="#ppt_w"/>
                                          </p:val>
                                        </p:tav>
                                      </p:tavLst>
                                    </p:anim>
                                    <p:anim calcmode="lin" valueType="num">
                                      <p:cBhvr>
                                        <p:cTn id="72" dur="500" fill="hold"/>
                                        <p:tgtEl>
                                          <p:spTgt spid="23"/>
                                        </p:tgtEl>
                                        <p:attrNameLst>
                                          <p:attrName>ppt_h</p:attrName>
                                        </p:attrNameLst>
                                      </p:cBhvr>
                                      <p:tavLst>
                                        <p:tav tm="0">
                                          <p:val>
                                            <p:fltVal val="0"/>
                                          </p:val>
                                        </p:tav>
                                        <p:tav tm="100000">
                                          <p:val>
                                            <p:strVal val="#ppt_h"/>
                                          </p:val>
                                        </p:tav>
                                      </p:tavLst>
                                    </p:anim>
                                    <p:animEffect transition="in" filter="fade">
                                      <p:cBhvr>
                                        <p:cTn id="73" dur="500"/>
                                        <p:tgtEl>
                                          <p:spTgt spid="23"/>
                                        </p:tgtEl>
                                      </p:cBhvr>
                                    </p:animEffect>
                                  </p:childTnLst>
                                </p:cTn>
                              </p:par>
                              <p:par>
                                <p:cTn id="74" presetID="53" presetClass="entr" presetSubtype="16" fill="hold" nodeType="withEffect">
                                  <p:stCondLst>
                                    <p:cond delay="0"/>
                                  </p:stCondLst>
                                  <p:childTnLst>
                                    <p:set>
                                      <p:cBhvr>
                                        <p:cTn id="75" dur="1" fill="hold">
                                          <p:stCondLst>
                                            <p:cond delay="0"/>
                                          </p:stCondLst>
                                        </p:cTn>
                                        <p:tgtEl>
                                          <p:spTgt spid="24"/>
                                        </p:tgtEl>
                                        <p:attrNameLst>
                                          <p:attrName>style.visibility</p:attrName>
                                        </p:attrNameLst>
                                      </p:cBhvr>
                                      <p:to>
                                        <p:strVal val="visible"/>
                                      </p:to>
                                    </p:set>
                                    <p:anim calcmode="lin" valueType="num">
                                      <p:cBhvr>
                                        <p:cTn id="76" dur="500" fill="hold"/>
                                        <p:tgtEl>
                                          <p:spTgt spid="24"/>
                                        </p:tgtEl>
                                        <p:attrNameLst>
                                          <p:attrName>ppt_w</p:attrName>
                                        </p:attrNameLst>
                                      </p:cBhvr>
                                      <p:tavLst>
                                        <p:tav tm="0">
                                          <p:val>
                                            <p:fltVal val="0"/>
                                          </p:val>
                                        </p:tav>
                                        <p:tav tm="100000">
                                          <p:val>
                                            <p:strVal val="#ppt_w"/>
                                          </p:val>
                                        </p:tav>
                                      </p:tavLst>
                                    </p:anim>
                                    <p:anim calcmode="lin" valueType="num">
                                      <p:cBhvr>
                                        <p:cTn id="77" dur="500" fill="hold"/>
                                        <p:tgtEl>
                                          <p:spTgt spid="24"/>
                                        </p:tgtEl>
                                        <p:attrNameLst>
                                          <p:attrName>ppt_h</p:attrName>
                                        </p:attrNameLst>
                                      </p:cBhvr>
                                      <p:tavLst>
                                        <p:tav tm="0">
                                          <p:val>
                                            <p:fltVal val="0"/>
                                          </p:val>
                                        </p:tav>
                                        <p:tav tm="100000">
                                          <p:val>
                                            <p:strVal val="#ppt_h"/>
                                          </p:val>
                                        </p:tav>
                                      </p:tavLst>
                                    </p:anim>
                                    <p:animEffect transition="in" filter="fade">
                                      <p:cBhvr>
                                        <p:cTn id="78" dur="500"/>
                                        <p:tgtEl>
                                          <p:spTgt spid="24"/>
                                        </p:tgtEl>
                                      </p:cBhvr>
                                    </p:animEffect>
                                  </p:childTnLst>
                                </p:cTn>
                              </p:par>
                              <p:par>
                                <p:cTn id="79" presetID="53" presetClass="entr" presetSubtype="16" fill="hold" nodeType="withEffect">
                                  <p:stCondLst>
                                    <p:cond delay="0"/>
                                  </p:stCondLst>
                                  <p:childTnLst>
                                    <p:set>
                                      <p:cBhvr>
                                        <p:cTn id="80" dur="1" fill="hold">
                                          <p:stCondLst>
                                            <p:cond delay="0"/>
                                          </p:stCondLst>
                                        </p:cTn>
                                        <p:tgtEl>
                                          <p:spTgt spid="25"/>
                                        </p:tgtEl>
                                        <p:attrNameLst>
                                          <p:attrName>style.visibility</p:attrName>
                                        </p:attrNameLst>
                                      </p:cBhvr>
                                      <p:to>
                                        <p:strVal val="visible"/>
                                      </p:to>
                                    </p:set>
                                    <p:anim calcmode="lin" valueType="num">
                                      <p:cBhvr>
                                        <p:cTn id="81" dur="500" fill="hold"/>
                                        <p:tgtEl>
                                          <p:spTgt spid="25"/>
                                        </p:tgtEl>
                                        <p:attrNameLst>
                                          <p:attrName>ppt_w</p:attrName>
                                        </p:attrNameLst>
                                      </p:cBhvr>
                                      <p:tavLst>
                                        <p:tav tm="0">
                                          <p:val>
                                            <p:fltVal val="0"/>
                                          </p:val>
                                        </p:tav>
                                        <p:tav tm="100000">
                                          <p:val>
                                            <p:strVal val="#ppt_w"/>
                                          </p:val>
                                        </p:tav>
                                      </p:tavLst>
                                    </p:anim>
                                    <p:anim calcmode="lin" valueType="num">
                                      <p:cBhvr>
                                        <p:cTn id="82" dur="500" fill="hold"/>
                                        <p:tgtEl>
                                          <p:spTgt spid="25"/>
                                        </p:tgtEl>
                                        <p:attrNameLst>
                                          <p:attrName>ppt_h</p:attrName>
                                        </p:attrNameLst>
                                      </p:cBhvr>
                                      <p:tavLst>
                                        <p:tav tm="0">
                                          <p:val>
                                            <p:fltVal val="0"/>
                                          </p:val>
                                        </p:tav>
                                        <p:tav tm="100000">
                                          <p:val>
                                            <p:strVal val="#ppt_h"/>
                                          </p:val>
                                        </p:tav>
                                      </p:tavLst>
                                    </p:anim>
                                    <p:animEffect transition="in" filter="fade">
                                      <p:cBhvr>
                                        <p:cTn id="83" dur="500"/>
                                        <p:tgtEl>
                                          <p:spTgt spid="25"/>
                                        </p:tgtEl>
                                      </p:cBhvr>
                                    </p:animEffect>
                                  </p:childTnLst>
                                </p:cTn>
                              </p:par>
                              <p:par>
                                <p:cTn id="84" presetID="53" presetClass="entr" presetSubtype="16" fill="hold" nodeType="withEffect">
                                  <p:stCondLst>
                                    <p:cond delay="0"/>
                                  </p:stCondLst>
                                  <p:childTnLst>
                                    <p:set>
                                      <p:cBhvr>
                                        <p:cTn id="85" dur="1" fill="hold">
                                          <p:stCondLst>
                                            <p:cond delay="0"/>
                                          </p:stCondLst>
                                        </p:cTn>
                                        <p:tgtEl>
                                          <p:spTgt spid="26"/>
                                        </p:tgtEl>
                                        <p:attrNameLst>
                                          <p:attrName>style.visibility</p:attrName>
                                        </p:attrNameLst>
                                      </p:cBhvr>
                                      <p:to>
                                        <p:strVal val="visible"/>
                                      </p:to>
                                    </p:set>
                                    <p:anim calcmode="lin" valueType="num">
                                      <p:cBhvr>
                                        <p:cTn id="86" dur="500" fill="hold"/>
                                        <p:tgtEl>
                                          <p:spTgt spid="26"/>
                                        </p:tgtEl>
                                        <p:attrNameLst>
                                          <p:attrName>ppt_w</p:attrName>
                                        </p:attrNameLst>
                                      </p:cBhvr>
                                      <p:tavLst>
                                        <p:tav tm="0">
                                          <p:val>
                                            <p:fltVal val="0"/>
                                          </p:val>
                                        </p:tav>
                                        <p:tav tm="100000">
                                          <p:val>
                                            <p:strVal val="#ppt_w"/>
                                          </p:val>
                                        </p:tav>
                                      </p:tavLst>
                                    </p:anim>
                                    <p:anim calcmode="lin" valueType="num">
                                      <p:cBhvr>
                                        <p:cTn id="87" dur="500" fill="hold"/>
                                        <p:tgtEl>
                                          <p:spTgt spid="26"/>
                                        </p:tgtEl>
                                        <p:attrNameLst>
                                          <p:attrName>ppt_h</p:attrName>
                                        </p:attrNameLst>
                                      </p:cBhvr>
                                      <p:tavLst>
                                        <p:tav tm="0">
                                          <p:val>
                                            <p:fltVal val="0"/>
                                          </p:val>
                                        </p:tav>
                                        <p:tav tm="100000">
                                          <p:val>
                                            <p:strVal val="#ppt_h"/>
                                          </p:val>
                                        </p:tav>
                                      </p:tavLst>
                                    </p:anim>
                                    <p:animEffect transition="in" filter="fade">
                                      <p:cBhvr>
                                        <p:cTn id="88" dur="500"/>
                                        <p:tgtEl>
                                          <p:spTgt spid="26"/>
                                        </p:tgtEl>
                                      </p:cBhvr>
                                    </p:animEffect>
                                  </p:childTnLst>
                                </p:cTn>
                              </p:par>
                            </p:childTnLst>
                          </p:cTn>
                        </p:par>
                        <p:par>
                          <p:cTn id="89" fill="hold">
                            <p:stCondLst>
                              <p:cond delay="500"/>
                            </p:stCondLst>
                            <p:childTnLst>
                              <p:par>
                                <p:cTn id="90" presetID="2" presetClass="entr" presetSubtype="2" fill="hold" grpId="0" nodeType="afterEffect">
                                  <p:stCondLst>
                                    <p:cond delay="0"/>
                                  </p:stCondLst>
                                  <p:childTnLst>
                                    <p:set>
                                      <p:cBhvr>
                                        <p:cTn id="91" dur="1" fill="hold">
                                          <p:stCondLst>
                                            <p:cond delay="0"/>
                                          </p:stCondLst>
                                        </p:cTn>
                                        <p:tgtEl>
                                          <p:spTgt spid="56"/>
                                        </p:tgtEl>
                                        <p:attrNameLst>
                                          <p:attrName>style.visibility</p:attrName>
                                        </p:attrNameLst>
                                      </p:cBhvr>
                                      <p:to>
                                        <p:strVal val="visible"/>
                                      </p:to>
                                    </p:set>
                                    <p:anim calcmode="lin" valueType="num">
                                      <p:cBhvr additive="base">
                                        <p:cTn id="92" dur="500" fill="hold"/>
                                        <p:tgtEl>
                                          <p:spTgt spid="56"/>
                                        </p:tgtEl>
                                        <p:attrNameLst>
                                          <p:attrName>ppt_x</p:attrName>
                                        </p:attrNameLst>
                                      </p:cBhvr>
                                      <p:tavLst>
                                        <p:tav tm="0">
                                          <p:val>
                                            <p:strVal val="1+#ppt_w/2"/>
                                          </p:val>
                                        </p:tav>
                                        <p:tav tm="100000">
                                          <p:val>
                                            <p:strVal val="#ppt_x"/>
                                          </p:val>
                                        </p:tav>
                                      </p:tavLst>
                                    </p:anim>
                                    <p:anim calcmode="lin" valueType="num">
                                      <p:cBhvr additive="base">
                                        <p:cTn id="93" dur="500" fill="hold"/>
                                        <p:tgtEl>
                                          <p:spTgt spid="56"/>
                                        </p:tgtEl>
                                        <p:attrNameLst>
                                          <p:attrName>ppt_y</p:attrName>
                                        </p:attrNameLst>
                                      </p:cBhvr>
                                      <p:tavLst>
                                        <p:tav tm="0">
                                          <p:val>
                                            <p:strVal val="#ppt_y"/>
                                          </p:val>
                                        </p:tav>
                                        <p:tav tm="100000">
                                          <p:val>
                                            <p:strVal val="#ppt_y"/>
                                          </p:val>
                                        </p:tav>
                                      </p:tavLst>
                                    </p:anim>
                                  </p:childTnLst>
                                </p:cTn>
                              </p:par>
                            </p:childTnLst>
                          </p:cTn>
                        </p:par>
                        <p:par>
                          <p:cTn id="94" fill="hold">
                            <p:stCondLst>
                              <p:cond delay="1000"/>
                            </p:stCondLst>
                            <p:childTnLst>
                              <p:par>
                                <p:cTn id="95" presetID="2" presetClass="entr" presetSubtype="2" fill="hold" grpId="0" nodeType="afterEffect">
                                  <p:stCondLst>
                                    <p:cond delay="0"/>
                                  </p:stCondLst>
                                  <p:childTnLst>
                                    <p:set>
                                      <p:cBhvr>
                                        <p:cTn id="96" dur="1" fill="hold">
                                          <p:stCondLst>
                                            <p:cond delay="0"/>
                                          </p:stCondLst>
                                        </p:cTn>
                                        <p:tgtEl>
                                          <p:spTgt spid="58"/>
                                        </p:tgtEl>
                                        <p:attrNameLst>
                                          <p:attrName>style.visibility</p:attrName>
                                        </p:attrNameLst>
                                      </p:cBhvr>
                                      <p:to>
                                        <p:strVal val="visible"/>
                                      </p:to>
                                    </p:set>
                                    <p:anim calcmode="lin" valueType="num">
                                      <p:cBhvr additive="base">
                                        <p:cTn id="97" dur="500" fill="hold"/>
                                        <p:tgtEl>
                                          <p:spTgt spid="58"/>
                                        </p:tgtEl>
                                        <p:attrNameLst>
                                          <p:attrName>ppt_x</p:attrName>
                                        </p:attrNameLst>
                                      </p:cBhvr>
                                      <p:tavLst>
                                        <p:tav tm="0">
                                          <p:val>
                                            <p:strVal val="1+#ppt_w/2"/>
                                          </p:val>
                                        </p:tav>
                                        <p:tav tm="100000">
                                          <p:val>
                                            <p:strVal val="#ppt_x"/>
                                          </p:val>
                                        </p:tav>
                                      </p:tavLst>
                                    </p:anim>
                                    <p:anim calcmode="lin" valueType="num">
                                      <p:cBhvr additive="base">
                                        <p:cTn id="98" dur="500" fill="hold"/>
                                        <p:tgtEl>
                                          <p:spTgt spid="58"/>
                                        </p:tgtEl>
                                        <p:attrNameLst>
                                          <p:attrName>ppt_y</p:attrName>
                                        </p:attrNameLst>
                                      </p:cBhvr>
                                      <p:tavLst>
                                        <p:tav tm="0">
                                          <p:val>
                                            <p:strVal val="#ppt_y"/>
                                          </p:val>
                                        </p:tav>
                                        <p:tav tm="100000">
                                          <p:val>
                                            <p:strVal val="#ppt_y"/>
                                          </p:val>
                                        </p:tav>
                                      </p:tavLst>
                                    </p:anim>
                                  </p:childTnLst>
                                </p:cTn>
                              </p:par>
                              <p:par>
                                <p:cTn id="99" presetID="42" presetClass="entr" presetSubtype="0" fill="hold" grpId="0" nodeType="withEffect">
                                  <p:stCondLst>
                                    <p:cond delay="0"/>
                                  </p:stCondLst>
                                  <p:childTnLst>
                                    <p:set>
                                      <p:cBhvr>
                                        <p:cTn id="100" dur="1" fill="hold">
                                          <p:stCondLst>
                                            <p:cond delay="0"/>
                                          </p:stCondLst>
                                        </p:cTn>
                                        <p:tgtEl>
                                          <p:spTgt spid="50"/>
                                        </p:tgtEl>
                                        <p:attrNameLst>
                                          <p:attrName>style.visibility</p:attrName>
                                        </p:attrNameLst>
                                      </p:cBhvr>
                                      <p:to>
                                        <p:strVal val="visible"/>
                                      </p:to>
                                    </p:set>
                                    <p:animEffect transition="in" filter="fade">
                                      <p:cBhvr>
                                        <p:cTn id="101" dur="1000"/>
                                        <p:tgtEl>
                                          <p:spTgt spid="50"/>
                                        </p:tgtEl>
                                      </p:cBhvr>
                                    </p:animEffect>
                                    <p:anim calcmode="lin" valueType="num">
                                      <p:cBhvr>
                                        <p:cTn id="102" dur="1000" fill="hold"/>
                                        <p:tgtEl>
                                          <p:spTgt spid="50"/>
                                        </p:tgtEl>
                                        <p:attrNameLst>
                                          <p:attrName>ppt_x</p:attrName>
                                        </p:attrNameLst>
                                      </p:cBhvr>
                                      <p:tavLst>
                                        <p:tav tm="0">
                                          <p:val>
                                            <p:strVal val="#ppt_x"/>
                                          </p:val>
                                        </p:tav>
                                        <p:tav tm="100000">
                                          <p:val>
                                            <p:strVal val="#ppt_x"/>
                                          </p:val>
                                        </p:tav>
                                      </p:tavLst>
                                    </p:anim>
                                    <p:anim calcmode="lin" valueType="num">
                                      <p:cBhvr>
                                        <p:cTn id="103" dur="1000" fill="hold"/>
                                        <p:tgtEl>
                                          <p:spTgt spid="50"/>
                                        </p:tgtEl>
                                        <p:attrNameLst>
                                          <p:attrName>ppt_y</p:attrName>
                                        </p:attrNameLst>
                                      </p:cBhvr>
                                      <p:tavLst>
                                        <p:tav tm="0">
                                          <p:val>
                                            <p:strVal val="#ppt_y+.1"/>
                                          </p:val>
                                        </p:tav>
                                        <p:tav tm="100000">
                                          <p:val>
                                            <p:strVal val="#ppt_y"/>
                                          </p:val>
                                        </p:tav>
                                      </p:tavLst>
                                    </p:anim>
                                  </p:childTnLst>
                                </p:cTn>
                              </p:par>
                            </p:childTnLst>
                          </p:cTn>
                        </p:par>
                        <p:par>
                          <p:cTn id="104" fill="hold">
                            <p:stCondLst>
                              <p:cond delay="1500"/>
                            </p:stCondLst>
                            <p:childTnLst>
                              <p:par>
                                <p:cTn id="105" presetID="31" presetClass="entr" presetSubtype="0" fill="hold" grpId="0" nodeType="afterEffect">
                                  <p:stCondLst>
                                    <p:cond delay="0"/>
                                  </p:stCondLst>
                                  <p:childTnLst>
                                    <p:set>
                                      <p:cBhvr>
                                        <p:cTn id="106" dur="1" fill="hold">
                                          <p:stCondLst>
                                            <p:cond delay="0"/>
                                          </p:stCondLst>
                                        </p:cTn>
                                        <p:tgtEl>
                                          <p:spTgt spid="51"/>
                                        </p:tgtEl>
                                        <p:attrNameLst>
                                          <p:attrName>style.visibility</p:attrName>
                                        </p:attrNameLst>
                                      </p:cBhvr>
                                      <p:to>
                                        <p:strVal val="visible"/>
                                      </p:to>
                                    </p:set>
                                    <p:anim calcmode="lin" valueType="num">
                                      <p:cBhvr>
                                        <p:cTn id="107" dur="1000" fill="hold"/>
                                        <p:tgtEl>
                                          <p:spTgt spid="51"/>
                                        </p:tgtEl>
                                        <p:attrNameLst>
                                          <p:attrName>ppt_w</p:attrName>
                                        </p:attrNameLst>
                                      </p:cBhvr>
                                      <p:tavLst>
                                        <p:tav tm="0">
                                          <p:val>
                                            <p:fltVal val="0"/>
                                          </p:val>
                                        </p:tav>
                                        <p:tav tm="100000">
                                          <p:val>
                                            <p:strVal val="#ppt_w"/>
                                          </p:val>
                                        </p:tav>
                                      </p:tavLst>
                                    </p:anim>
                                    <p:anim calcmode="lin" valueType="num">
                                      <p:cBhvr>
                                        <p:cTn id="108" dur="1000" fill="hold"/>
                                        <p:tgtEl>
                                          <p:spTgt spid="51"/>
                                        </p:tgtEl>
                                        <p:attrNameLst>
                                          <p:attrName>ppt_h</p:attrName>
                                        </p:attrNameLst>
                                      </p:cBhvr>
                                      <p:tavLst>
                                        <p:tav tm="0">
                                          <p:val>
                                            <p:fltVal val="0"/>
                                          </p:val>
                                        </p:tav>
                                        <p:tav tm="100000">
                                          <p:val>
                                            <p:strVal val="#ppt_h"/>
                                          </p:val>
                                        </p:tav>
                                      </p:tavLst>
                                    </p:anim>
                                    <p:anim calcmode="lin" valueType="num">
                                      <p:cBhvr>
                                        <p:cTn id="109" dur="1000" fill="hold"/>
                                        <p:tgtEl>
                                          <p:spTgt spid="51"/>
                                        </p:tgtEl>
                                        <p:attrNameLst>
                                          <p:attrName>style.rotation</p:attrName>
                                        </p:attrNameLst>
                                      </p:cBhvr>
                                      <p:tavLst>
                                        <p:tav tm="0">
                                          <p:val>
                                            <p:fltVal val="90"/>
                                          </p:val>
                                        </p:tav>
                                        <p:tav tm="100000">
                                          <p:val>
                                            <p:fltVal val="0"/>
                                          </p:val>
                                        </p:tav>
                                      </p:tavLst>
                                    </p:anim>
                                    <p:animEffect transition="in" filter="fade">
                                      <p:cBhvr>
                                        <p:cTn id="110" dur="10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bldLvl="0" animBg="1"/>
      <p:bldP spid="11" grpId="0" bldLvl="0" animBg="1"/>
      <p:bldP spid="12" grpId="0" bldLvl="0" animBg="1"/>
      <p:bldP spid="13" grpId="0" bldLvl="0" animBg="1"/>
      <p:bldP spid="14" grpId="0" bldLvl="0" animBg="1"/>
      <p:bldP spid="15" grpId="0" bldLvl="0" animBg="1"/>
      <p:bldP spid="16" grpId="0" bldLvl="0" animBg="1"/>
      <p:bldP spid="17" grpId="0" bldLvl="0" animBg="1"/>
      <p:bldP spid="18" grpId="0" bldLvl="0" animBg="1"/>
      <p:bldP spid="56" grpId="0"/>
      <p:bldP spid="58" grpId="0"/>
      <p:bldP spid="50" grpId="0"/>
      <p:bldP spid="51"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4"/>
          <p:cNvSpPr/>
          <p:nvPr/>
        </p:nvSpPr>
        <p:spPr>
          <a:xfrm>
            <a:off x="7887420" y="3039737"/>
            <a:ext cx="2983256" cy="277452"/>
          </a:xfrm>
          <a:prstGeom prst="roundRect">
            <a:avLst>
              <a:gd name="adj" fmla="val 50000"/>
            </a:avLst>
          </a:prstGeom>
          <a:gradFill>
            <a:gsLst>
              <a:gs pos="97000">
                <a:srgbClr val="DEDEFF"/>
              </a:gs>
              <a:gs pos="1770">
                <a:srgbClr val="65DAF7"/>
              </a:gs>
              <a:gs pos="44000">
                <a:srgbClr val="9D8EFF"/>
              </a:gs>
            </a:gsLst>
            <a:lin ang="2400000" scaled="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9" name="Rounded Rectangle 7"/>
          <p:cNvSpPr/>
          <p:nvPr/>
        </p:nvSpPr>
        <p:spPr>
          <a:xfrm>
            <a:off x="5635525" y="3039737"/>
            <a:ext cx="2697770" cy="277452"/>
          </a:xfrm>
          <a:prstGeom prst="roundRect">
            <a:avLst>
              <a:gd name="adj" fmla="val 50000"/>
            </a:avLst>
          </a:prstGeom>
          <a:gradFill>
            <a:gsLst>
              <a:gs pos="97000">
                <a:srgbClr val="DEDEFF"/>
              </a:gs>
              <a:gs pos="1770">
                <a:srgbClr val="9D8EFF"/>
              </a:gs>
              <a:gs pos="44000">
                <a:srgbClr val="857EFF"/>
              </a:gs>
            </a:gsLst>
            <a:lin ang="2400000" scaled="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0" name="Rounded Rectangle 8"/>
          <p:cNvSpPr/>
          <p:nvPr/>
        </p:nvSpPr>
        <p:spPr>
          <a:xfrm>
            <a:off x="3299251" y="3039737"/>
            <a:ext cx="2686769" cy="277452"/>
          </a:xfrm>
          <a:prstGeom prst="roundRect">
            <a:avLst>
              <a:gd name="adj" fmla="val 50000"/>
            </a:avLst>
          </a:prstGeom>
          <a:gradFill>
            <a:gsLst>
              <a:gs pos="97000">
                <a:srgbClr val="9D8EFF"/>
              </a:gs>
              <a:gs pos="1770">
                <a:srgbClr val="857EFF"/>
              </a:gs>
              <a:gs pos="44000">
                <a:srgbClr val="75C2F6"/>
              </a:gs>
            </a:gsLst>
            <a:lin ang="2400000" scaled="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Rounded Rectangle 5"/>
          <p:cNvSpPr/>
          <p:nvPr/>
        </p:nvSpPr>
        <p:spPr>
          <a:xfrm>
            <a:off x="1321325" y="3039737"/>
            <a:ext cx="2336274" cy="277452"/>
          </a:xfrm>
          <a:prstGeom prst="roundRect">
            <a:avLst>
              <a:gd name="adj" fmla="val 50000"/>
            </a:avLst>
          </a:prstGeom>
          <a:gradFill>
            <a:gsLst>
              <a:gs pos="97000">
                <a:srgbClr val="DEDEFF"/>
              </a:gs>
              <a:gs pos="1770">
                <a:srgbClr val="9D8EFF"/>
              </a:gs>
              <a:gs pos="44000">
                <a:srgbClr val="7B77FF"/>
              </a:gs>
            </a:gsLst>
            <a:lin ang="2400000" scaled="0"/>
          </a:gra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2" name="Oval Callout 9"/>
          <p:cNvSpPr/>
          <p:nvPr/>
        </p:nvSpPr>
        <p:spPr>
          <a:xfrm>
            <a:off x="3101417" y="1747611"/>
            <a:ext cx="980390" cy="939502"/>
          </a:xfrm>
          <a:prstGeom prst="wedgeEllipseCallout">
            <a:avLst>
              <a:gd name="adj1" fmla="val -3005"/>
              <a:gd name="adj2" fmla="val 76973"/>
            </a:avLst>
          </a:prstGeom>
          <a:gradFill>
            <a:gsLst>
              <a:gs pos="97000">
                <a:srgbClr val="9D8EFF"/>
              </a:gs>
              <a:gs pos="1770">
                <a:srgbClr val="DEDEFF"/>
              </a:gs>
              <a:gs pos="44000">
                <a:srgbClr val="9D8EFF"/>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Callout 10"/>
          <p:cNvSpPr/>
          <p:nvPr/>
        </p:nvSpPr>
        <p:spPr>
          <a:xfrm>
            <a:off x="5467544" y="1849341"/>
            <a:ext cx="886122" cy="849166"/>
          </a:xfrm>
          <a:prstGeom prst="wedgeEllipseCallout">
            <a:avLst>
              <a:gd name="adj1" fmla="val -3005"/>
              <a:gd name="adj2" fmla="val 76973"/>
            </a:avLst>
          </a:prstGeom>
          <a:gradFill>
            <a:gsLst>
              <a:gs pos="97000">
                <a:srgbClr val="7B77FF"/>
              </a:gs>
              <a:gs pos="1770">
                <a:srgbClr val="9D8EFF"/>
              </a:gs>
              <a:gs pos="44000">
                <a:srgbClr val="DEDEFF"/>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Callout 11"/>
          <p:cNvSpPr/>
          <p:nvPr/>
        </p:nvSpPr>
        <p:spPr>
          <a:xfrm>
            <a:off x="7686422" y="1497414"/>
            <a:ext cx="1187778" cy="1138242"/>
          </a:xfrm>
          <a:prstGeom prst="wedgeEllipseCallout">
            <a:avLst>
              <a:gd name="adj1" fmla="val -3005"/>
              <a:gd name="adj2" fmla="val 76973"/>
            </a:avLst>
          </a:prstGeom>
          <a:gradFill>
            <a:gsLst>
              <a:gs pos="36000">
                <a:srgbClr val="DEDEFF"/>
              </a:gs>
              <a:gs pos="97000">
                <a:srgbClr val="7B77FF"/>
              </a:gs>
              <a:gs pos="1770">
                <a:srgbClr val="857EFF"/>
              </a:gs>
              <a:gs pos="44000">
                <a:srgbClr val="9D8EFF"/>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Callout 12"/>
          <p:cNvSpPr/>
          <p:nvPr/>
        </p:nvSpPr>
        <p:spPr>
          <a:xfrm>
            <a:off x="10331775" y="1849341"/>
            <a:ext cx="886122" cy="849166"/>
          </a:xfrm>
          <a:prstGeom prst="wedgeEllipseCallout">
            <a:avLst>
              <a:gd name="adj1" fmla="val -3005"/>
              <a:gd name="adj2" fmla="val 76973"/>
            </a:avLst>
          </a:prstGeom>
          <a:gradFill>
            <a:gsLst>
              <a:gs pos="97000">
                <a:srgbClr val="857EFF"/>
              </a:gs>
              <a:gs pos="1770">
                <a:srgbClr val="DEDEFF"/>
              </a:gs>
              <a:gs pos="44000">
                <a:srgbClr val="7B77FF"/>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p:cNvSpPr txBox="1"/>
          <p:nvPr/>
        </p:nvSpPr>
        <p:spPr>
          <a:xfrm>
            <a:off x="3073992" y="3039737"/>
            <a:ext cx="469374" cy="246221"/>
          </a:xfrm>
          <a:prstGeom prst="rect">
            <a:avLst/>
          </a:prstGeom>
          <a:noFill/>
        </p:spPr>
        <p:txBody>
          <a:bodyPr wrap="square" numCol="1" spcCol="0" rtlCol="0" anchor="ctr">
            <a:spAutoFit/>
          </a:bodyPr>
          <a:lstStyle/>
          <a:p>
            <a:pPr algn="r"/>
            <a:r>
              <a:rPr lang="en-US" sz="1000" b="1" dirty="0">
                <a:solidFill>
                  <a:srgbClr val="FEFEFE"/>
                </a:solidFill>
                <a:latin typeface="Montserrat" charset="0"/>
                <a:ea typeface="Montserrat" charset="0"/>
                <a:cs typeface="Montserrat" charset="0"/>
              </a:rPr>
              <a:t>01</a:t>
            </a:r>
          </a:p>
        </p:txBody>
      </p:sp>
      <p:sp>
        <p:nvSpPr>
          <p:cNvPr id="34" name="TextBox 33"/>
          <p:cNvSpPr txBox="1"/>
          <p:nvPr/>
        </p:nvSpPr>
        <p:spPr>
          <a:xfrm>
            <a:off x="5440120" y="3039737"/>
            <a:ext cx="469374" cy="246221"/>
          </a:xfrm>
          <a:prstGeom prst="rect">
            <a:avLst/>
          </a:prstGeom>
          <a:noFill/>
        </p:spPr>
        <p:txBody>
          <a:bodyPr wrap="square" numCol="1" spcCol="0" rtlCol="0" anchor="ctr">
            <a:spAutoFit/>
          </a:bodyPr>
          <a:lstStyle/>
          <a:p>
            <a:pPr algn="r"/>
            <a:r>
              <a:rPr lang="en-US" sz="1000" b="1">
                <a:solidFill>
                  <a:srgbClr val="FEFEFE"/>
                </a:solidFill>
                <a:latin typeface="Montserrat" charset="0"/>
                <a:ea typeface="Montserrat" charset="0"/>
                <a:cs typeface="Montserrat" charset="0"/>
              </a:rPr>
              <a:t>02</a:t>
            </a:r>
            <a:endParaRPr lang="en-US" sz="1000" b="1" dirty="0">
              <a:solidFill>
                <a:srgbClr val="FEFEFE"/>
              </a:solidFill>
              <a:latin typeface="Montserrat" charset="0"/>
              <a:ea typeface="Montserrat" charset="0"/>
              <a:cs typeface="Montserrat" charset="0"/>
            </a:endParaRPr>
          </a:p>
        </p:txBody>
      </p:sp>
      <p:sp>
        <p:nvSpPr>
          <p:cNvPr id="35" name="TextBox 34"/>
          <p:cNvSpPr txBox="1"/>
          <p:nvPr/>
        </p:nvSpPr>
        <p:spPr>
          <a:xfrm>
            <a:off x="7749687" y="3039737"/>
            <a:ext cx="469374" cy="246221"/>
          </a:xfrm>
          <a:prstGeom prst="rect">
            <a:avLst/>
          </a:prstGeom>
          <a:noFill/>
        </p:spPr>
        <p:txBody>
          <a:bodyPr wrap="square" numCol="1" spcCol="0" rtlCol="0" anchor="ctr">
            <a:spAutoFit/>
          </a:bodyPr>
          <a:lstStyle/>
          <a:p>
            <a:pPr algn="r"/>
            <a:r>
              <a:rPr lang="en-US" sz="1000" b="1" dirty="0">
                <a:solidFill>
                  <a:srgbClr val="FEFEFE"/>
                </a:solidFill>
                <a:latin typeface="Montserrat" charset="0"/>
                <a:ea typeface="Montserrat" charset="0"/>
                <a:cs typeface="Montserrat" charset="0"/>
              </a:rPr>
              <a:t>03</a:t>
            </a:r>
          </a:p>
        </p:txBody>
      </p:sp>
      <p:sp>
        <p:nvSpPr>
          <p:cNvPr id="36" name="TextBox 35"/>
          <p:cNvSpPr txBox="1"/>
          <p:nvPr/>
        </p:nvSpPr>
        <p:spPr>
          <a:xfrm>
            <a:off x="10313778" y="3039737"/>
            <a:ext cx="469374" cy="246221"/>
          </a:xfrm>
          <a:prstGeom prst="rect">
            <a:avLst/>
          </a:prstGeom>
          <a:noFill/>
        </p:spPr>
        <p:txBody>
          <a:bodyPr wrap="square" numCol="1" spcCol="0" rtlCol="0" anchor="ctr">
            <a:spAutoFit/>
          </a:bodyPr>
          <a:lstStyle/>
          <a:p>
            <a:pPr algn="r"/>
            <a:r>
              <a:rPr lang="en-US" sz="1000" b="1">
                <a:solidFill>
                  <a:srgbClr val="FEFEFE"/>
                </a:solidFill>
                <a:latin typeface="Montserrat" charset="0"/>
                <a:ea typeface="Montserrat" charset="0"/>
                <a:cs typeface="Montserrat" charset="0"/>
              </a:rPr>
              <a:t>04</a:t>
            </a:r>
            <a:endParaRPr lang="en-US" sz="1000" b="1" dirty="0">
              <a:solidFill>
                <a:srgbClr val="FEFEFE"/>
              </a:solidFill>
              <a:latin typeface="Montserrat" charset="0"/>
              <a:ea typeface="Montserrat" charset="0"/>
              <a:cs typeface="Montserrat" charset="0"/>
            </a:endParaRPr>
          </a:p>
        </p:txBody>
      </p:sp>
      <p:sp>
        <p:nvSpPr>
          <p:cNvPr id="37" name="Freeform 120"/>
          <p:cNvSpPr>
            <a:spLocks noEditPoints="1"/>
          </p:cNvSpPr>
          <p:nvPr/>
        </p:nvSpPr>
        <p:spPr bwMode="auto">
          <a:xfrm>
            <a:off x="8115197" y="1896754"/>
            <a:ext cx="300038" cy="346075"/>
          </a:xfrm>
          <a:custGeom>
            <a:avLst/>
            <a:gdLst>
              <a:gd name="T0" fmla="*/ 62 w 80"/>
              <a:gd name="T1" fmla="*/ 22 h 92"/>
              <a:gd name="T2" fmla="*/ 37 w 80"/>
              <a:gd name="T3" fmla="*/ 43 h 92"/>
              <a:gd name="T4" fmla="*/ 37 w 80"/>
              <a:gd name="T5" fmla="*/ 33 h 92"/>
              <a:gd name="T6" fmla="*/ 5 w 80"/>
              <a:gd name="T7" fmla="*/ 58 h 92"/>
              <a:gd name="T8" fmla="*/ 0 w 80"/>
              <a:gd name="T9" fmla="*/ 58 h 92"/>
              <a:gd name="T10" fmla="*/ 37 w 80"/>
              <a:gd name="T11" fmla="*/ 10 h 92"/>
              <a:gd name="T12" fmla="*/ 37 w 80"/>
              <a:gd name="T13" fmla="*/ 0 h 92"/>
              <a:gd name="T14" fmla="*/ 62 w 80"/>
              <a:gd name="T15" fmla="*/ 22 h 92"/>
              <a:gd name="T16" fmla="*/ 44 w 80"/>
              <a:gd name="T17" fmla="*/ 59 h 92"/>
              <a:gd name="T18" fmla="*/ 44 w 80"/>
              <a:gd name="T19" fmla="*/ 49 h 92"/>
              <a:gd name="T20" fmla="*/ 16 w 80"/>
              <a:gd name="T21" fmla="*/ 71 h 92"/>
              <a:gd name="T22" fmla="*/ 44 w 80"/>
              <a:gd name="T23" fmla="*/ 92 h 92"/>
              <a:gd name="T24" fmla="*/ 44 w 80"/>
              <a:gd name="T25" fmla="*/ 82 h 92"/>
              <a:gd name="T26" fmla="*/ 80 w 80"/>
              <a:gd name="T27" fmla="*/ 37 h 92"/>
              <a:gd name="T28" fmla="*/ 75 w 80"/>
              <a:gd name="T29" fmla="*/ 37 h 92"/>
              <a:gd name="T30" fmla="*/ 44 w 80"/>
              <a:gd name="T31" fmla="*/ 5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0" h="92">
                <a:moveTo>
                  <a:pt x="62" y="22"/>
                </a:moveTo>
                <a:cubicBezTo>
                  <a:pt x="37" y="43"/>
                  <a:pt x="37" y="43"/>
                  <a:pt x="37" y="43"/>
                </a:cubicBezTo>
                <a:cubicBezTo>
                  <a:pt x="37" y="33"/>
                  <a:pt x="37" y="33"/>
                  <a:pt x="37" y="33"/>
                </a:cubicBezTo>
                <a:cubicBezTo>
                  <a:pt x="22" y="36"/>
                  <a:pt x="10" y="44"/>
                  <a:pt x="5" y="58"/>
                </a:cubicBezTo>
                <a:cubicBezTo>
                  <a:pt x="0" y="58"/>
                  <a:pt x="0" y="58"/>
                  <a:pt x="0" y="58"/>
                </a:cubicBezTo>
                <a:cubicBezTo>
                  <a:pt x="2" y="34"/>
                  <a:pt x="14" y="16"/>
                  <a:pt x="37" y="10"/>
                </a:cubicBezTo>
                <a:cubicBezTo>
                  <a:pt x="37" y="0"/>
                  <a:pt x="37" y="0"/>
                  <a:pt x="37" y="0"/>
                </a:cubicBezTo>
                <a:cubicBezTo>
                  <a:pt x="62" y="22"/>
                  <a:pt x="62" y="22"/>
                  <a:pt x="62" y="22"/>
                </a:cubicBezTo>
                <a:close/>
                <a:moveTo>
                  <a:pt x="44" y="59"/>
                </a:moveTo>
                <a:cubicBezTo>
                  <a:pt x="44" y="49"/>
                  <a:pt x="44" y="49"/>
                  <a:pt x="44" y="49"/>
                </a:cubicBezTo>
                <a:cubicBezTo>
                  <a:pt x="16" y="71"/>
                  <a:pt x="16" y="71"/>
                  <a:pt x="16" y="71"/>
                </a:cubicBezTo>
                <a:cubicBezTo>
                  <a:pt x="44" y="92"/>
                  <a:pt x="44" y="92"/>
                  <a:pt x="44" y="92"/>
                </a:cubicBezTo>
                <a:cubicBezTo>
                  <a:pt x="44" y="82"/>
                  <a:pt x="44" y="82"/>
                  <a:pt x="44" y="82"/>
                </a:cubicBezTo>
                <a:cubicBezTo>
                  <a:pt x="66" y="77"/>
                  <a:pt x="78" y="59"/>
                  <a:pt x="80" y="37"/>
                </a:cubicBezTo>
                <a:cubicBezTo>
                  <a:pt x="75" y="37"/>
                  <a:pt x="75" y="37"/>
                  <a:pt x="75" y="37"/>
                </a:cubicBezTo>
                <a:cubicBezTo>
                  <a:pt x="69" y="49"/>
                  <a:pt x="57" y="56"/>
                  <a:pt x="44" y="5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8" name="Freeform 121"/>
          <p:cNvSpPr>
            <a:spLocks noEditPoints="1"/>
          </p:cNvSpPr>
          <p:nvPr/>
        </p:nvSpPr>
        <p:spPr bwMode="auto">
          <a:xfrm>
            <a:off x="10693297" y="2042804"/>
            <a:ext cx="263525" cy="404813"/>
          </a:xfrm>
          <a:custGeom>
            <a:avLst/>
            <a:gdLst>
              <a:gd name="T0" fmla="*/ 31 w 70"/>
              <a:gd name="T1" fmla="*/ 20 h 108"/>
              <a:gd name="T2" fmla="*/ 36 w 70"/>
              <a:gd name="T3" fmla="*/ 20 h 108"/>
              <a:gd name="T4" fmla="*/ 51 w 70"/>
              <a:gd name="T5" fmla="*/ 32 h 108"/>
              <a:gd name="T6" fmla="*/ 62 w 70"/>
              <a:gd name="T7" fmla="*/ 51 h 108"/>
              <a:gd name="T8" fmla="*/ 64 w 70"/>
              <a:gd name="T9" fmla="*/ 69 h 108"/>
              <a:gd name="T10" fmla="*/ 63 w 70"/>
              <a:gd name="T11" fmla="*/ 74 h 108"/>
              <a:gd name="T12" fmla="*/ 54 w 70"/>
              <a:gd name="T13" fmla="*/ 60 h 108"/>
              <a:gd name="T14" fmla="*/ 49 w 70"/>
              <a:gd name="T15" fmla="*/ 55 h 108"/>
              <a:gd name="T16" fmla="*/ 41 w 70"/>
              <a:gd name="T17" fmla="*/ 42 h 108"/>
              <a:gd name="T18" fmla="*/ 40 w 70"/>
              <a:gd name="T19" fmla="*/ 34 h 108"/>
              <a:gd name="T20" fmla="*/ 31 w 70"/>
              <a:gd name="T21" fmla="*/ 20 h 108"/>
              <a:gd name="T22" fmla="*/ 39 w 70"/>
              <a:gd name="T23" fmla="*/ 60 h 108"/>
              <a:gd name="T24" fmla="*/ 36 w 70"/>
              <a:gd name="T25" fmla="*/ 70 h 108"/>
              <a:gd name="T26" fmla="*/ 54 w 70"/>
              <a:gd name="T27" fmla="*/ 103 h 108"/>
              <a:gd name="T28" fmla="*/ 65 w 70"/>
              <a:gd name="T29" fmla="*/ 106 h 108"/>
              <a:gd name="T30" fmla="*/ 65 w 70"/>
              <a:gd name="T31" fmla="*/ 106 h 108"/>
              <a:gd name="T32" fmla="*/ 68 w 70"/>
              <a:gd name="T33" fmla="*/ 95 h 108"/>
              <a:gd name="T34" fmla="*/ 49 w 70"/>
              <a:gd name="T35" fmla="*/ 63 h 108"/>
              <a:gd name="T36" fmla="*/ 39 w 70"/>
              <a:gd name="T37" fmla="*/ 60 h 108"/>
              <a:gd name="T38" fmla="*/ 39 w 70"/>
              <a:gd name="T39" fmla="*/ 60 h 108"/>
              <a:gd name="T40" fmla="*/ 5 w 70"/>
              <a:gd name="T41" fmla="*/ 2 h 108"/>
              <a:gd name="T42" fmla="*/ 2 w 70"/>
              <a:gd name="T43" fmla="*/ 13 h 108"/>
              <a:gd name="T44" fmla="*/ 21 w 70"/>
              <a:gd name="T45" fmla="*/ 45 h 108"/>
              <a:gd name="T46" fmla="*/ 32 w 70"/>
              <a:gd name="T47" fmla="*/ 48 h 108"/>
              <a:gd name="T48" fmla="*/ 32 w 70"/>
              <a:gd name="T49" fmla="*/ 48 h 108"/>
              <a:gd name="T50" fmla="*/ 35 w 70"/>
              <a:gd name="T51" fmla="*/ 37 h 108"/>
              <a:gd name="T52" fmla="*/ 16 w 70"/>
              <a:gd name="T53" fmla="*/ 5 h 108"/>
              <a:gd name="T54" fmla="*/ 5 w 70"/>
              <a:gd name="T55" fmla="*/ 2 h 108"/>
              <a:gd name="T56" fmla="*/ 5 w 70"/>
              <a:gd name="T57" fmla="*/ 2 h 108"/>
              <a:gd name="T58" fmla="*/ 39 w 70"/>
              <a:gd name="T59" fmla="*/ 88 h 108"/>
              <a:gd name="T60" fmla="*/ 31 w 70"/>
              <a:gd name="T61" fmla="*/ 73 h 108"/>
              <a:gd name="T62" fmla="*/ 29 w 70"/>
              <a:gd name="T63" fmla="*/ 66 h 108"/>
              <a:gd name="T64" fmla="*/ 22 w 70"/>
              <a:gd name="T65" fmla="*/ 53 h 108"/>
              <a:gd name="T66" fmla="*/ 16 w 70"/>
              <a:gd name="T67" fmla="*/ 48 h 108"/>
              <a:gd name="T68" fmla="*/ 8 w 70"/>
              <a:gd name="T69" fmla="*/ 33 h 108"/>
              <a:gd name="T70" fmla="*/ 6 w 70"/>
              <a:gd name="T71" fmla="*/ 38 h 108"/>
              <a:gd name="T72" fmla="*/ 8 w 70"/>
              <a:gd name="T73" fmla="*/ 57 h 108"/>
              <a:gd name="T74" fmla="*/ 19 w 70"/>
              <a:gd name="T75" fmla="*/ 75 h 108"/>
              <a:gd name="T76" fmla="*/ 34 w 70"/>
              <a:gd name="T77" fmla="*/ 87 h 108"/>
              <a:gd name="T78" fmla="*/ 39 w 70"/>
              <a:gd name="T79" fmla="*/ 8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0" h="108">
                <a:moveTo>
                  <a:pt x="31" y="20"/>
                </a:moveTo>
                <a:cubicBezTo>
                  <a:pt x="33" y="20"/>
                  <a:pt x="34" y="20"/>
                  <a:pt x="36" y="20"/>
                </a:cubicBezTo>
                <a:cubicBezTo>
                  <a:pt x="42" y="22"/>
                  <a:pt x="48" y="26"/>
                  <a:pt x="51" y="32"/>
                </a:cubicBezTo>
                <a:cubicBezTo>
                  <a:pt x="62" y="51"/>
                  <a:pt x="62" y="51"/>
                  <a:pt x="62" y="51"/>
                </a:cubicBezTo>
                <a:cubicBezTo>
                  <a:pt x="65" y="56"/>
                  <a:pt x="66" y="63"/>
                  <a:pt x="64" y="69"/>
                </a:cubicBezTo>
                <a:cubicBezTo>
                  <a:pt x="64" y="71"/>
                  <a:pt x="63" y="73"/>
                  <a:pt x="63" y="74"/>
                </a:cubicBezTo>
                <a:cubicBezTo>
                  <a:pt x="54" y="60"/>
                  <a:pt x="54" y="60"/>
                  <a:pt x="54" y="60"/>
                </a:cubicBezTo>
                <a:cubicBezTo>
                  <a:pt x="53" y="58"/>
                  <a:pt x="51" y="56"/>
                  <a:pt x="49" y="55"/>
                </a:cubicBezTo>
                <a:cubicBezTo>
                  <a:pt x="41" y="42"/>
                  <a:pt x="41" y="42"/>
                  <a:pt x="41" y="42"/>
                </a:cubicBezTo>
                <a:cubicBezTo>
                  <a:pt x="41" y="39"/>
                  <a:pt x="41" y="37"/>
                  <a:pt x="40" y="34"/>
                </a:cubicBezTo>
                <a:cubicBezTo>
                  <a:pt x="31" y="20"/>
                  <a:pt x="31" y="20"/>
                  <a:pt x="31" y="20"/>
                </a:cubicBezTo>
                <a:close/>
                <a:moveTo>
                  <a:pt x="39" y="60"/>
                </a:moveTo>
                <a:cubicBezTo>
                  <a:pt x="35" y="62"/>
                  <a:pt x="34" y="67"/>
                  <a:pt x="36" y="70"/>
                </a:cubicBezTo>
                <a:cubicBezTo>
                  <a:pt x="54" y="103"/>
                  <a:pt x="54" y="103"/>
                  <a:pt x="54" y="103"/>
                </a:cubicBezTo>
                <a:cubicBezTo>
                  <a:pt x="57" y="107"/>
                  <a:pt x="61" y="108"/>
                  <a:pt x="65" y="106"/>
                </a:cubicBezTo>
                <a:cubicBezTo>
                  <a:pt x="65" y="106"/>
                  <a:pt x="65" y="106"/>
                  <a:pt x="65" y="106"/>
                </a:cubicBezTo>
                <a:cubicBezTo>
                  <a:pt x="69" y="104"/>
                  <a:pt x="70" y="99"/>
                  <a:pt x="68" y="95"/>
                </a:cubicBezTo>
                <a:cubicBezTo>
                  <a:pt x="49" y="63"/>
                  <a:pt x="49" y="63"/>
                  <a:pt x="49" y="63"/>
                </a:cubicBezTo>
                <a:cubicBezTo>
                  <a:pt x="47" y="59"/>
                  <a:pt x="42" y="57"/>
                  <a:pt x="39" y="60"/>
                </a:cubicBezTo>
                <a:cubicBezTo>
                  <a:pt x="39" y="60"/>
                  <a:pt x="39" y="60"/>
                  <a:pt x="39" y="60"/>
                </a:cubicBezTo>
                <a:close/>
                <a:moveTo>
                  <a:pt x="5" y="2"/>
                </a:moveTo>
                <a:cubicBezTo>
                  <a:pt x="2" y="4"/>
                  <a:pt x="0" y="9"/>
                  <a:pt x="2" y="13"/>
                </a:cubicBezTo>
                <a:cubicBezTo>
                  <a:pt x="21" y="45"/>
                  <a:pt x="21" y="45"/>
                  <a:pt x="21" y="45"/>
                </a:cubicBezTo>
                <a:cubicBezTo>
                  <a:pt x="23" y="49"/>
                  <a:pt x="28" y="50"/>
                  <a:pt x="32" y="48"/>
                </a:cubicBezTo>
                <a:cubicBezTo>
                  <a:pt x="32" y="48"/>
                  <a:pt x="32" y="48"/>
                  <a:pt x="32" y="48"/>
                </a:cubicBezTo>
                <a:cubicBezTo>
                  <a:pt x="36" y="46"/>
                  <a:pt x="37" y="41"/>
                  <a:pt x="35" y="37"/>
                </a:cubicBezTo>
                <a:cubicBezTo>
                  <a:pt x="16" y="5"/>
                  <a:pt x="16" y="5"/>
                  <a:pt x="16" y="5"/>
                </a:cubicBezTo>
                <a:cubicBezTo>
                  <a:pt x="14" y="1"/>
                  <a:pt x="9" y="0"/>
                  <a:pt x="5" y="2"/>
                </a:cubicBezTo>
                <a:cubicBezTo>
                  <a:pt x="5" y="2"/>
                  <a:pt x="5" y="2"/>
                  <a:pt x="5" y="2"/>
                </a:cubicBezTo>
                <a:close/>
                <a:moveTo>
                  <a:pt x="39" y="88"/>
                </a:moveTo>
                <a:cubicBezTo>
                  <a:pt x="31" y="73"/>
                  <a:pt x="31" y="73"/>
                  <a:pt x="31" y="73"/>
                </a:cubicBezTo>
                <a:cubicBezTo>
                  <a:pt x="30" y="71"/>
                  <a:pt x="29" y="69"/>
                  <a:pt x="29" y="66"/>
                </a:cubicBezTo>
                <a:cubicBezTo>
                  <a:pt x="22" y="53"/>
                  <a:pt x="22" y="53"/>
                  <a:pt x="22" y="53"/>
                </a:cubicBezTo>
                <a:cubicBezTo>
                  <a:pt x="19" y="52"/>
                  <a:pt x="18" y="50"/>
                  <a:pt x="16" y="48"/>
                </a:cubicBezTo>
                <a:cubicBezTo>
                  <a:pt x="8" y="33"/>
                  <a:pt x="8" y="33"/>
                  <a:pt x="8" y="33"/>
                </a:cubicBezTo>
                <a:cubicBezTo>
                  <a:pt x="7" y="34"/>
                  <a:pt x="6" y="36"/>
                  <a:pt x="6" y="38"/>
                </a:cubicBezTo>
                <a:cubicBezTo>
                  <a:pt x="4" y="44"/>
                  <a:pt x="5" y="51"/>
                  <a:pt x="8" y="57"/>
                </a:cubicBezTo>
                <a:cubicBezTo>
                  <a:pt x="19" y="75"/>
                  <a:pt x="19" y="75"/>
                  <a:pt x="19" y="75"/>
                </a:cubicBezTo>
                <a:cubicBezTo>
                  <a:pt x="22" y="81"/>
                  <a:pt x="28" y="85"/>
                  <a:pt x="34" y="87"/>
                </a:cubicBezTo>
                <a:cubicBezTo>
                  <a:pt x="36" y="87"/>
                  <a:pt x="38" y="88"/>
                  <a:pt x="39" y="88"/>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9" name="Freeform 145"/>
          <p:cNvSpPr>
            <a:spLocks noEditPoints="1"/>
          </p:cNvSpPr>
          <p:nvPr/>
        </p:nvSpPr>
        <p:spPr bwMode="auto">
          <a:xfrm>
            <a:off x="5779985" y="2111065"/>
            <a:ext cx="368300" cy="371475"/>
          </a:xfrm>
          <a:custGeom>
            <a:avLst/>
            <a:gdLst>
              <a:gd name="T0" fmla="*/ 43 w 98"/>
              <a:gd name="T1" fmla="*/ 76 h 99"/>
              <a:gd name="T2" fmla="*/ 40 w 98"/>
              <a:gd name="T3" fmla="*/ 70 h 99"/>
              <a:gd name="T4" fmla="*/ 37 w 98"/>
              <a:gd name="T5" fmla="*/ 74 h 99"/>
              <a:gd name="T6" fmla="*/ 35 w 98"/>
              <a:gd name="T7" fmla="*/ 76 h 99"/>
              <a:gd name="T8" fmla="*/ 32 w 98"/>
              <a:gd name="T9" fmla="*/ 75 h 99"/>
              <a:gd name="T10" fmla="*/ 2 w 98"/>
              <a:gd name="T11" fmla="*/ 45 h 99"/>
              <a:gd name="T12" fmla="*/ 7 w 98"/>
              <a:gd name="T13" fmla="*/ 10 h 99"/>
              <a:gd name="T14" fmla="*/ 40 w 98"/>
              <a:gd name="T15" fmla="*/ 26 h 99"/>
              <a:gd name="T16" fmla="*/ 71 w 98"/>
              <a:gd name="T17" fmla="*/ 0 h 99"/>
              <a:gd name="T18" fmla="*/ 48 w 98"/>
              <a:gd name="T19" fmla="*/ 79 h 99"/>
              <a:gd name="T20" fmla="*/ 35 w 98"/>
              <a:gd name="T21" fmla="*/ 99 h 99"/>
              <a:gd name="T22" fmla="*/ 29 w 98"/>
              <a:gd name="T23" fmla="*/ 95 h 99"/>
              <a:gd name="T24" fmla="*/ 43 w 98"/>
              <a:gd name="T25" fmla="*/ 76 h 99"/>
              <a:gd name="T26" fmla="*/ 47 w 98"/>
              <a:gd name="T27" fmla="*/ 57 h 99"/>
              <a:gd name="T28" fmla="*/ 50 w 98"/>
              <a:gd name="T29" fmla="*/ 63 h 99"/>
              <a:gd name="T30" fmla="*/ 65 w 98"/>
              <a:gd name="T31" fmla="*/ 18 h 99"/>
              <a:gd name="T32" fmla="*/ 47 w 98"/>
              <a:gd name="T33" fmla="*/ 32 h 99"/>
              <a:gd name="T34" fmla="*/ 46 w 98"/>
              <a:gd name="T35" fmla="*/ 34 h 99"/>
              <a:gd name="T36" fmla="*/ 47 w 98"/>
              <a:gd name="T37" fmla="*/ 57 h 99"/>
              <a:gd name="T38" fmla="*/ 28 w 98"/>
              <a:gd name="T39" fmla="*/ 63 h 99"/>
              <a:gd name="T40" fmla="*/ 16 w 98"/>
              <a:gd name="T41" fmla="*/ 24 h 99"/>
              <a:gd name="T42" fmla="*/ 16 w 98"/>
              <a:gd name="T43" fmla="*/ 24 h 99"/>
              <a:gd name="T44" fmla="*/ 33 w 98"/>
              <a:gd name="T45" fmla="*/ 61 h 99"/>
              <a:gd name="T46" fmla="*/ 13 w 98"/>
              <a:gd name="T47" fmla="*/ 21 h 99"/>
              <a:gd name="T48" fmla="*/ 10 w 98"/>
              <a:gd name="T49" fmla="*/ 44 h 99"/>
              <a:gd name="T50" fmla="*/ 28 w 98"/>
              <a:gd name="T51" fmla="*/ 63 h 99"/>
              <a:gd name="T52" fmla="*/ 55 w 98"/>
              <a:gd name="T53" fmla="*/ 64 h 99"/>
              <a:gd name="T54" fmla="*/ 68 w 98"/>
              <a:gd name="T55" fmla="*/ 18 h 99"/>
              <a:gd name="T56" fmla="*/ 55 w 98"/>
              <a:gd name="T57" fmla="*/ 64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98" h="99">
                <a:moveTo>
                  <a:pt x="43" y="76"/>
                </a:moveTo>
                <a:cubicBezTo>
                  <a:pt x="42" y="75"/>
                  <a:pt x="41" y="73"/>
                  <a:pt x="40" y="70"/>
                </a:cubicBezTo>
                <a:cubicBezTo>
                  <a:pt x="39" y="71"/>
                  <a:pt x="38" y="73"/>
                  <a:pt x="37" y="74"/>
                </a:cubicBezTo>
                <a:cubicBezTo>
                  <a:pt x="35" y="76"/>
                  <a:pt x="35" y="76"/>
                  <a:pt x="35" y="76"/>
                </a:cubicBezTo>
                <a:cubicBezTo>
                  <a:pt x="32" y="75"/>
                  <a:pt x="32" y="75"/>
                  <a:pt x="32" y="75"/>
                </a:cubicBezTo>
                <a:cubicBezTo>
                  <a:pt x="25" y="72"/>
                  <a:pt x="4" y="62"/>
                  <a:pt x="2" y="45"/>
                </a:cubicBezTo>
                <a:cubicBezTo>
                  <a:pt x="0" y="28"/>
                  <a:pt x="10" y="19"/>
                  <a:pt x="7" y="10"/>
                </a:cubicBezTo>
                <a:cubicBezTo>
                  <a:pt x="21" y="13"/>
                  <a:pt x="33" y="19"/>
                  <a:pt x="40" y="26"/>
                </a:cubicBezTo>
                <a:cubicBezTo>
                  <a:pt x="52" y="11"/>
                  <a:pt x="67" y="11"/>
                  <a:pt x="71" y="0"/>
                </a:cubicBezTo>
                <a:cubicBezTo>
                  <a:pt x="98" y="38"/>
                  <a:pt x="94" y="74"/>
                  <a:pt x="48" y="79"/>
                </a:cubicBezTo>
                <a:cubicBezTo>
                  <a:pt x="44" y="86"/>
                  <a:pt x="40" y="93"/>
                  <a:pt x="35" y="99"/>
                </a:cubicBezTo>
                <a:cubicBezTo>
                  <a:pt x="29" y="95"/>
                  <a:pt x="29" y="95"/>
                  <a:pt x="29" y="95"/>
                </a:cubicBezTo>
                <a:cubicBezTo>
                  <a:pt x="34" y="89"/>
                  <a:pt x="39" y="83"/>
                  <a:pt x="43" y="76"/>
                </a:cubicBezTo>
                <a:close/>
                <a:moveTo>
                  <a:pt x="47" y="57"/>
                </a:moveTo>
                <a:cubicBezTo>
                  <a:pt x="48" y="60"/>
                  <a:pt x="49" y="62"/>
                  <a:pt x="50" y="63"/>
                </a:cubicBezTo>
                <a:cubicBezTo>
                  <a:pt x="56" y="49"/>
                  <a:pt x="61" y="33"/>
                  <a:pt x="65" y="18"/>
                </a:cubicBezTo>
                <a:cubicBezTo>
                  <a:pt x="61" y="22"/>
                  <a:pt x="53" y="24"/>
                  <a:pt x="47" y="32"/>
                </a:cubicBezTo>
                <a:cubicBezTo>
                  <a:pt x="47" y="33"/>
                  <a:pt x="46" y="33"/>
                  <a:pt x="46" y="34"/>
                </a:cubicBezTo>
                <a:cubicBezTo>
                  <a:pt x="50" y="41"/>
                  <a:pt x="50" y="49"/>
                  <a:pt x="47" y="57"/>
                </a:cubicBezTo>
                <a:close/>
                <a:moveTo>
                  <a:pt x="28" y="63"/>
                </a:moveTo>
                <a:cubicBezTo>
                  <a:pt x="25" y="49"/>
                  <a:pt x="22" y="36"/>
                  <a:pt x="16" y="24"/>
                </a:cubicBezTo>
                <a:cubicBezTo>
                  <a:pt x="16" y="24"/>
                  <a:pt x="16" y="24"/>
                  <a:pt x="16" y="24"/>
                </a:cubicBezTo>
                <a:cubicBezTo>
                  <a:pt x="22" y="33"/>
                  <a:pt x="29" y="46"/>
                  <a:pt x="33" y="61"/>
                </a:cubicBezTo>
                <a:cubicBezTo>
                  <a:pt x="47" y="44"/>
                  <a:pt x="38" y="27"/>
                  <a:pt x="13" y="21"/>
                </a:cubicBezTo>
                <a:cubicBezTo>
                  <a:pt x="15" y="27"/>
                  <a:pt x="9" y="33"/>
                  <a:pt x="10" y="44"/>
                </a:cubicBezTo>
                <a:cubicBezTo>
                  <a:pt x="11" y="56"/>
                  <a:pt x="24" y="61"/>
                  <a:pt x="28" y="63"/>
                </a:cubicBezTo>
                <a:close/>
                <a:moveTo>
                  <a:pt x="55" y="64"/>
                </a:moveTo>
                <a:cubicBezTo>
                  <a:pt x="80" y="60"/>
                  <a:pt x="83" y="40"/>
                  <a:pt x="68" y="18"/>
                </a:cubicBezTo>
                <a:cubicBezTo>
                  <a:pt x="67" y="31"/>
                  <a:pt x="62" y="48"/>
                  <a:pt x="55" y="64"/>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0" name="Freeform 198"/>
          <p:cNvSpPr>
            <a:spLocks noEditPoints="1"/>
          </p:cNvSpPr>
          <p:nvPr/>
        </p:nvSpPr>
        <p:spPr bwMode="auto">
          <a:xfrm>
            <a:off x="3383371" y="2092323"/>
            <a:ext cx="390525" cy="228600"/>
          </a:xfrm>
          <a:custGeom>
            <a:avLst/>
            <a:gdLst>
              <a:gd name="T0" fmla="*/ 61 w 246"/>
              <a:gd name="T1" fmla="*/ 0 h 144"/>
              <a:gd name="T2" fmla="*/ 189 w 246"/>
              <a:gd name="T3" fmla="*/ 0 h 144"/>
              <a:gd name="T4" fmla="*/ 246 w 246"/>
              <a:gd name="T5" fmla="*/ 80 h 144"/>
              <a:gd name="T6" fmla="*/ 232 w 246"/>
              <a:gd name="T7" fmla="*/ 80 h 144"/>
              <a:gd name="T8" fmla="*/ 232 w 246"/>
              <a:gd name="T9" fmla="*/ 130 h 144"/>
              <a:gd name="T10" fmla="*/ 246 w 246"/>
              <a:gd name="T11" fmla="*/ 130 h 144"/>
              <a:gd name="T12" fmla="*/ 246 w 246"/>
              <a:gd name="T13" fmla="*/ 144 h 144"/>
              <a:gd name="T14" fmla="*/ 0 w 246"/>
              <a:gd name="T15" fmla="*/ 144 h 144"/>
              <a:gd name="T16" fmla="*/ 0 w 246"/>
              <a:gd name="T17" fmla="*/ 130 h 144"/>
              <a:gd name="T18" fmla="*/ 19 w 246"/>
              <a:gd name="T19" fmla="*/ 130 h 144"/>
              <a:gd name="T20" fmla="*/ 19 w 246"/>
              <a:gd name="T21" fmla="*/ 87 h 144"/>
              <a:gd name="T22" fmla="*/ 7 w 246"/>
              <a:gd name="T23" fmla="*/ 87 h 144"/>
              <a:gd name="T24" fmla="*/ 0 w 246"/>
              <a:gd name="T25" fmla="*/ 73 h 144"/>
              <a:gd name="T26" fmla="*/ 61 w 246"/>
              <a:gd name="T27" fmla="*/ 0 h 144"/>
              <a:gd name="T28" fmla="*/ 61 w 246"/>
              <a:gd name="T29" fmla="*/ 0 h 144"/>
              <a:gd name="T30" fmla="*/ 213 w 246"/>
              <a:gd name="T31" fmla="*/ 130 h 144"/>
              <a:gd name="T32" fmla="*/ 213 w 246"/>
              <a:gd name="T33" fmla="*/ 80 h 144"/>
              <a:gd name="T34" fmla="*/ 142 w 246"/>
              <a:gd name="T35" fmla="*/ 80 h 144"/>
              <a:gd name="T36" fmla="*/ 142 w 246"/>
              <a:gd name="T37" fmla="*/ 130 h 144"/>
              <a:gd name="T38" fmla="*/ 151 w 246"/>
              <a:gd name="T39" fmla="*/ 130 h 144"/>
              <a:gd name="T40" fmla="*/ 151 w 246"/>
              <a:gd name="T41" fmla="*/ 85 h 144"/>
              <a:gd name="T42" fmla="*/ 180 w 246"/>
              <a:gd name="T43" fmla="*/ 85 h 144"/>
              <a:gd name="T44" fmla="*/ 180 w 246"/>
              <a:gd name="T45" fmla="*/ 130 h 144"/>
              <a:gd name="T46" fmla="*/ 213 w 246"/>
              <a:gd name="T47" fmla="*/ 130 h 144"/>
              <a:gd name="T48" fmla="*/ 213 w 246"/>
              <a:gd name="T49" fmla="*/ 130 h 144"/>
              <a:gd name="T50" fmla="*/ 123 w 246"/>
              <a:gd name="T51" fmla="*/ 130 h 144"/>
              <a:gd name="T52" fmla="*/ 123 w 246"/>
              <a:gd name="T53" fmla="*/ 80 h 144"/>
              <a:gd name="T54" fmla="*/ 118 w 246"/>
              <a:gd name="T55" fmla="*/ 80 h 144"/>
              <a:gd name="T56" fmla="*/ 71 w 246"/>
              <a:gd name="T57" fmla="*/ 14 h 144"/>
              <a:gd name="T58" fmla="*/ 26 w 246"/>
              <a:gd name="T59" fmla="*/ 68 h 144"/>
              <a:gd name="T60" fmla="*/ 28 w 246"/>
              <a:gd name="T61" fmla="*/ 68 h 144"/>
              <a:gd name="T62" fmla="*/ 38 w 246"/>
              <a:gd name="T63" fmla="*/ 68 h 144"/>
              <a:gd name="T64" fmla="*/ 38 w 246"/>
              <a:gd name="T65" fmla="*/ 130 h 144"/>
              <a:gd name="T66" fmla="*/ 123 w 246"/>
              <a:gd name="T67" fmla="*/ 130 h 144"/>
              <a:gd name="T68" fmla="*/ 123 w 246"/>
              <a:gd name="T69" fmla="*/ 130 h 144"/>
              <a:gd name="T70" fmla="*/ 61 w 246"/>
              <a:gd name="T71" fmla="*/ 78 h 144"/>
              <a:gd name="T72" fmla="*/ 61 w 246"/>
              <a:gd name="T73" fmla="*/ 113 h 144"/>
              <a:gd name="T74" fmla="*/ 85 w 246"/>
              <a:gd name="T75" fmla="*/ 113 h 144"/>
              <a:gd name="T76" fmla="*/ 85 w 246"/>
              <a:gd name="T77" fmla="*/ 78 h 144"/>
              <a:gd name="T78" fmla="*/ 61 w 246"/>
              <a:gd name="T79" fmla="*/ 78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246" h="144">
                <a:moveTo>
                  <a:pt x="61" y="0"/>
                </a:moveTo>
                <a:lnTo>
                  <a:pt x="189" y="0"/>
                </a:lnTo>
                <a:lnTo>
                  <a:pt x="246" y="80"/>
                </a:lnTo>
                <a:lnTo>
                  <a:pt x="232" y="80"/>
                </a:lnTo>
                <a:lnTo>
                  <a:pt x="232" y="130"/>
                </a:lnTo>
                <a:lnTo>
                  <a:pt x="246" y="130"/>
                </a:lnTo>
                <a:lnTo>
                  <a:pt x="246" y="144"/>
                </a:lnTo>
                <a:lnTo>
                  <a:pt x="0" y="144"/>
                </a:lnTo>
                <a:lnTo>
                  <a:pt x="0" y="130"/>
                </a:lnTo>
                <a:lnTo>
                  <a:pt x="19" y="130"/>
                </a:lnTo>
                <a:lnTo>
                  <a:pt x="19" y="87"/>
                </a:lnTo>
                <a:lnTo>
                  <a:pt x="7" y="87"/>
                </a:lnTo>
                <a:lnTo>
                  <a:pt x="0" y="73"/>
                </a:lnTo>
                <a:lnTo>
                  <a:pt x="61" y="0"/>
                </a:lnTo>
                <a:lnTo>
                  <a:pt x="61" y="0"/>
                </a:lnTo>
                <a:close/>
                <a:moveTo>
                  <a:pt x="213" y="130"/>
                </a:moveTo>
                <a:lnTo>
                  <a:pt x="213" y="80"/>
                </a:lnTo>
                <a:lnTo>
                  <a:pt x="142" y="80"/>
                </a:lnTo>
                <a:lnTo>
                  <a:pt x="142" y="130"/>
                </a:lnTo>
                <a:lnTo>
                  <a:pt x="151" y="130"/>
                </a:lnTo>
                <a:lnTo>
                  <a:pt x="151" y="85"/>
                </a:lnTo>
                <a:lnTo>
                  <a:pt x="180" y="85"/>
                </a:lnTo>
                <a:lnTo>
                  <a:pt x="180" y="130"/>
                </a:lnTo>
                <a:lnTo>
                  <a:pt x="213" y="130"/>
                </a:lnTo>
                <a:lnTo>
                  <a:pt x="213" y="130"/>
                </a:lnTo>
                <a:close/>
                <a:moveTo>
                  <a:pt x="123" y="130"/>
                </a:moveTo>
                <a:lnTo>
                  <a:pt x="123" y="80"/>
                </a:lnTo>
                <a:lnTo>
                  <a:pt x="118" y="80"/>
                </a:lnTo>
                <a:lnTo>
                  <a:pt x="71" y="14"/>
                </a:lnTo>
                <a:lnTo>
                  <a:pt x="26" y="68"/>
                </a:lnTo>
                <a:lnTo>
                  <a:pt x="28" y="68"/>
                </a:lnTo>
                <a:lnTo>
                  <a:pt x="38" y="68"/>
                </a:lnTo>
                <a:lnTo>
                  <a:pt x="38" y="130"/>
                </a:lnTo>
                <a:lnTo>
                  <a:pt x="123" y="130"/>
                </a:lnTo>
                <a:lnTo>
                  <a:pt x="123" y="130"/>
                </a:lnTo>
                <a:close/>
                <a:moveTo>
                  <a:pt x="61" y="78"/>
                </a:moveTo>
                <a:lnTo>
                  <a:pt x="61" y="113"/>
                </a:lnTo>
                <a:lnTo>
                  <a:pt x="85" y="113"/>
                </a:lnTo>
                <a:lnTo>
                  <a:pt x="85" y="78"/>
                </a:lnTo>
                <a:lnTo>
                  <a:pt x="61" y="78"/>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9" name="TextBox 81"/>
          <p:cNvSpPr txBox="1"/>
          <p:nvPr/>
        </p:nvSpPr>
        <p:spPr>
          <a:xfrm>
            <a:off x="2360161" y="3500269"/>
            <a:ext cx="1600969" cy="400110"/>
          </a:xfrm>
          <a:prstGeom prst="rect">
            <a:avLst/>
          </a:prstGeom>
          <a:noFill/>
        </p:spPr>
        <p:txBody>
          <a:bodyPr wrap="square" rtlCol="0">
            <a:spAutoFit/>
          </a:bodyPr>
          <a:lstStyle/>
          <a:p>
            <a:r>
              <a:rPr lang="zh-CN" altLang="en-US" sz="2000" b="1" dirty="0">
                <a:solidFill>
                  <a:srgbClr val="7B77FF"/>
                </a:solidFill>
                <a:latin typeface="微软雅黑" panose="020B0503020204020204" pitchFamily="34" charset="-122"/>
                <a:ea typeface="微软雅黑" panose="020B0503020204020204" pitchFamily="34" charset="-122"/>
              </a:rPr>
              <a:t>添加大标题</a:t>
            </a:r>
          </a:p>
        </p:txBody>
      </p:sp>
      <p:sp>
        <p:nvSpPr>
          <p:cNvPr id="50" name="TextBox 81"/>
          <p:cNvSpPr txBox="1"/>
          <p:nvPr/>
        </p:nvSpPr>
        <p:spPr>
          <a:xfrm>
            <a:off x="4665211" y="3500269"/>
            <a:ext cx="1581919" cy="400110"/>
          </a:xfrm>
          <a:prstGeom prst="rect">
            <a:avLst/>
          </a:prstGeom>
          <a:noFill/>
        </p:spPr>
        <p:txBody>
          <a:bodyPr wrap="square" rtlCol="0">
            <a:spAutoFit/>
          </a:bodyPr>
          <a:lstStyle/>
          <a:p>
            <a:r>
              <a:rPr lang="zh-CN" altLang="en-US" sz="2000" b="1" dirty="0">
                <a:solidFill>
                  <a:srgbClr val="7B77FF"/>
                </a:solidFill>
                <a:latin typeface="微软雅黑" panose="020B0503020204020204" pitchFamily="34" charset="-122"/>
                <a:ea typeface="微软雅黑" panose="020B0503020204020204" pitchFamily="34" charset="-122"/>
              </a:rPr>
              <a:t>添加大标题</a:t>
            </a:r>
          </a:p>
        </p:txBody>
      </p:sp>
      <p:sp>
        <p:nvSpPr>
          <p:cNvPr id="51" name="TextBox 81"/>
          <p:cNvSpPr txBox="1"/>
          <p:nvPr/>
        </p:nvSpPr>
        <p:spPr>
          <a:xfrm>
            <a:off x="7017886" y="3500269"/>
            <a:ext cx="1515244" cy="400110"/>
          </a:xfrm>
          <a:prstGeom prst="rect">
            <a:avLst/>
          </a:prstGeom>
          <a:noFill/>
        </p:spPr>
        <p:txBody>
          <a:bodyPr wrap="square" rtlCol="0">
            <a:spAutoFit/>
          </a:bodyPr>
          <a:lstStyle/>
          <a:p>
            <a:r>
              <a:rPr lang="zh-CN" altLang="en-US" sz="2000" b="1" dirty="0">
                <a:solidFill>
                  <a:srgbClr val="7B77FF"/>
                </a:solidFill>
                <a:latin typeface="微软雅黑" panose="020B0503020204020204" pitchFamily="34" charset="-122"/>
                <a:ea typeface="微软雅黑" panose="020B0503020204020204" pitchFamily="34" charset="-122"/>
              </a:rPr>
              <a:t>添加大标题</a:t>
            </a:r>
          </a:p>
        </p:txBody>
      </p:sp>
      <p:sp>
        <p:nvSpPr>
          <p:cNvPr id="52" name="TextBox 81"/>
          <p:cNvSpPr txBox="1"/>
          <p:nvPr/>
        </p:nvSpPr>
        <p:spPr>
          <a:xfrm>
            <a:off x="9513436" y="3500269"/>
            <a:ext cx="1505719" cy="400110"/>
          </a:xfrm>
          <a:prstGeom prst="rect">
            <a:avLst/>
          </a:prstGeom>
          <a:noFill/>
        </p:spPr>
        <p:txBody>
          <a:bodyPr wrap="square" rtlCol="0">
            <a:spAutoFit/>
          </a:bodyPr>
          <a:lstStyle/>
          <a:p>
            <a:r>
              <a:rPr lang="zh-CN" altLang="en-US" sz="2000" b="1" dirty="0">
                <a:solidFill>
                  <a:srgbClr val="7B77FF"/>
                </a:solidFill>
                <a:latin typeface="微软雅黑" panose="020B0503020204020204" pitchFamily="34" charset="-122"/>
                <a:ea typeface="微软雅黑" panose="020B0503020204020204" pitchFamily="34" charset="-122"/>
              </a:rPr>
              <a:t>添加大标题</a:t>
            </a:r>
          </a:p>
        </p:txBody>
      </p:sp>
      <p:cxnSp>
        <p:nvCxnSpPr>
          <p:cNvPr id="53" name="Straight Connector 15"/>
          <p:cNvCxnSpPr/>
          <p:nvPr/>
        </p:nvCxnSpPr>
        <p:spPr>
          <a:xfrm>
            <a:off x="1321324" y="4498215"/>
            <a:ext cx="9549352"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4" name="Oval 23"/>
          <p:cNvSpPr/>
          <p:nvPr/>
        </p:nvSpPr>
        <p:spPr>
          <a:xfrm>
            <a:off x="3587358" y="4419705"/>
            <a:ext cx="142844" cy="142844"/>
          </a:xfrm>
          <a:prstGeom prst="ellipse">
            <a:avLst/>
          </a:prstGeom>
          <a:solidFill>
            <a:srgbClr val="857EFF"/>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gradFill>
                <a:gsLst>
                  <a:gs pos="97000">
                    <a:srgbClr val="448EF6"/>
                  </a:gs>
                  <a:gs pos="1770">
                    <a:srgbClr val="65DAF7"/>
                  </a:gs>
                  <a:gs pos="44000">
                    <a:srgbClr val="75C2F6"/>
                  </a:gs>
                </a:gsLst>
                <a:lin ang="2400000" scaled="0"/>
              </a:gradFill>
            </a:endParaRPr>
          </a:p>
        </p:txBody>
      </p:sp>
      <p:sp>
        <p:nvSpPr>
          <p:cNvPr id="55" name="Oval 24"/>
          <p:cNvSpPr/>
          <p:nvPr/>
        </p:nvSpPr>
        <p:spPr>
          <a:xfrm>
            <a:off x="5836053" y="4419705"/>
            <a:ext cx="142844" cy="142844"/>
          </a:xfrm>
          <a:prstGeom prst="ellipse">
            <a:avLst/>
          </a:prstGeom>
          <a:solidFill>
            <a:srgbClr val="857EFF"/>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gradFill>
                <a:gsLst>
                  <a:gs pos="97000">
                    <a:srgbClr val="448EF6"/>
                  </a:gs>
                  <a:gs pos="1770">
                    <a:srgbClr val="65DAF7"/>
                  </a:gs>
                  <a:gs pos="44000">
                    <a:srgbClr val="75C2F6"/>
                  </a:gs>
                </a:gsLst>
                <a:lin ang="2400000" scaled="0"/>
              </a:gradFill>
            </a:endParaRPr>
          </a:p>
        </p:txBody>
      </p:sp>
      <p:sp>
        <p:nvSpPr>
          <p:cNvPr id="56" name="Oval 25"/>
          <p:cNvSpPr/>
          <p:nvPr/>
        </p:nvSpPr>
        <p:spPr>
          <a:xfrm>
            <a:off x="8159870" y="4419705"/>
            <a:ext cx="142844" cy="142844"/>
          </a:xfrm>
          <a:prstGeom prst="ellipse">
            <a:avLst/>
          </a:prstGeom>
          <a:solidFill>
            <a:srgbClr val="857EFF"/>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gradFill>
                <a:gsLst>
                  <a:gs pos="97000">
                    <a:srgbClr val="448EF6"/>
                  </a:gs>
                  <a:gs pos="1770">
                    <a:srgbClr val="65DAF7"/>
                  </a:gs>
                  <a:gs pos="44000">
                    <a:srgbClr val="75C2F6"/>
                  </a:gs>
                </a:gsLst>
                <a:lin ang="2400000" scaled="0"/>
              </a:gradFill>
            </a:endParaRPr>
          </a:p>
        </p:txBody>
      </p:sp>
      <p:sp>
        <p:nvSpPr>
          <p:cNvPr id="57" name="Oval 26"/>
          <p:cNvSpPr/>
          <p:nvPr/>
        </p:nvSpPr>
        <p:spPr>
          <a:xfrm>
            <a:off x="10726956" y="4419705"/>
            <a:ext cx="142844" cy="142844"/>
          </a:xfrm>
          <a:prstGeom prst="ellipse">
            <a:avLst/>
          </a:prstGeom>
          <a:solidFill>
            <a:srgbClr val="9D8EFF"/>
          </a:solidFill>
          <a:ln w="127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gradFill>
                <a:gsLst>
                  <a:gs pos="97000">
                    <a:srgbClr val="448EF6"/>
                  </a:gs>
                  <a:gs pos="1770">
                    <a:srgbClr val="65DAF7"/>
                  </a:gs>
                  <a:gs pos="44000">
                    <a:srgbClr val="75C2F6"/>
                  </a:gs>
                </a:gsLst>
                <a:lin ang="2400000" scaled="0"/>
              </a:gradFill>
            </a:endParaRPr>
          </a:p>
        </p:txBody>
      </p:sp>
      <p:sp>
        <p:nvSpPr>
          <p:cNvPr id="58" name="文本框 88"/>
          <p:cNvSpPr txBox="1"/>
          <p:nvPr/>
        </p:nvSpPr>
        <p:spPr>
          <a:xfrm>
            <a:off x="2044700" y="5064522"/>
            <a:ext cx="1851026" cy="932563"/>
          </a:xfrm>
          <a:prstGeom prst="rect">
            <a:avLst/>
          </a:prstGeom>
          <a:noFill/>
        </p:spPr>
        <p:txBody>
          <a:bodyPr wrap="square" rtlCol="0">
            <a:spAutoFit/>
          </a:bodyPr>
          <a:lstStyle>
            <a:defPPr>
              <a:defRPr lang="zh-CN"/>
            </a:defPPr>
            <a:lvl1pPr algn="r">
              <a:lnSpc>
                <a:spcPct val="150000"/>
              </a:lnSpc>
              <a:defRPr sz="1400">
                <a:solidFill>
                  <a:schemeClr val="bg1">
                    <a:lumMod val="85000"/>
                  </a:schemeClr>
                </a:solidFill>
                <a:latin typeface="微软雅黑" panose="020B0503020204020204" pitchFamily="34" charset="-122"/>
                <a:ea typeface="微软雅黑" panose="020B0503020204020204" pitchFamily="34" charset="-122"/>
              </a:defRPr>
            </a:lvl1pPr>
          </a:lstStyle>
          <a:p>
            <a:pPr>
              <a:lnSpc>
                <a:spcPct val="130000"/>
              </a:lnSpc>
            </a:pPr>
            <a:r>
              <a:rPr lang="zh-CN" altLang="en-US" dirty="0">
                <a:solidFill>
                  <a:schemeClr val="tx1">
                    <a:lumMod val="85000"/>
                    <a:lumOff val="15000"/>
                  </a:schemeClr>
                </a:solidFill>
                <a:cs typeface="+mn-ea"/>
                <a:sym typeface="+mn-lt"/>
              </a:rPr>
              <a:t>点击此处输入具体内容</a:t>
            </a:r>
            <a:r>
              <a:rPr lang="en-US" altLang="zh-CN" dirty="0">
                <a:solidFill>
                  <a:schemeClr val="tx1">
                    <a:lumMod val="85000"/>
                    <a:lumOff val="15000"/>
                  </a:schemeClr>
                </a:solidFill>
                <a:cs typeface="+mn-ea"/>
                <a:sym typeface="+mn-lt"/>
              </a:rPr>
              <a:t>,</a:t>
            </a:r>
            <a:r>
              <a:rPr lang="zh-CN" altLang="en-US" dirty="0">
                <a:solidFill>
                  <a:schemeClr val="tx1">
                    <a:lumMod val="85000"/>
                    <a:lumOff val="15000"/>
                  </a:schemeClr>
                </a:solidFill>
              </a:rPr>
              <a:t>听风吹雨</a:t>
            </a:r>
            <a:r>
              <a:rPr lang="en-US" altLang="zh-CN" dirty="0">
                <a:solidFill>
                  <a:schemeClr val="tx1">
                    <a:lumMod val="85000"/>
                    <a:lumOff val="15000"/>
                  </a:schemeClr>
                </a:solidFill>
              </a:rPr>
              <a:t>,</a:t>
            </a:r>
            <a:r>
              <a:rPr lang="zh-CN" altLang="en-US" dirty="0">
                <a:solidFill>
                  <a:schemeClr val="tx1">
                    <a:lumMod val="85000"/>
                    <a:lumOff val="15000"/>
                  </a:schemeClr>
                </a:solidFill>
              </a:rPr>
              <a:t>为您的演讲加分添彩</a:t>
            </a:r>
            <a:r>
              <a:rPr lang="en-US" altLang="zh-CN" dirty="0">
                <a:solidFill>
                  <a:schemeClr val="tx1">
                    <a:lumMod val="85000"/>
                    <a:lumOff val="15000"/>
                  </a:schemeClr>
                </a:solidFill>
              </a:rPr>
              <a:t>!</a:t>
            </a:r>
            <a:endParaRPr lang="zh-CN" altLang="en-US" dirty="0">
              <a:solidFill>
                <a:schemeClr val="tx1">
                  <a:lumMod val="85000"/>
                  <a:lumOff val="15000"/>
                </a:schemeClr>
              </a:solidFill>
            </a:endParaRPr>
          </a:p>
        </p:txBody>
      </p:sp>
      <p:sp>
        <p:nvSpPr>
          <p:cNvPr id="59" name="TextBox 81"/>
          <p:cNvSpPr txBox="1"/>
          <p:nvPr/>
        </p:nvSpPr>
        <p:spPr>
          <a:xfrm>
            <a:off x="2637656" y="4702324"/>
            <a:ext cx="1368151" cy="400110"/>
          </a:xfrm>
          <a:prstGeom prst="rect">
            <a:avLst/>
          </a:prstGeom>
          <a:noFill/>
        </p:spPr>
        <p:txBody>
          <a:bodyPr wrap="square" rtlCol="0">
            <a:spAutoFit/>
          </a:bodyPr>
          <a:lstStyle/>
          <a:p>
            <a:r>
              <a:rPr lang="zh-CN" altLang="en-US" sz="2000" b="1" dirty="0">
                <a:solidFill>
                  <a:srgbClr val="7B77FF"/>
                </a:solidFill>
                <a:latin typeface="微软雅黑" panose="020B0503020204020204" pitchFamily="34" charset="-122"/>
                <a:ea typeface="微软雅黑" panose="020B0503020204020204" pitchFamily="34" charset="-122"/>
              </a:rPr>
              <a:t>添加标题</a:t>
            </a:r>
          </a:p>
        </p:txBody>
      </p:sp>
      <p:sp>
        <p:nvSpPr>
          <p:cNvPr id="60" name="文本框 88"/>
          <p:cNvSpPr txBox="1"/>
          <p:nvPr/>
        </p:nvSpPr>
        <p:spPr>
          <a:xfrm>
            <a:off x="4241800" y="5064522"/>
            <a:ext cx="1952626" cy="932563"/>
          </a:xfrm>
          <a:prstGeom prst="rect">
            <a:avLst/>
          </a:prstGeom>
          <a:noFill/>
        </p:spPr>
        <p:txBody>
          <a:bodyPr wrap="square" rtlCol="0">
            <a:spAutoFit/>
          </a:bodyPr>
          <a:lstStyle>
            <a:defPPr>
              <a:defRPr lang="zh-CN"/>
            </a:defPPr>
            <a:lvl1pPr algn="r">
              <a:lnSpc>
                <a:spcPct val="150000"/>
              </a:lnSpc>
              <a:defRPr sz="1400">
                <a:solidFill>
                  <a:schemeClr val="bg1">
                    <a:lumMod val="85000"/>
                  </a:schemeClr>
                </a:solidFill>
                <a:latin typeface="微软雅黑" panose="020B0503020204020204" pitchFamily="34" charset="-122"/>
                <a:ea typeface="微软雅黑" panose="020B0503020204020204" pitchFamily="34" charset="-122"/>
              </a:defRPr>
            </a:lvl1pPr>
          </a:lstStyle>
          <a:p>
            <a:pPr>
              <a:lnSpc>
                <a:spcPct val="130000"/>
              </a:lnSpc>
            </a:pPr>
            <a:r>
              <a:rPr lang="zh-CN" altLang="en-US" dirty="0">
                <a:solidFill>
                  <a:schemeClr val="tx1">
                    <a:lumMod val="85000"/>
                    <a:lumOff val="15000"/>
                  </a:schemeClr>
                </a:solidFill>
                <a:cs typeface="+mn-ea"/>
                <a:sym typeface="+mn-lt"/>
              </a:rPr>
              <a:t>点击此处输入具体内容</a:t>
            </a:r>
            <a:r>
              <a:rPr lang="en-US" altLang="zh-CN" dirty="0">
                <a:solidFill>
                  <a:schemeClr val="tx1">
                    <a:lumMod val="85000"/>
                    <a:lumOff val="15000"/>
                  </a:schemeClr>
                </a:solidFill>
                <a:cs typeface="+mn-ea"/>
                <a:sym typeface="+mn-lt"/>
              </a:rPr>
              <a:t>,</a:t>
            </a:r>
            <a:r>
              <a:rPr lang="zh-CN" altLang="en-US" dirty="0">
                <a:solidFill>
                  <a:schemeClr val="tx1">
                    <a:lumMod val="85000"/>
                    <a:lumOff val="15000"/>
                  </a:schemeClr>
                </a:solidFill>
              </a:rPr>
              <a:t>听风吹雨</a:t>
            </a:r>
            <a:r>
              <a:rPr lang="en-US" altLang="zh-CN" dirty="0">
                <a:solidFill>
                  <a:schemeClr val="tx1">
                    <a:lumMod val="85000"/>
                    <a:lumOff val="15000"/>
                  </a:schemeClr>
                </a:solidFill>
              </a:rPr>
              <a:t>,</a:t>
            </a:r>
            <a:r>
              <a:rPr lang="zh-CN" altLang="en-US" dirty="0">
                <a:solidFill>
                  <a:schemeClr val="tx1">
                    <a:lumMod val="85000"/>
                    <a:lumOff val="15000"/>
                  </a:schemeClr>
                </a:solidFill>
              </a:rPr>
              <a:t>为您的演讲加分添彩</a:t>
            </a:r>
            <a:r>
              <a:rPr lang="en-US" altLang="zh-CN" dirty="0">
                <a:solidFill>
                  <a:schemeClr val="tx1">
                    <a:lumMod val="85000"/>
                    <a:lumOff val="15000"/>
                  </a:schemeClr>
                </a:solidFill>
              </a:rPr>
              <a:t>!</a:t>
            </a:r>
            <a:endParaRPr lang="zh-CN" altLang="en-US" dirty="0">
              <a:solidFill>
                <a:schemeClr val="tx1">
                  <a:lumMod val="85000"/>
                  <a:lumOff val="15000"/>
                </a:schemeClr>
              </a:solidFill>
            </a:endParaRPr>
          </a:p>
        </p:txBody>
      </p:sp>
      <p:sp>
        <p:nvSpPr>
          <p:cNvPr id="61" name="TextBox 81"/>
          <p:cNvSpPr txBox="1"/>
          <p:nvPr/>
        </p:nvSpPr>
        <p:spPr>
          <a:xfrm>
            <a:off x="4916036" y="4702324"/>
            <a:ext cx="1368151" cy="400110"/>
          </a:xfrm>
          <a:prstGeom prst="rect">
            <a:avLst/>
          </a:prstGeom>
          <a:noFill/>
        </p:spPr>
        <p:txBody>
          <a:bodyPr wrap="square" rtlCol="0">
            <a:spAutoFit/>
          </a:bodyPr>
          <a:lstStyle/>
          <a:p>
            <a:r>
              <a:rPr lang="zh-CN" altLang="en-US" sz="2000" b="1" dirty="0">
                <a:solidFill>
                  <a:srgbClr val="7B77FF"/>
                </a:solidFill>
                <a:latin typeface="微软雅黑" panose="020B0503020204020204" pitchFamily="34" charset="-122"/>
                <a:ea typeface="微软雅黑" panose="020B0503020204020204" pitchFamily="34" charset="-122"/>
              </a:rPr>
              <a:t>添加标题</a:t>
            </a:r>
          </a:p>
        </p:txBody>
      </p:sp>
      <p:sp>
        <p:nvSpPr>
          <p:cNvPr id="62" name="文本框 88"/>
          <p:cNvSpPr txBox="1"/>
          <p:nvPr/>
        </p:nvSpPr>
        <p:spPr>
          <a:xfrm>
            <a:off x="6692899" y="5064522"/>
            <a:ext cx="1892301" cy="932563"/>
          </a:xfrm>
          <a:prstGeom prst="rect">
            <a:avLst/>
          </a:prstGeom>
          <a:noFill/>
        </p:spPr>
        <p:txBody>
          <a:bodyPr wrap="square" rtlCol="0">
            <a:spAutoFit/>
          </a:bodyPr>
          <a:lstStyle>
            <a:defPPr>
              <a:defRPr lang="zh-CN"/>
            </a:defPPr>
            <a:lvl1pPr algn="r">
              <a:lnSpc>
                <a:spcPct val="150000"/>
              </a:lnSpc>
              <a:defRPr sz="1400">
                <a:solidFill>
                  <a:schemeClr val="bg1">
                    <a:lumMod val="85000"/>
                  </a:schemeClr>
                </a:solidFill>
                <a:latin typeface="微软雅黑" panose="020B0503020204020204" pitchFamily="34" charset="-122"/>
                <a:ea typeface="微软雅黑" panose="020B0503020204020204" pitchFamily="34" charset="-122"/>
              </a:defRPr>
            </a:lvl1pPr>
          </a:lstStyle>
          <a:p>
            <a:pPr>
              <a:lnSpc>
                <a:spcPct val="130000"/>
              </a:lnSpc>
            </a:pPr>
            <a:r>
              <a:rPr lang="zh-CN" altLang="en-US" dirty="0">
                <a:solidFill>
                  <a:schemeClr val="tx1">
                    <a:lumMod val="85000"/>
                    <a:lumOff val="15000"/>
                  </a:schemeClr>
                </a:solidFill>
                <a:cs typeface="+mn-ea"/>
                <a:sym typeface="+mn-lt"/>
              </a:rPr>
              <a:t>点击此处输入具体内容</a:t>
            </a:r>
            <a:r>
              <a:rPr lang="en-US" altLang="zh-CN" dirty="0">
                <a:solidFill>
                  <a:schemeClr val="tx1">
                    <a:lumMod val="85000"/>
                    <a:lumOff val="15000"/>
                  </a:schemeClr>
                </a:solidFill>
                <a:cs typeface="+mn-ea"/>
                <a:sym typeface="+mn-lt"/>
              </a:rPr>
              <a:t>,</a:t>
            </a:r>
            <a:r>
              <a:rPr lang="zh-CN" altLang="en-US" dirty="0">
                <a:solidFill>
                  <a:schemeClr val="tx1">
                    <a:lumMod val="85000"/>
                    <a:lumOff val="15000"/>
                  </a:schemeClr>
                </a:solidFill>
              </a:rPr>
              <a:t>听风吹雨</a:t>
            </a:r>
            <a:r>
              <a:rPr lang="en-US" altLang="zh-CN" dirty="0">
                <a:solidFill>
                  <a:schemeClr val="tx1">
                    <a:lumMod val="85000"/>
                    <a:lumOff val="15000"/>
                  </a:schemeClr>
                </a:solidFill>
              </a:rPr>
              <a:t>,</a:t>
            </a:r>
            <a:r>
              <a:rPr lang="zh-CN" altLang="en-US" dirty="0">
                <a:solidFill>
                  <a:schemeClr val="tx1">
                    <a:lumMod val="85000"/>
                    <a:lumOff val="15000"/>
                  </a:schemeClr>
                </a:solidFill>
              </a:rPr>
              <a:t>为您的演讲加分添彩</a:t>
            </a:r>
            <a:r>
              <a:rPr lang="en-US" altLang="zh-CN" dirty="0">
                <a:solidFill>
                  <a:schemeClr val="tx1">
                    <a:lumMod val="85000"/>
                    <a:lumOff val="15000"/>
                  </a:schemeClr>
                </a:solidFill>
              </a:rPr>
              <a:t>!</a:t>
            </a:r>
            <a:endParaRPr lang="zh-CN" altLang="en-US" dirty="0">
              <a:solidFill>
                <a:schemeClr val="tx1">
                  <a:lumMod val="85000"/>
                  <a:lumOff val="15000"/>
                </a:schemeClr>
              </a:solidFill>
            </a:endParaRPr>
          </a:p>
        </p:txBody>
      </p:sp>
      <p:sp>
        <p:nvSpPr>
          <p:cNvPr id="63" name="TextBox 81"/>
          <p:cNvSpPr txBox="1"/>
          <p:nvPr/>
        </p:nvSpPr>
        <p:spPr>
          <a:xfrm>
            <a:off x="7306811" y="4702324"/>
            <a:ext cx="1368151" cy="400110"/>
          </a:xfrm>
          <a:prstGeom prst="rect">
            <a:avLst/>
          </a:prstGeom>
          <a:noFill/>
        </p:spPr>
        <p:txBody>
          <a:bodyPr wrap="square" rtlCol="0">
            <a:spAutoFit/>
          </a:bodyPr>
          <a:lstStyle/>
          <a:p>
            <a:r>
              <a:rPr lang="zh-CN" altLang="en-US" sz="2000" b="1" dirty="0">
                <a:solidFill>
                  <a:srgbClr val="7B77FF"/>
                </a:solidFill>
                <a:latin typeface="微软雅黑" panose="020B0503020204020204" pitchFamily="34" charset="-122"/>
                <a:ea typeface="微软雅黑" panose="020B0503020204020204" pitchFamily="34" charset="-122"/>
              </a:rPr>
              <a:t>添加标题</a:t>
            </a:r>
          </a:p>
        </p:txBody>
      </p:sp>
      <p:sp>
        <p:nvSpPr>
          <p:cNvPr id="64" name="文本框 88"/>
          <p:cNvSpPr txBox="1"/>
          <p:nvPr/>
        </p:nvSpPr>
        <p:spPr>
          <a:xfrm>
            <a:off x="9042400" y="5064522"/>
            <a:ext cx="1997076" cy="932563"/>
          </a:xfrm>
          <a:prstGeom prst="rect">
            <a:avLst/>
          </a:prstGeom>
          <a:noFill/>
        </p:spPr>
        <p:txBody>
          <a:bodyPr wrap="square" rtlCol="0">
            <a:spAutoFit/>
          </a:bodyPr>
          <a:lstStyle>
            <a:defPPr>
              <a:defRPr lang="zh-CN"/>
            </a:defPPr>
            <a:lvl1pPr algn="r">
              <a:lnSpc>
                <a:spcPct val="150000"/>
              </a:lnSpc>
              <a:defRPr sz="1400">
                <a:solidFill>
                  <a:schemeClr val="bg1">
                    <a:lumMod val="85000"/>
                  </a:schemeClr>
                </a:solidFill>
                <a:latin typeface="微软雅黑" panose="020B0503020204020204" pitchFamily="34" charset="-122"/>
                <a:ea typeface="微软雅黑" panose="020B0503020204020204" pitchFamily="34" charset="-122"/>
              </a:defRPr>
            </a:lvl1pPr>
          </a:lstStyle>
          <a:p>
            <a:pPr>
              <a:lnSpc>
                <a:spcPct val="130000"/>
              </a:lnSpc>
            </a:pPr>
            <a:r>
              <a:rPr lang="zh-CN" altLang="en-US" dirty="0">
                <a:solidFill>
                  <a:schemeClr val="tx1">
                    <a:lumMod val="85000"/>
                    <a:lumOff val="15000"/>
                  </a:schemeClr>
                </a:solidFill>
                <a:cs typeface="+mn-ea"/>
                <a:sym typeface="+mn-lt"/>
              </a:rPr>
              <a:t>点击此处输入具体内容</a:t>
            </a:r>
            <a:r>
              <a:rPr lang="en-US" altLang="zh-CN" dirty="0">
                <a:solidFill>
                  <a:schemeClr val="tx1">
                    <a:lumMod val="85000"/>
                    <a:lumOff val="15000"/>
                  </a:schemeClr>
                </a:solidFill>
                <a:cs typeface="+mn-ea"/>
                <a:sym typeface="+mn-lt"/>
              </a:rPr>
              <a:t>,</a:t>
            </a:r>
            <a:r>
              <a:rPr lang="zh-CN" altLang="en-US" dirty="0">
                <a:solidFill>
                  <a:schemeClr val="tx1">
                    <a:lumMod val="85000"/>
                    <a:lumOff val="15000"/>
                  </a:schemeClr>
                </a:solidFill>
              </a:rPr>
              <a:t>听风吹雨</a:t>
            </a:r>
            <a:r>
              <a:rPr lang="en-US" altLang="zh-CN" dirty="0">
                <a:solidFill>
                  <a:schemeClr val="tx1">
                    <a:lumMod val="85000"/>
                    <a:lumOff val="15000"/>
                  </a:schemeClr>
                </a:solidFill>
              </a:rPr>
              <a:t>,</a:t>
            </a:r>
            <a:r>
              <a:rPr lang="zh-CN" altLang="en-US" dirty="0">
                <a:solidFill>
                  <a:schemeClr val="tx1">
                    <a:lumMod val="85000"/>
                    <a:lumOff val="15000"/>
                  </a:schemeClr>
                </a:solidFill>
              </a:rPr>
              <a:t>为您的演讲加分添彩</a:t>
            </a:r>
            <a:r>
              <a:rPr lang="en-US" altLang="zh-CN" dirty="0">
                <a:solidFill>
                  <a:schemeClr val="tx1">
                    <a:lumMod val="85000"/>
                    <a:lumOff val="15000"/>
                  </a:schemeClr>
                </a:solidFill>
              </a:rPr>
              <a:t>!</a:t>
            </a:r>
            <a:endParaRPr lang="zh-CN" altLang="en-US" dirty="0">
              <a:solidFill>
                <a:schemeClr val="tx1">
                  <a:lumMod val="85000"/>
                  <a:lumOff val="15000"/>
                </a:schemeClr>
              </a:solidFill>
            </a:endParaRPr>
          </a:p>
        </p:txBody>
      </p:sp>
      <p:sp>
        <p:nvSpPr>
          <p:cNvPr id="65" name="TextBox 81"/>
          <p:cNvSpPr txBox="1"/>
          <p:nvPr/>
        </p:nvSpPr>
        <p:spPr>
          <a:xfrm>
            <a:off x="9786486" y="4702324"/>
            <a:ext cx="1368151" cy="400110"/>
          </a:xfrm>
          <a:prstGeom prst="rect">
            <a:avLst/>
          </a:prstGeom>
          <a:noFill/>
        </p:spPr>
        <p:txBody>
          <a:bodyPr wrap="square" rtlCol="0">
            <a:spAutoFit/>
          </a:bodyPr>
          <a:lstStyle/>
          <a:p>
            <a:r>
              <a:rPr lang="zh-CN" altLang="en-US" sz="2000" b="1" dirty="0">
                <a:solidFill>
                  <a:srgbClr val="7B77FF"/>
                </a:solidFill>
                <a:latin typeface="微软雅黑" panose="020B0503020204020204" pitchFamily="34" charset="-122"/>
                <a:ea typeface="微软雅黑" panose="020B0503020204020204" pitchFamily="34" charset="-122"/>
              </a:rPr>
              <a:t>添加标题</a:t>
            </a:r>
          </a:p>
        </p:txBody>
      </p:sp>
      <p:sp>
        <p:nvSpPr>
          <p:cNvPr id="41" name="TextBox 17"/>
          <p:cNvSpPr txBox="1"/>
          <p:nvPr/>
        </p:nvSpPr>
        <p:spPr>
          <a:xfrm>
            <a:off x="1085788" y="244069"/>
            <a:ext cx="2339102" cy="523220"/>
          </a:xfrm>
          <a:prstGeom prst="rect">
            <a:avLst/>
          </a:prstGeom>
          <a:noFill/>
        </p:spPr>
        <p:txBody>
          <a:bodyPr wrap="none" rtlCol="0">
            <a:spAutoFit/>
          </a:bodyPr>
          <a:lstStyle/>
          <a:p>
            <a:r>
              <a:rPr lang="zh-CN" altLang="en-US" sz="2800" b="1" dirty="0">
                <a:solidFill>
                  <a:srgbClr val="7B77FF"/>
                </a:solidFill>
                <a:latin typeface="微软雅黑" panose="020B0503020204020204" pitchFamily="34" charset="-122"/>
                <a:ea typeface="微软雅黑" panose="020B0503020204020204" pitchFamily="34" charset="-122"/>
                <a:sym typeface="+mn-lt"/>
              </a:rPr>
              <a:t>产品开发计划</a:t>
            </a:r>
          </a:p>
        </p:txBody>
      </p:sp>
      <p:sp>
        <p:nvSpPr>
          <p:cNvPr id="42" name="任意多边形: 形状 41"/>
          <p:cNvSpPr/>
          <p:nvPr/>
        </p:nvSpPr>
        <p:spPr>
          <a:xfrm rot="6873902">
            <a:off x="350857" y="166657"/>
            <a:ext cx="636191" cy="662805"/>
          </a:xfrm>
          <a:custGeom>
            <a:avLst/>
            <a:gdLst>
              <a:gd name="connsiteX0" fmla="*/ 613277 w 3866328"/>
              <a:gd name="connsiteY0" fmla="*/ 140207 h 4172679"/>
              <a:gd name="connsiteX1" fmla="*/ 2546080 w 3866328"/>
              <a:gd name="connsiteY1" fmla="*/ 399531 h 4172679"/>
              <a:gd name="connsiteX2" fmla="*/ 3805207 w 3866328"/>
              <a:gd name="connsiteY2" fmla="*/ 1545372 h 4172679"/>
              <a:gd name="connsiteX3" fmla="*/ 3807012 w 3866328"/>
              <a:gd name="connsiteY3" fmla="*/ 1550368 h 4172679"/>
              <a:gd name="connsiteX4" fmla="*/ 3829988 w 3866328"/>
              <a:gd name="connsiteY4" fmla="*/ 1589517 h 4172679"/>
              <a:gd name="connsiteX5" fmla="*/ 3865844 w 3866328"/>
              <a:gd name="connsiteY5" fmla="*/ 1770949 h 4172679"/>
              <a:gd name="connsiteX6" fmla="*/ 3864378 w 3866328"/>
              <a:gd name="connsiteY6" fmla="*/ 1791606 h 4172679"/>
              <a:gd name="connsiteX7" fmla="*/ 3866328 w 3866328"/>
              <a:gd name="connsiteY7" fmla="*/ 1834775 h 4172679"/>
              <a:gd name="connsiteX8" fmla="*/ 3853401 w 3866328"/>
              <a:gd name="connsiteY8" fmla="*/ 1920995 h 4172679"/>
              <a:gd name="connsiteX9" fmla="*/ 3843093 w 3866328"/>
              <a:gd name="connsiteY9" fmla="*/ 1947820 h 4172679"/>
              <a:gd name="connsiteX10" fmla="*/ 3834969 w 3866328"/>
              <a:gd name="connsiteY10" fmla="*/ 1986353 h 4172679"/>
              <a:gd name="connsiteX11" fmla="*/ 2672420 w 3866328"/>
              <a:gd name="connsiteY11" fmla="*/ 3433435 h 4172679"/>
              <a:gd name="connsiteX12" fmla="*/ 856034 w 3866328"/>
              <a:gd name="connsiteY12" fmla="*/ 4165915 h 4172679"/>
              <a:gd name="connsiteX13" fmla="*/ 774152 w 3866328"/>
              <a:gd name="connsiteY13" fmla="*/ 4149628 h 4172679"/>
              <a:gd name="connsiteX14" fmla="*/ 763689 w 3866328"/>
              <a:gd name="connsiteY14" fmla="*/ 4148356 h 4172679"/>
              <a:gd name="connsiteX15" fmla="*/ 758900 w 3866328"/>
              <a:gd name="connsiteY15" fmla="*/ 4146595 h 4172679"/>
              <a:gd name="connsiteX16" fmla="*/ 753837 w 3866328"/>
              <a:gd name="connsiteY16" fmla="*/ 4145587 h 4172679"/>
              <a:gd name="connsiteX17" fmla="*/ 691610 w 3866328"/>
              <a:gd name="connsiteY17" fmla="*/ 4121853 h 4172679"/>
              <a:gd name="connsiteX18" fmla="*/ 679226 w 3866328"/>
              <a:gd name="connsiteY18" fmla="*/ 4117300 h 4172679"/>
              <a:gd name="connsiteX19" fmla="*/ 678511 w 3866328"/>
              <a:gd name="connsiteY19" fmla="*/ 4116857 h 4172679"/>
              <a:gd name="connsiteX20" fmla="*/ 664236 w 3866328"/>
              <a:gd name="connsiteY20" fmla="*/ 4111412 h 4172679"/>
              <a:gd name="connsiteX21" fmla="*/ 588310 w 3866328"/>
              <a:gd name="connsiteY21" fmla="*/ 4063104 h 4172679"/>
              <a:gd name="connsiteX22" fmla="*/ 556369 w 3866328"/>
              <a:gd name="connsiteY22" fmla="*/ 4030352 h 4172679"/>
              <a:gd name="connsiteX23" fmla="*/ 519547 w 3866328"/>
              <a:gd name="connsiteY23" fmla="*/ 3997884 h 4172679"/>
              <a:gd name="connsiteX24" fmla="*/ 0 w 3866328"/>
              <a:gd name="connsiteY24" fmla="*/ 2109537 h 4172679"/>
              <a:gd name="connsiteX25" fmla="*/ 597702 w 3866328"/>
              <a:gd name="connsiteY25" fmla="*/ 152275 h 4172679"/>
              <a:gd name="connsiteX26" fmla="*/ 605929 w 3866328"/>
              <a:gd name="connsiteY26" fmla="*/ 147179 h 4172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66328" h="4172679">
                <a:moveTo>
                  <a:pt x="613277" y="140207"/>
                </a:moveTo>
                <a:cubicBezTo>
                  <a:pt x="942882" y="-114697"/>
                  <a:pt x="1743763" y="-18409"/>
                  <a:pt x="2546080" y="399531"/>
                </a:cubicBezTo>
                <a:cubicBezTo>
                  <a:pt x="3176472" y="727912"/>
                  <a:pt x="3643634" y="1169373"/>
                  <a:pt x="3805207" y="1545372"/>
                </a:cubicBezTo>
                <a:lnTo>
                  <a:pt x="3807012" y="1550368"/>
                </a:lnTo>
                <a:lnTo>
                  <a:pt x="3829988" y="1589517"/>
                </a:lnTo>
                <a:cubicBezTo>
                  <a:pt x="3853560" y="1643474"/>
                  <a:pt x="3865262" y="1704381"/>
                  <a:pt x="3865844" y="1770949"/>
                </a:cubicBezTo>
                <a:lnTo>
                  <a:pt x="3864378" y="1791606"/>
                </a:lnTo>
                <a:lnTo>
                  <a:pt x="3866328" y="1834775"/>
                </a:lnTo>
                <a:cubicBezTo>
                  <a:pt x="3864901" y="1864503"/>
                  <a:pt x="3860627" y="1893288"/>
                  <a:pt x="3853401" y="1920995"/>
                </a:cubicBezTo>
                <a:lnTo>
                  <a:pt x="3843093" y="1947820"/>
                </a:lnTo>
                <a:lnTo>
                  <a:pt x="3834969" y="1986353"/>
                </a:lnTo>
                <a:cubicBezTo>
                  <a:pt x="3719934" y="2407688"/>
                  <a:pt x="3291040" y="2961393"/>
                  <a:pt x="2672420" y="3433435"/>
                </a:cubicBezTo>
                <a:cubicBezTo>
                  <a:pt x="1997562" y="3948390"/>
                  <a:pt x="1288580" y="4219908"/>
                  <a:pt x="856034" y="4165915"/>
                </a:cubicBezTo>
                <a:lnTo>
                  <a:pt x="774152" y="4149628"/>
                </a:lnTo>
                <a:lnTo>
                  <a:pt x="763689" y="4148356"/>
                </a:lnTo>
                <a:lnTo>
                  <a:pt x="758900" y="4146595"/>
                </a:lnTo>
                <a:lnTo>
                  <a:pt x="753837" y="4145587"/>
                </a:lnTo>
                <a:lnTo>
                  <a:pt x="691610" y="4121853"/>
                </a:lnTo>
                <a:lnTo>
                  <a:pt x="679226" y="4117300"/>
                </a:lnTo>
                <a:lnTo>
                  <a:pt x="678511" y="4116857"/>
                </a:lnTo>
                <a:lnTo>
                  <a:pt x="664236" y="4111412"/>
                </a:lnTo>
                <a:cubicBezTo>
                  <a:pt x="636588" y="4097681"/>
                  <a:pt x="611219" y="4081594"/>
                  <a:pt x="588310" y="4063104"/>
                </a:cubicBezTo>
                <a:lnTo>
                  <a:pt x="556369" y="4030352"/>
                </a:lnTo>
                <a:lnTo>
                  <a:pt x="519547" y="3997884"/>
                </a:lnTo>
                <a:cubicBezTo>
                  <a:pt x="214231" y="3686768"/>
                  <a:pt x="0" y="2958426"/>
                  <a:pt x="0" y="2109537"/>
                </a:cubicBezTo>
                <a:cubicBezTo>
                  <a:pt x="0" y="1189907"/>
                  <a:pt x="251424" y="411752"/>
                  <a:pt x="597702" y="152275"/>
                </a:cubicBezTo>
                <a:lnTo>
                  <a:pt x="605929" y="147179"/>
                </a:lnTo>
                <a:close/>
              </a:path>
            </a:pathLst>
          </a:custGeom>
          <a:gradFill>
            <a:gsLst>
              <a:gs pos="97000">
                <a:srgbClr val="DEDEFF"/>
              </a:gs>
              <a:gs pos="1770">
                <a:srgbClr val="9D8EFF"/>
              </a:gs>
              <a:gs pos="44000">
                <a:srgbClr val="9D8EFF"/>
              </a:gs>
            </a:gsLst>
            <a:lin ang="2400000" scaled="0"/>
          </a:gradFill>
          <a:ln>
            <a:noFill/>
          </a:ln>
          <a:effectLst>
            <a:outerShdw blurRad="762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left)">
                                      <p:cBhvr>
                                        <p:cTn id="10" dur="500"/>
                                        <p:tgtEl>
                                          <p:spTgt spid="11"/>
                                        </p:tgtEl>
                                      </p:cBhvr>
                                    </p:animEffect>
                                  </p:childTnLst>
                                </p:cTn>
                              </p:par>
                              <p:par>
                                <p:cTn id="11" presetID="53" presetClass="entr" presetSubtype="16"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p:cTn id="13" dur="500" fill="hold"/>
                                        <p:tgtEl>
                                          <p:spTgt spid="12"/>
                                        </p:tgtEl>
                                        <p:attrNameLst>
                                          <p:attrName>ppt_w</p:attrName>
                                        </p:attrNameLst>
                                      </p:cBhvr>
                                      <p:tavLst>
                                        <p:tav tm="0">
                                          <p:val>
                                            <p:fltVal val="0"/>
                                          </p:val>
                                        </p:tav>
                                        <p:tav tm="100000">
                                          <p:val>
                                            <p:strVal val="#ppt_w"/>
                                          </p:val>
                                        </p:tav>
                                      </p:tavLst>
                                    </p:anim>
                                    <p:anim calcmode="lin" valueType="num">
                                      <p:cBhvr>
                                        <p:cTn id="14" dur="500" fill="hold"/>
                                        <p:tgtEl>
                                          <p:spTgt spid="12"/>
                                        </p:tgtEl>
                                        <p:attrNameLst>
                                          <p:attrName>ppt_h</p:attrName>
                                        </p:attrNameLst>
                                      </p:cBhvr>
                                      <p:tavLst>
                                        <p:tav tm="0">
                                          <p:val>
                                            <p:fltVal val="0"/>
                                          </p:val>
                                        </p:tav>
                                        <p:tav tm="100000">
                                          <p:val>
                                            <p:strVal val="#ppt_h"/>
                                          </p:val>
                                        </p:tav>
                                      </p:tavLst>
                                    </p:anim>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8"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 calcmode="lin" valueType="num">
                                      <p:cBhvr additive="base">
                                        <p:cTn id="20" dur="500"/>
                                        <p:tgtEl>
                                          <p:spTgt spid="10"/>
                                        </p:tgtEl>
                                        <p:attrNameLst>
                                          <p:attrName>ppt_x</p:attrName>
                                        </p:attrNameLst>
                                      </p:cBhvr>
                                      <p:tavLst>
                                        <p:tav tm="0">
                                          <p:val>
                                            <p:strVal val="#ppt_x-#ppt_w*1.125000"/>
                                          </p:val>
                                        </p:tav>
                                        <p:tav tm="100000">
                                          <p:val>
                                            <p:strVal val="#ppt_x"/>
                                          </p:val>
                                        </p:tav>
                                      </p:tavLst>
                                    </p:anim>
                                    <p:animEffect transition="in" filter="wipe(right)">
                                      <p:cBhvr>
                                        <p:cTn id="21" dur="500"/>
                                        <p:tgtEl>
                                          <p:spTgt spid="10"/>
                                        </p:tgtEl>
                                      </p:cBhvr>
                                    </p:animEffect>
                                  </p:childTnLst>
                                </p:cTn>
                              </p:par>
                              <p:par>
                                <p:cTn id="22" presetID="12" presetClass="entr" presetSubtype="8" fill="hold" grpId="0" nodeType="withEffect">
                                  <p:stCondLst>
                                    <p:cond delay="0"/>
                                  </p:stCondLst>
                                  <p:childTnLst>
                                    <p:set>
                                      <p:cBhvr>
                                        <p:cTn id="23" dur="1" fill="hold">
                                          <p:stCondLst>
                                            <p:cond delay="0"/>
                                          </p:stCondLst>
                                        </p:cTn>
                                        <p:tgtEl>
                                          <p:spTgt spid="34"/>
                                        </p:tgtEl>
                                        <p:attrNameLst>
                                          <p:attrName>style.visibility</p:attrName>
                                        </p:attrNameLst>
                                      </p:cBhvr>
                                      <p:to>
                                        <p:strVal val="visible"/>
                                      </p:to>
                                    </p:set>
                                    <p:anim calcmode="lin" valueType="num">
                                      <p:cBhvr additive="base">
                                        <p:cTn id="24" dur="500"/>
                                        <p:tgtEl>
                                          <p:spTgt spid="34"/>
                                        </p:tgtEl>
                                        <p:attrNameLst>
                                          <p:attrName>ppt_x</p:attrName>
                                        </p:attrNameLst>
                                      </p:cBhvr>
                                      <p:tavLst>
                                        <p:tav tm="0">
                                          <p:val>
                                            <p:strVal val="#ppt_x-#ppt_w*1.125000"/>
                                          </p:val>
                                        </p:tav>
                                        <p:tav tm="100000">
                                          <p:val>
                                            <p:strVal val="#ppt_x"/>
                                          </p:val>
                                        </p:tav>
                                      </p:tavLst>
                                    </p:anim>
                                    <p:animEffect transition="in" filter="wipe(right)">
                                      <p:cBhvr>
                                        <p:cTn id="25" dur="500"/>
                                        <p:tgtEl>
                                          <p:spTgt spid="34"/>
                                        </p:tgtEl>
                                      </p:cBhvr>
                                    </p:animEffect>
                                  </p:childTnLst>
                                </p:cTn>
                              </p:par>
                              <p:par>
                                <p:cTn id="26" presetID="12" presetClass="entr" presetSubtype="4" fill="hold" grpId="0" nodeType="withEffect">
                                  <p:stCondLst>
                                    <p:cond delay="0"/>
                                  </p:stCondLst>
                                  <p:childTnLst>
                                    <p:set>
                                      <p:cBhvr>
                                        <p:cTn id="27" dur="1" fill="hold">
                                          <p:stCondLst>
                                            <p:cond delay="0"/>
                                          </p:stCondLst>
                                        </p:cTn>
                                        <p:tgtEl>
                                          <p:spTgt spid="13"/>
                                        </p:tgtEl>
                                        <p:attrNameLst>
                                          <p:attrName>style.visibility</p:attrName>
                                        </p:attrNameLst>
                                      </p:cBhvr>
                                      <p:to>
                                        <p:strVal val="visible"/>
                                      </p:to>
                                    </p:set>
                                    <p:anim calcmode="lin" valueType="num">
                                      <p:cBhvr additive="base">
                                        <p:cTn id="28" dur="500"/>
                                        <p:tgtEl>
                                          <p:spTgt spid="13"/>
                                        </p:tgtEl>
                                        <p:attrNameLst>
                                          <p:attrName>ppt_y</p:attrName>
                                        </p:attrNameLst>
                                      </p:cBhvr>
                                      <p:tavLst>
                                        <p:tav tm="0">
                                          <p:val>
                                            <p:strVal val="#ppt_y+#ppt_h*1.125000"/>
                                          </p:val>
                                        </p:tav>
                                        <p:tav tm="100000">
                                          <p:val>
                                            <p:strVal val="#ppt_y"/>
                                          </p:val>
                                        </p:tav>
                                      </p:tavLst>
                                    </p:anim>
                                    <p:animEffect transition="in" filter="wipe(up)">
                                      <p:cBhvr>
                                        <p:cTn id="29" dur="500"/>
                                        <p:tgtEl>
                                          <p:spTgt spid="13"/>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35"/>
                                        </p:tgtEl>
                                        <p:attrNameLst>
                                          <p:attrName>style.visibility</p:attrName>
                                        </p:attrNameLst>
                                      </p:cBhvr>
                                      <p:to>
                                        <p:strVal val="visible"/>
                                      </p:to>
                                    </p:set>
                                    <p:animEffect transition="in" filter="fade">
                                      <p:cBhvr>
                                        <p:cTn id="34" dur="500"/>
                                        <p:tgtEl>
                                          <p:spTgt spid="3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par>
                                <p:cTn id="38" presetID="53" presetClass="entr" presetSubtype="16" fill="hold" grpId="0" nodeType="withEffect">
                                  <p:stCondLst>
                                    <p:cond delay="0"/>
                                  </p:stCondLst>
                                  <p:childTnLst>
                                    <p:set>
                                      <p:cBhvr>
                                        <p:cTn id="39" dur="1" fill="hold">
                                          <p:stCondLst>
                                            <p:cond delay="0"/>
                                          </p:stCondLst>
                                        </p:cTn>
                                        <p:tgtEl>
                                          <p:spTgt spid="14"/>
                                        </p:tgtEl>
                                        <p:attrNameLst>
                                          <p:attrName>style.visibility</p:attrName>
                                        </p:attrNameLst>
                                      </p:cBhvr>
                                      <p:to>
                                        <p:strVal val="visible"/>
                                      </p:to>
                                    </p:set>
                                    <p:anim calcmode="lin" valueType="num">
                                      <p:cBhvr>
                                        <p:cTn id="40" dur="500" fill="hold"/>
                                        <p:tgtEl>
                                          <p:spTgt spid="14"/>
                                        </p:tgtEl>
                                        <p:attrNameLst>
                                          <p:attrName>ppt_w</p:attrName>
                                        </p:attrNameLst>
                                      </p:cBhvr>
                                      <p:tavLst>
                                        <p:tav tm="0">
                                          <p:val>
                                            <p:fltVal val="0"/>
                                          </p:val>
                                        </p:tav>
                                        <p:tav tm="100000">
                                          <p:val>
                                            <p:strVal val="#ppt_w"/>
                                          </p:val>
                                        </p:tav>
                                      </p:tavLst>
                                    </p:anim>
                                    <p:anim calcmode="lin" valueType="num">
                                      <p:cBhvr>
                                        <p:cTn id="41" dur="500" fill="hold"/>
                                        <p:tgtEl>
                                          <p:spTgt spid="14"/>
                                        </p:tgtEl>
                                        <p:attrNameLst>
                                          <p:attrName>ppt_h</p:attrName>
                                        </p:attrNameLst>
                                      </p:cBhvr>
                                      <p:tavLst>
                                        <p:tav tm="0">
                                          <p:val>
                                            <p:fltVal val="0"/>
                                          </p:val>
                                        </p:tav>
                                        <p:tav tm="100000">
                                          <p:val>
                                            <p:strVal val="#ppt_h"/>
                                          </p:val>
                                        </p:tav>
                                      </p:tavLst>
                                    </p:anim>
                                    <p:animEffect transition="in" filter="fade">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37" fill="hold" grpId="0" nodeType="click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barn(outVertical)">
                                      <p:cBhvr>
                                        <p:cTn id="47" dur="500"/>
                                        <p:tgtEl>
                                          <p:spTgt spid="36"/>
                                        </p:tgtEl>
                                      </p:cBhvr>
                                    </p:animEffect>
                                  </p:childTnLst>
                                </p:cTn>
                              </p:par>
                              <p:par>
                                <p:cTn id="48" presetID="16" presetClass="entr" presetSubtype="37" fill="hold" grpId="0" nodeType="withEffect">
                                  <p:stCondLst>
                                    <p:cond delay="0"/>
                                  </p:stCondLst>
                                  <p:childTnLst>
                                    <p:set>
                                      <p:cBhvr>
                                        <p:cTn id="49" dur="1" fill="hold">
                                          <p:stCondLst>
                                            <p:cond delay="0"/>
                                          </p:stCondLst>
                                        </p:cTn>
                                        <p:tgtEl>
                                          <p:spTgt spid="8"/>
                                        </p:tgtEl>
                                        <p:attrNameLst>
                                          <p:attrName>style.visibility</p:attrName>
                                        </p:attrNameLst>
                                      </p:cBhvr>
                                      <p:to>
                                        <p:strVal val="visible"/>
                                      </p:to>
                                    </p:set>
                                    <p:animEffect transition="in" filter="barn(outVertical)">
                                      <p:cBhvr>
                                        <p:cTn id="50" dur="500"/>
                                        <p:tgtEl>
                                          <p:spTgt spid="8"/>
                                        </p:tgtEl>
                                      </p:cBhvr>
                                    </p:animEffect>
                                  </p:childTnLst>
                                </p:cTn>
                              </p:par>
                              <p:par>
                                <p:cTn id="51" presetID="2" presetClass="entr" presetSubtype="2" fill="hold" grpId="0" nodeType="withEffect">
                                  <p:stCondLst>
                                    <p:cond delay="0"/>
                                  </p:stCondLst>
                                  <p:childTnLst>
                                    <p:set>
                                      <p:cBhvr>
                                        <p:cTn id="52" dur="1" fill="hold">
                                          <p:stCondLst>
                                            <p:cond delay="0"/>
                                          </p:stCondLst>
                                        </p:cTn>
                                        <p:tgtEl>
                                          <p:spTgt spid="15"/>
                                        </p:tgtEl>
                                        <p:attrNameLst>
                                          <p:attrName>style.visibility</p:attrName>
                                        </p:attrNameLst>
                                      </p:cBhvr>
                                      <p:to>
                                        <p:strVal val="visible"/>
                                      </p:to>
                                    </p:set>
                                    <p:anim calcmode="lin" valueType="num">
                                      <p:cBhvr additive="base">
                                        <p:cTn id="53" dur="500" fill="hold"/>
                                        <p:tgtEl>
                                          <p:spTgt spid="15"/>
                                        </p:tgtEl>
                                        <p:attrNameLst>
                                          <p:attrName>ppt_x</p:attrName>
                                        </p:attrNameLst>
                                      </p:cBhvr>
                                      <p:tavLst>
                                        <p:tav tm="0">
                                          <p:val>
                                            <p:strVal val="1+#ppt_w/2"/>
                                          </p:val>
                                        </p:tav>
                                        <p:tav tm="100000">
                                          <p:val>
                                            <p:strVal val="#ppt_x"/>
                                          </p:val>
                                        </p:tav>
                                      </p:tavLst>
                                    </p:anim>
                                    <p:anim calcmode="lin" valueType="num">
                                      <p:cBhvr additive="base">
                                        <p:cTn id="54" dur="500" fill="hold"/>
                                        <p:tgtEl>
                                          <p:spTgt spid="15"/>
                                        </p:tgtEl>
                                        <p:attrNameLst>
                                          <p:attrName>ppt_y</p:attrName>
                                        </p:attrNameLst>
                                      </p:cBhvr>
                                      <p:tavLst>
                                        <p:tav tm="0">
                                          <p:val>
                                            <p:strVal val="#ppt_y"/>
                                          </p:val>
                                        </p:tav>
                                        <p:tav tm="100000">
                                          <p:val>
                                            <p:strVal val="#ppt_y"/>
                                          </p:val>
                                        </p:tav>
                                      </p:tavLst>
                                    </p:anim>
                                  </p:childTnLst>
                                </p:cTn>
                              </p:par>
                            </p:childTnLst>
                          </p:cTn>
                        </p:par>
                        <p:par>
                          <p:cTn id="55" fill="hold">
                            <p:stCondLst>
                              <p:cond delay="500"/>
                            </p:stCondLst>
                            <p:childTnLst>
                              <p:par>
                                <p:cTn id="56" presetID="2" presetClass="entr" presetSubtype="2" fill="hold" grpId="0" nodeType="afterEffect">
                                  <p:stCondLst>
                                    <p:cond delay="0"/>
                                  </p:stCondLst>
                                  <p:childTnLst>
                                    <p:set>
                                      <p:cBhvr>
                                        <p:cTn id="57" dur="1" fill="hold">
                                          <p:stCondLst>
                                            <p:cond delay="0"/>
                                          </p:stCondLst>
                                        </p:cTn>
                                        <p:tgtEl>
                                          <p:spTgt spid="49"/>
                                        </p:tgtEl>
                                        <p:attrNameLst>
                                          <p:attrName>style.visibility</p:attrName>
                                        </p:attrNameLst>
                                      </p:cBhvr>
                                      <p:to>
                                        <p:strVal val="visible"/>
                                      </p:to>
                                    </p:set>
                                    <p:anim calcmode="lin" valueType="num">
                                      <p:cBhvr additive="base">
                                        <p:cTn id="58" dur="500" fill="hold"/>
                                        <p:tgtEl>
                                          <p:spTgt spid="49"/>
                                        </p:tgtEl>
                                        <p:attrNameLst>
                                          <p:attrName>ppt_x</p:attrName>
                                        </p:attrNameLst>
                                      </p:cBhvr>
                                      <p:tavLst>
                                        <p:tav tm="0">
                                          <p:val>
                                            <p:strVal val="1+#ppt_w/2"/>
                                          </p:val>
                                        </p:tav>
                                        <p:tav tm="100000">
                                          <p:val>
                                            <p:strVal val="#ppt_x"/>
                                          </p:val>
                                        </p:tav>
                                      </p:tavLst>
                                    </p:anim>
                                    <p:anim calcmode="lin" valueType="num">
                                      <p:cBhvr additive="base">
                                        <p:cTn id="59" dur="500" fill="hold"/>
                                        <p:tgtEl>
                                          <p:spTgt spid="49"/>
                                        </p:tgtEl>
                                        <p:attrNameLst>
                                          <p:attrName>ppt_y</p:attrName>
                                        </p:attrNameLst>
                                      </p:cBhvr>
                                      <p:tavLst>
                                        <p:tav tm="0">
                                          <p:val>
                                            <p:strVal val="#ppt_y"/>
                                          </p:val>
                                        </p:tav>
                                        <p:tav tm="100000">
                                          <p:val>
                                            <p:strVal val="#ppt_y"/>
                                          </p:val>
                                        </p:tav>
                                      </p:tavLst>
                                    </p:anim>
                                  </p:childTnLst>
                                </p:cTn>
                              </p:par>
                              <p:par>
                                <p:cTn id="60" presetID="2" presetClass="entr" presetSubtype="2" fill="hold" grpId="0" nodeType="withEffect">
                                  <p:stCondLst>
                                    <p:cond delay="300"/>
                                  </p:stCondLst>
                                  <p:childTnLst>
                                    <p:set>
                                      <p:cBhvr>
                                        <p:cTn id="61" dur="1" fill="hold">
                                          <p:stCondLst>
                                            <p:cond delay="0"/>
                                          </p:stCondLst>
                                        </p:cTn>
                                        <p:tgtEl>
                                          <p:spTgt spid="50"/>
                                        </p:tgtEl>
                                        <p:attrNameLst>
                                          <p:attrName>style.visibility</p:attrName>
                                        </p:attrNameLst>
                                      </p:cBhvr>
                                      <p:to>
                                        <p:strVal val="visible"/>
                                      </p:to>
                                    </p:set>
                                    <p:anim calcmode="lin" valueType="num">
                                      <p:cBhvr additive="base">
                                        <p:cTn id="62" dur="500" fill="hold"/>
                                        <p:tgtEl>
                                          <p:spTgt spid="50"/>
                                        </p:tgtEl>
                                        <p:attrNameLst>
                                          <p:attrName>ppt_x</p:attrName>
                                        </p:attrNameLst>
                                      </p:cBhvr>
                                      <p:tavLst>
                                        <p:tav tm="0">
                                          <p:val>
                                            <p:strVal val="1+#ppt_w/2"/>
                                          </p:val>
                                        </p:tav>
                                        <p:tav tm="100000">
                                          <p:val>
                                            <p:strVal val="#ppt_x"/>
                                          </p:val>
                                        </p:tav>
                                      </p:tavLst>
                                    </p:anim>
                                    <p:anim calcmode="lin" valueType="num">
                                      <p:cBhvr additive="base">
                                        <p:cTn id="63" dur="500" fill="hold"/>
                                        <p:tgtEl>
                                          <p:spTgt spid="50"/>
                                        </p:tgtEl>
                                        <p:attrNameLst>
                                          <p:attrName>ppt_y</p:attrName>
                                        </p:attrNameLst>
                                      </p:cBhvr>
                                      <p:tavLst>
                                        <p:tav tm="0">
                                          <p:val>
                                            <p:strVal val="#ppt_y"/>
                                          </p:val>
                                        </p:tav>
                                        <p:tav tm="100000">
                                          <p:val>
                                            <p:strVal val="#ppt_y"/>
                                          </p:val>
                                        </p:tav>
                                      </p:tavLst>
                                    </p:anim>
                                  </p:childTnLst>
                                </p:cTn>
                              </p:par>
                              <p:par>
                                <p:cTn id="64" presetID="2" presetClass="entr" presetSubtype="2" fill="hold" grpId="0" nodeType="withEffect">
                                  <p:stCondLst>
                                    <p:cond delay="600"/>
                                  </p:stCondLst>
                                  <p:childTnLst>
                                    <p:set>
                                      <p:cBhvr>
                                        <p:cTn id="65" dur="1" fill="hold">
                                          <p:stCondLst>
                                            <p:cond delay="0"/>
                                          </p:stCondLst>
                                        </p:cTn>
                                        <p:tgtEl>
                                          <p:spTgt spid="51"/>
                                        </p:tgtEl>
                                        <p:attrNameLst>
                                          <p:attrName>style.visibility</p:attrName>
                                        </p:attrNameLst>
                                      </p:cBhvr>
                                      <p:to>
                                        <p:strVal val="visible"/>
                                      </p:to>
                                    </p:set>
                                    <p:anim calcmode="lin" valueType="num">
                                      <p:cBhvr additive="base">
                                        <p:cTn id="66" dur="500" fill="hold"/>
                                        <p:tgtEl>
                                          <p:spTgt spid="51"/>
                                        </p:tgtEl>
                                        <p:attrNameLst>
                                          <p:attrName>ppt_x</p:attrName>
                                        </p:attrNameLst>
                                      </p:cBhvr>
                                      <p:tavLst>
                                        <p:tav tm="0">
                                          <p:val>
                                            <p:strVal val="1+#ppt_w/2"/>
                                          </p:val>
                                        </p:tav>
                                        <p:tav tm="100000">
                                          <p:val>
                                            <p:strVal val="#ppt_x"/>
                                          </p:val>
                                        </p:tav>
                                      </p:tavLst>
                                    </p:anim>
                                    <p:anim calcmode="lin" valueType="num">
                                      <p:cBhvr additive="base">
                                        <p:cTn id="67" dur="500" fill="hold"/>
                                        <p:tgtEl>
                                          <p:spTgt spid="51"/>
                                        </p:tgtEl>
                                        <p:attrNameLst>
                                          <p:attrName>ppt_y</p:attrName>
                                        </p:attrNameLst>
                                      </p:cBhvr>
                                      <p:tavLst>
                                        <p:tav tm="0">
                                          <p:val>
                                            <p:strVal val="#ppt_y"/>
                                          </p:val>
                                        </p:tav>
                                        <p:tav tm="100000">
                                          <p:val>
                                            <p:strVal val="#ppt_y"/>
                                          </p:val>
                                        </p:tav>
                                      </p:tavLst>
                                    </p:anim>
                                  </p:childTnLst>
                                </p:cTn>
                              </p:par>
                              <p:par>
                                <p:cTn id="68" presetID="2" presetClass="entr" presetSubtype="2" fill="hold" grpId="0" nodeType="withEffect">
                                  <p:stCondLst>
                                    <p:cond delay="700"/>
                                  </p:stCondLst>
                                  <p:childTnLst>
                                    <p:set>
                                      <p:cBhvr>
                                        <p:cTn id="69" dur="1" fill="hold">
                                          <p:stCondLst>
                                            <p:cond delay="0"/>
                                          </p:stCondLst>
                                        </p:cTn>
                                        <p:tgtEl>
                                          <p:spTgt spid="52"/>
                                        </p:tgtEl>
                                        <p:attrNameLst>
                                          <p:attrName>style.visibility</p:attrName>
                                        </p:attrNameLst>
                                      </p:cBhvr>
                                      <p:to>
                                        <p:strVal val="visible"/>
                                      </p:to>
                                    </p:set>
                                    <p:anim calcmode="lin" valueType="num">
                                      <p:cBhvr additive="base">
                                        <p:cTn id="70" dur="500" fill="hold"/>
                                        <p:tgtEl>
                                          <p:spTgt spid="52"/>
                                        </p:tgtEl>
                                        <p:attrNameLst>
                                          <p:attrName>ppt_x</p:attrName>
                                        </p:attrNameLst>
                                      </p:cBhvr>
                                      <p:tavLst>
                                        <p:tav tm="0">
                                          <p:val>
                                            <p:strVal val="1+#ppt_w/2"/>
                                          </p:val>
                                        </p:tav>
                                        <p:tav tm="100000">
                                          <p:val>
                                            <p:strVal val="#ppt_x"/>
                                          </p:val>
                                        </p:tav>
                                      </p:tavLst>
                                    </p:anim>
                                    <p:anim calcmode="lin" valueType="num">
                                      <p:cBhvr additive="base">
                                        <p:cTn id="71" dur="500" fill="hold"/>
                                        <p:tgtEl>
                                          <p:spTgt spid="52"/>
                                        </p:tgtEl>
                                        <p:attrNameLst>
                                          <p:attrName>ppt_y</p:attrName>
                                        </p:attrNameLst>
                                      </p:cBhvr>
                                      <p:tavLst>
                                        <p:tav tm="0">
                                          <p:val>
                                            <p:strVal val="#ppt_y"/>
                                          </p:val>
                                        </p:tav>
                                        <p:tav tm="100000">
                                          <p:val>
                                            <p:strVal val="#ppt_y"/>
                                          </p:val>
                                        </p:tav>
                                      </p:tavLst>
                                    </p:anim>
                                  </p:childTnLst>
                                </p:cTn>
                              </p:par>
                            </p:childTnLst>
                          </p:cTn>
                        </p:par>
                        <p:par>
                          <p:cTn id="72" fill="hold">
                            <p:stCondLst>
                              <p:cond delay="1000"/>
                            </p:stCondLst>
                            <p:childTnLst>
                              <p:par>
                                <p:cTn id="73" presetID="12" presetClass="entr" presetSubtype="2" fill="hold" nodeType="afterEffect">
                                  <p:stCondLst>
                                    <p:cond delay="0"/>
                                  </p:stCondLst>
                                  <p:childTnLst>
                                    <p:set>
                                      <p:cBhvr>
                                        <p:cTn id="74" dur="1" fill="hold">
                                          <p:stCondLst>
                                            <p:cond delay="0"/>
                                          </p:stCondLst>
                                        </p:cTn>
                                        <p:tgtEl>
                                          <p:spTgt spid="53"/>
                                        </p:tgtEl>
                                        <p:attrNameLst>
                                          <p:attrName>style.visibility</p:attrName>
                                        </p:attrNameLst>
                                      </p:cBhvr>
                                      <p:to>
                                        <p:strVal val="visible"/>
                                      </p:to>
                                    </p:set>
                                    <p:anim calcmode="lin" valueType="num">
                                      <p:cBhvr additive="base">
                                        <p:cTn id="75" dur="500"/>
                                        <p:tgtEl>
                                          <p:spTgt spid="53"/>
                                        </p:tgtEl>
                                        <p:attrNameLst>
                                          <p:attrName>ppt_x</p:attrName>
                                        </p:attrNameLst>
                                      </p:cBhvr>
                                      <p:tavLst>
                                        <p:tav tm="0">
                                          <p:val>
                                            <p:strVal val="#ppt_x+#ppt_w*1.125000"/>
                                          </p:val>
                                        </p:tav>
                                        <p:tav tm="100000">
                                          <p:val>
                                            <p:strVal val="#ppt_x"/>
                                          </p:val>
                                        </p:tav>
                                      </p:tavLst>
                                    </p:anim>
                                    <p:animEffect transition="in" filter="wipe(left)">
                                      <p:cBhvr>
                                        <p:cTn id="76" dur="500"/>
                                        <p:tgtEl>
                                          <p:spTgt spid="53"/>
                                        </p:tgtEl>
                                      </p:cBhvr>
                                    </p:animEffect>
                                  </p:childTnLst>
                                </p:cTn>
                              </p:par>
                              <p:par>
                                <p:cTn id="77" presetID="12" presetClass="entr" presetSubtype="2" fill="hold" grpId="0" nodeType="withEffect">
                                  <p:stCondLst>
                                    <p:cond delay="0"/>
                                  </p:stCondLst>
                                  <p:childTnLst>
                                    <p:set>
                                      <p:cBhvr>
                                        <p:cTn id="78" dur="1" fill="hold">
                                          <p:stCondLst>
                                            <p:cond delay="0"/>
                                          </p:stCondLst>
                                        </p:cTn>
                                        <p:tgtEl>
                                          <p:spTgt spid="54"/>
                                        </p:tgtEl>
                                        <p:attrNameLst>
                                          <p:attrName>style.visibility</p:attrName>
                                        </p:attrNameLst>
                                      </p:cBhvr>
                                      <p:to>
                                        <p:strVal val="visible"/>
                                      </p:to>
                                    </p:set>
                                    <p:anim calcmode="lin" valueType="num">
                                      <p:cBhvr additive="base">
                                        <p:cTn id="79" dur="500"/>
                                        <p:tgtEl>
                                          <p:spTgt spid="54"/>
                                        </p:tgtEl>
                                        <p:attrNameLst>
                                          <p:attrName>ppt_x</p:attrName>
                                        </p:attrNameLst>
                                      </p:cBhvr>
                                      <p:tavLst>
                                        <p:tav tm="0">
                                          <p:val>
                                            <p:strVal val="#ppt_x+#ppt_w*1.125000"/>
                                          </p:val>
                                        </p:tav>
                                        <p:tav tm="100000">
                                          <p:val>
                                            <p:strVal val="#ppt_x"/>
                                          </p:val>
                                        </p:tav>
                                      </p:tavLst>
                                    </p:anim>
                                    <p:animEffect transition="in" filter="wipe(left)">
                                      <p:cBhvr>
                                        <p:cTn id="80" dur="500"/>
                                        <p:tgtEl>
                                          <p:spTgt spid="54"/>
                                        </p:tgtEl>
                                      </p:cBhvr>
                                    </p:animEffect>
                                  </p:childTnLst>
                                </p:cTn>
                              </p:par>
                              <p:par>
                                <p:cTn id="81" presetID="12" presetClass="entr" presetSubtype="2" fill="hold" grpId="0" nodeType="withEffect">
                                  <p:stCondLst>
                                    <p:cond delay="0"/>
                                  </p:stCondLst>
                                  <p:childTnLst>
                                    <p:set>
                                      <p:cBhvr>
                                        <p:cTn id="82" dur="1" fill="hold">
                                          <p:stCondLst>
                                            <p:cond delay="0"/>
                                          </p:stCondLst>
                                        </p:cTn>
                                        <p:tgtEl>
                                          <p:spTgt spid="55"/>
                                        </p:tgtEl>
                                        <p:attrNameLst>
                                          <p:attrName>style.visibility</p:attrName>
                                        </p:attrNameLst>
                                      </p:cBhvr>
                                      <p:to>
                                        <p:strVal val="visible"/>
                                      </p:to>
                                    </p:set>
                                    <p:anim calcmode="lin" valueType="num">
                                      <p:cBhvr additive="base">
                                        <p:cTn id="83" dur="500"/>
                                        <p:tgtEl>
                                          <p:spTgt spid="55"/>
                                        </p:tgtEl>
                                        <p:attrNameLst>
                                          <p:attrName>ppt_x</p:attrName>
                                        </p:attrNameLst>
                                      </p:cBhvr>
                                      <p:tavLst>
                                        <p:tav tm="0">
                                          <p:val>
                                            <p:strVal val="#ppt_x+#ppt_w*1.125000"/>
                                          </p:val>
                                        </p:tav>
                                        <p:tav tm="100000">
                                          <p:val>
                                            <p:strVal val="#ppt_x"/>
                                          </p:val>
                                        </p:tav>
                                      </p:tavLst>
                                    </p:anim>
                                    <p:animEffect transition="in" filter="wipe(left)">
                                      <p:cBhvr>
                                        <p:cTn id="84" dur="500"/>
                                        <p:tgtEl>
                                          <p:spTgt spid="55"/>
                                        </p:tgtEl>
                                      </p:cBhvr>
                                    </p:animEffect>
                                  </p:childTnLst>
                                </p:cTn>
                              </p:par>
                              <p:par>
                                <p:cTn id="85" presetID="12" presetClass="entr" presetSubtype="2" fill="hold" grpId="0" nodeType="withEffect">
                                  <p:stCondLst>
                                    <p:cond delay="0"/>
                                  </p:stCondLst>
                                  <p:childTnLst>
                                    <p:set>
                                      <p:cBhvr>
                                        <p:cTn id="86" dur="1" fill="hold">
                                          <p:stCondLst>
                                            <p:cond delay="0"/>
                                          </p:stCondLst>
                                        </p:cTn>
                                        <p:tgtEl>
                                          <p:spTgt spid="56"/>
                                        </p:tgtEl>
                                        <p:attrNameLst>
                                          <p:attrName>style.visibility</p:attrName>
                                        </p:attrNameLst>
                                      </p:cBhvr>
                                      <p:to>
                                        <p:strVal val="visible"/>
                                      </p:to>
                                    </p:set>
                                    <p:anim calcmode="lin" valueType="num">
                                      <p:cBhvr additive="base">
                                        <p:cTn id="87" dur="500"/>
                                        <p:tgtEl>
                                          <p:spTgt spid="56"/>
                                        </p:tgtEl>
                                        <p:attrNameLst>
                                          <p:attrName>ppt_x</p:attrName>
                                        </p:attrNameLst>
                                      </p:cBhvr>
                                      <p:tavLst>
                                        <p:tav tm="0">
                                          <p:val>
                                            <p:strVal val="#ppt_x+#ppt_w*1.125000"/>
                                          </p:val>
                                        </p:tav>
                                        <p:tav tm="100000">
                                          <p:val>
                                            <p:strVal val="#ppt_x"/>
                                          </p:val>
                                        </p:tav>
                                      </p:tavLst>
                                    </p:anim>
                                    <p:animEffect transition="in" filter="wipe(left)">
                                      <p:cBhvr>
                                        <p:cTn id="88" dur="500"/>
                                        <p:tgtEl>
                                          <p:spTgt spid="56"/>
                                        </p:tgtEl>
                                      </p:cBhvr>
                                    </p:animEffect>
                                  </p:childTnLst>
                                </p:cTn>
                              </p:par>
                              <p:par>
                                <p:cTn id="89" presetID="12" presetClass="entr" presetSubtype="2" fill="hold" grpId="0" nodeType="withEffect">
                                  <p:stCondLst>
                                    <p:cond delay="0"/>
                                  </p:stCondLst>
                                  <p:childTnLst>
                                    <p:set>
                                      <p:cBhvr>
                                        <p:cTn id="90" dur="1" fill="hold">
                                          <p:stCondLst>
                                            <p:cond delay="0"/>
                                          </p:stCondLst>
                                        </p:cTn>
                                        <p:tgtEl>
                                          <p:spTgt spid="57"/>
                                        </p:tgtEl>
                                        <p:attrNameLst>
                                          <p:attrName>style.visibility</p:attrName>
                                        </p:attrNameLst>
                                      </p:cBhvr>
                                      <p:to>
                                        <p:strVal val="visible"/>
                                      </p:to>
                                    </p:set>
                                    <p:anim calcmode="lin" valueType="num">
                                      <p:cBhvr additive="base">
                                        <p:cTn id="91" dur="500"/>
                                        <p:tgtEl>
                                          <p:spTgt spid="57"/>
                                        </p:tgtEl>
                                        <p:attrNameLst>
                                          <p:attrName>ppt_x</p:attrName>
                                        </p:attrNameLst>
                                      </p:cBhvr>
                                      <p:tavLst>
                                        <p:tav tm="0">
                                          <p:val>
                                            <p:strVal val="#ppt_x+#ppt_w*1.125000"/>
                                          </p:val>
                                        </p:tav>
                                        <p:tav tm="100000">
                                          <p:val>
                                            <p:strVal val="#ppt_x"/>
                                          </p:val>
                                        </p:tav>
                                      </p:tavLst>
                                    </p:anim>
                                    <p:animEffect transition="in" filter="wipe(left)">
                                      <p:cBhvr>
                                        <p:cTn id="92" dur="500"/>
                                        <p:tgtEl>
                                          <p:spTgt spid="57"/>
                                        </p:tgtEl>
                                      </p:cBhvr>
                                    </p:animEffect>
                                  </p:childTnLst>
                                </p:cTn>
                              </p:par>
                            </p:childTnLst>
                          </p:cTn>
                        </p:par>
                        <p:par>
                          <p:cTn id="93" fill="hold">
                            <p:stCondLst>
                              <p:cond delay="1500"/>
                            </p:stCondLst>
                            <p:childTnLst>
                              <p:par>
                                <p:cTn id="94" presetID="2" presetClass="entr" presetSubtype="2" fill="hold" grpId="0" nodeType="afterEffect">
                                  <p:stCondLst>
                                    <p:cond delay="0"/>
                                  </p:stCondLst>
                                  <p:childTnLst>
                                    <p:set>
                                      <p:cBhvr>
                                        <p:cTn id="95" dur="1" fill="hold">
                                          <p:stCondLst>
                                            <p:cond delay="0"/>
                                          </p:stCondLst>
                                        </p:cTn>
                                        <p:tgtEl>
                                          <p:spTgt spid="58"/>
                                        </p:tgtEl>
                                        <p:attrNameLst>
                                          <p:attrName>style.visibility</p:attrName>
                                        </p:attrNameLst>
                                      </p:cBhvr>
                                      <p:to>
                                        <p:strVal val="visible"/>
                                      </p:to>
                                    </p:set>
                                    <p:anim calcmode="lin" valueType="num">
                                      <p:cBhvr additive="base">
                                        <p:cTn id="96" dur="500" fill="hold"/>
                                        <p:tgtEl>
                                          <p:spTgt spid="58"/>
                                        </p:tgtEl>
                                        <p:attrNameLst>
                                          <p:attrName>ppt_x</p:attrName>
                                        </p:attrNameLst>
                                      </p:cBhvr>
                                      <p:tavLst>
                                        <p:tav tm="0">
                                          <p:val>
                                            <p:strVal val="1+#ppt_w/2"/>
                                          </p:val>
                                        </p:tav>
                                        <p:tav tm="100000">
                                          <p:val>
                                            <p:strVal val="#ppt_x"/>
                                          </p:val>
                                        </p:tav>
                                      </p:tavLst>
                                    </p:anim>
                                    <p:anim calcmode="lin" valueType="num">
                                      <p:cBhvr additive="base">
                                        <p:cTn id="97" dur="500" fill="hold"/>
                                        <p:tgtEl>
                                          <p:spTgt spid="58"/>
                                        </p:tgtEl>
                                        <p:attrNameLst>
                                          <p:attrName>ppt_y</p:attrName>
                                        </p:attrNameLst>
                                      </p:cBhvr>
                                      <p:tavLst>
                                        <p:tav tm="0">
                                          <p:val>
                                            <p:strVal val="#ppt_y"/>
                                          </p:val>
                                        </p:tav>
                                        <p:tav tm="100000">
                                          <p:val>
                                            <p:strVal val="#ppt_y"/>
                                          </p:val>
                                        </p:tav>
                                      </p:tavLst>
                                    </p:anim>
                                  </p:childTnLst>
                                </p:cTn>
                              </p:par>
                              <p:par>
                                <p:cTn id="98" presetID="2" presetClass="entr" presetSubtype="2" fill="hold" grpId="0" nodeType="withEffect">
                                  <p:stCondLst>
                                    <p:cond delay="0"/>
                                  </p:stCondLst>
                                  <p:childTnLst>
                                    <p:set>
                                      <p:cBhvr>
                                        <p:cTn id="99" dur="1" fill="hold">
                                          <p:stCondLst>
                                            <p:cond delay="0"/>
                                          </p:stCondLst>
                                        </p:cTn>
                                        <p:tgtEl>
                                          <p:spTgt spid="59"/>
                                        </p:tgtEl>
                                        <p:attrNameLst>
                                          <p:attrName>style.visibility</p:attrName>
                                        </p:attrNameLst>
                                      </p:cBhvr>
                                      <p:to>
                                        <p:strVal val="visible"/>
                                      </p:to>
                                    </p:set>
                                    <p:anim calcmode="lin" valueType="num">
                                      <p:cBhvr additive="base">
                                        <p:cTn id="100" dur="500" fill="hold"/>
                                        <p:tgtEl>
                                          <p:spTgt spid="59"/>
                                        </p:tgtEl>
                                        <p:attrNameLst>
                                          <p:attrName>ppt_x</p:attrName>
                                        </p:attrNameLst>
                                      </p:cBhvr>
                                      <p:tavLst>
                                        <p:tav tm="0">
                                          <p:val>
                                            <p:strVal val="1+#ppt_w/2"/>
                                          </p:val>
                                        </p:tav>
                                        <p:tav tm="100000">
                                          <p:val>
                                            <p:strVal val="#ppt_x"/>
                                          </p:val>
                                        </p:tav>
                                      </p:tavLst>
                                    </p:anim>
                                    <p:anim calcmode="lin" valueType="num">
                                      <p:cBhvr additive="base">
                                        <p:cTn id="101" dur="500" fill="hold"/>
                                        <p:tgtEl>
                                          <p:spTgt spid="59"/>
                                        </p:tgtEl>
                                        <p:attrNameLst>
                                          <p:attrName>ppt_y</p:attrName>
                                        </p:attrNameLst>
                                      </p:cBhvr>
                                      <p:tavLst>
                                        <p:tav tm="0">
                                          <p:val>
                                            <p:strVal val="#ppt_y"/>
                                          </p:val>
                                        </p:tav>
                                        <p:tav tm="100000">
                                          <p:val>
                                            <p:strVal val="#ppt_y"/>
                                          </p:val>
                                        </p:tav>
                                      </p:tavLst>
                                    </p:anim>
                                  </p:childTnLst>
                                </p:cTn>
                              </p:par>
                            </p:childTnLst>
                          </p:cTn>
                        </p:par>
                        <p:par>
                          <p:cTn id="102" fill="hold">
                            <p:stCondLst>
                              <p:cond delay="2000"/>
                            </p:stCondLst>
                            <p:childTnLst>
                              <p:par>
                                <p:cTn id="103" presetID="2" presetClass="entr" presetSubtype="2" fill="hold" grpId="0" nodeType="afterEffect">
                                  <p:stCondLst>
                                    <p:cond delay="0"/>
                                  </p:stCondLst>
                                  <p:childTnLst>
                                    <p:set>
                                      <p:cBhvr>
                                        <p:cTn id="104" dur="1" fill="hold">
                                          <p:stCondLst>
                                            <p:cond delay="0"/>
                                          </p:stCondLst>
                                        </p:cTn>
                                        <p:tgtEl>
                                          <p:spTgt spid="60"/>
                                        </p:tgtEl>
                                        <p:attrNameLst>
                                          <p:attrName>style.visibility</p:attrName>
                                        </p:attrNameLst>
                                      </p:cBhvr>
                                      <p:to>
                                        <p:strVal val="visible"/>
                                      </p:to>
                                    </p:set>
                                    <p:anim calcmode="lin" valueType="num">
                                      <p:cBhvr additive="base">
                                        <p:cTn id="105" dur="500" fill="hold"/>
                                        <p:tgtEl>
                                          <p:spTgt spid="60"/>
                                        </p:tgtEl>
                                        <p:attrNameLst>
                                          <p:attrName>ppt_x</p:attrName>
                                        </p:attrNameLst>
                                      </p:cBhvr>
                                      <p:tavLst>
                                        <p:tav tm="0">
                                          <p:val>
                                            <p:strVal val="1+#ppt_w/2"/>
                                          </p:val>
                                        </p:tav>
                                        <p:tav tm="100000">
                                          <p:val>
                                            <p:strVal val="#ppt_x"/>
                                          </p:val>
                                        </p:tav>
                                      </p:tavLst>
                                    </p:anim>
                                    <p:anim calcmode="lin" valueType="num">
                                      <p:cBhvr additive="base">
                                        <p:cTn id="106" dur="500" fill="hold"/>
                                        <p:tgtEl>
                                          <p:spTgt spid="60"/>
                                        </p:tgtEl>
                                        <p:attrNameLst>
                                          <p:attrName>ppt_y</p:attrName>
                                        </p:attrNameLst>
                                      </p:cBhvr>
                                      <p:tavLst>
                                        <p:tav tm="0">
                                          <p:val>
                                            <p:strVal val="#ppt_y"/>
                                          </p:val>
                                        </p:tav>
                                        <p:tav tm="100000">
                                          <p:val>
                                            <p:strVal val="#ppt_y"/>
                                          </p:val>
                                        </p:tav>
                                      </p:tavLst>
                                    </p:anim>
                                  </p:childTnLst>
                                </p:cTn>
                              </p:par>
                              <p:par>
                                <p:cTn id="107" presetID="2" presetClass="entr" presetSubtype="2" fill="hold" grpId="0" nodeType="withEffect">
                                  <p:stCondLst>
                                    <p:cond delay="0"/>
                                  </p:stCondLst>
                                  <p:childTnLst>
                                    <p:set>
                                      <p:cBhvr>
                                        <p:cTn id="108" dur="1" fill="hold">
                                          <p:stCondLst>
                                            <p:cond delay="0"/>
                                          </p:stCondLst>
                                        </p:cTn>
                                        <p:tgtEl>
                                          <p:spTgt spid="61"/>
                                        </p:tgtEl>
                                        <p:attrNameLst>
                                          <p:attrName>style.visibility</p:attrName>
                                        </p:attrNameLst>
                                      </p:cBhvr>
                                      <p:to>
                                        <p:strVal val="visible"/>
                                      </p:to>
                                    </p:set>
                                    <p:anim calcmode="lin" valueType="num">
                                      <p:cBhvr additive="base">
                                        <p:cTn id="109" dur="500" fill="hold"/>
                                        <p:tgtEl>
                                          <p:spTgt spid="61"/>
                                        </p:tgtEl>
                                        <p:attrNameLst>
                                          <p:attrName>ppt_x</p:attrName>
                                        </p:attrNameLst>
                                      </p:cBhvr>
                                      <p:tavLst>
                                        <p:tav tm="0">
                                          <p:val>
                                            <p:strVal val="1+#ppt_w/2"/>
                                          </p:val>
                                        </p:tav>
                                        <p:tav tm="100000">
                                          <p:val>
                                            <p:strVal val="#ppt_x"/>
                                          </p:val>
                                        </p:tav>
                                      </p:tavLst>
                                    </p:anim>
                                    <p:anim calcmode="lin" valueType="num">
                                      <p:cBhvr additive="base">
                                        <p:cTn id="110" dur="500" fill="hold"/>
                                        <p:tgtEl>
                                          <p:spTgt spid="61"/>
                                        </p:tgtEl>
                                        <p:attrNameLst>
                                          <p:attrName>ppt_y</p:attrName>
                                        </p:attrNameLst>
                                      </p:cBhvr>
                                      <p:tavLst>
                                        <p:tav tm="0">
                                          <p:val>
                                            <p:strVal val="#ppt_y"/>
                                          </p:val>
                                        </p:tav>
                                        <p:tav tm="100000">
                                          <p:val>
                                            <p:strVal val="#ppt_y"/>
                                          </p:val>
                                        </p:tav>
                                      </p:tavLst>
                                    </p:anim>
                                  </p:childTnLst>
                                </p:cTn>
                              </p:par>
                            </p:childTnLst>
                          </p:cTn>
                        </p:par>
                        <p:par>
                          <p:cTn id="111" fill="hold">
                            <p:stCondLst>
                              <p:cond delay="2500"/>
                            </p:stCondLst>
                            <p:childTnLst>
                              <p:par>
                                <p:cTn id="112" presetID="2" presetClass="entr" presetSubtype="2" fill="hold" grpId="0" nodeType="afterEffect">
                                  <p:stCondLst>
                                    <p:cond delay="0"/>
                                  </p:stCondLst>
                                  <p:childTnLst>
                                    <p:set>
                                      <p:cBhvr>
                                        <p:cTn id="113" dur="1" fill="hold">
                                          <p:stCondLst>
                                            <p:cond delay="0"/>
                                          </p:stCondLst>
                                        </p:cTn>
                                        <p:tgtEl>
                                          <p:spTgt spid="62"/>
                                        </p:tgtEl>
                                        <p:attrNameLst>
                                          <p:attrName>style.visibility</p:attrName>
                                        </p:attrNameLst>
                                      </p:cBhvr>
                                      <p:to>
                                        <p:strVal val="visible"/>
                                      </p:to>
                                    </p:set>
                                    <p:anim calcmode="lin" valueType="num">
                                      <p:cBhvr additive="base">
                                        <p:cTn id="114" dur="500" fill="hold"/>
                                        <p:tgtEl>
                                          <p:spTgt spid="62"/>
                                        </p:tgtEl>
                                        <p:attrNameLst>
                                          <p:attrName>ppt_x</p:attrName>
                                        </p:attrNameLst>
                                      </p:cBhvr>
                                      <p:tavLst>
                                        <p:tav tm="0">
                                          <p:val>
                                            <p:strVal val="1+#ppt_w/2"/>
                                          </p:val>
                                        </p:tav>
                                        <p:tav tm="100000">
                                          <p:val>
                                            <p:strVal val="#ppt_x"/>
                                          </p:val>
                                        </p:tav>
                                      </p:tavLst>
                                    </p:anim>
                                    <p:anim calcmode="lin" valueType="num">
                                      <p:cBhvr additive="base">
                                        <p:cTn id="115" dur="500" fill="hold"/>
                                        <p:tgtEl>
                                          <p:spTgt spid="62"/>
                                        </p:tgtEl>
                                        <p:attrNameLst>
                                          <p:attrName>ppt_y</p:attrName>
                                        </p:attrNameLst>
                                      </p:cBhvr>
                                      <p:tavLst>
                                        <p:tav tm="0">
                                          <p:val>
                                            <p:strVal val="#ppt_y"/>
                                          </p:val>
                                        </p:tav>
                                        <p:tav tm="100000">
                                          <p:val>
                                            <p:strVal val="#ppt_y"/>
                                          </p:val>
                                        </p:tav>
                                      </p:tavLst>
                                    </p:anim>
                                  </p:childTnLst>
                                </p:cTn>
                              </p:par>
                              <p:par>
                                <p:cTn id="116" presetID="2" presetClass="entr" presetSubtype="2" fill="hold" grpId="0" nodeType="withEffect">
                                  <p:stCondLst>
                                    <p:cond delay="0"/>
                                  </p:stCondLst>
                                  <p:childTnLst>
                                    <p:set>
                                      <p:cBhvr>
                                        <p:cTn id="117" dur="1" fill="hold">
                                          <p:stCondLst>
                                            <p:cond delay="0"/>
                                          </p:stCondLst>
                                        </p:cTn>
                                        <p:tgtEl>
                                          <p:spTgt spid="63"/>
                                        </p:tgtEl>
                                        <p:attrNameLst>
                                          <p:attrName>style.visibility</p:attrName>
                                        </p:attrNameLst>
                                      </p:cBhvr>
                                      <p:to>
                                        <p:strVal val="visible"/>
                                      </p:to>
                                    </p:set>
                                    <p:anim calcmode="lin" valueType="num">
                                      <p:cBhvr additive="base">
                                        <p:cTn id="118" dur="500" fill="hold"/>
                                        <p:tgtEl>
                                          <p:spTgt spid="63"/>
                                        </p:tgtEl>
                                        <p:attrNameLst>
                                          <p:attrName>ppt_x</p:attrName>
                                        </p:attrNameLst>
                                      </p:cBhvr>
                                      <p:tavLst>
                                        <p:tav tm="0">
                                          <p:val>
                                            <p:strVal val="1+#ppt_w/2"/>
                                          </p:val>
                                        </p:tav>
                                        <p:tav tm="100000">
                                          <p:val>
                                            <p:strVal val="#ppt_x"/>
                                          </p:val>
                                        </p:tav>
                                      </p:tavLst>
                                    </p:anim>
                                    <p:anim calcmode="lin" valueType="num">
                                      <p:cBhvr additive="base">
                                        <p:cTn id="119" dur="500" fill="hold"/>
                                        <p:tgtEl>
                                          <p:spTgt spid="63"/>
                                        </p:tgtEl>
                                        <p:attrNameLst>
                                          <p:attrName>ppt_y</p:attrName>
                                        </p:attrNameLst>
                                      </p:cBhvr>
                                      <p:tavLst>
                                        <p:tav tm="0">
                                          <p:val>
                                            <p:strVal val="#ppt_y"/>
                                          </p:val>
                                        </p:tav>
                                        <p:tav tm="100000">
                                          <p:val>
                                            <p:strVal val="#ppt_y"/>
                                          </p:val>
                                        </p:tav>
                                      </p:tavLst>
                                    </p:anim>
                                  </p:childTnLst>
                                </p:cTn>
                              </p:par>
                            </p:childTnLst>
                          </p:cTn>
                        </p:par>
                        <p:par>
                          <p:cTn id="120" fill="hold">
                            <p:stCondLst>
                              <p:cond delay="3000"/>
                            </p:stCondLst>
                            <p:childTnLst>
                              <p:par>
                                <p:cTn id="121" presetID="2" presetClass="entr" presetSubtype="2" fill="hold" grpId="0" nodeType="afterEffect">
                                  <p:stCondLst>
                                    <p:cond delay="0"/>
                                  </p:stCondLst>
                                  <p:childTnLst>
                                    <p:set>
                                      <p:cBhvr>
                                        <p:cTn id="122" dur="1" fill="hold">
                                          <p:stCondLst>
                                            <p:cond delay="0"/>
                                          </p:stCondLst>
                                        </p:cTn>
                                        <p:tgtEl>
                                          <p:spTgt spid="64"/>
                                        </p:tgtEl>
                                        <p:attrNameLst>
                                          <p:attrName>style.visibility</p:attrName>
                                        </p:attrNameLst>
                                      </p:cBhvr>
                                      <p:to>
                                        <p:strVal val="visible"/>
                                      </p:to>
                                    </p:set>
                                    <p:anim calcmode="lin" valueType="num">
                                      <p:cBhvr additive="base">
                                        <p:cTn id="123" dur="500" fill="hold"/>
                                        <p:tgtEl>
                                          <p:spTgt spid="64"/>
                                        </p:tgtEl>
                                        <p:attrNameLst>
                                          <p:attrName>ppt_x</p:attrName>
                                        </p:attrNameLst>
                                      </p:cBhvr>
                                      <p:tavLst>
                                        <p:tav tm="0">
                                          <p:val>
                                            <p:strVal val="1+#ppt_w/2"/>
                                          </p:val>
                                        </p:tav>
                                        <p:tav tm="100000">
                                          <p:val>
                                            <p:strVal val="#ppt_x"/>
                                          </p:val>
                                        </p:tav>
                                      </p:tavLst>
                                    </p:anim>
                                    <p:anim calcmode="lin" valueType="num">
                                      <p:cBhvr additive="base">
                                        <p:cTn id="124" dur="500" fill="hold"/>
                                        <p:tgtEl>
                                          <p:spTgt spid="64"/>
                                        </p:tgtEl>
                                        <p:attrNameLst>
                                          <p:attrName>ppt_y</p:attrName>
                                        </p:attrNameLst>
                                      </p:cBhvr>
                                      <p:tavLst>
                                        <p:tav tm="0">
                                          <p:val>
                                            <p:strVal val="#ppt_y"/>
                                          </p:val>
                                        </p:tav>
                                        <p:tav tm="100000">
                                          <p:val>
                                            <p:strVal val="#ppt_y"/>
                                          </p:val>
                                        </p:tav>
                                      </p:tavLst>
                                    </p:anim>
                                  </p:childTnLst>
                                </p:cTn>
                              </p:par>
                              <p:par>
                                <p:cTn id="125" presetID="2" presetClass="entr" presetSubtype="2" fill="hold" grpId="0" nodeType="withEffect">
                                  <p:stCondLst>
                                    <p:cond delay="0"/>
                                  </p:stCondLst>
                                  <p:childTnLst>
                                    <p:set>
                                      <p:cBhvr>
                                        <p:cTn id="126" dur="1" fill="hold">
                                          <p:stCondLst>
                                            <p:cond delay="0"/>
                                          </p:stCondLst>
                                        </p:cTn>
                                        <p:tgtEl>
                                          <p:spTgt spid="65"/>
                                        </p:tgtEl>
                                        <p:attrNameLst>
                                          <p:attrName>style.visibility</p:attrName>
                                        </p:attrNameLst>
                                      </p:cBhvr>
                                      <p:to>
                                        <p:strVal val="visible"/>
                                      </p:to>
                                    </p:set>
                                    <p:anim calcmode="lin" valueType="num">
                                      <p:cBhvr additive="base">
                                        <p:cTn id="127" dur="500" fill="hold"/>
                                        <p:tgtEl>
                                          <p:spTgt spid="65"/>
                                        </p:tgtEl>
                                        <p:attrNameLst>
                                          <p:attrName>ppt_x</p:attrName>
                                        </p:attrNameLst>
                                      </p:cBhvr>
                                      <p:tavLst>
                                        <p:tav tm="0">
                                          <p:val>
                                            <p:strVal val="1+#ppt_w/2"/>
                                          </p:val>
                                        </p:tav>
                                        <p:tav tm="100000">
                                          <p:val>
                                            <p:strVal val="#ppt_x"/>
                                          </p:val>
                                        </p:tav>
                                      </p:tavLst>
                                    </p:anim>
                                    <p:anim calcmode="lin" valueType="num">
                                      <p:cBhvr additive="base">
                                        <p:cTn id="128" dur="500" fill="hold"/>
                                        <p:tgtEl>
                                          <p:spTgt spid="65"/>
                                        </p:tgtEl>
                                        <p:attrNameLst>
                                          <p:attrName>ppt_y</p:attrName>
                                        </p:attrNameLst>
                                      </p:cBhvr>
                                      <p:tavLst>
                                        <p:tav tm="0">
                                          <p:val>
                                            <p:strVal val="#ppt_y"/>
                                          </p:val>
                                        </p:tav>
                                        <p:tav tm="100000">
                                          <p:val>
                                            <p:strVal val="#ppt_y"/>
                                          </p:val>
                                        </p:tav>
                                      </p:tavLst>
                                    </p:anim>
                                  </p:childTnLst>
                                </p:cTn>
                              </p:par>
                              <p:par>
                                <p:cTn id="129" presetID="42" presetClass="entr" presetSubtype="0" fill="hold" grpId="0" nodeType="withEffect">
                                  <p:stCondLst>
                                    <p:cond delay="0"/>
                                  </p:stCondLst>
                                  <p:childTnLst>
                                    <p:set>
                                      <p:cBhvr>
                                        <p:cTn id="130" dur="1" fill="hold">
                                          <p:stCondLst>
                                            <p:cond delay="0"/>
                                          </p:stCondLst>
                                        </p:cTn>
                                        <p:tgtEl>
                                          <p:spTgt spid="41"/>
                                        </p:tgtEl>
                                        <p:attrNameLst>
                                          <p:attrName>style.visibility</p:attrName>
                                        </p:attrNameLst>
                                      </p:cBhvr>
                                      <p:to>
                                        <p:strVal val="visible"/>
                                      </p:to>
                                    </p:set>
                                    <p:animEffect transition="in" filter="fade">
                                      <p:cBhvr>
                                        <p:cTn id="131" dur="1000"/>
                                        <p:tgtEl>
                                          <p:spTgt spid="41"/>
                                        </p:tgtEl>
                                      </p:cBhvr>
                                    </p:animEffect>
                                    <p:anim calcmode="lin" valueType="num">
                                      <p:cBhvr>
                                        <p:cTn id="132" dur="1000" fill="hold"/>
                                        <p:tgtEl>
                                          <p:spTgt spid="41"/>
                                        </p:tgtEl>
                                        <p:attrNameLst>
                                          <p:attrName>ppt_x</p:attrName>
                                        </p:attrNameLst>
                                      </p:cBhvr>
                                      <p:tavLst>
                                        <p:tav tm="0">
                                          <p:val>
                                            <p:strVal val="#ppt_x"/>
                                          </p:val>
                                        </p:tav>
                                        <p:tav tm="100000">
                                          <p:val>
                                            <p:strVal val="#ppt_x"/>
                                          </p:val>
                                        </p:tav>
                                      </p:tavLst>
                                    </p:anim>
                                    <p:anim calcmode="lin" valueType="num">
                                      <p:cBhvr>
                                        <p:cTn id="133" dur="1000" fill="hold"/>
                                        <p:tgtEl>
                                          <p:spTgt spid="41"/>
                                        </p:tgtEl>
                                        <p:attrNameLst>
                                          <p:attrName>ppt_y</p:attrName>
                                        </p:attrNameLst>
                                      </p:cBhvr>
                                      <p:tavLst>
                                        <p:tav tm="0">
                                          <p:val>
                                            <p:strVal val="#ppt_y+.1"/>
                                          </p:val>
                                        </p:tav>
                                        <p:tav tm="100000">
                                          <p:val>
                                            <p:strVal val="#ppt_y"/>
                                          </p:val>
                                        </p:tav>
                                      </p:tavLst>
                                    </p:anim>
                                  </p:childTnLst>
                                </p:cTn>
                              </p:par>
                            </p:childTnLst>
                          </p:cTn>
                        </p:par>
                        <p:par>
                          <p:cTn id="134" fill="hold">
                            <p:stCondLst>
                              <p:cond delay="3500"/>
                            </p:stCondLst>
                            <p:childTnLst>
                              <p:par>
                                <p:cTn id="135" presetID="31" presetClass="entr" presetSubtype="0" fill="hold" grpId="0" nodeType="afterEffect">
                                  <p:stCondLst>
                                    <p:cond delay="0"/>
                                  </p:stCondLst>
                                  <p:childTnLst>
                                    <p:set>
                                      <p:cBhvr>
                                        <p:cTn id="136" dur="1" fill="hold">
                                          <p:stCondLst>
                                            <p:cond delay="0"/>
                                          </p:stCondLst>
                                        </p:cTn>
                                        <p:tgtEl>
                                          <p:spTgt spid="42"/>
                                        </p:tgtEl>
                                        <p:attrNameLst>
                                          <p:attrName>style.visibility</p:attrName>
                                        </p:attrNameLst>
                                      </p:cBhvr>
                                      <p:to>
                                        <p:strVal val="visible"/>
                                      </p:to>
                                    </p:set>
                                    <p:anim calcmode="lin" valueType="num">
                                      <p:cBhvr>
                                        <p:cTn id="137" dur="1000" fill="hold"/>
                                        <p:tgtEl>
                                          <p:spTgt spid="42"/>
                                        </p:tgtEl>
                                        <p:attrNameLst>
                                          <p:attrName>ppt_w</p:attrName>
                                        </p:attrNameLst>
                                      </p:cBhvr>
                                      <p:tavLst>
                                        <p:tav tm="0">
                                          <p:val>
                                            <p:fltVal val="0"/>
                                          </p:val>
                                        </p:tav>
                                        <p:tav tm="100000">
                                          <p:val>
                                            <p:strVal val="#ppt_w"/>
                                          </p:val>
                                        </p:tav>
                                      </p:tavLst>
                                    </p:anim>
                                    <p:anim calcmode="lin" valueType="num">
                                      <p:cBhvr>
                                        <p:cTn id="138" dur="1000" fill="hold"/>
                                        <p:tgtEl>
                                          <p:spTgt spid="42"/>
                                        </p:tgtEl>
                                        <p:attrNameLst>
                                          <p:attrName>ppt_h</p:attrName>
                                        </p:attrNameLst>
                                      </p:cBhvr>
                                      <p:tavLst>
                                        <p:tav tm="0">
                                          <p:val>
                                            <p:fltVal val="0"/>
                                          </p:val>
                                        </p:tav>
                                        <p:tav tm="100000">
                                          <p:val>
                                            <p:strVal val="#ppt_h"/>
                                          </p:val>
                                        </p:tav>
                                      </p:tavLst>
                                    </p:anim>
                                    <p:anim calcmode="lin" valueType="num">
                                      <p:cBhvr>
                                        <p:cTn id="139" dur="1000" fill="hold"/>
                                        <p:tgtEl>
                                          <p:spTgt spid="42"/>
                                        </p:tgtEl>
                                        <p:attrNameLst>
                                          <p:attrName>style.rotation</p:attrName>
                                        </p:attrNameLst>
                                      </p:cBhvr>
                                      <p:tavLst>
                                        <p:tav tm="0">
                                          <p:val>
                                            <p:fltVal val="90"/>
                                          </p:val>
                                        </p:tav>
                                        <p:tav tm="100000">
                                          <p:val>
                                            <p:fltVal val="0"/>
                                          </p:val>
                                        </p:tav>
                                      </p:tavLst>
                                    </p:anim>
                                    <p:animEffect transition="in" filter="fade">
                                      <p:cBhvr>
                                        <p:cTn id="140" dur="10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9" grpId="0" bldLvl="0" animBg="1"/>
      <p:bldP spid="10" grpId="0" bldLvl="0" animBg="1"/>
      <p:bldP spid="11" grpId="0" bldLvl="0" animBg="1"/>
      <p:bldP spid="12" grpId="0" bldLvl="0" animBg="1"/>
      <p:bldP spid="13" grpId="0" bldLvl="0" animBg="1"/>
      <p:bldP spid="14" grpId="0" bldLvl="0" animBg="1"/>
      <p:bldP spid="15" grpId="0" bldLvl="0" animBg="1"/>
      <p:bldP spid="33" grpId="0"/>
      <p:bldP spid="34" grpId="0"/>
      <p:bldP spid="35" grpId="0"/>
      <p:bldP spid="36" grpId="0"/>
      <p:bldP spid="49" grpId="0"/>
      <p:bldP spid="50" grpId="0"/>
      <p:bldP spid="51" grpId="0"/>
      <p:bldP spid="52" grpId="0"/>
      <p:bldP spid="54" grpId="0" bldLvl="0" animBg="1"/>
      <p:bldP spid="55" grpId="0" bldLvl="0" animBg="1"/>
      <p:bldP spid="56" grpId="0" bldLvl="0" animBg="1"/>
      <p:bldP spid="57" grpId="0" bldLvl="0" animBg="1"/>
      <p:bldP spid="58" grpId="0"/>
      <p:bldP spid="59" grpId="0"/>
      <p:bldP spid="60" grpId="0"/>
      <p:bldP spid="61" grpId="0"/>
      <p:bldP spid="62" grpId="0"/>
      <p:bldP spid="63" grpId="0"/>
      <p:bldP spid="64" grpId="0"/>
      <p:bldP spid="65" grpId="0"/>
      <p:bldP spid="41" grpId="0"/>
      <p:bldP spid="42" grpId="0" bldLvl="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表 3"/>
          <p:cNvGraphicFramePr/>
          <p:nvPr/>
        </p:nvGraphicFramePr>
        <p:xfrm>
          <a:off x="1917700" y="1663700"/>
          <a:ext cx="8534400" cy="3035300"/>
        </p:xfrm>
        <a:graphic>
          <a:graphicData uri="http://schemas.openxmlformats.org/drawingml/2006/chart">
            <c:chart xmlns:c="http://schemas.openxmlformats.org/drawingml/2006/chart" xmlns:r="http://schemas.openxmlformats.org/officeDocument/2006/relationships" r:id="rId3"/>
          </a:graphicData>
        </a:graphic>
      </p:graphicFrame>
      <p:grpSp>
        <p:nvGrpSpPr>
          <p:cNvPr id="11" name="Group 18"/>
          <p:cNvGrpSpPr/>
          <p:nvPr/>
        </p:nvGrpSpPr>
        <p:grpSpPr>
          <a:xfrm>
            <a:off x="3279815" y="994397"/>
            <a:ext cx="803946" cy="788568"/>
            <a:chOff x="3115817" y="3139126"/>
            <a:chExt cx="688618" cy="675447"/>
          </a:xfrm>
        </p:grpSpPr>
        <p:sp>
          <p:nvSpPr>
            <p:cNvPr id="12" name="Oval Callout 15"/>
            <p:cNvSpPr/>
            <p:nvPr/>
          </p:nvSpPr>
          <p:spPr>
            <a:xfrm>
              <a:off x="3115817" y="3139126"/>
              <a:ext cx="688618" cy="675447"/>
            </a:xfrm>
            <a:prstGeom prst="wedgeEllipseCallout">
              <a:avLst>
                <a:gd name="adj1" fmla="val -5527"/>
                <a:gd name="adj2" fmla="val 67378"/>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3" name="Oval 17"/>
            <p:cNvSpPr/>
            <p:nvPr/>
          </p:nvSpPr>
          <p:spPr>
            <a:xfrm>
              <a:off x="3259091" y="3271101"/>
              <a:ext cx="402070" cy="4020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Montserrat"/>
                <a:ea typeface="+mn-ea"/>
                <a:cs typeface="+mn-cs"/>
              </a:endParaRPr>
            </a:p>
          </p:txBody>
        </p:sp>
      </p:grpSp>
      <p:sp>
        <p:nvSpPr>
          <p:cNvPr id="14" name="TextBox 31"/>
          <p:cNvSpPr txBox="1"/>
          <p:nvPr/>
        </p:nvSpPr>
        <p:spPr>
          <a:xfrm>
            <a:off x="3390128" y="1209309"/>
            <a:ext cx="60334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400" b="1" i="0" u="none" strike="noStrike" kern="1200" cap="none" spc="0" normalizeH="0" baseline="0" noProof="0" dirty="0">
                <a:ln>
                  <a:noFill/>
                </a:ln>
                <a:solidFill>
                  <a:schemeClr val="accent4"/>
                </a:solidFill>
                <a:effectLst/>
                <a:uLnTx/>
                <a:uFillTx/>
                <a:latin typeface="Montserrat" charset="0"/>
                <a:ea typeface="Montserrat" charset="0"/>
                <a:cs typeface="Montserrat" charset="0"/>
              </a:rPr>
              <a:t>88%</a:t>
            </a:r>
          </a:p>
        </p:txBody>
      </p:sp>
      <p:grpSp>
        <p:nvGrpSpPr>
          <p:cNvPr id="15" name="Group 18"/>
          <p:cNvGrpSpPr/>
          <p:nvPr/>
        </p:nvGrpSpPr>
        <p:grpSpPr>
          <a:xfrm>
            <a:off x="5019715" y="2137397"/>
            <a:ext cx="803946" cy="788568"/>
            <a:chOff x="3115817" y="3139126"/>
            <a:chExt cx="688618" cy="675447"/>
          </a:xfrm>
        </p:grpSpPr>
        <p:sp>
          <p:nvSpPr>
            <p:cNvPr id="16" name="Oval Callout 15"/>
            <p:cNvSpPr/>
            <p:nvPr/>
          </p:nvSpPr>
          <p:spPr>
            <a:xfrm>
              <a:off x="3115817" y="3139126"/>
              <a:ext cx="688618" cy="675447"/>
            </a:xfrm>
            <a:prstGeom prst="wedgeEllipseCallout">
              <a:avLst>
                <a:gd name="adj1" fmla="val -5527"/>
                <a:gd name="adj2" fmla="val 67378"/>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7" name="Oval 17"/>
            <p:cNvSpPr/>
            <p:nvPr/>
          </p:nvSpPr>
          <p:spPr>
            <a:xfrm>
              <a:off x="3259091" y="3271101"/>
              <a:ext cx="402070" cy="4020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Montserrat"/>
                <a:ea typeface="+mn-ea"/>
                <a:cs typeface="+mn-cs"/>
              </a:endParaRPr>
            </a:p>
          </p:txBody>
        </p:sp>
      </p:grpSp>
      <p:sp>
        <p:nvSpPr>
          <p:cNvPr id="18" name="TextBox 31"/>
          <p:cNvSpPr txBox="1"/>
          <p:nvPr/>
        </p:nvSpPr>
        <p:spPr>
          <a:xfrm>
            <a:off x="5130028" y="2352309"/>
            <a:ext cx="60334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400" b="1" i="0" u="none" strike="noStrike" kern="1200" cap="none" spc="0" normalizeH="0" baseline="0" noProof="0" dirty="0">
                <a:ln>
                  <a:noFill/>
                </a:ln>
                <a:solidFill>
                  <a:schemeClr val="accent2"/>
                </a:solidFill>
                <a:effectLst/>
                <a:uLnTx/>
                <a:uFillTx/>
                <a:latin typeface="Montserrat" charset="0"/>
                <a:ea typeface="Montserrat" charset="0"/>
                <a:cs typeface="Montserrat" charset="0"/>
              </a:rPr>
              <a:t>48%</a:t>
            </a:r>
          </a:p>
        </p:txBody>
      </p:sp>
      <p:grpSp>
        <p:nvGrpSpPr>
          <p:cNvPr id="19" name="Group 18"/>
          <p:cNvGrpSpPr/>
          <p:nvPr/>
        </p:nvGrpSpPr>
        <p:grpSpPr>
          <a:xfrm>
            <a:off x="6759615" y="2391397"/>
            <a:ext cx="803946" cy="788568"/>
            <a:chOff x="3115817" y="3139126"/>
            <a:chExt cx="688618" cy="675447"/>
          </a:xfrm>
        </p:grpSpPr>
        <p:sp>
          <p:nvSpPr>
            <p:cNvPr id="20" name="Oval Callout 15"/>
            <p:cNvSpPr/>
            <p:nvPr/>
          </p:nvSpPr>
          <p:spPr>
            <a:xfrm>
              <a:off x="3115817" y="3139126"/>
              <a:ext cx="688618" cy="675447"/>
            </a:xfrm>
            <a:prstGeom prst="wedgeEllipseCallout">
              <a:avLst>
                <a:gd name="adj1" fmla="val -5527"/>
                <a:gd name="adj2" fmla="val 67378"/>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21" name="Oval 17"/>
            <p:cNvSpPr/>
            <p:nvPr/>
          </p:nvSpPr>
          <p:spPr>
            <a:xfrm>
              <a:off x="3259091" y="3271101"/>
              <a:ext cx="402070" cy="4020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Montserrat"/>
                <a:ea typeface="+mn-ea"/>
                <a:cs typeface="+mn-cs"/>
              </a:endParaRPr>
            </a:p>
          </p:txBody>
        </p:sp>
      </p:grpSp>
      <p:sp>
        <p:nvSpPr>
          <p:cNvPr id="22" name="TextBox 31"/>
          <p:cNvSpPr txBox="1"/>
          <p:nvPr/>
        </p:nvSpPr>
        <p:spPr>
          <a:xfrm>
            <a:off x="6869928" y="2606309"/>
            <a:ext cx="60334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400" b="1" i="0" u="none" strike="noStrike" kern="1200" cap="none" spc="0" normalizeH="0" baseline="0" noProof="0" dirty="0">
                <a:ln>
                  <a:noFill/>
                </a:ln>
                <a:solidFill>
                  <a:schemeClr val="accent4"/>
                </a:solidFill>
                <a:effectLst/>
                <a:uLnTx/>
                <a:uFillTx/>
                <a:latin typeface="Montserrat" charset="0"/>
                <a:ea typeface="Montserrat" charset="0"/>
                <a:cs typeface="Montserrat" charset="0"/>
              </a:rPr>
              <a:t>38%</a:t>
            </a:r>
          </a:p>
        </p:txBody>
      </p:sp>
      <p:grpSp>
        <p:nvGrpSpPr>
          <p:cNvPr id="23" name="Group 18"/>
          <p:cNvGrpSpPr/>
          <p:nvPr/>
        </p:nvGrpSpPr>
        <p:grpSpPr>
          <a:xfrm>
            <a:off x="8474115" y="1324597"/>
            <a:ext cx="803946" cy="788568"/>
            <a:chOff x="3115817" y="3139126"/>
            <a:chExt cx="688618" cy="675447"/>
          </a:xfrm>
        </p:grpSpPr>
        <p:sp>
          <p:nvSpPr>
            <p:cNvPr id="24" name="Oval Callout 15"/>
            <p:cNvSpPr/>
            <p:nvPr/>
          </p:nvSpPr>
          <p:spPr>
            <a:xfrm>
              <a:off x="3115817" y="3139126"/>
              <a:ext cx="688618" cy="675447"/>
            </a:xfrm>
            <a:prstGeom prst="wedgeEllipseCallout">
              <a:avLst>
                <a:gd name="adj1" fmla="val -5527"/>
                <a:gd name="adj2" fmla="val 67378"/>
              </a:avLst>
            </a:prstGeom>
            <a:solidFill>
              <a:schemeClr val="tx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25" name="Oval 17"/>
            <p:cNvSpPr/>
            <p:nvPr/>
          </p:nvSpPr>
          <p:spPr>
            <a:xfrm>
              <a:off x="3259091" y="3271101"/>
              <a:ext cx="402070" cy="40207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Montserrat"/>
                <a:ea typeface="+mn-ea"/>
                <a:cs typeface="+mn-cs"/>
              </a:endParaRPr>
            </a:p>
          </p:txBody>
        </p:sp>
      </p:grpSp>
      <p:sp>
        <p:nvSpPr>
          <p:cNvPr id="26" name="TextBox 31"/>
          <p:cNvSpPr txBox="1"/>
          <p:nvPr/>
        </p:nvSpPr>
        <p:spPr>
          <a:xfrm>
            <a:off x="8584428" y="1539509"/>
            <a:ext cx="603340" cy="3077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400" b="1" i="0" u="none" strike="noStrike" kern="1200" cap="none" spc="0" normalizeH="0" baseline="0" noProof="0" dirty="0">
                <a:ln>
                  <a:noFill/>
                </a:ln>
                <a:solidFill>
                  <a:schemeClr val="accent2"/>
                </a:solidFill>
                <a:effectLst/>
                <a:uLnTx/>
                <a:uFillTx/>
                <a:latin typeface="Montserrat" charset="0"/>
                <a:ea typeface="Montserrat" charset="0"/>
                <a:cs typeface="Montserrat" charset="0"/>
              </a:rPr>
              <a:t>68%</a:t>
            </a:r>
          </a:p>
        </p:txBody>
      </p:sp>
      <p:cxnSp>
        <p:nvCxnSpPr>
          <p:cNvPr id="52" name="直接连接符 51"/>
          <p:cNvCxnSpPr/>
          <p:nvPr/>
        </p:nvCxnSpPr>
        <p:spPr>
          <a:xfrm>
            <a:off x="3009900" y="4191000"/>
            <a:ext cx="0" cy="533400"/>
          </a:xfrm>
          <a:prstGeom prst="line">
            <a:avLst/>
          </a:prstGeom>
          <a:ln>
            <a:solidFill>
              <a:srgbClr val="857EFF"/>
            </a:solidFill>
            <a:prstDash val="sysDash"/>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3" name="文本框 88"/>
          <p:cNvSpPr txBox="1"/>
          <p:nvPr/>
        </p:nvSpPr>
        <p:spPr>
          <a:xfrm>
            <a:off x="2032000" y="5229622"/>
            <a:ext cx="1851026" cy="932563"/>
          </a:xfrm>
          <a:prstGeom prst="rect">
            <a:avLst/>
          </a:prstGeom>
          <a:noFill/>
        </p:spPr>
        <p:txBody>
          <a:bodyPr wrap="square" rtlCol="0">
            <a:spAutoFit/>
          </a:bodyPr>
          <a:lstStyle>
            <a:defPPr>
              <a:defRPr lang="zh-CN"/>
            </a:defPPr>
            <a:lvl1pPr algn="r">
              <a:lnSpc>
                <a:spcPct val="150000"/>
              </a:lnSpc>
              <a:defRPr sz="1400">
                <a:solidFill>
                  <a:schemeClr val="bg1">
                    <a:lumMod val="85000"/>
                  </a:schemeClr>
                </a:solidFill>
                <a:latin typeface="微软雅黑" panose="020B0503020204020204" pitchFamily="34" charset="-122"/>
                <a:ea typeface="微软雅黑" panose="020B0503020204020204" pitchFamily="34" charset="-122"/>
              </a:defRPr>
            </a:lvl1pPr>
          </a:lstStyle>
          <a:p>
            <a:pPr algn="ctr">
              <a:lnSpc>
                <a:spcPct val="130000"/>
              </a:lnSpc>
            </a:pPr>
            <a:r>
              <a:rPr lang="zh-CN" altLang="en-US" dirty="0">
                <a:solidFill>
                  <a:schemeClr val="tx1">
                    <a:lumMod val="85000"/>
                    <a:lumOff val="15000"/>
                  </a:schemeClr>
                </a:solidFill>
                <a:cs typeface="+mn-ea"/>
                <a:sym typeface="+mn-lt"/>
              </a:rPr>
              <a:t>点击此处输入具体内容</a:t>
            </a:r>
            <a:r>
              <a:rPr lang="en-US" altLang="zh-CN" dirty="0">
                <a:solidFill>
                  <a:schemeClr val="tx1">
                    <a:lumMod val="85000"/>
                    <a:lumOff val="15000"/>
                  </a:schemeClr>
                </a:solidFill>
                <a:cs typeface="+mn-ea"/>
                <a:sym typeface="+mn-lt"/>
              </a:rPr>
              <a:t>,</a:t>
            </a:r>
            <a:r>
              <a:rPr lang="zh-CN" altLang="en-US" dirty="0">
                <a:solidFill>
                  <a:schemeClr val="tx1">
                    <a:lumMod val="85000"/>
                    <a:lumOff val="15000"/>
                  </a:schemeClr>
                </a:solidFill>
              </a:rPr>
              <a:t>听风吹雨</a:t>
            </a:r>
            <a:r>
              <a:rPr lang="en-US" altLang="zh-CN" dirty="0">
                <a:solidFill>
                  <a:schemeClr val="tx1">
                    <a:lumMod val="85000"/>
                    <a:lumOff val="15000"/>
                  </a:schemeClr>
                </a:solidFill>
              </a:rPr>
              <a:t>,</a:t>
            </a:r>
            <a:r>
              <a:rPr lang="zh-CN" altLang="en-US" dirty="0">
                <a:solidFill>
                  <a:schemeClr val="tx1">
                    <a:lumMod val="85000"/>
                    <a:lumOff val="15000"/>
                  </a:schemeClr>
                </a:solidFill>
              </a:rPr>
              <a:t>为您的演讲加分添彩</a:t>
            </a:r>
            <a:r>
              <a:rPr lang="en-US" altLang="zh-CN" dirty="0">
                <a:solidFill>
                  <a:schemeClr val="tx1">
                    <a:lumMod val="85000"/>
                    <a:lumOff val="15000"/>
                  </a:schemeClr>
                </a:solidFill>
              </a:rPr>
              <a:t>!</a:t>
            </a:r>
            <a:endParaRPr lang="zh-CN" altLang="en-US" dirty="0">
              <a:solidFill>
                <a:schemeClr val="tx1">
                  <a:lumMod val="85000"/>
                  <a:lumOff val="15000"/>
                </a:schemeClr>
              </a:solidFill>
            </a:endParaRPr>
          </a:p>
        </p:txBody>
      </p:sp>
      <p:sp>
        <p:nvSpPr>
          <p:cNvPr id="54" name="TextBox 81"/>
          <p:cNvSpPr txBox="1"/>
          <p:nvPr/>
        </p:nvSpPr>
        <p:spPr>
          <a:xfrm>
            <a:off x="2358256" y="4867424"/>
            <a:ext cx="1368151" cy="400110"/>
          </a:xfrm>
          <a:prstGeom prst="rect">
            <a:avLst/>
          </a:prstGeom>
          <a:noFill/>
        </p:spPr>
        <p:txBody>
          <a:bodyPr wrap="square" rtlCol="0">
            <a:spAutoFit/>
          </a:bodyPr>
          <a:lstStyle/>
          <a:p>
            <a:r>
              <a:rPr lang="zh-CN" altLang="en-US" sz="2000" b="1" dirty="0">
                <a:solidFill>
                  <a:srgbClr val="7B77FF"/>
                </a:solidFill>
                <a:latin typeface="微软雅黑" panose="020B0503020204020204" pitchFamily="34" charset="-122"/>
                <a:ea typeface="微软雅黑" panose="020B0503020204020204" pitchFamily="34" charset="-122"/>
              </a:rPr>
              <a:t>添加标题</a:t>
            </a:r>
          </a:p>
        </p:txBody>
      </p:sp>
      <p:cxnSp>
        <p:nvCxnSpPr>
          <p:cNvPr id="55" name="直接连接符 54"/>
          <p:cNvCxnSpPr/>
          <p:nvPr/>
        </p:nvCxnSpPr>
        <p:spPr>
          <a:xfrm>
            <a:off x="5130800" y="4191000"/>
            <a:ext cx="0" cy="533400"/>
          </a:xfrm>
          <a:prstGeom prst="line">
            <a:avLst/>
          </a:prstGeom>
          <a:ln>
            <a:solidFill>
              <a:srgbClr val="857EFF"/>
            </a:solidFill>
            <a:prstDash val="sysDash"/>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6" name="文本框 88"/>
          <p:cNvSpPr txBox="1"/>
          <p:nvPr/>
        </p:nvSpPr>
        <p:spPr>
          <a:xfrm>
            <a:off x="4216400" y="5229622"/>
            <a:ext cx="1851026" cy="932563"/>
          </a:xfrm>
          <a:prstGeom prst="rect">
            <a:avLst/>
          </a:prstGeom>
          <a:noFill/>
        </p:spPr>
        <p:txBody>
          <a:bodyPr wrap="square" rtlCol="0">
            <a:spAutoFit/>
          </a:bodyPr>
          <a:lstStyle>
            <a:defPPr>
              <a:defRPr lang="zh-CN"/>
            </a:defPPr>
            <a:lvl1pPr algn="r">
              <a:lnSpc>
                <a:spcPct val="150000"/>
              </a:lnSpc>
              <a:defRPr sz="1400">
                <a:solidFill>
                  <a:schemeClr val="bg1">
                    <a:lumMod val="85000"/>
                  </a:schemeClr>
                </a:solidFill>
                <a:latin typeface="微软雅黑" panose="020B0503020204020204" pitchFamily="34" charset="-122"/>
                <a:ea typeface="微软雅黑" panose="020B0503020204020204" pitchFamily="34" charset="-122"/>
              </a:defRPr>
            </a:lvl1pPr>
          </a:lstStyle>
          <a:p>
            <a:pPr algn="ctr">
              <a:lnSpc>
                <a:spcPct val="130000"/>
              </a:lnSpc>
            </a:pPr>
            <a:r>
              <a:rPr lang="zh-CN" altLang="en-US" dirty="0">
                <a:solidFill>
                  <a:schemeClr val="tx1">
                    <a:lumMod val="85000"/>
                    <a:lumOff val="15000"/>
                  </a:schemeClr>
                </a:solidFill>
                <a:cs typeface="+mn-ea"/>
                <a:sym typeface="+mn-lt"/>
              </a:rPr>
              <a:t>点击此处输入具体内容</a:t>
            </a:r>
            <a:r>
              <a:rPr lang="en-US" altLang="zh-CN" dirty="0">
                <a:solidFill>
                  <a:schemeClr val="tx1">
                    <a:lumMod val="85000"/>
                    <a:lumOff val="15000"/>
                  </a:schemeClr>
                </a:solidFill>
                <a:cs typeface="+mn-ea"/>
                <a:sym typeface="+mn-lt"/>
              </a:rPr>
              <a:t>,</a:t>
            </a:r>
            <a:r>
              <a:rPr lang="zh-CN" altLang="en-US" dirty="0">
                <a:solidFill>
                  <a:schemeClr val="tx1">
                    <a:lumMod val="85000"/>
                    <a:lumOff val="15000"/>
                  </a:schemeClr>
                </a:solidFill>
              </a:rPr>
              <a:t>听风吹雨</a:t>
            </a:r>
            <a:r>
              <a:rPr lang="en-US" altLang="zh-CN" dirty="0">
                <a:solidFill>
                  <a:schemeClr val="tx1">
                    <a:lumMod val="85000"/>
                    <a:lumOff val="15000"/>
                  </a:schemeClr>
                </a:solidFill>
              </a:rPr>
              <a:t>,</a:t>
            </a:r>
            <a:r>
              <a:rPr lang="zh-CN" altLang="en-US" dirty="0">
                <a:solidFill>
                  <a:schemeClr val="tx1">
                    <a:lumMod val="85000"/>
                    <a:lumOff val="15000"/>
                  </a:schemeClr>
                </a:solidFill>
              </a:rPr>
              <a:t>为您的演讲加分添彩</a:t>
            </a:r>
            <a:r>
              <a:rPr lang="en-US" altLang="zh-CN" dirty="0">
                <a:solidFill>
                  <a:schemeClr val="tx1">
                    <a:lumMod val="85000"/>
                    <a:lumOff val="15000"/>
                  </a:schemeClr>
                </a:solidFill>
              </a:rPr>
              <a:t>!</a:t>
            </a:r>
            <a:endParaRPr lang="zh-CN" altLang="en-US" dirty="0">
              <a:solidFill>
                <a:schemeClr val="tx1">
                  <a:lumMod val="85000"/>
                  <a:lumOff val="15000"/>
                </a:schemeClr>
              </a:solidFill>
            </a:endParaRPr>
          </a:p>
        </p:txBody>
      </p:sp>
      <p:sp>
        <p:nvSpPr>
          <p:cNvPr id="57" name="TextBox 81"/>
          <p:cNvSpPr txBox="1"/>
          <p:nvPr/>
        </p:nvSpPr>
        <p:spPr>
          <a:xfrm>
            <a:off x="4542656" y="4867424"/>
            <a:ext cx="1368151" cy="400110"/>
          </a:xfrm>
          <a:prstGeom prst="rect">
            <a:avLst/>
          </a:prstGeom>
          <a:noFill/>
        </p:spPr>
        <p:txBody>
          <a:bodyPr wrap="square" rtlCol="0">
            <a:spAutoFit/>
          </a:bodyPr>
          <a:lstStyle/>
          <a:p>
            <a:r>
              <a:rPr lang="zh-CN" altLang="en-US" sz="2000" b="1" dirty="0">
                <a:solidFill>
                  <a:srgbClr val="7B77FF"/>
                </a:solidFill>
                <a:latin typeface="微软雅黑" panose="020B0503020204020204" pitchFamily="34" charset="-122"/>
                <a:ea typeface="微软雅黑" panose="020B0503020204020204" pitchFamily="34" charset="-122"/>
              </a:rPr>
              <a:t>添加标题</a:t>
            </a:r>
          </a:p>
        </p:txBody>
      </p:sp>
      <p:cxnSp>
        <p:nvCxnSpPr>
          <p:cNvPr id="58" name="直接连接符 57"/>
          <p:cNvCxnSpPr/>
          <p:nvPr/>
        </p:nvCxnSpPr>
        <p:spPr>
          <a:xfrm>
            <a:off x="7112000" y="4191000"/>
            <a:ext cx="0" cy="533400"/>
          </a:xfrm>
          <a:prstGeom prst="line">
            <a:avLst/>
          </a:prstGeom>
          <a:ln>
            <a:solidFill>
              <a:srgbClr val="857EFF"/>
            </a:solidFill>
            <a:prstDash val="sysDash"/>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59" name="文本框 88"/>
          <p:cNvSpPr txBox="1"/>
          <p:nvPr/>
        </p:nvSpPr>
        <p:spPr>
          <a:xfrm>
            <a:off x="6375400" y="5229622"/>
            <a:ext cx="1851026" cy="932563"/>
          </a:xfrm>
          <a:prstGeom prst="rect">
            <a:avLst/>
          </a:prstGeom>
          <a:noFill/>
        </p:spPr>
        <p:txBody>
          <a:bodyPr wrap="square" rtlCol="0">
            <a:spAutoFit/>
          </a:bodyPr>
          <a:lstStyle>
            <a:defPPr>
              <a:defRPr lang="zh-CN"/>
            </a:defPPr>
            <a:lvl1pPr algn="r">
              <a:lnSpc>
                <a:spcPct val="150000"/>
              </a:lnSpc>
              <a:defRPr sz="1400">
                <a:solidFill>
                  <a:schemeClr val="bg1">
                    <a:lumMod val="85000"/>
                  </a:schemeClr>
                </a:solidFill>
                <a:latin typeface="微软雅黑" panose="020B0503020204020204" pitchFamily="34" charset="-122"/>
                <a:ea typeface="微软雅黑" panose="020B0503020204020204" pitchFamily="34" charset="-122"/>
              </a:defRPr>
            </a:lvl1pPr>
          </a:lstStyle>
          <a:p>
            <a:pPr algn="ctr">
              <a:lnSpc>
                <a:spcPct val="130000"/>
              </a:lnSpc>
            </a:pPr>
            <a:r>
              <a:rPr lang="zh-CN" altLang="en-US" dirty="0">
                <a:solidFill>
                  <a:schemeClr val="tx1">
                    <a:lumMod val="85000"/>
                    <a:lumOff val="15000"/>
                  </a:schemeClr>
                </a:solidFill>
                <a:cs typeface="+mn-ea"/>
                <a:sym typeface="+mn-lt"/>
              </a:rPr>
              <a:t>点击此处输入具体内容</a:t>
            </a:r>
            <a:r>
              <a:rPr lang="en-US" altLang="zh-CN" dirty="0">
                <a:solidFill>
                  <a:schemeClr val="tx1">
                    <a:lumMod val="85000"/>
                    <a:lumOff val="15000"/>
                  </a:schemeClr>
                </a:solidFill>
                <a:cs typeface="+mn-ea"/>
                <a:sym typeface="+mn-lt"/>
              </a:rPr>
              <a:t>,</a:t>
            </a:r>
            <a:r>
              <a:rPr lang="zh-CN" altLang="en-US" dirty="0">
                <a:solidFill>
                  <a:schemeClr val="tx1">
                    <a:lumMod val="85000"/>
                    <a:lumOff val="15000"/>
                  </a:schemeClr>
                </a:solidFill>
              </a:rPr>
              <a:t>听风吹雨</a:t>
            </a:r>
            <a:r>
              <a:rPr lang="en-US" altLang="zh-CN" dirty="0">
                <a:solidFill>
                  <a:schemeClr val="tx1">
                    <a:lumMod val="85000"/>
                    <a:lumOff val="15000"/>
                  </a:schemeClr>
                </a:solidFill>
              </a:rPr>
              <a:t>,</a:t>
            </a:r>
            <a:r>
              <a:rPr lang="zh-CN" altLang="en-US" dirty="0">
                <a:solidFill>
                  <a:schemeClr val="tx1">
                    <a:lumMod val="85000"/>
                    <a:lumOff val="15000"/>
                  </a:schemeClr>
                </a:solidFill>
              </a:rPr>
              <a:t>为您的演讲加分添彩</a:t>
            </a:r>
            <a:r>
              <a:rPr lang="en-US" altLang="zh-CN" dirty="0">
                <a:solidFill>
                  <a:schemeClr val="tx1">
                    <a:lumMod val="85000"/>
                    <a:lumOff val="15000"/>
                  </a:schemeClr>
                </a:solidFill>
              </a:rPr>
              <a:t>!</a:t>
            </a:r>
            <a:endParaRPr lang="zh-CN" altLang="en-US" dirty="0">
              <a:solidFill>
                <a:schemeClr val="tx1">
                  <a:lumMod val="85000"/>
                  <a:lumOff val="15000"/>
                </a:schemeClr>
              </a:solidFill>
            </a:endParaRPr>
          </a:p>
        </p:txBody>
      </p:sp>
      <p:sp>
        <p:nvSpPr>
          <p:cNvPr id="60" name="TextBox 81"/>
          <p:cNvSpPr txBox="1"/>
          <p:nvPr/>
        </p:nvSpPr>
        <p:spPr>
          <a:xfrm>
            <a:off x="6701656" y="4867424"/>
            <a:ext cx="1368151" cy="400110"/>
          </a:xfrm>
          <a:prstGeom prst="rect">
            <a:avLst/>
          </a:prstGeom>
          <a:noFill/>
        </p:spPr>
        <p:txBody>
          <a:bodyPr wrap="square" rtlCol="0">
            <a:spAutoFit/>
          </a:bodyPr>
          <a:lstStyle/>
          <a:p>
            <a:r>
              <a:rPr lang="zh-CN" altLang="en-US" sz="2000" b="1" dirty="0">
                <a:solidFill>
                  <a:srgbClr val="7B77FF"/>
                </a:solidFill>
                <a:latin typeface="微软雅黑" panose="020B0503020204020204" pitchFamily="34" charset="-122"/>
                <a:ea typeface="微软雅黑" panose="020B0503020204020204" pitchFamily="34" charset="-122"/>
              </a:rPr>
              <a:t>添加标题</a:t>
            </a:r>
          </a:p>
        </p:txBody>
      </p:sp>
      <p:cxnSp>
        <p:nvCxnSpPr>
          <p:cNvPr id="61" name="直接连接符 60"/>
          <p:cNvCxnSpPr/>
          <p:nvPr/>
        </p:nvCxnSpPr>
        <p:spPr>
          <a:xfrm>
            <a:off x="9486900" y="4191000"/>
            <a:ext cx="0" cy="533400"/>
          </a:xfrm>
          <a:prstGeom prst="line">
            <a:avLst/>
          </a:prstGeom>
          <a:ln>
            <a:solidFill>
              <a:srgbClr val="857EFF"/>
            </a:solidFill>
            <a:prstDash val="sysDash"/>
            <a:headEnd type="diamond" w="med" len="med"/>
            <a:tailEnd type="diamond" w="med" len="med"/>
          </a:ln>
        </p:spPr>
        <p:style>
          <a:lnRef idx="1">
            <a:schemeClr val="accent1"/>
          </a:lnRef>
          <a:fillRef idx="0">
            <a:schemeClr val="accent1"/>
          </a:fillRef>
          <a:effectRef idx="0">
            <a:schemeClr val="accent1"/>
          </a:effectRef>
          <a:fontRef idx="minor">
            <a:schemeClr val="tx1"/>
          </a:fontRef>
        </p:style>
      </p:cxnSp>
      <p:sp>
        <p:nvSpPr>
          <p:cNvPr id="62" name="文本框 88"/>
          <p:cNvSpPr txBox="1"/>
          <p:nvPr/>
        </p:nvSpPr>
        <p:spPr>
          <a:xfrm>
            <a:off x="8623300" y="5229622"/>
            <a:ext cx="1851026" cy="932563"/>
          </a:xfrm>
          <a:prstGeom prst="rect">
            <a:avLst/>
          </a:prstGeom>
          <a:noFill/>
        </p:spPr>
        <p:txBody>
          <a:bodyPr wrap="square" rtlCol="0">
            <a:spAutoFit/>
          </a:bodyPr>
          <a:lstStyle>
            <a:defPPr>
              <a:defRPr lang="zh-CN"/>
            </a:defPPr>
            <a:lvl1pPr algn="r">
              <a:lnSpc>
                <a:spcPct val="150000"/>
              </a:lnSpc>
              <a:defRPr sz="1400">
                <a:solidFill>
                  <a:schemeClr val="bg1">
                    <a:lumMod val="85000"/>
                  </a:schemeClr>
                </a:solidFill>
                <a:latin typeface="微软雅黑" panose="020B0503020204020204" pitchFamily="34" charset="-122"/>
                <a:ea typeface="微软雅黑" panose="020B0503020204020204" pitchFamily="34" charset="-122"/>
              </a:defRPr>
            </a:lvl1pPr>
          </a:lstStyle>
          <a:p>
            <a:pPr algn="ctr">
              <a:lnSpc>
                <a:spcPct val="130000"/>
              </a:lnSpc>
            </a:pPr>
            <a:r>
              <a:rPr lang="zh-CN" altLang="en-US" dirty="0">
                <a:solidFill>
                  <a:schemeClr val="tx1">
                    <a:lumMod val="85000"/>
                    <a:lumOff val="15000"/>
                  </a:schemeClr>
                </a:solidFill>
                <a:cs typeface="+mn-ea"/>
                <a:sym typeface="+mn-lt"/>
              </a:rPr>
              <a:t>点击此处输入具体内容</a:t>
            </a:r>
            <a:r>
              <a:rPr lang="en-US" altLang="zh-CN" dirty="0">
                <a:solidFill>
                  <a:schemeClr val="tx1">
                    <a:lumMod val="85000"/>
                    <a:lumOff val="15000"/>
                  </a:schemeClr>
                </a:solidFill>
                <a:cs typeface="+mn-ea"/>
                <a:sym typeface="+mn-lt"/>
              </a:rPr>
              <a:t>,</a:t>
            </a:r>
            <a:r>
              <a:rPr lang="zh-CN" altLang="en-US" dirty="0">
                <a:solidFill>
                  <a:schemeClr val="tx1">
                    <a:lumMod val="85000"/>
                    <a:lumOff val="15000"/>
                  </a:schemeClr>
                </a:solidFill>
              </a:rPr>
              <a:t>听风吹雨</a:t>
            </a:r>
            <a:r>
              <a:rPr lang="en-US" altLang="zh-CN" dirty="0">
                <a:solidFill>
                  <a:schemeClr val="tx1">
                    <a:lumMod val="85000"/>
                    <a:lumOff val="15000"/>
                  </a:schemeClr>
                </a:solidFill>
              </a:rPr>
              <a:t>,</a:t>
            </a:r>
            <a:r>
              <a:rPr lang="zh-CN" altLang="en-US" dirty="0">
                <a:solidFill>
                  <a:schemeClr val="tx1">
                    <a:lumMod val="85000"/>
                    <a:lumOff val="15000"/>
                  </a:schemeClr>
                </a:solidFill>
              </a:rPr>
              <a:t>为您的演讲加分添彩</a:t>
            </a:r>
            <a:r>
              <a:rPr lang="en-US" altLang="zh-CN" dirty="0">
                <a:solidFill>
                  <a:schemeClr val="tx1">
                    <a:lumMod val="85000"/>
                    <a:lumOff val="15000"/>
                  </a:schemeClr>
                </a:solidFill>
              </a:rPr>
              <a:t>!</a:t>
            </a:r>
            <a:endParaRPr lang="zh-CN" altLang="en-US" dirty="0">
              <a:solidFill>
                <a:schemeClr val="tx1">
                  <a:lumMod val="85000"/>
                  <a:lumOff val="15000"/>
                </a:schemeClr>
              </a:solidFill>
            </a:endParaRPr>
          </a:p>
        </p:txBody>
      </p:sp>
      <p:sp>
        <p:nvSpPr>
          <p:cNvPr id="63" name="TextBox 81"/>
          <p:cNvSpPr txBox="1"/>
          <p:nvPr/>
        </p:nvSpPr>
        <p:spPr>
          <a:xfrm>
            <a:off x="8949556" y="4867424"/>
            <a:ext cx="1368151" cy="400110"/>
          </a:xfrm>
          <a:prstGeom prst="rect">
            <a:avLst/>
          </a:prstGeom>
          <a:noFill/>
        </p:spPr>
        <p:txBody>
          <a:bodyPr wrap="square" rtlCol="0">
            <a:spAutoFit/>
          </a:bodyPr>
          <a:lstStyle/>
          <a:p>
            <a:r>
              <a:rPr lang="zh-CN" altLang="en-US" sz="2000" b="1" dirty="0">
                <a:solidFill>
                  <a:srgbClr val="7B77FF"/>
                </a:solidFill>
                <a:latin typeface="微软雅黑" panose="020B0503020204020204" pitchFamily="34" charset="-122"/>
                <a:ea typeface="微软雅黑" panose="020B0503020204020204" pitchFamily="34" charset="-122"/>
              </a:rPr>
              <a:t>添加标题</a:t>
            </a:r>
          </a:p>
        </p:txBody>
      </p:sp>
      <p:sp>
        <p:nvSpPr>
          <p:cNvPr id="34" name="TextBox 17"/>
          <p:cNvSpPr txBox="1"/>
          <p:nvPr/>
        </p:nvSpPr>
        <p:spPr>
          <a:xfrm>
            <a:off x="1096583" y="236449"/>
            <a:ext cx="1620957" cy="523220"/>
          </a:xfrm>
          <a:prstGeom prst="rect">
            <a:avLst/>
          </a:prstGeom>
          <a:noFill/>
        </p:spPr>
        <p:txBody>
          <a:bodyPr wrap="none" rtlCol="0">
            <a:spAutoFit/>
          </a:bodyPr>
          <a:lstStyle/>
          <a:p>
            <a:r>
              <a:rPr lang="zh-CN" altLang="en-US" sz="2800" b="1" dirty="0">
                <a:solidFill>
                  <a:srgbClr val="7B77FF"/>
                </a:solidFill>
                <a:latin typeface="微软雅黑" panose="020B0503020204020204" pitchFamily="34" charset="-122"/>
                <a:ea typeface="微软雅黑" panose="020B0503020204020204" pitchFamily="34" charset="-122"/>
                <a:sym typeface="+mn-lt"/>
              </a:rPr>
              <a:t>发展规划</a:t>
            </a:r>
          </a:p>
        </p:txBody>
      </p:sp>
      <p:sp>
        <p:nvSpPr>
          <p:cNvPr id="35" name="任意多边形: 形状 34"/>
          <p:cNvSpPr/>
          <p:nvPr/>
        </p:nvSpPr>
        <p:spPr>
          <a:xfrm rot="6873902">
            <a:off x="350857" y="166657"/>
            <a:ext cx="636191" cy="662805"/>
          </a:xfrm>
          <a:custGeom>
            <a:avLst/>
            <a:gdLst>
              <a:gd name="connsiteX0" fmla="*/ 613277 w 3866328"/>
              <a:gd name="connsiteY0" fmla="*/ 140207 h 4172679"/>
              <a:gd name="connsiteX1" fmla="*/ 2546080 w 3866328"/>
              <a:gd name="connsiteY1" fmla="*/ 399531 h 4172679"/>
              <a:gd name="connsiteX2" fmla="*/ 3805207 w 3866328"/>
              <a:gd name="connsiteY2" fmla="*/ 1545372 h 4172679"/>
              <a:gd name="connsiteX3" fmla="*/ 3807012 w 3866328"/>
              <a:gd name="connsiteY3" fmla="*/ 1550368 h 4172679"/>
              <a:gd name="connsiteX4" fmla="*/ 3829988 w 3866328"/>
              <a:gd name="connsiteY4" fmla="*/ 1589517 h 4172679"/>
              <a:gd name="connsiteX5" fmla="*/ 3865844 w 3866328"/>
              <a:gd name="connsiteY5" fmla="*/ 1770949 h 4172679"/>
              <a:gd name="connsiteX6" fmla="*/ 3864378 w 3866328"/>
              <a:gd name="connsiteY6" fmla="*/ 1791606 h 4172679"/>
              <a:gd name="connsiteX7" fmla="*/ 3866328 w 3866328"/>
              <a:gd name="connsiteY7" fmla="*/ 1834775 h 4172679"/>
              <a:gd name="connsiteX8" fmla="*/ 3853401 w 3866328"/>
              <a:gd name="connsiteY8" fmla="*/ 1920995 h 4172679"/>
              <a:gd name="connsiteX9" fmla="*/ 3843093 w 3866328"/>
              <a:gd name="connsiteY9" fmla="*/ 1947820 h 4172679"/>
              <a:gd name="connsiteX10" fmla="*/ 3834969 w 3866328"/>
              <a:gd name="connsiteY10" fmla="*/ 1986353 h 4172679"/>
              <a:gd name="connsiteX11" fmla="*/ 2672420 w 3866328"/>
              <a:gd name="connsiteY11" fmla="*/ 3433435 h 4172679"/>
              <a:gd name="connsiteX12" fmla="*/ 856034 w 3866328"/>
              <a:gd name="connsiteY12" fmla="*/ 4165915 h 4172679"/>
              <a:gd name="connsiteX13" fmla="*/ 774152 w 3866328"/>
              <a:gd name="connsiteY13" fmla="*/ 4149628 h 4172679"/>
              <a:gd name="connsiteX14" fmla="*/ 763689 w 3866328"/>
              <a:gd name="connsiteY14" fmla="*/ 4148356 h 4172679"/>
              <a:gd name="connsiteX15" fmla="*/ 758900 w 3866328"/>
              <a:gd name="connsiteY15" fmla="*/ 4146595 h 4172679"/>
              <a:gd name="connsiteX16" fmla="*/ 753837 w 3866328"/>
              <a:gd name="connsiteY16" fmla="*/ 4145587 h 4172679"/>
              <a:gd name="connsiteX17" fmla="*/ 691610 w 3866328"/>
              <a:gd name="connsiteY17" fmla="*/ 4121853 h 4172679"/>
              <a:gd name="connsiteX18" fmla="*/ 679226 w 3866328"/>
              <a:gd name="connsiteY18" fmla="*/ 4117300 h 4172679"/>
              <a:gd name="connsiteX19" fmla="*/ 678511 w 3866328"/>
              <a:gd name="connsiteY19" fmla="*/ 4116857 h 4172679"/>
              <a:gd name="connsiteX20" fmla="*/ 664236 w 3866328"/>
              <a:gd name="connsiteY20" fmla="*/ 4111412 h 4172679"/>
              <a:gd name="connsiteX21" fmla="*/ 588310 w 3866328"/>
              <a:gd name="connsiteY21" fmla="*/ 4063104 h 4172679"/>
              <a:gd name="connsiteX22" fmla="*/ 556369 w 3866328"/>
              <a:gd name="connsiteY22" fmla="*/ 4030352 h 4172679"/>
              <a:gd name="connsiteX23" fmla="*/ 519547 w 3866328"/>
              <a:gd name="connsiteY23" fmla="*/ 3997884 h 4172679"/>
              <a:gd name="connsiteX24" fmla="*/ 0 w 3866328"/>
              <a:gd name="connsiteY24" fmla="*/ 2109537 h 4172679"/>
              <a:gd name="connsiteX25" fmla="*/ 597702 w 3866328"/>
              <a:gd name="connsiteY25" fmla="*/ 152275 h 4172679"/>
              <a:gd name="connsiteX26" fmla="*/ 605929 w 3866328"/>
              <a:gd name="connsiteY26" fmla="*/ 147179 h 4172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66328" h="4172679">
                <a:moveTo>
                  <a:pt x="613277" y="140207"/>
                </a:moveTo>
                <a:cubicBezTo>
                  <a:pt x="942882" y="-114697"/>
                  <a:pt x="1743763" y="-18409"/>
                  <a:pt x="2546080" y="399531"/>
                </a:cubicBezTo>
                <a:cubicBezTo>
                  <a:pt x="3176472" y="727912"/>
                  <a:pt x="3643634" y="1169373"/>
                  <a:pt x="3805207" y="1545372"/>
                </a:cubicBezTo>
                <a:lnTo>
                  <a:pt x="3807012" y="1550368"/>
                </a:lnTo>
                <a:lnTo>
                  <a:pt x="3829988" y="1589517"/>
                </a:lnTo>
                <a:cubicBezTo>
                  <a:pt x="3853560" y="1643474"/>
                  <a:pt x="3865262" y="1704381"/>
                  <a:pt x="3865844" y="1770949"/>
                </a:cubicBezTo>
                <a:lnTo>
                  <a:pt x="3864378" y="1791606"/>
                </a:lnTo>
                <a:lnTo>
                  <a:pt x="3866328" y="1834775"/>
                </a:lnTo>
                <a:cubicBezTo>
                  <a:pt x="3864901" y="1864503"/>
                  <a:pt x="3860627" y="1893288"/>
                  <a:pt x="3853401" y="1920995"/>
                </a:cubicBezTo>
                <a:lnTo>
                  <a:pt x="3843093" y="1947820"/>
                </a:lnTo>
                <a:lnTo>
                  <a:pt x="3834969" y="1986353"/>
                </a:lnTo>
                <a:cubicBezTo>
                  <a:pt x="3719934" y="2407688"/>
                  <a:pt x="3291040" y="2961393"/>
                  <a:pt x="2672420" y="3433435"/>
                </a:cubicBezTo>
                <a:cubicBezTo>
                  <a:pt x="1997562" y="3948390"/>
                  <a:pt x="1288580" y="4219908"/>
                  <a:pt x="856034" y="4165915"/>
                </a:cubicBezTo>
                <a:lnTo>
                  <a:pt x="774152" y="4149628"/>
                </a:lnTo>
                <a:lnTo>
                  <a:pt x="763689" y="4148356"/>
                </a:lnTo>
                <a:lnTo>
                  <a:pt x="758900" y="4146595"/>
                </a:lnTo>
                <a:lnTo>
                  <a:pt x="753837" y="4145587"/>
                </a:lnTo>
                <a:lnTo>
                  <a:pt x="691610" y="4121853"/>
                </a:lnTo>
                <a:lnTo>
                  <a:pt x="679226" y="4117300"/>
                </a:lnTo>
                <a:lnTo>
                  <a:pt x="678511" y="4116857"/>
                </a:lnTo>
                <a:lnTo>
                  <a:pt x="664236" y="4111412"/>
                </a:lnTo>
                <a:cubicBezTo>
                  <a:pt x="636588" y="4097681"/>
                  <a:pt x="611219" y="4081594"/>
                  <a:pt x="588310" y="4063104"/>
                </a:cubicBezTo>
                <a:lnTo>
                  <a:pt x="556369" y="4030352"/>
                </a:lnTo>
                <a:lnTo>
                  <a:pt x="519547" y="3997884"/>
                </a:lnTo>
                <a:cubicBezTo>
                  <a:pt x="214231" y="3686768"/>
                  <a:pt x="0" y="2958426"/>
                  <a:pt x="0" y="2109537"/>
                </a:cubicBezTo>
                <a:cubicBezTo>
                  <a:pt x="0" y="1189907"/>
                  <a:pt x="251424" y="411752"/>
                  <a:pt x="597702" y="152275"/>
                </a:cubicBezTo>
                <a:lnTo>
                  <a:pt x="605929" y="147179"/>
                </a:lnTo>
                <a:close/>
              </a:path>
            </a:pathLst>
          </a:custGeom>
          <a:gradFill>
            <a:gsLst>
              <a:gs pos="97000">
                <a:srgbClr val="9D8EFF"/>
              </a:gs>
              <a:gs pos="1770">
                <a:srgbClr val="857EFF"/>
              </a:gs>
              <a:gs pos="44000">
                <a:srgbClr val="DEDEFF"/>
              </a:gs>
            </a:gsLst>
            <a:lin ang="2400000" scaled="0"/>
          </a:gradFill>
          <a:ln>
            <a:noFill/>
          </a:ln>
          <a:effectLst>
            <a:outerShdw blurRad="762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fill="hold"/>
                                        <p:tgtEl>
                                          <p:spTgt spid="18"/>
                                        </p:tgtEl>
                                        <p:attrNameLst>
                                          <p:attrName>ppt_x</p:attrName>
                                        </p:attrNameLst>
                                      </p:cBhvr>
                                      <p:tavLst>
                                        <p:tav tm="0">
                                          <p:val>
                                            <p:strVal val="#ppt_x"/>
                                          </p:val>
                                        </p:tav>
                                        <p:tav tm="100000">
                                          <p:val>
                                            <p:strVal val="#ppt_x"/>
                                          </p:val>
                                        </p:tav>
                                      </p:tavLst>
                                    </p:anim>
                                    <p:anim calcmode="lin" valueType="num">
                                      <p:cBhvr additive="base">
                                        <p:cTn id="16" dur="500" fill="hold"/>
                                        <p:tgtEl>
                                          <p:spTgt spid="1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anim calcmode="lin" valueType="num">
                                      <p:cBhvr additive="base">
                                        <p:cTn id="23" dur="500" fill="hold"/>
                                        <p:tgtEl>
                                          <p:spTgt spid="22"/>
                                        </p:tgtEl>
                                        <p:attrNameLst>
                                          <p:attrName>ppt_x</p:attrName>
                                        </p:attrNameLst>
                                      </p:cBhvr>
                                      <p:tavLst>
                                        <p:tav tm="0">
                                          <p:val>
                                            <p:strVal val="#ppt_x"/>
                                          </p:val>
                                        </p:tav>
                                        <p:tav tm="100000">
                                          <p:val>
                                            <p:strVal val="#ppt_x"/>
                                          </p:val>
                                        </p:tav>
                                      </p:tavLst>
                                    </p:anim>
                                    <p:anim calcmode="lin" valueType="num">
                                      <p:cBhvr additive="base">
                                        <p:cTn id="24" dur="500" fill="hold"/>
                                        <p:tgtEl>
                                          <p:spTgt spid="22"/>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ppt_x"/>
                                          </p:val>
                                        </p:tav>
                                        <p:tav tm="100000">
                                          <p:val>
                                            <p:strVal val="#ppt_x"/>
                                          </p:val>
                                        </p:tav>
                                      </p:tavLst>
                                    </p:anim>
                                    <p:anim calcmode="lin" valueType="num">
                                      <p:cBhvr additive="base">
                                        <p:cTn id="28" dur="500" fill="hold"/>
                                        <p:tgtEl>
                                          <p:spTgt spid="19"/>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anim calcmode="lin" valueType="num">
                                      <p:cBhvr additive="base">
                                        <p:cTn id="31" dur="500" fill="hold"/>
                                        <p:tgtEl>
                                          <p:spTgt spid="26"/>
                                        </p:tgtEl>
                                        <p:attrNameLst>
                                          <p:attrName>ppt_x</p:attrName>
                                        </p:attrNameLst>
                                      </p:cBhvr>
                                      <p:tavLst>
                                        <p:tav tm="0">
                                          <p:val>
                                            <p:strVal val="#ppt_x"/>
                                          </p:val>
                                        </p:tav>
                                        <p:tav tm="100000">
                                          <p:val>
                                            <p:strVal val="#ppt_x"/>
                                          </p:val>
                                        </p:tav>
                                      </p:tavLst>
                                    </p:anim>
                                    <p:anim calcmode="lin" valueType="num">
                                      <p:cBhvr additive="base">
                                        <p:cTn id="32" dur="500" fill="hold"/>
                                        <p:tgtEl>
                                          <p:spTgt spid="26"/>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3"/>
                                        </p:tgtEl>
                                        <p:attrNameLst>
                                          <p:attrName>style.visibility</p:attrName>
                                        </p:attrNameLst>
                                      </p:cBhvr>
                                      <p:to>
                                        <p:strVal val="visible"/>
                                      </p:to>
                                    </p:set>
                                    <p:anim calcmode="lin" valueType="num">
                                      <p:cBhvr additive="base">
                                        <p:cTn id="35" dur="500" fill="hold"/>
                                        <p:tgtEl>
                                          <p:spTgt spid="23"/>
                                        </p:tgtEl>
                                        <p:attrNameLst>
                                          <p:attrName>ppt_x</p:attrName>
                                        </p:attrNameLst>
                                      </p:cBhvr>
                                      <p:tavLst>
                                        <p:tav tm="0">
                                          <p:val>
                                            <p:strVal val="#ppt_x"/>
                                          </p:val>
                                        </p:tav>
                                        <p:tav tm="100000">
                                          <p:val>
                                            <p:strVal val="#ppt_x"/>
                                          </p:val>
                                        </p:tav>
                                      </p:tavLst>
                                    </p:anim>
                                    <p:anim calcmode="lin" valueType="num">
                                      <p:cBhvr additive="base">
                                        <p:cTn id="3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grpId="0" nodeType="clickEffect">
                                  <p:stCondLst>
                                    <p:cond delay="0"/>
                                  </p:stCondLst>
                                  <p:childTnLst>
                                    <p:set>
                                      <p:cBhvr>
                                        <p:cTn id="40" dur="1" fill="hold">
                                          <p:stCondLst>
                                            <p:cond delay="0"/>
                                          </p:stCondLst>
                                        </p:cTn>
                                        <p:tgtEl>
                                          <p:spTgt spid="53"/>
                                        </p:tgtEl>
                                        <p:attrNameLst>
                                          <p:attrName>style.visibility</p:attrName>
                                        </p:attrNameLst>
                                      </p:cBhvr>
                                      <p:to>
                                        <p:strVal val="visible"/>
                                      </p:to>
                                    </p:set>
                                    <p:anim calcmode="lin" valueType="num">
                                      <p:cBhvr additive="base">
                                        <p:cTn id="41" dur="500" fill="hold"/>
                                        <p:tgtEl>
                                          <p:spTgt spid="53"/>
                                        </p:tgtEl>
                                        <p:attrNameLst>
                                          <p:attrName>ppt_x</p:attrName>
                                        </p:attrNameLst>
                                      </p:cBhvr>
                                      <p:tavLst>
                                        <p:tav tm="0">
                                          <p:val>
                                            <p:strVal val="#ppt_x"/>
                                          </p:val>
                                        </p:tav>
                                        <p:tav tm="100000">
                                          <p:val>
                                            <p:strVal val="#ppt_x"/>
                                          </p:val>
                                        </p:tav>
                                      </p:tavLst>
                                    </p:anim>
                                    <p:anim calcmode="lin" valueType="num">
                                      <p:cBhvr additive="base">
                                        <p:cTn id="42" dur="500" fill="hold"/>
                                        <p:tgtEl>
                                          <p:spTgt spid="53"/>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54"/>
                                        </p:tgtEl>
                                        <p:attrNameLst>
                                          <p:attrName>style.visibility</p:attrName>
                                        </p:attrNameLst>
                                      </p:cBhvr>
                                      <p:to>
                                        <p:strVal val="visible"/>
                                      </p:to>
                                    </p:set>
                                    <p:anim calcmode="lin" valueType="num">
                                      <p:cBhvr additive="base">
                                        <p:cTn id="45" dur="500" fill="hold"/>
                                        <p:tgtEl>
                                          <p:spTgt spid="54"/>
                                        </p:tgtEl>
                                        <p:attrNameLst>
                                          <p:attrName>ppt_x</p:attrName>
                                        </p:attrNameLst>
                                      </p:cBhvr>
                                      <p:tavLst>
                                        <p:tav tm="0">
                                          <p:val>
                                            <p:strVal val="#ppt_x"/>
                                          </p:val>
                                        </p:tav>
                                        <p:tav tm="100000">
                                          <p:val>
                                            <p:strVal val="#ppt_x"/>
                                          </p:val>
                                        </p:tav>
                                      </p:tavLst>
                                    </p:anim>
                                    <p:anim calcmode="lin" valueType="num">
                                      <p:cBhvr additive="base">
                                        <p:cTn id="46" dur="500" fill="hold"/>
                                        <p:tgtEl>
                                          <p:spTgt spid="54"/>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52"/>
                                        </p:tgtEl>
                                        <p:attrNameLst>
                                          <p:attrName>style.visibility</p:attrName>
                                        </p:attrNameLst>
                                      </p:cBhvr>
                                      <p:to>
                                        <p:strVal val="visible"/>
                                      </p:to>
                                    </p:set>
                                    <p:anim calcmode="lin" valueType="num">
                                      <p:cBhvr additive="base">
                                        <p:cTn id="49" dur="500" fill="hold"/>
                                        <p:tgtEl>
                                          <p:spTgt spid="52"/>
                                        </p:tgtEl>
                                        <p:attrNameLst>
                                          <p:attrName>ppt_x</p:attrName>
                                        </p:attrNameLst>
                                      </p:cBhvr>
                                      <p:tavLst>
                                        <p:tav tm="0">
                                          <p:val>
                                            <p:strVal val="#ppt_x"/>
                                          </p:val>
                                        </p:tav>
                                        <p:tav tm="100000">
                                          <p:val>
                                            <p:strVal val="#ppt_x"/>
                                          </p:val>
                                        </p:tav>
                                      </p:tavLst>
                                    </p:anim>
                                    <p:anim calcmode="lin" valueType="num">
                                      <p:cBhvr additive="base">
                                        <p:cTn id="50" dur="500" fill="hold"/>
                                        <p:tgtEl>
                                          <p:spTgt spid="52"/>
                                        </p:tgtEl>
                                        <p:attrNameLst>
                                          <p:attrName>ppt_y</p:attrName>
                                        </p:attrNameLst>
                                      </p:cBhvr>
                                      <p:tavLst>
                                        <p:tav tm="0">
                                          <p:val>
                                            <p:strVal val="1+#ppt_h/2"/>
                                          </p:val>
                                        </p:tav>
                                        <p:tav tm="100000">
                                          <p:val>
                                            <p:strVal val="#ppt_y"/>
                                          </p:val>
                                        </p:tav>
                                      </p:tavLst>
                                    </p:anim>
                                  </p:childTnLst>
                                </p:cTn>
                              </p:par>
                            </p:childTnLst>
                          </p:cTn>
                        </p:par>
                        <p:par>
                          <p:cTn id="51" fill="hold">
                            <p:stCondLst>
                              <p:cond delay="500"/>
                            </p:stCondLst>
                            <p:childTnLst>
                              <p:par>
                                <p:cTn id="52" presetID="2" presetClass="entr" presetSubtype="4" fill="hold" grpId="0" nodeType="afterEffect">
                                  <p:stCondLst>
                                    <p:cond delay="0"/>
                                  </p:stCondLst>
                                  <p:childTnLst>
                                    <p:set>
                                      <p:cBhvr>
                                        <p:cTn id="53" dur="1" fill="hold">
                                          <p:stCondLst>
                                            <p:cond delay="0"/>
                                          </p:stCondLst>
                                        </p:cTn>
                                        <p:tgtEl>
                                          <p:spTgt spid="56"/>
                                        </p:tgtEl>
                                        <p:attrNameLst>
                                          <p:attrName>style.visibility</p:attrName>
                                        </p:attrNameLst>
                                      </p:cBhvr>
                                      <p:to>
                                        <p:strVal val="visible"/>
                                      </p:to>
                                    </p:set>
                                    <p:anim calcmode="lin" valueType="num">
                                      <p:cBhvr additive="base">
                                        <p:cTn id="54" dur="500" fill="hold"/>
                                        <p:tgtEl>
                                          <p:spTgt spid="56"/>
                                        </p:tgtEl>
                                        <p:attrNameLst>
                                          <p:attrName>ppt_x</p:attrName>
                                        </p:attrNameLst>
                                      </p:cBhvr>
                                      <p:tavLst>
                                        <p:tav tm="0">
                                          <p:val>
                                            <p:strVal val="#ppt_x"/>
                                          </p:val>
                                        </p:tav>
                                        <p:tav tm="100000">
                                          <p:val>
                                            <p:strVal val="#ppt_x"/>
                                          </p:val>
                                        </p:tav>
                                      </p:tavLst>
                                    </p:anim>
                                    <p:anim calcmode="lin" valueType="num">
                                      <p:cBhvr additive="base">
                                        <p:cTn id="55" dur="500" fill="hold"/>
                                        <p:tgtEl>
                                          <p:spTgt spid="56"/>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57"/>
                                        </p:tgtEl>
                                        <p:attrNameLst>
                                          <p:attrName>style.visibility</p:attrName>
                                        </p:attrNameLst>
                                      </p:cBhvr>
                                      <p:to>
                                        <p:strVal val="visible"/>
                                      </p:to>
                                    </p:set>
                                    <p:anim calcmode="lin" valueType="num">
                                      <p:cBhvr additive="base">
                                        <p:cTn id="58" dur="500" fill="hold"/>
                                        <p:tgtEl>
                                          <p:spTgt spid="57"/>
                                        </p:tgtEl>
                                        <p:attrNameLst>
                                          <p:attrName>ppt_x</p:attrName>
                                        </p:attrNameLst>
                                      </p:cBhvr>
                                      <p:tavLst>
                                        <p:tav tm="0">
                                          <p:val>
                                            <p:strVal val="#ppt_x"/>
                                          </p:val>
                                        </p:tav>
                                        <p:tav tm="100000">
                                          <p:val>
                                            <p:strVal val="#ppt_x"/>
                                          </p:val>
                                        </p:tav>
                                      </p:tavLst>
                                    </p:anim>
                                    <p:anim calcmode="lin" valueType="num">
                                      <p:cBhvr additive="base">
                                        <p:cTn id="59" dur="500" fill="hold"/>
                                        <p:tgtEl>
                                          <p:spTgt spid="57"/>
                                        </p:tgtEl>
                                        <p:attrNameLst>
                                          <p:attrName>ppt_y</p:attrName>
                                        </p:attrNameLst>
                                      </p:cBhvr>
                                      <p:tavLst>
                                        <p:tav tm="0">
                                          <p:val>
                                            <p:strVal val="1+#ppt_h/2"/>
                                          </p:val>
                                        </p:tav>
                                        <p:tav tm="100000">
                                          <p:val>
                                            <p:strVal val="#ppt_y"/>
                                          </p:val>
                                        </p:tav>
                                      </p:tavLst>
                                    </p:anim>
                                  </p:childTnLst>
                                </p:cTn>
                              </p:par>
                              <p:par>
                                <p:cTn id="60" presetID="2" presetClass="entr" presetSubtype="4" fill="hold" nodeType="withEffect">
                                  <p:stCondLst>
                                    <p:cond delay="0"/>
                                  </p:stCondLst>
                                  <p:childTnLst>
                                    <p:set>
                                      <p:cBhvr>
                                        <p:cTn id="61" dur="1" fill="hold">
                                          <p:stCondLst>
                                            <p:cond delay="0"/>
                                          </p:stCondLst>
                                        </p:cTn>
                                        <p:tgtEl>
                                          <p:spTgt spid="55"/>
                                        </p:tgtEl>
                                        <p:attrNameLst>
                                          <p:attrName>style.visibility</p:attrName>
                                        </p:attrNameLst>
                                      </p:cBhvr>
                                      <p:to>
                                        <p:strVal val="visible"/>
                                      </p:to>
                                    </p:set>
                                    <p:anim calcmode="lin" valueType="num">
                                      <p:cBhvr additive="base">
                                        <p:cTn id="62" dur="500" fill="hold"/>
                                        <p:tgtEl>
                                          <p:spTgt spid="55"/>
                                        </p:tgtEl>
                                        <p:attrNameLst>
                                          <p:attrName>ppt_x</p:attrName>
                                        </p:attrNameLst>
                                      </p:cBhvr>
                                      <p:tavLst>
                                        <p:tav tm="0">
                                          <p:val>
                                            <p:strVal val="#ppt_x"/>
                                          </p:val>
                                        </p:tav>
                                        <p:tav tm="100000">
                                          <p:val>
                                            <p:strVal val="#ppt_x"/>
                                          </p:val>
                                        </p:tav>
                                      </p:tavLst>
                                    </p:anim>
                                    <p:anim calcmode="lin" valueType="num">
                                      <p:cBhvr additive="base">
                                        <p:cTn id="63" dur="500" fill="hold"/>
                                        <p:tgtEl>
                                          <p:spTgt spid="55"/>
                                        </p:tgtEl>
                                        <p:attrNameLst>
                                          <p:attrName>ppt_y</p:attrName>
                                        </p:attrNameLst>
                                      </p:cBhvr>
                                      <p:tavLst>
                                        <p:tav tm="0">
                                          <p:val>
                                            <p:strVal val="1+#ppt_h/2"/>
                                          </p:val>
                                        </p:tav>
                                        <p:tav tm="100000">
                                          <p:val>
                                            <p:strVal val="#ppt_y"/>
                                          </p:val>
                                        </p:tav>
                                      </p:tavLst>
                                    </p:anim>
                                  </p:childTnLst>
                                </p:cTn>
                              </p:par>
                            </p:childTnLst>
                          </p:cTn>
                        </p:par>
                        <p:par>
                          <p:cTn id="64" fill="hold">
                            <p:stCondLst>
                              <p:cond delay="1000"/>
                            </p:stCondLst>
                            <p:childTnLst>
                              <p:par>
                                <p:cTn id="65" presetID="2" presetClass="entr" presetSubtype="4" fill="hold" grpId="0" nodeType="afterEffect">
                                  <p:stCondLst>
                                    <p:cond delay="0"/>
                                  </p:stCondLst>
                                  <p:childTnLst>
                                    <p:set>
                                      <p:cBhvr>
                                        <p:cTn id="66" dur="1" fill="hold">
                                          <p:stCondLst>
                                            <p:cond delay="0"/>
                                          </p:stCondLst>
                                        </p:cTn>
                                        <p:tgtEl>
                                          <p:spTgt spid="59"/>
                                        </p:tgtEl>
                                        <p:attrNameLst>
                                          <p:attrName>style.visibility</p:attrName>
                                        </p:attrNameLst>
                                      </p:cBhvr>
                                      <p:to>
                                        <p:strVal val="visible"/>
                                      </p:to>
                                    </p:set>
                                    <p:anim calcmode="lin" valueType="num">
                                      <p:cBhvr additive="base">
                                        <p:cTn id="67" dur="500" fill="hold"/>
                                        <p:tgtEl>
                                          <p:spTgt spid="59"/>
                                        </p:tgtEl>
                                        <p:attrNameLst>
                                          <p:attrName>ppt_x</p:attrName>
                                        </p:attrNameLst>
                                      </p:cBhvr>
                                      <p:tavLst>
                                        <p:tav tm="0">
                                          <p:val>
                                            <p:strVal val="#ppt_x"/>
                                          </p:val>
                                        </p:tav>
                                        <p:tav tm="100000">
                                          <p:val>
                                            <p:strVal val="#ppt_x"/>
                                          </p:val>
                                        </p:tav>
                                      </p:tavLst>
                                    </p:anim>
                                    <p:anim calcmode="lin" valueType="num">
                                      <p:cBhvr additive="base">
                                        <p:cTn id="68" dur="500" fill="hold"/>
                                        <p:tgtEl>
                                          <p:spTgt spid="59"/>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60"/>
                                        </p:tgtEl>
                                        <p:attrNameLst>
                                          <p:attrName>style.visibility</p:attrName>
                                        </p:attrNameLst>
                                      </p:cBhvr>
                                      <p:to>
                                        <p:strVal val="visible"/>
                                      </p:to>
                                    </p:set>
                                    <p:anim calcmode="lin" valueType="num">
                                      <p:cBhvr additive="base">
                                        <p:cTn id="71" dur="500" fill="hold"/>
                                        <p:tgtEl>
                                          <p:spTgt spid="60"/>
                                        </p:tgtEl>
                                        <p:attrNameLst>
                                          <p:attrName>ppt_x</p:attrName>
                                        </p:attrNameLst>
                                      </p:cBhvr>
                                      <p:tavLst>
                                        <p:tav tm="0">
                                          <p:val>
                                            <p:strVal val="#ppt_x"/>
                                          </p:val>
                                        </p:tav>
                                        <p:tav tm="100000">
                                          <p:val>
                                            <p:strVal val="#ppt_x"/>
                                          </p:val>
                                        </p:tav>
                                      </p:tavLst>
                                    </p:anim>
                                    <p:anim calcmode="lin" valueType="num">
                                      <p:cBhvr additive="base">
                                        <p:cTn id="72" dur="500" fill="hold"/>
                                        <p:tgtEl>
                                          <p:spTgt spid="60"/>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58"/>
                                        </p:tgtEl>
                                        <p:attrNameLst>
                                          <p:attrName>style.visibility</p:attrName>
                                        </p:attrNameLst>
                                      </p:cBhvr>
                                      <p:to>
                                        <p:strVal val="visible"/>
                                      </p:to>
                                    </p:set>
                                    <p:anim calcmode="lin" valueType="num">
                                      <p:cBhvr additive="base">
                                        <p:cTn id="75" dur="500" fill="hold"/>
                                        <p:tgtEl>
                                          <p:spTgt spid="58"/>
                                        </p:tgtEl>
                                        <p:attrNameLst>
                                          <p:attrName>ppt_x</p:attrName>
                                        </p:attrNameLst>
                                      </p:cBhvr>
                                      <p:tavLst>
                                        <p:tav tm="0">
                                          <p:val>
                                            <p:strVal val="#ppt_x"/>
                                          </p:val>
                                        </p:tav>
                                        <p:tav tm="100000">
                                          <p:val>
                                            <p:strVal val="#ppt_x"/>
                                          </p:val>
                                        </p:tav>
                                      </p:tavLst>
                                    </p:anim>
                                    <p:anim calcmode="lin" valueType="num">
                                      <p:cBhvr additive="base">
                                        <p:cTn id="76" dur="500" fill="hold"/>
                                        <p:tgtEl>
                                          <p:spTgt spid="58"/>
                                        </p:tgtEl>
                                        <p:attrNameLst>
                                          <p:attrName>ppt_y</p:attrName>
                                        </p:attrNameLst>
                                      </p:cBhvr>
                                      <p:tavLst>
                                        <p:tav tm="0">
                                          <p:val>
                                            <p:strVal val="1+#ppt_h/2"/>
                                          </p:val>
                                        </p:tav>
                                        <p:tav tm="100000">
                                          <p:val>
                                            <p:strVal val="#ppt_y"/>
                                          </p:val>
                                        </p:tav>
                                      </p:tavLst>
                                    </p:anim>
                                  </p:childTnLst>
                                </p:cTn>
                              </p:par>
                            </p:childTnLst>
                          </p:cTn>
                        </p:par>
                        <p:par>
                          <p:cTn id="77" fill="hold">
                            <p:stCondLst>
                              <p:cond delay="1500"/>
                            </p:stCondLst>
                            <p:childTnLst>
                              <p:par>
                                <p:cTn id="78" presetID="2" presetClass="entr" presetSubtype="4" fill="hold" grpId="0" nodeType="afterEffect">
                                  <p:stCondLst>
                                    <p:cond delay="0"/>
                                  </p:stCondLst>
                                  <p:childTnLst>
                                    <p:set>
                                      <p:cBhvr>
                                        <p:cTn id="79" dur="1" fill="hold">
                                          <p:stCondLst>
                                            <p:cond delay="0"/>
                                          </p:stCondLst>
                                        </p:cTn>
                                        <p:tgtEl>
                                          <p:spTgt spid="62"/>
                                        </p:tgtEl>
                                        <p:attrNameLst>
                                          <p:attrName>style.visibility</p:attrName>
                                        </p:attrNameLst>
                                      </p:cBhvr>
                                      <p:to>
                                        <p:strVal val="visible"/>
                                      </p:to>
                                    </p:set>
                                    <p:anim calcmode="lin" valueType="num">
                                      <p:cBhvr additive="base">
                                        <p:cTn id="80" dur="500" fill="hold"/>
                                        <p:tgtEl>
                                          <p:spTgt spid="62"/>
                                        </p:tgtEl>
                                        <p:attrNameLst>
                                          <p:attrName>ppt_x</p:attrName>
                                        </p:attrNameLst>
                                      </p:cBhvr>
                                      <p:tavLst>
                                        <p:tav tm="0">
                                          <p:val>
                                            <p:strVal val="#ppt_x"/>
                                          </p:val>
                                        </p:tav>
                                        <p:tav tm="100000">
                                          <p:val>
                                            <p:strVal val="#ppt_x"/>
                                          </p:val>
                                        </p:tav>
                                      </p:tavLst>
                                    </p:anim>
                                    <p:anim calcmode="lin" valueType="num">
                                      <p:cBhvr additive="base">
                                        <p:cTn id="81" dur="500" fill="hold"/>
                                        <p:tgtEl>
                                          <p:spTgt spid="62"/>
                                        </p:tgtEl>
                                        <p:attrNameLst>
                                          <p:attrName>ppt_y</p:attrName>
                                        </p:attrNameLst>
                                      </p:cBhvr>
                                      <p:tavLst>
                                        <p:tav tm="0">
                                          <p:val>
                                            <p:strVal val="1+#ppt_h/2"/>
                                          </p:val>
                                        </p:tav>
                                        <p:tav tm="100000">
                                          <p:val>
                                            <p:strVal val="#ppt_y"/>
                                          </p:val>
                                        </p:tav>
                                      </p:tavLst>
                                    </p:anim>
                                  </p:childTnLst>
                                </p:cTn>
                              </p:par>
                              <p:par>
                                <p:cTn id="82" presetID="2" presetClass="entr" presetSubtype="4" fill="hold" grpId="0" nodeType="withEffect">
                                  <p:stCondLst>
                                    <p:cond delay="0"/>
                                  </p:stCondLst>
                                  <p:childTnLst>
                                    <p:set>
                                      <p:cBhvr>
                                        <p:cTn id="83" dur="1" fill="hold">
                                          <p:stCondLst>
                                            <p:cond delay="0"/>
                                          </p:stCondLst>
                                        </p:cTn>
                                        <p:tgtEl>
                                          <p:spTgt spid="63"/>
                                        </p:tgtEl>
                                        <p:attrNameLst>
                                          <p:attrName>style.visibility</p:attrName>
                                        </p:attrNameLst>
                                      </p:cBhvr>
                                      <p:to>
                                        <p:strVal val="visible"/>
                                      </p:to>
                                    </p:set>
                                    <p:anim calcmode="lin" valueType="num">
                                      <p:cBhvr additive="base">
                                        <p:cTn id="84" dur="500" fill="hold"/>
                                        <p:tgtEl>
                                          <p:spTgt spid="63"/>
                                        </p:tgtEl>
                                        <p:attrNameLst>
                                          <p:attrName>ppt_x</p:attrName>
                                        </p:attrNameLst>
                                      </p:cBhvr>
                                      <p:tavLst>
                                        <p:tav tm="0">
                                          <p:val>
                                            <p:strVal val="#ppt_x"/>
                                          </p:val>
                                        </p:tav>
                                        <p:tav tm="100000">
                                          <p:val>
                                            <p:strVal val="#ppt_x"/>
                                          </p:val>
                                        </p:tav>
                                      </p:tavLst>
                                    </p:anim>
                                    <p:anim calcmode="lin" valueType="num">
                                      <p:cBhvr additive="base">
                                        <p:cTn id="85" dur="500" fill="hold"/>
                                        <p:tgtEl>
                                          <p:spTgt spid="63"/>
                                        </p:tgtEl>
                                        <p:attrNameLst>
                                          <p:attrName>ppt_y</p:attrName>
                                        </p:attrNameLst>
                                      </p:cBhvr>
                                      <p:tavLst>
                                        <p:tav tm="0">
                                          <p:val>
                                            <p:strVal val="1+#ppt_h/2"/>
                                          </p:val>
                                        </p:tav>
                                        <p:tav tm="100000">
                                          <p:val>
                                            <p:strVal val="#ppt_y"/>
                                          </p:val>
                                        </p:tav>
                                      </p:tavLst>
                                    </p:anim>
                                  </p:childTnLst>
                                </p:cTn>
                              </p:par>
                              <p:par>
                                <p:cTn id="86" presetID="2" presetClass="entr" presetSubtype="4" fill="hold" nodeType="withEffect">
                                  <p:stCondLst>
                                    <p:cond delay="0"/>
                                  </p:stCondLst>
                                  <p:childTnLst>
                                    <p:set>
                                      <p:cBhvr>
                                        <p:cTn id="87" dur="1" fill="hold">
                                          <p:stCondLst>
                                            <p:cond delay="0"/>
                                          </p:stCondLst>
                                        </p:cTn>
                                        <p:tgtEl>
                                          <p:spTgt spid="61"/>
                                        </p:tgtEl>
                                        <p:attrNameLst>
                                          <p:attrName>style.visibility</p:attrName>
                                        </p:attrNameLst>
                                      </p:cBhvr>
                                      <p:to>
                                        <p:strVal val="visible"/>
                                      </p:to>
                                    </p:set>
                                    <p:anim calcmode="lin" valueType="num">
                                      <p:cBhvr additive="base">
                                        <p:cTn id="88" dur="500" fill="hold"/>
                                        <p:tgtEl>
                                          <p:spTgt spid="61"/>
                                        </p:tgtEl>
                                        <p:attrNameLst>
                                          <p:attrName>ppt_x</p:attrName>
                                        </p:attrNameLst>
                                      </p:cBhvr>
                                      <p:tavLst>
                                        <p:tav tm="0">
                                          <p:val>
                                            <p:strVal val="#ppt_x"/>
                                          </p:val>
                                        </p:tav>
                                        <p:tav tm="100000">
                                          <p:val>
                                            <p:strVal val="#ppt_x"/>
                                          </p:val>
                                        </p:tav>
                                      </p:tavLst>
                                    </p:anim>
                                    <p:anim calcmode="lin" valueType="num">
                                      <p:cBhvr additive="base">
                                        <p:cTn id="89" dur="500" fill="hold"/>
                                        <p:tgtEl>
                                          <p:spTgt spid="61"/>
                                        </p:tgtEl>
                                        <p:attrNameLst>
                                          <p:attrName>ppt_y</p:attrName>
                                        </p:attrNameLst>
                                      </p:cBhvr>
                                      <p:tavLst>
                                        <p:tav tm="0">
                                          <p:val>
                                            <p:strVal val="1+#ppt_h/2"/>
                                          </p:val>
                                        </p:tav>
                                        <p:tav tm="100000">
                                          <p:val>
                                            <p:strVal val="#ppt_y"/>
                                          </p:val>
                                        </p:tav>
                                      </p:tavLst>
                                    </p:anim>
                                  </p:childTnLst>
                                </p:cTn>
                              </p:par>
                              <p:par>
                                <p:cTn id="90" presetID="42" presetClass="entr" presetSubtype="0" fill="hold" grpId="0" nodeType="withEffect">
                                  <p:stCondLst>
                                    <p:cond delay="0"/>
                                  </p:stCondLst>
                                  <p:childTnLst>
                                    <p:set>
                                      <p:cBhvr>
                                        <p:cTn id="91" dur="1" fill="hold">
                                          <p:stCondLst>
                                            <p:cond delay="0"/>
                                          </p:stCondLst>
                                        </p:cTn>
                                        <p:tgtEl>
                                          <p:spTgt spid="34"/>
                                        </p:tgtEl>
                                        <p:attrNameLst>
                                          <p:attrName>style.visibility</p:attrName>
                                        </p:attrNameLst>
                                      </p:cBhvr>
                                      <p:to>
                                        <p:strVal val="visible"/>
                                      </p:to>
                                    </p:set>
                                    <p:animEffect transition="in" filter="fade">
                                      <p:cBhvr>
                                        <p:cTn id="92" dur="1000"/>
                                        <p:tgtEl>
                                          <p:spTgt spid="34"/>
                                        </p:tgtEl>
                                      </p:cBhvr>
                                    </p:animEffect>
                                    <p:anim calcmode="lin" valueType="num">
                                      <p:cBhvr>
                                        <p:cTn id="93" dur="1000" fill="hold"/>
                                        <p:tgtEl>
                                          <p:spTgt spid="34"/>
                                        </p:tgtEl>
                                        <p:attrNameLst>
                                          <p:attrName>ppt_x</p:attrName>
                                        </p:attrNameLst>
                                      </p:cBhvr>
                                      <p:tavLst>
                                        <p:tav tm="0">
                                          <p:val>
                                            <p:strVal val="#ppt_x"/>
                                          </p:val>
                                        </p:tav>
                                        <p:tav tm="100000">
                                          <p:val>
                                            <p:strVal val="#ppt_x"/>
                                          </p:val>
                                        </p:tav>
                                      </p:tavLst>
                                    </p:anim>
                                    <p:anim calcmode="lin" valueType="num">
                                      <p:cBhvr>
                                        <p:cTn id="94" dur="1000" fill="hold"/>
                                        <p:tgtEl>
                                          <p:spTgt spid="34"/>
                                        </p:tgtEl>
                                        <p:attrNameLst>
                                          <p:attrName>ppt_y</p:attrName>
                                        </p:attrNameLst>
                                      </p:cBhvr>
                                      <p:tavLst>
                                        <p:tav tm="0">
                                          <p:val>
                                            <p:strVal val="#ppt_y+.1"/>
                                          </p:val>
                                        </p:tav>
                                        <p:tav tm="100000">
                                          <p:val>
                                            <p:strVal val="#ppt_y"/>
                                          </p:val>
                                        </p:tav>
                                      </p:tavLst>
                                    </p:anim>
                                  </p:childTnLst>
                                </p:cTn>
                              </p:par>
                            </p:childTnLst>
                          </p:cTn>
                        </p:par>
                        <p:par>
                          <p:cTn id="95" fill="hold">
                            <p:stCondLst>
                              <p:cond delay="2000"/>
                            </p:stCondLst>
                            <p:childTnLst>
                              <p:par>
                                <p:cTn id="96" presetID="31" presetClass="entr" presetSubtype="0" fill="hold" grpId="0" nodeType="afterEffect">
                                  <p:stCondLst>
                                    <p:cond delay="0"/>
                                  </p:stCondLst>
                                  <p:childTnLst>
                                    <p:set>
                                      <p:cBhvr>
                                        <p:cTn id="97" dur="1" fill="hold">
                                          <p:stCondLst>
                                            <p:cond delay="0"/>
                                          </p:stCondLst>
                                        </p:cTn>
                                        <p:tgtEl>
                                          <p:spTgt spid="35"/>
                                        </p:tgtEl>
                                        <p:attrNameLst>
                                          <p:attrName>style.visibility</p:attrName>
                                        </p:attrNameLst>
                                      </p:cBhvr>
                                      <p:to>
                                        <p:strVal val="visible"/>
                                      </p:to>
                                    </p:set>
                                    <p:anim calcmode="lin" valueType="num">
                                      <p:cBhvr>
                                        <p:cTn id="98" dur="1000" fill="hold"/>
                                        <p:tgtEl>
                                          <p:spTgt spid="35"/>
                                        </p:tgtEl>
                                        <p:attrNameLst>
                                          <p:attrName>ppt_w</p:attrName>
                                        </p:attrNameLst>
                                      </p:cBhvr>
                                      <p:tavLst>
                                        <p:tav tm="0">
                                          <p:val>
                                            <p:fltVal val="0"/>
                                          </p:val>
                                        </p:tav>
                                        <p:tav tm="100000">
                                          <p:val>
                                            <p:strVal val="#ppt_w"/>
                                          </p:val>
                                        </p:tav>
                                      </p:tavLst>
                                    </p:anim>
                                    <p:anim calcmode="lin" valueType="num">
                                      <p:cBhvr>
                                        <p:cTn id="99" dur="1000" fill="hold"/>
                                        <p:tgtEl>
                                          <p:spTgt spid="35"/>
                                        </p:tgtEl>
                                        <p:attrNameLst>
                                          <p:attrName>ppt_h</p:attrName>
                                        </p:attrNameLst>
                                      </p:cBhvr>
                                      <p:tavLst>
                                        <p:tav tm="0">
                                          <p:val>
                                            <p:fltVal val="0"/>
                                          </p:val>
                                        </p:tav>
                                        <p:tav tm="100000">
                                          <p:val>
                                            <p:strVal val="#ppt_h"/>
                                          </p:val>
                                        </p:tav>
                                      </p:tavLst>
                                    </p:anim>
                                    <p:anim calcmode="lin" valueType="num">
                                      <p:cBhvr>
                                        <p:cTn id="100" dur="1000" fill="hold"/>
                                        <p:tgtEl>
                                          <p:spTgt spid="35"/>
                                        </p:tgtEl>
                                        <p:attrNameLst>
                                          <p:attrName>style.rotation</p:attrName>
                                        </p:attrNameLst>
                                      </p:cBhvr>
                                      <p:tavLst>
                                        <p:tav tm="0">
                                          <p:val>
                                            <p:fltVal val="90"/>
                                          </p:val>
                                        </p:tav>
                                        <p:tav tm="100000">
                                          <p:val>
                                            <p:fltVal val="0"/>
                                          </p:val>
                                        </p:tav>
                                      </p:tavLst>
                                    </p:anim>
                                    <p:animEffect transition="in" filter="fade">
                                      <p:cBhvr>
                                        <p:cTn id="101" dur="10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14" grpId="0"/>
      <p:bldP spid="18" grpId="0"/>
      <p:bldP spid="22" grpId="0"/>
      <p:bldP spid="26" grpId="0"/>
      <p:bldP spid="53" grpId="0"/>
      <p:bldP spid="54" grpId="0"/>
      <p:bldP spid="56" grpId="0"/>
      <p:bldP spid="57" grpId="0"/>
      <p:bldP spid="59" grpId="0"/>
      <p:bldP spid="60" grpId="0"/>
      <p:bldP spid="62" grpId="0"/>
      <p:bldP spid="63" grpId="0"/>
      <p:bldP spid="34" grpId="0"/>
      <p:bldP spid="35" grpId="0" bldLvl="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文本框 88"/>
          <p:cNvSpPr txBox="1"/>
          <p:nvPr/>
        </p:nvSpPr>
        <p:spPr>
          <a:xfrm>
            <a:off x="6330181" y="2092722"/>
            <a:ext cx="4045719" cy="652486"/>
          </a:xfrm>
          <a:prstGeom prst="rect">
            <a:avLst/>
          </a:prstGeom>
          <a:noFill/>
        </p:spPr>
        <p:txBody>
          <a:bodyPr wrap="square" rtlCol="0">
            <a:spAutoFit/>
          </a:bodyPr>
          <a:lstStyle>
            <a:defPPr>
              <a:defRPr lang="zh-CN"/>
            </a:defPPr>
            <a:lvl1pPr algn="r">
              <a:lnSpc>
                <a:spcPct val="150000"/>
              </a:lnSpc>
              <a:defRPr sz="1400">
                <a:solidFill>
                  <a:schemeClr val="bg1">
                    <a:lumMod val="85000"/>
                  </a:schemeClr>
                </a:solidFill>
                <a:latin typeface="微软雅黑" panose="020B0503020204020204" pitchFamily="34" charset="-122"/>
                <a:ea typeface="微软雅黑" panose="020B0503020204020204" pitchFamily="34" charset="-122"/>
              </a:defRPr>
            </a:lvl1pPr>
          </a:lstStyle>
          <a:p>
            <a:pPr algn="just">
              <a:lnSpc>
                <a:spcPct val="130000"/>
              </a:lnSpc>
            </a:pPr>
            <a:r>
              <a:rPr lang="zh-CN" altLang="en-US" dirty="0">
                <a:solidFill>
                  <a:schemeClr val="tx1">
                    <a:lumMod val="85000"/>
                    <a:lumOff val="15000"/>
                  </a:schemeClr>
                </a:solidFill>
                <a:cs typeface="+mn-ea"/>
                <a:sym typeface="+mn-lt"/>
              </a:rPr>
              <a:t>点击此处输入具体内容</a:t>
            </a:r>
            <a:r>
              <a:rPr lang="en-US" altLang="zh-CN" dirty="0">
                <a:solidFill>
                  <a:schemeClr val="tx1">
                    <a:lumMod val="85000"/>
                    <a:lumOff val="15000"/>
                  </a:schemeClr>
                </a:solidFill>
                <a:cs typeface="+mn-ea"/>
                <a:sym typeface="+mn-lt"/>
              </a:rPr>
              <a:t>,</a:t>
            </a:r>
            <a:r>
              <a:rPr lang="zh-CN" altLang="en-US" dirty="0">
                <a:solidFill>
                  <a:schemeClr val="tx1">
                    <a:lumMod val="85000"/>
                    <a:lumOff val="15000"/>
                  </a:schemeClr>
                </a:solidFill>
              </a:rPr>
              <a:t>听风吹雨</a:t>
            </a:r>
            <a:r>
              <a:rPr lang="en-US" altLang="zh-CN" dirty="0">
                <a:solidFill>
                  <a:schemeClr val="tx1">
                    <a:lumMod val="85000"/>
                    <a:lumOff val="15000"/>
                  </a:schemeClr>
                </a:solidFill>
              </a:rPr>
              <a:t>,</a:t>
            </a:r>
            <a:r>
              <a:rPr lang="zh-CN" altLang="en-US" dirty="0">
                <a:solidFill>
                  <a:schemeClr val="tx1">
                    <a:lumMod val="85000"/>
                    <a:lumOff val="15000"/>
                  </a:schemeClr>
                </a:solidFill>
              </a:rPr>
              <a:t>为您的演讲加分添彩</a:t>
            </a:r>
            <a:r>
              <a:rPr lang="en-US" altLang="zh-CN" dirty="0">
                <a:solidFill>
                  <a:schemeClr val="tx1">
                    <a:lumMod val="85000"/>
                    <a:lumOff val="15000"/>
                  </a:schemeClr>
                </a:solidFill>
              </a:rPr>
              <a:t>!</a:t>
            </a:r>
            <a:r>
              <a:rPr lang="zh-CN" altLang="en-US" dirty="0">
                <a:solidFill>
                  <a:schemeClr val="tx1">
                    <a:lumMod val="85000"/>
                    <a:lumOff val="15000"/>
                  </a:schemeClr>
                </a:solidFill>
                <a:cs typeface="+mn-ea"/>
                <a:sym typeface="+mn-lt"/>
              </a:rPr>
              <a:t>点击此处输入具体内容</a:t>
            </a:r>
            <a:endParaRPr lang="zh-CN" altLang="en-US" dirty="0">
              <a:solidFill>
                <a:schemeClr val="tx1">
                  <a:lumMod val="85000"/>
                  <a:lumOff val="15000"/>
                </a:schemeClr>
              </a:solidFill>
            </a:endParaRPr>
          </a:p>
        </p:txBody>
      </p:sp>
      <p:sp>
        <p:nvSpPr>
          <p:cNvPr id="68" name="TextBox 81"/>
          <p:cNvSpPr txBox="1"/>
          <p:nvPr/>
        </p:nvSpPr>
        <p:spPr>
          <a:xfrm>
            <a:off x="6336531" y="1749574"/>
            <a:ext cx="1368151" cy="400110"/>
          </a:xfrm>
          <a:prstGeom prst="rect">
            <a:avLst/>
          </a:prstGeom>
          <a:noFill/>
        </p:spPr>
        <p:txBody>
          <a:bodyPr wrap="square" rtlCol="0">
            <a:spAutoFit/>
          </a:bodyPr>
          <a:lstStyle/>
          <a:p>
            <a:r>
              <a:rPr lang="zh-CN" altLang="en-US" sz="2000" b="1" dirty="0">
                <a:solidFill>
                  <a:srgbClr val="7B77FF"/>
                </a:solidFill>
                <a:latin typeface="微软雅黑" panose="020B0503020204020204" pitchFamily="34" charset="-122"/>
                <a:ea typeface="微软雅黑" panose="020B0503020204020204" pitchFamily="34" charset="-122"/>
              </a:rPr>
              <a:t>添加标题</a:t>
            </a:r>
          </a:p>
        </p:txBody>
      </p:sp>
      <p:sp>
        <p:nvSpPr>
          <p:cNvPr id="69" name="文本框 88"/>
          <p:cNvSpPr txBox="1"/>
          <p:nvPr/>
        </p:nvSpPr>
        <p:spPr>
          <a:xfrm>
            <a:off x="6330181" y="3400822"/>
            <a:ext cx="4045719" cy="652486"/>
          </a:xfrm>
          <a:prstGeom prst="rect">
            <a:avLst/>
          </a:prstGeom>
          <a:noFill/>
        </p:spPr>
        <p:txBody>
          <a:bodyPr wrap="square" rtlCol="0">
            <a:spAutoFit/>
          </a:bodyPr>
          <a:lstStyle>
            <a:defPPr>
              <a:defRPr lang="zh-CN"/>
            </a:defPPr>
            <a:lvl1pPr algn="r">
              <a:lnSpc>
                <a:spcPct val="150000"/>
              </a:lnSpc>
              <a:defRPr sz="1400">
                <a:solidFill>
                  <a:schemeClr val="bg1">
                    <a:lumMod val="85000"/>
                  </a:schemeClr>
                </a:solidFill>
                <a:latin typeface="微软雅黑" panose="020B0503020204020204" pitchFamily="34" charset="-122"/>
                <a:ea typeface="微软雅黑" panose="020B0503020204020204" pitchFamily="34" charset="-122"/>
              </a:defRPr>
            </a:lvl1pPr>
          </a:lstStyle>
          <a:p>
            <a:pPr algn="just">
              <a:lnSpc>
                <a:spcPct val="130000"/>
              </a:lnSpc>
            </a:pPr>
            <a:r>
              <a:rPr lang="zh-CN" altLang="en-US" dirty="0">
                <a:solidFill>
                  <a:schemeClr val="tx1">
                    <a:lumMod val="85000"/>
                    <a:lumOff val="15000"/>
                  </a:schemeClr>
                </a:solidFill>
                <a:cs typeface="+mn-ea"/>
                <a:sym typeface="+mn-lt"/>
              </a:rPr>
              <a:t>点击此处输入具体内容</a:t>
            </a:r>
            <a:r>
              <a:rPr lang="en-US" altLang="zh-CN" dirty="0">
                <a:solidFill>
                  <a:schemeClr val="tx1">
                    <a:lumMod val="85000"/>
                    <a:lumOff val="15000"/>
                  </a:schemeClr>
                </a:solidFill>
                <a:cs typeface="+mn-ea"/>
                <a:sym typeface="+mn-lt"/>
              </a:rPr>
              <a:t>,</a:t>
            </a:r>
            <a:r>
              <a:rPr lang="zh-CN" altLang="en-US" dirty="0">
                <a:solidFill>
                  <a:schemeClr val="tx1">
                    <a:lumMod val="85000"/>
                    <a:lumOff val="15000"/>
                  </a:schemeClr>
                </a:solidFill>
              </a:rPr>
              <a:t>听风吹雨</a:t>
            </a:r>
            <a:r>
              <a:rPr lang="en-US" altLang="zh-CN" dirty="0">
                <a:solidFill>
                  <a:schemeClr val="tx1">
                    <a:lumMod val="85000"/>
                    <a:lumOff val="15000"/>
                  </a:schemeClr>
                </a:solidFill>
              </a:rPr>
              <a:t>,</a:t>
            </a:r>
            <a:r>
              <a:rPr lang="zh-CN" altLang="en-US" dirty="0">
                <a:solidFill>
                  <a:schemeClr val="tx1">
                    <a:lumMod val="85000"/>
                    <a:lumOff val="15000"/>
                  </a:schemeClr>
                </a:solidFill>
              </a:rPr>
              <a:t>为您的演讲加分添彩</a:t>
            </a:r>
            <a:r>
              <a:rPr lang="en-US" altLang="zh-CN" dirty="0">
                <a:solidFill>
                  <a:schemeClr val="tx1">
                    <a:lumMod val="85000"/>
                    <a:lumOff val="15000"/>
                  </a:schemeClr>
                </a:solidFill>
              </a:rPr>
              <a:t>!</a:t>
            </a:r>
            <a:r>
              <a:rPr lang="zh-CN" altLang="en-US" dirty="0">
                <a:solidFill>
                  <a:schemeClr val="tx1">
                    <a:lumMod val="85000"/>
                    <a:lumOff val="15000"/>
                  </a:schemeClr>
                </a:solidFill>
                <a:cs typeface="+mn-ea"/>
                <a:sym typeface="+mn-lt"/>
              </a:rPr>
              <a:t>点击此处输入具体内容</a:t>
            </a:r>
            <a:endParaRPr lang="zh-CN" altLang="en-US" dirty="0">
              <a:solidFill>
                <a:schemeClr val="tx1">
                  <a:lumMod val="85000"/>
                  <a:lumOff val="15000"/>
                </a:schemeClr>
              </a:solidFill>
            </a:endParaRPr>
          </a:p>
        </p:txBody>
      </p:sp>
      <p:sp>
        <p:nvSpPr>
          <p:cNvPr id="70" name="TextBox 81"/>
          <p:cNvSpPr txBox="1"/>
          <p:nvPr/>
        </p:nvSpPr>
        <p:spPr>
          <a:xfrm>
            <a:off x="6336531" y="3057674"/>
            <a:ext cx="1368151" cy="400110"/>
          </a:xfrm>
          <a:prstGeom prst="rect">
            <a:avLst/>
          </a:prstGeom>
          <a:noFill/>
        </p:spPr>
        <p:txBody>
          <a:bodyPr wrap="square" rtlCol="0">
            <a:spAutoFit/>
          </a:bodyPr>
          <a:lstStyle/>
          <a:p>
            <a:r>
              <a:rPr lang="zh-CN" altLang="en-US" sz="2000" b="1" dirty="0">
                <a:solidFill>
                  <a:srgbClr val="7B77FF"/>
                </a:solidFill>
                <a:latin typeface="微软雅黑" panose="020B0503020204020204" pitchFamily="34" charset="-122"/>
                <a:ea typeface="微软雅黑" panose="020B0503020204020204" pitchFamily="34" charset="-122"/>
              </a:rPr>
              <a:t>添加标题</a:t>
            </a:r>
          </a:p>
        </p:txBody>
      </p:sp>
      <p:sp>
        <p:nvSpPr>
          <p:cNvPr id="71" name="文本框 88"/>
          <p:cNvSpPr txBox="1"/>
          <p:nvPr/>
        </p:nvSpPr>
        <p:spPr>
          <a:xfrm>
            <a:off x="6330181" y="4772422"/>
            <a:ext cx="4045719" cy="652486"/>
          </a:xfrm>
          <a:prstGeom prst="rect">
            <a:avLst/>
          </a:prstGeom>
          <a:noFill/>
        </p:spPr>
        <p:txBody>
          <a:bodyPr wrap="square" rtlCol="0">
            <a:spAutoFit/>
          </a:bodyPr>
          <a:lstStyle>
            <a:defPPr>
              <a:defRPr lang="zh-CN"/>
            </a:defPPr>
            <a:lvl1pPr algn="r">
              <a:lnSpc>
                <a:spcPct val="150000"/>
              </a:lnSpc>
              <a:defRPr sz="1400">
                <a:solidFill>
                  <a:schemeClr val="bg1">
                    <a:lumMod val="85000"/>
                  </a:schemeClr>
                </a:solidFill>
                <a:latin typeface="微软雅黑" panose="020B0503020204020204" pitchFamily="34" charset="-122"/>
                <a:ea typeface="微软雅黑" panose="020B0503020204020204" pitchFamily="34" charset="-122"/>
              </a:defRPr>
            </a:lvl1pPr>
          </a:lstStyle>
          <a:p>
            <a:pPr algn="just">
              <a:lnSpc>
                <a:spcPct val="130000"/>
              </a:lnSpc>
            </a:pPr>
            <a:r>
              <a:rPr lang="zh-CN" altLang="en-US" dirty="0">
                <a:solidFill>
                  <a:schemeClr val="tx1">
                    <a:lumMod val="85000"/>
                    <a:lumOff val="15000"/>
                  </a:schemeClr>
                </a:solidFill>
                <a:cs typeface="+mn-ea"/>
                <a:sym typeface="+mn-lt"/>
              </a:rPr>
              <a:t>点击此处输入具体内容</a:t>
            </a:r>
            <a:r>
              <a:rPr lang="en-US" altLang="zh-CN" dirty="0">
                <a:solidFill>
                  <a:schemeClr val="tx1">
                    <a:lumMod val="85000"/>
                    <a:lumOff val="15000"/>
                  </a:schemeClr>
                </a:solidFill>
                <a:cs typeface="+mn-ea"/>
                <a:sym typeface="+mn-lt"/>
              </a:rPr>
              <a:t>,</a:t>
            </a:r>
            <a:r>
              <a:rPr lang="zh-CN" altLang="en-US" dirty="0">
                <a:solidFill>
                  <a:schemeClr val="tx1">
                    <a:lumMod val="85000"/>
                    <a:lumOff val="15000"/>
                  </a:schemeClr>
                </a:solidFill>
              </a:rPr>
              <a:t>听风吹雨</a:t>
            </a:r>
            <a:r>
              <a:rPr lang="en-US" altLang="zh-CN" dirty="0">
                <a:solidFill>
                  <a:schemeClr val="tx1">
                    <a:lumMod val="85000"/>
                    <a:lumOff val="15000"/>
                  </a:schemeClr>
                </a:solidFill>
              </a:rPr>
              <a:t>,</a:t>
            </a:r>
            <a:r>
              <a:rPr lang="zh-CN" altLang="en-US" dirty="0">
                <a:solidFill>
                  <a:schemeClr val="tx1">
                    <a:lumMod val="85000"/>
                    <a:lumOff val="15000"/>
                  </a:schemeClr>
                </a:solidFill>
              </a:rPr>
              <a:t>为您的演讲加分添彩</a:t>
            </a:r>
            <a:r>
              <a:rPr lang="en-US" altLang="zh-CN" dirty="0">
                <a:solidFill>
                  <a:schemeClr val="tx1">
                    <a:lumMod val="85000"/>
                    <a:lumOff val="15000"/>
                  </a:schemeClr>
                </a:solidFill>
              </a:rPr>
              <a:t>!</a:t>
            </a:r>
            <a:r>
              <a:rPr lang="zh-CN" altLang="en-US" dirty="0">
                <a:solidFill>
                  <a:schemeClr val="tx1">
                    <a:lumMod val="85000"/>
                    <a:lumOff val="15000"/>
                  </a:schemeClr>
                </a:solidFill>
                <a:cs typeface="+mn-ea"/>
                <a:sym typeface="+mn-lt"/>
              </a:rPr>
              <a:t>点击此处输入具体内容</a:t>
            </a:r>
            <a:endParaRPr lang="zh-CN" altLang="en-US" dirty="0">
              <a:solidFill>
                <a:schemeClr val="tx1">
                  <a:lumMod val="85000"/>
                  <a:lumOff val="15000"/>
                </a:schemeClr>
              </a:solidFill>
            </a:endParaRPr>
          </a:p>
        </p:txBody>
      </p:sp>
      <p:sp>
        <p:nvSpPr>
          <p:cNvPr id="72" name="TextBox 81"/>
          <p:cNvSpPr txBox="1"/>
          <p:nvPr/>
        </p:nvSpPr>
        <p:spPr>
          <a:xfrm>
            <a:off x="6336531" y="4429274"/>
            <a:ext cx="1368151" cy="400110"/>
          </a:xfrm>
          <a:prstGeom prst="rect">
            <a:avLst/>
          </a:prstGeom>
          <a:noFill/>
        </p:spPr>
        <p:txBody>
          <a:bodyPr wrap="square" rtlCol="0">
            <a:spAutoFit/>
          </a:bodyPr>
          <a:lstStyle/>
          <a:p>
            <a:r>
              <a:rPr lang="zh-CN" altLang="en-US" sz="2000" b="1" dirty="0">
                <a:solidFill>
                  <a:srgbClr val="7B77FF"/>
                </a:solidFill>
                <a:latin typeface="微软雅黑" panose="020B0503020204020204" pitchFamily="34" charset="-122"/>
                <a:ea typeface="微软雅黑" panose="020B0503020204020204" pitchFamily="34" charset="-122"/>
              </a:rPr>
              <a:t>添加标题</a:t>
            </a:r>
          </a:p>
        </p:txBody>
      </p:sp>
      <p:sp>
        <p:nvSpPr>
          <p:cNvPr id="73" name="TextBox 17"/>
          <p:cNvSpPr txBox="1"/>
          <p:nvPr/>
        </p:nvSpPr>
        <p:spPr>
          <a:xfrm>
            <a:off x="1096583" y="236449"/>
            <a:ext cx="3057247" cy="523220"/>
          </a:xfrm>
          <a:prstGeom prst="rect">
            <a:avLst/>
          </a:prstGeom>
          <a:noFill/>
        </p:spPr>
        <p:txBody>
          <a:bodyPr wrap="none" rtlCol="0">
            <a:spAutoFit/>
          </a:bodyPr>
          <a:lstStyle/>
          <a:p>
            <a:r>
              <a:rPr lang="zh-CN" altLang="en-US" sz="2800" b="1" dirty="0">
                <a:solidFill>
                  <a:srgbClr val="7B77FF"/>
                </a:solidFill>
                <a:latin typeface="微软雅黑" panose="020B0503020204020204" pitchFamily="34" charset="-122"/>
                <a:ea typeface="微软雅黑" panose="020B0503020204020204" pitchFamily="34" charset="-122"/>
                <a:sym typeface="+mn-lt"/>
              </a:rPr>
              <a:t>项目问题解决方案</a:t>
            </a:r>
          </a:p>
        </p:txBody>
      </p:sp>
      <p:sp>
        <p:nvSpPr>
          <p:cNvPr id="74" name="任意多边形: 形状 73"/>
          <p:cNvSpPr/>
          <p:nvPr/>
        </p:nvSpPr>
        <p:spPr>
          <a:xfrm rot="6873902">
            <a:off x="350857" y="166657"/>
            <a:ext cx="636191" cy="662805"/>
          </a:xfrm>
          <a:custGeom>
            <a:avLst/>
            <a:gdLst>
              <a:gd name="connsiteX0" fmla="*/ 613277 w 3866328"/>
              <a:gd name="connsiteY0" fmla="*/ 140207 h 4172679"/>
              <a:gd name="connsiteX1" fmla="*/ 2546080 w 3866328"/>
              <a:gd name="connsiteY1" fmla="*/ 399531 h 4172679"/>
              <a:gd name="connsiteX2" fmla="*/ 3805207 w 3866328"/>
              <a:gd name="connsiteY2" fmla="*/ 1545372 h 4172679"/>
              <a:gd name="connsiteX3" fmla="*/ 3807012 w 3866328"/>
              <a:gd name="connsiteY3" fmla="*/ 1550368 h 4172679"/>
              <a:gd name="connsiteX4" fmla="*/ 3829988 w 3866328"/>
              <a:gd name="connsiteY4" fmla="*/ 1589517 h 4172679"/>
              <a:gd name="connsiteX5" fmla="*/ 3865844 w 3866328"/>
              <a:gd name="connsiteY5" fmla="*/ 1770949 h 4172679"/>
              <a:gd name="connsiteX6" fmla="*/ 3864378 w 3866328"/>
              <a:gd name="connsiteY6" fmla="*/ 1791606 h 4172679"/>
              <a:gd name="connsiteX7" fmla="*/ 3866328 w 3866328"/>
              <a:gd name="connsiteY7" fmla="*/ 1834775 h 4172679"/>
              <a:gd name="connsiteX8" fmla="*/ 3853401 w 3866328"/>
              <a:gd name="connsiteY8" fmla="*/ 1920995 h 4172679"/>
              <a:gd name="connsiteX9" fmla="*/ 3843093 w 3866328"/>
              <a:gd name="connsiteY9" fmla="*/ 1947820 h 4172679"/>
              <a:gd name="connsiteX10" fmla="*/ 3834969 w 3866328"/>
              <a:gd name="connsiteY10" fmla="*/ 1986353 h 4172679"/>
              <a:gd name="connsiteX11" fmla="*/ 2672420 w 3866328"/>
              <a:gd name="connsiteY11" fmla="*/ 3433435 h 4172679"/>
              <a:gd name="connsiteX12" fmla="*/ 856034 w 3866328"/>
              <a:gd name="connsiteY12" fmla="*/ 4165915 h 4172679"/>
              <a:gd name="connsiteX13" fmla="*/ 774152 w 3866328"/>
              <a:gd name="connsiteY13" fmla="*/ 4149628 h 4172679"/>
              <a:gd name="connsiteX14" fmla="*/ 763689 w 3866328"/>
              <a:gd name="connsiteY14" fmla="*/ 4148356 h 4172679"/>
              <a:gd name="connsiteX15" fmla="*/ 758900 w 3866328"/>
              <a:gd name="connsiteY15" fmla="*/ 4146595 h 4172679"/>
              <a:gd name="connsiteX16" fmla="*/ 753837 w 3866328"/>
              <a:gd name="connsiteY16" fmla="*/ 4145587 h 4172679"/>
              <a:gd name="connsiteX17" fmla="*/ 691610 w 3866328"/>
              <a:gd name="connsiteY17" fmla="*/ 4121853 h 4172679"/>
              <a:gd name="connsiteX18" fmla="*/ 679226 w 3866328"/>
              <a:gd name="connsiteY18" fmla="*/ 4117300 h 4172679"/>
              <a:gd name="connsiteX19" fmla="*/ 678511 w 3866328"/>
              <a:gd name="connsiteY19" fmla="*/ 4116857 h 4172679"/>
              <a:gd name="connsiteX20" fmla="*/ 664236 w 3866328"/>
              <a:gd name="connsiteY20" fmla="*/ 4111412 h 4172679"/>
              <a:gd name="connsiteX21" fmla="*/ 588310 w 3866328"/>
              <a:gd name="connsiteY21" fmla="*/ 4063104 h 4172679"/>
              <a:gd name="connsiteX22" fmla="*/ 556369 w 3866328"/>
              <a:gd name="connsiteY22" fmla="*/ 4030352 h 4172679"/>
              <a:gd name="connsiteX23" fmla="*/ 519547 w 3866328"/>
              <a:gd name="connsiteY23" fmla="*/ 3997884 h 4172679"/>
              <a:gd name="connsiteX24" fmla="*/ 0 w 3866328"/>
              <a:gd name="connsiteY24" fmla="*/ 2109537 h 4172679"/>
              <a:gd name="connsiteX25" fmla="*/ 597702 w 3866328"/>
              <a:gd name="connsiteY25" fmla="*/ 152275 h 4172679"/>
              <a:gd name="connsiteX26" fmla="*/ 605929 w 3866328"/>
              <a:gd name="connsiteY26" fmla="*/ 147179 h 4172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66328" h="4172679">
                <a:moveTo>
                  <a:pt x="613277" y="140207"/>
                </a:moveTo>
                <a:cubicBezTo>
                  <a:pt x="942882" y="-114697"/>
                  <a:pt x="1743763" y="-18409"/>
                  <a:pt x="2546080" y="399531"/>
                </a:cubicBezTo>
                <a:cubicBezTo>
                  <a:pt x="3176472" y="727912"/>
                  <a:pt x="3643634" y="1169373"/>
                  <a:pt x="3805207" y="1545372"/>
                </a:cubicBezTo>
                <a:lnTo>
                  <a:pt x="3807012" y="1550368"/>
                </a:lnTo>
                <a:lnTo>
                  <a:pt x="3829988" y="1589517"/>
                </a:lnTo>
                <a:cubicBezTo>
                  <a:pt x="3853560" y="1643474"/>
                  <a:pt x="3865262" y="1704381"/>
                  <a:pt x="3865844" y="1770949"/>
                </a:cubicBezTo>
                <a:lnTo>
                  <a:pt x="3864378" y="1791606"/>
                </a:lnTo>
                <a:lnTo>
                  <a:pt x="3866328" y="1834775"/>
                </a:lnTo>
                <a:cubicBezTo>
                  <a:pt x="3864901" y="1864503"/>
                  <a:pt x="3860627" y="1893288"/>
                  <a:pt x="3853401" y="1920995"/>
                </a:cubicBezTo>
                <a:lnTo>
                  <a:pt x="3843093" y="1947820"/>
                </a:lnTo>
                <a:lnTo>
                  <a:pt x="3834969" y="1986353"/>
                </a:lnTo>
                <a:cubicBezTo>
                  <a:pt x="3719934" y="2407688"/>
                  <a:pt x="3291040" y="2961393"/>
                  <a:pt x="2672420" y="3433435"/>
                </a:cubicBezTo>
                <a:cubicBezTo>
                  <a:pt x="1997562" y="3948390"/>
                  <a:pt x="1288580" y="4219908"/>
                  <a:pt x="856034" y="4165915"/>
                </a:cubicBezTo>
                <a:lnTo>
                  <a:pt x="774152" y="4149628"/>
                </a:lnTo>
                <a:lnTo>
                  <a:pt x="763689" y="4148356"/>
                </a:lnTo>
                <a:lnTo>
                  <a:pt x="758900" y="4146595"/>
                </a:lnTo>
                <a:lnTo>
                  <a:pt x="753837" y="4145587"/>
                </a:lnTo>
                <a:lnTo>
                  <a:pt x="691610" y="4121853"/>
                </a:lnTo>
                <a:lnTo>
                  <a:pt x="679226" y="4117300"/>
                </a:lnTo>
                <a:lnTo>
                  <a:pt x="678511" y="4116857"/>
                </a:lnTo>
                <a:lnTo>
                  <a:pt x="664236" y="4111412"/>
                </a:lnTo>
                <a:cubicBezTo>
                  <a:pt x="636588" y="4097681"/>
                  <a:pt x="611219" y="4081594"/>
                  <a:pt x="588310" y="4063104"/>
                </a:cubicBezTo>
                <a:lnTo>
                  <a:pt x="556369" y="4030352"/>
                </a:lnTo>
                <a:lnTo>
                  <a:pt x="519547" y="3997884"/>
                </a:lnTo>
                <a:cubicBezTo>
                  <a:pt x="214231" y="3686768"/>
                  <a:pt x="0" y="2958426"/>
                  <a:pt x="0" y="2109537"/>
                </a:cubicBezTo>
                <a:cubicBezTo>
                  <a:pt x="0" y="1189907"/>
                  <a:pt x="251424" y="411752"/>
                  <a:pt x="597702" y="152275"/>
                </a:cubicBezTo>
                <a:lnTo>
                  <a:pt x="605929" y="147179"/>
                </a:lnTo>
                <a:close/>
              </a:path>
            </a:pathLst>
          </a:custGeom>
          <a:gradFill>
            <a:gsLst>
              <a:gs pos="97000">
                <a:srgbClr val="857EFF"/>
              </a:gs>
              <a:gs pos="1770">
                <a:srgbClr val="DEDEFF"/>
              </a:gs>
              <a:gs pos="44000">
                <a:srgbClr val="75C2F6"/>
              </a:gs>
            </a:gsLst>
            <a:lin ang="2400000" scaled="0"/>
          </a:gradFill>
          <a:ln>
            <a:noFill/>
          </a:ln>
          <a:effectLst>
            <a:outerShdw blurRad="762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3" name="图片 2" descr="E:\ppt创作\素材\0a7c25c0864ba5025839913b1ec6df24.png0a7c25c0864ba5025839913b1ec6df24"/>
          <p:cNvPicPr>
            <a:picLocks noChangeAspect="1"/>
          </p:cNvPicPr>
          <p:nvPr/>
        </p:nvPicPr>
        <p:blipFill>
          <a:blip r:embed="rId3"/>
          <a:srcRect/>
          <a:stretch>
            <a:fillRect/>
          </a:stretch>
        </p:blipFill>
        <p:spPr>
          <a:xfrm>
            <a:off x="1096583" y="2475562"/>
            <a:ext cx="4514097" cy="275209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additive="base">
                                        <p:cTn id="7" dur="500" fill="hold"/>
                                        <p:tgtEl>
                                          <p:spTgt spid="67"/>
                                        </p:tgtEl>
                                        <p:attrNameLst>
                                          <p:attrName>ppt_x</p:attrName>
                                        </p:attrNameLst>
                                      </p:cBhvr>
                                      <p:tavLst>
                                        <p:tav tm="0">
                                          <p:val>
                                            <p:strVal val="1+#ppt_w/2"/>
                                          </p:val>
                                        </p:tav>
                                        <p:tav tm="100000">
                                          <p:val>
                                            <p:strVal val="#ppt_x"/>
                                          </p:val>
                                        </p:tav>
                                      </p:tavLst>
                                    </p:anim>
                                    <p:anim calcmode="lin" valueType="num">
                                      <p:cBhvr additive="base">
                                        <p:cTn id="8" dur="500" fill="hold"/>
                                        <p:tgtEl>
                                          <p:spTgt spid="67"/>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68"/>
                                        </p:tgtEl>
                                        <p:attrNameLst>
                                          <p:attrName>style.visibility</p:attrName>
                                        </p:attrNameLst>
                                      </p:cBhvr>
                                      <p:to>
                                        <p:strVal val="visible"/>
                                      </p:to>
                                    </p:set>
                                    <p:anim calcmode="lin" valueType="num">
                                      <p:cBhvr additive="base">
                                        <p:cTn id="11" dur="500" fill="hold"/>
                                        <p:tgtEl>
                                          <p:spTgt spid="68"/>
                                        </p:tgtEl>
                                        <p:attrNameLst>
                                          <p:attrName>ppt_x</p:attrName>
                                        </p:attrNameLst>
                                      </p:cBhvr>
                                      <p:tavLst>
                                        <p:tav tm="0">
                                          <p:val>
                                            <p:strVal val="1+#ppt_w/2"/>
                                          </p:val>
                                        </p:tav>
                                        <p:tav tm="100000">
                                          <p:val>
                                            <p:strVal val="#ppt_x"/>
                                          </p:val>
                                        </p:tav>
                                      </p:tavLst>
                                    </p:anim>
                                    <p:anim calcmode="lin" valueType="num">
                                      <p:cBhvr additive="base">
                                        <p:cTn id="12" dur="500" fill="hold"/>
                                        <p:tgtEl>
                                          <p:spTgt spid="68"/>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2" fill="hold" grpId="0" nodeType="afterEffect">
                                  <p:stCondLst>
                                    <p:cond delay="0"/>
                                  </p:stCondLst>
                                  <p:childTnLst>
                                    <p:set>
                                      <p:cBhvr>
                                        <p:cTn id="15" dur="1" fill="hold">
                                          <p:stCondLst>
                                            <p:cond delay="0"/>
                                          </p:stCondLst>
                                        </p:cTn>
                                        <p:tgtEl>
                                          <p:spTgt spid="69"/>
                                        </p:tgtEl>
                                        <p:attrNameLst>
                                          <p:attrName>style.visibility</p:attrName>
                                        </p:attrNameLst>
                                      </p:cBhvr>
                                      <p:to>
                                        <p:strVal val="visible"/>
                                      </p:to>
                                    </p:set>
                                    <p:anim calcmode="lin" valueType="num">
                                      <p:cBhvr additive="base">
                                        <p:cTn id="16" dur="500" fill="hold"/>
                                        <p:tgtEl>
                                          <p:spTgt spid="69"/>
                                        </p:tgtEl>
                                        <p:attrNameLst>
                                          <p:attrName>ppt_x</p:attrName>
                                        </p:attrNameLst>
                                      </p:cBhvr>
                                      <p:tavLst>
                                        <p:tav tm="0">
                                          <p:val>
                                            <p:strVal val="1+#ppt_w/2"/>
                                          </p:val>
                                        </p:tav>
                                        <p:tav tm="100000">
                                          <p:val>
                                            <p:strVal val="#ppt_x"/>
                                          </p:val>
                                        </p:tav>
                                      </p:tavLst>
                                    </p:anim>
                                    <p:anim calcmode="lin" valueType="num">
                                      <p:cBhvr additive="base">
                                        <p:cTn id="17" dur="500" fill="hold"/>
                                        <p:tgtEl>
                                          <p:spTgt spid="69"/>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0"/>
                                  </p:stCondLst>
                                  <p:childTnLst>
                                    <p:set>
                                      <p:cBhvr>
                                        <p:cTn id="19" dur="1" fill="hold">
                                          <p:stCondLst>
                                            <p:cond delay="0"/>
                                          </p:stCondLst>
                                        </p:cTn>
                                        <p:tgtEl>
                                          <p:spTgt spid="70"/>
                                        </p:tgtEl>
                                        <p:attrNameLst>
                                          <p:attrName>style.visibility</p:attrName>
                                        </p:attrNameLst>
                                      </p:cBhvr>
                                      <p:to>
                                        <p:strVal val="visible"/>
                                      </p:to>
                                    </p:set>
                                    <p:anim calcmode="lin" valueType="num">
                                      <p:cBhvr additive="base">
                                        <p:cTn id="20" dur="500" fill="hold"/>
                                        <p:tgtEl>
                                          <p:spTgt spid="70"/>
                                        </p:tgtEl>
                                        <p:attrNameLst>
                                          <p:attrName>ppt_x</p:attrName>
                                        </p:attrNameLst>
                                      </p:cBhvr>
                                      <p:tavLst>
                                        <p:tav tm="0">
                                          <p:val>
                                            <p:strVal val="1+#ppt_w/2"/>
                                          </p:val>
                                        </p:tav>
                                        <p:tav tm="100000">
                                          <p:val>
                                            <p:strVal val="#ppt_x"/>
                                          </p:val>
                                        </p:tav>
                                      </p:tavLst>
                                    </p:anim>
                                    <p:anim calcmode="lin" valueType="num">
                                      <p:cBhvr additive="base">
                                        <p:cTn id="21" dur="500" fill="hold"/>
                                        <p:tgtEl>
                                          <p:spTgt spid="70"/>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2" fill="hold" grpId="0" nodeType="afterEffect">
                                  <p:stCondLst>
                                    <p:cond delay="0"/>
                                  </p:stCondLst>
                                  <p:childTnLst>
                                    <p:set>
                                      <p:cBhvr>
                                        <p:cTn id="24" dur="1" fill="hold">
                                          <p:stCondLst>
                                            <p:cond delay="0"/>
                                          </p:stCondLst>
                                        </p:cTn>
                                        <p:tgtEl>
                                          <p:spTgt spid="71"/>
                                        </p:tgtEl>
                                        <p:attrNameLst>
                                          <p:attrName>style.visibility</p:attrName>
                                        </p:attrNameLst>
                                      </p:cBhvr>
                                      <p:to>
                                        <p:strVal val="visible"/>
                                      </p:to>
                                    </p:set>
                                    <p:anim calcmode="lin" valueType="num">
                                      <p:cBhvr additive="base">
                                        <p:cTn id="25" dur="500" fill="hold"/>
                                        <p:tgtEl>
                                          <p:spTgt spid="71"/>
                                        </p:tgtEl>
                                        <p:attrNameLst>
                                          <p:attrName>ppt_x</p:attrName>
                                        </p:attrNameLst>
                                      </p:cBhvr>
                                      <p:tavLst>
                                        <p:tav tm="0">
                                          <p:val>
                                            <p:strVal val="1+#ppt_w/2"/>
                                          </p:val>
                                        </p:tav>
                                        <p:tav tm="100000">
                                          <p:val>
                                            <p:strVal val="#ppt_x"/>
                                          </p:val>
                                        </p:tav>
                                      </p:tavLst>
                                    </p:anim>
                                    <p:anim calcmode="lin" valueType="num">
                                      <p:cBhvr additive="base">
                                        <p:cTn id="26" dur="500" fill="hold"/>
                                        <p:tgtEl>
                                          <p:spTgt spid="71"/>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72"/>
                                        </p:tgtEl>
                                        <p:attrNameLst>
                                          <p:attrName>style.visibility</p:attrName>
                                        </p:attrNameLst>
                                      </p:cBhvr>
                                      <p:to>
                                        <p:strVal val="visible"/>
                                      </p:to>
                                    </p:set>
                                    <p:anim calcmode="lin" valueType="num">
                                      <p:cBhvr additive="base">
                                        <p:cTn id="29" dur="500" fill="hold"/>
                                        <p:tgtEl>
                                          <p:spTgt spid="72"/>
                                        </p:tgtEl>
                                        <p:attrNameLst>
                                          <p:attrName>ppt_x</p:attrName>
                                        </p:attrNameLst>
                                      </p:cBhvr>
                                      <p:tavLst>
                                        <p:tav tm="0">
                                          <p:val>
                                            <p:strVal val="1+#ppt_w/2"/>
                                          </p:val>
                                        </p:tav>
                                        <p:tav tm="100000">
                                          <p:val>
                                            <p:strVal val="#ppt_x"/>
                                          </p:val>
                                        </p:tav>
                                      </p:tavLst>
                                    </p:anim>
                                    <p:anim calcmode="lin" valueType="num">
                                      <p:cBhvr additive="base">
                                        <p:cTn id="30" dur="500" fill="hold"/>
                                        <p:tgtEl>
                                          <p:spTgt spid="72"/>
                                        </p:tgtEl>
                                        <p:attrNameLst>
                                          <p:attrName>ppt_y</p:attrName>
                                        </p:attrNameLst>
                                      </p:cBhvr>
                                      <p:tavLst>
                                        <p:tav tm="0">
                                          <p:val>
                                            <p:strVal val="#ppt_y"/>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73"/>
                                        </p:tgtEl>
                                        <p:attrNameLst>
                                          <p:attrName>style.visibility</p:attrName>
                                        </p:attrNameLst>
                                      </p:cBhvr>
                                      <p:to>
                                        <p:strVal val="visible"/>
                                      </p:to>
                                    </p:set>
                                    <p:animEffect transition="in" filter="fade">
                                      <p:cBhvr>
                                        <p:cTn id="33" dur="1000"/>
                                        <p:tgtEl>
                                          <p:spTgt spid="73"/>
                                        </p:tgtEl>
                                      </p:cBhvr>
                                    </p:animEffect>
                                    <p:anim calcmode="lin" valueType="num">
                                      <p:cBhvr>
                                        <p:cTn id="34" dur="1000" fill="hold"/>
                                        <p:tgtEl>
                                          <p:spTgt spid="73"/>
                                        </p:tgtEl>
                                        <p:attrNameLst>
                                          <p:attrName>ppt_x</p:attrName>
                                        </p:attrNameLst>
                                      </p:cBhvr>
                                      <p:tavLst>
                                        <p:tav tm="0">
                                          <p:val>
                                            <p:strVal val="#ppt_x"/>
                                          </p:val>
                                        </p:tav>
                                        <p:tav tm="100000">
                                          <p:val>
                                            <p:strVal val="#ppt_x"/>
                                          </p:val>
                                        </p:tav>
                                      </p:tavLst>
                                    </p:anim>
                                    <p:anim calcmode="lin" valueType="num">
                                      <p:cBhvr>
                                        <p:cTn id="35" dur="1000" fill="hold"/>
                                        <p:tgtEl>
                                          <p:spTgt spid="73"/>
                                        </p:tgtEl>
                                        <p:attrNameLst>
                                          <p:attrName>ppt_y</p:attrName>
                                        </p:attrNameLst>
                                      </p:cBhvr>
                                      <p:tavLst>
                                        <p:tav tm="0">
                                          <p:val>
                                            <p:strVal val="#ppt_y+.1"/>
                                          </p:val>
                                        </p:tav>
                                        <p:tav tm="100000">
                                          <p:val>
                                            <p:strVal val="#ppt_y"/>
                                          </p:val>
                                        </p:tav>
                                      </p:tavLst>
                                    </p:anim>
                                  </p:childTnLst>
                                </p:cTn>
                              </p:par>
                            </p:childTnLst>
                          </p:cTn>
                        </p:par>
                        <p:par>
                          <p:cTn id="36" fill="hold">
                            <p:stCondLst>
                              <p:cond delay="1500"/>
                            </p:stCondLst>
                            <p:childTnLst>
                              <p:par>
                                <p:cTn id="37" presetID="31" presetClass="entr" presetSubtype="0" fill="hold" grpId="0" nodeType="afterEffect">
                                  <p:stCondLst>
                                    <p:cond delay="0"/>
                                  </p:stCondLst>
                                  <p:childTnLst>
                                    <p:set>
                                      <p:cBhvr>
                                        <p:cTn id="38" dur="1" fill="hold">
                                          <p:stCondLst>
                                            <p:cond delay="0"/>
                                          </p:stCondLst>
                                        </p:cTn>
                                        <p:tgtEl>
                                          <p:spTgt spid="74"/>
                                        </p:tgtEl>
                                        <p:attrNameLst>
                                          <p:attrName>style.visibility</p:attrName>
                                        </p:attrNameLst>
                                      </p:cBhvr>
                                      <p:to>
                                        <p:strVal val="visible"/>
                                      </p:to>
                                    </p:set>
                                    <p:anim calcmode="lin" valueType="num">
                                      <p:cBhvr>
                                        <p:cTn id="39" dur="1000" fill="hold"/>
                                        <p:tgtEl>
                                          <p:spTgt spid="74"/>
                                        </p:tgtEl>
                                        <p:attrNameLst>
                                          <p:attrName>ppt_w</p:attrName>
                                        </p:attrNameLst>
                                      </p:cBhvr>
                                      <p:tavLst>
                                        <p:tav tm="0">
                                          <p:val>
                                            <p:fltVal val="0"/>
                                          </p:val>
                                        </p:tav>
                                        <p:tav tm="100000">
                                          <p:val>
                                            <p:strVal val="#ppt_w"/>
                                          </p:val>
                                        </p:tav>
                                      </p:tavLst>
                                    </p:anim>
                                    <p:anim calcmode="lin" valueType="num">
                                      <p:cBhvr>
                                        <p:cTn id="40" dur="1000" fill="hold"/>
                                        <p:tgtEl>
                                          <p:spTgt spid="74"/>
                                        </p:tgtEl>
                                        <p:attrNameLst>
                                          <p:attrName>ppt_h</p:attrName>
                                        </p:attrNameLst>
                                      </p:cBhvr>
                                      <p:tavLst>
                                        <p:tav tm="0">
                                          <p:val>
                                            <p:fltVal val="0"/>
                                          </p:val>
                                        </p:tav>
                                        <p:tav tm="100000">
                                          <p:val>
                                            <p:strVal val="#ppt_h"/>
                                          </p:val>
                                        </p:tav>
                                      </p:tavLst>
                                    </p:anim>
                                    <p:anim calcmode="lin" valueType="num">
                                      <p:cBhvr>
                                        <p:cTn id="41" dur="1000" fill="hold"/>
                                        <p:tgtEl>
                                          <p:spTgt spid="74"/>
                                        </p:tgtEl>
                                        <p:attrNameLst>
                                          <p:attrName>style.rotation</p:attrName>
                                        </p:attrNameLst>
                                      </p:cBhvr>
                                      <p:tavLst>
                                        <p:tav tm="0">
                                          <p:val>
                                            <p:fltVal val="90"/>
                                          </p:val>
                                        </p:tav>
                                        <p:tav tm="100000">
                                          <p:val>
                                            <p:fltVal val="0"/>
                                          </p:val>
                                        </p:tav>
                                      </p:tavLst>
                                    </p:anim>
                                    <p:animEffect transition="in" filter="fade">
                                      <p:cBhvr>
                                        <p:cTn id="42" dur="10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68" grpId="0"/>
      <p:bldP spid="69" grpId="0"/>
      <p:bldP spid="70" grpId="0"/>
      <p:bldP spid="71" grpId="0"/>
      <p:bldP spid="72" grpId="0"/>
      <p:bldP spid="73" grpId="0"/>
      <p:bldP spid="74"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任意多边形: 形状 32"/>
          <p:cNvSpPr/>
          <p:nvPr/>
        </p:nvSpPr>
        <p:spPr>
          <a:xfrm rot="21019517">
            <a:off x="-3421810" y="-4211785"/>
            <a:ext cx="12137961" cy="10121845"/>
          </a:xfrm>
          <a:custGeom>
            <a:avLst/>
            <a:gdLst>
              <a:gd name="connsiteX0" fmla="*/ 613277 w 3866328"/>
              <a:gd name="connsiteY0" fmla="*/ 140207 h 4172679"/>
              <a:gd name="connsiteX1" fmla="*/ 2546080 w 3866328"/>
              <a:gd name="connsiteY1" fmla="*/ 399531 h 4172679"/>
              <a:gd name="connsiteX2" fmla="*/ 3805207 w 3866328"/>
              <a:gd name="connsiteY2" fmla="*/ 1545372 h 4172679"/>
              <a:gd name="connsiteX3" fmla="*/ 3807012 w 3866328"/>
              <a:gd name="connsiteY3" fmla="*/ 1550368 h 4172679"/>
              <a:gd name="connsiteX4" fmla="*/ 3829988 w 3866328"/>
              <a:gd name="connsiteY4" fmla="*/ 1589517 h 4172679"/>
              <a:gd name="connsiteX5" fmla="*/ 3865844 w 3866328"/>
              <a:gd name="connsiteY5" fmla="*/ 1770949 h 4172679"/>
              <a:gd name="connsiteX6" fmla="*/ 3864378 w 3866328"/>
              <a:gd name="connsiteY6" fmla="*/ 1791606 h 4172679"/>
              <a:gd name="connsiteX7" fmla="*/ 3866328 w 3866328"/>
              <a:gd name="connsiteY7" fmla="*/ 1834775 h 4172679"/>
              <a:gd name="connsiteX8" fmla="*/ 3853401 w 3866328"/>
              <a:gd name="connsiteY8" fmla="*/ 1920995 h 4172679"/>
              <a:gd name="connsiteX9" fmla="*/ 3843093 w 3866328"/>
              <a:gd name="connsiteY9" fmla="*/ 1947820 h 4172679"/>
              <a:gd name="connsiteX10" fmla="*/ 3834969 w 3866328"/>
              <a:gd name="connsiteY10" fmla="*/ 1986353 h 4172679"/>
              <a:gd name="connsiteX11" fmla="*/ 2672420 w 3866328"/>
              <a:gd name="connsiteY11" fmla="*/ 3433435 h 4172679"/>
              <a:gd name="connsiteX12" fmla="*/ 856034 w 3866328"/>
              <a:gd name="connsiteY12" fmla="*/ 4165915 h 4172679"/>
              <a:gd name="connsiteX13" fmla="*/ 774152 w 3866328"/>
              <a:gd name="connsiteY13" fmla="*/ 4149628 h 4172679"/>
              <a:gd name="connsiteX14" fmla="*/ 763689 w 3866328"/>
              <a:gd name="connsiteY14" fmla="*/ 4148356 h 4172679"/>
              <a:gd name="connsiteX15" fmla="*/ 758900 w 3866328"/>
              <a:gd name="connsiteY15" fmla="*/ 4146595 h 4172679"/>
              <a:gd name="connsiteX16" fmla="*/ 753837 w 3866328"/>
              <a:gd name="connsiteY16" fmla="*/ 4145587 h 4172679"/>
              <a:gd name="connsiteX17" fmla="*/ 691610 w 3866328"/>
              <a:gd name="connsiteY17" fmla="*/ 4121853 h 4172679"/>
              <a:gd name="connsiteX18" fmla="*/ 679226 w 3866328"/>
              <a:gd name="connsiteY18" fmla="*/ 4117300 h 4172679"/>
              <a:gd name="connsiteX19" fmla="*/ 678511 w 3866328"/>
              <a:gd name="connsiteY19" fmla="*/ 4116857 h 4172679"/>
              <a:gd name="connsiteX20" fmla="*/ 664236 w 3866328"/>
              <a:gd name="connsiteY20" fmla="*/ 4111412 h 4172679"/>
              <a:gd name="connsiteX21" fmla="*/ 588310 w 3866328"/>
              <a:gd name="connsiteY21" fmla="*/ 4063104 h 4172679"/>
              <a:gd name="connsiteX22" fmla="*/ 556369 w 3866328"/>
              <a:gd name="connsiteY22" fmla="*/ 4030352 h 4172679"/>
              <a:gd name="connsiteX23" fmla="*/ 519547 w 3866328"/>
              <a:gd name="connsiteY23" fmla="*/ 3997884 h 4172679"/>
              <a:gd name="connsiteX24" fmla="*/ 0 w 3866328"/>
              <a:gd name="connsiteY24" fmla="*/ 2109537 h 4172679"/>
              <a:gd name="connsiteX25" fmla="*/ 597702 w 3866328"/>
              <a:gd name="connsiteY25" fmla="*/ 152275 h 4172679"/>
              <a:gd name="connsiteX26" fmla="*/ 605929 w 3866328"/>
              <a:gd name="connsiteY26" fmla="*/ 147179 h 4172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66328" h="4172679">
                <a:moveTo>
                  <a:pt x="613277" y="140207"/>
                </a:moveTo>
                <a:cubicBezTo>
                  <a:pt x="942882" y="-114697"/>
                  <a:pt x="1743763" y="-18409"/>
                  <a:pt x="2546080" y="399531"/>
                </a:cubicBezTo>
                <a:cubicBezTo>
                  <a:pt x="3176472" y="727912"/>
                  <a:pt x="3643634" y="1169373"/>
                  <a:pt x="3805207" y="1545372"/>
                </a:cubicBezTo>
                <a:lnTo>
                  <a:pt x="3807012" y="1550368"/>
                </a:lnTo>
                <a:lnTo>
                  <a:pt x="3829988" y="1589517"/>
                </a:lnTo>
                <a:cubicBezTo>
                  <a:pt x="3853560" y="1643474"/>
                  <a:pt x="3865262" y="1704381"/>
                  <a:pt x="3865844" y="1770949"/>
                </a:cubicBezTo>
                <a:lnTo>
                  <a:pt x="3864378" y="1791606"/>
                </a:lnTo>
                <a:lnTo>
                  <a:pt x="3866328" y="1834775"/>
                </a:lnTo>
                <a:cubicBezTo>
                  <a:pt x="3864901" y="1864503"/>
                  <a:pt x="3860627" y="1893288"/>
                  <a:pt x="3853401" y="1920995"/>
                </a:cubicBezTo>
                <a:lnTo>
                  <a:pt x="3843093" y="1947820"/>
                </a:lnTo>
                <a:lnTo>
                  <a:pt x="3834969" y="1986353"/>
                </a:lnTo>
                <a:cubicBezTo>
                  <a:pt x="3719934" y="2407688"/>
                  <a:pt x="3291040" y="2961393"/>
                  <a:pt x="2672420" y="3433435"/>
                </a:cubicBezTo>
                <a:cubicBezTo>
                  <a:pt x="1997562" y="3948390"/>
                  <a:pt x="1288580" y="4219908"/>
                  <a:pt x="856034" y="4165915"/>
                </a:cubicBezTo>
                <a:lnTo>
                  <a:pt x="774152" y="4149628"/>
                </a:lnTo>
                <a:lnTo>
                  <a:pt x="763689" y="4148356"/>
                </a:lnTo>
                <a:lnTo>
                  <a:pt x="758900" y="4146595"/>
                </a:lnTo>
                <a:lnTo>
                  <a:pt x="753837" y="4145587"/>
                </a:lnTo>
                <a:lnTo>
                  <a:pt x="691610" y="4121853"/>
                </a:lnTo>
                <a:lnTo>
                  <a:pt x="679226" y="4117300"/>
                </a:lnTo>
                <a:lnTo>
                  <a:pt x="678511" y="4116857"/>
                </a:lnTo>
                <a:lnTo>
                  <a:pt x="664236" y="4111412"/>
                </a:lnTo>
                <a:cubicBezTo>
                  <a:pt x="636588" y="4097681"/>
                  <a:pt x="611219" y="4081594"/>
                  <a:pt x="588310" y="4063104"/>
                </a:cubicBezTo>
                <a:lnTo>
                  <a:pt x="556369" y="4030352"/>
                </a:lnTo>
                <a:lnTo>
                  <a:pt x="519547" y="3997884"/>
                </a:lnTo>
                <a:cubicBezTo>
                  <a:pt x="214231" y="3686768"/>
                  <a:pt x="0" y="2958426"/>
                  <a:pt x="0" y="2109537"/>
                </a:cubicBezTo>
                <a:cubicBezTo>
                  <a:pt x="0" y="1189907"/>
                  <a:pt x="251424" y="411752"/>
                  <a:pt x="597702" y="152275"/>
                </a:cubicBezTo>
                <a:lnTo>
                  <a:pt x="605929" y="147179"/>
                </a:lnTo>
                <a:close/>
              </a:path>
            </a:pathLst>
          </a:custGeom>
          <a:gradFill>
            <a:gsLst>
              <a:gs pos="97000">
                <a:srgbClr val="75C2F6"/>
              </a:gs>
              <a:gs pos="1770">
                <a:srgbClr val="EFEFEF"/>
              </a:gs>
              <a:gs pos="44000">
                <a:srgbClr val="9D8EFF"/>
              </a:gs>
            </a:gsLst>
            <a:lin ang="2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p:cNvSpPr/>
          <p:nvPr/>
        </p:nvSpPr>
        <p:spPr>
          <a:xfrm>
            <a:off x="1443587" y="1072794"/>
            <a:ext cx="2127505" cy="1107996"/>
          </a:xfrm>
          <a:prstGeom prst="rect">
            <a:avLst/>
          </a:prstGeom>
        </p:spPr>
        <p:txBody>
          <a:bodyPr wrap="none">
            <a:spAutoFit/>
          </a:bodyPr>
          <a:lstStyle/>
          <a:p>
            <a:pPr algn="ctr"/>
            <a:r>
              <a:rPr lang="zh-CN" altLang="en-US" sz="6600" dirty="0">
                <a:solidFill>
                  <a:schemeClr val="bg1"/>
                </a:solidFill>
                <a:latin typeface="微软雅黑" panose="020B0503020204020204" pitchFamily="34" charset="-122"/>
                <a:ea typeface="微软雅黑" panose="020B0503020204020204" pitchFamily="34" charset="-122"/>
                <a:sym typeface="+mn-lt"/>
              </a:rPr>
              <a:t>目 录</a:t>
            </a:r>
            <a:endParaRPr lang="zh-CN" altLang="en-US" sz="6600" dirty="0">
              <a:solidFill>
                <a:schemeClr val="bg1"/>
              </a:solidFill>
              <a:latin typeface="微软雅黑" panose="020B0503020204020204" pitchFamily="34" charset="-122"/>
              <a:ea typeface="微软雅黑" panose="020B0503020204020204" pitchFamily="34" charset="-122"/>
            </a:endParaRPr>
          </a:p>
        </p:txBody>
      </p:sp>
      <p:sp>
        <p:nvSpPr>
          <p:cNvPr id="23" name="文本框 45"/>
          <p:cNvSpPr>
            <a:spLocks noChangeArrowheads="1"/>
          </p:cNvSpPr>
          <p:nvPr/>
        </p:nvSpPr>
        <p:spPr bwMode="auto">
          <a:xfrm>
            <a:off x="1531848" y="2377750"/>
            <a:ext cx="1950983" cy="584775"/>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dirty="0">
                <a:solidFill>
                  <a:schemeClr val="bg1"/>
                </a:solidFill>
                <a:latin typeface="微软雅黑" panose="020B0503020204020204" pitchFamily="34" charset="-122"/>
                <a:ea typeface="微软雅黑" panose="020B0503020204020204" pitchFamily="34" charset="-122"/>
                <a:sym typeface="+mn-lt"/>
              </a:rPr>
              <a:t>Contents</a:t>
            </a:r>
            <a:endParaRPr lang="zh-CN" altLang="en-US" sz="3200" dirty="0">
              <a:solidFill>
                <a:schemeClr val="bg1"/>
              </a:solidFill>
              <a:latin typeface="微软雅黑" panose="020B0503020204020204" pitchFamily="34" charset="-122"/>
              <a:ea typeface="微软雅黑" panose="020B0503020204020204" pitchFamily="34" charset="-122"/>
              <a:sym typeface="+mn-lt"/>
            </a:endParaRPr>
          </a:p>
        </p:txBody>
      </p:sp>
      <p:sp>
        <p:nvSpPr>
          <p:cNvPr id="36" name="矩形 35"/>
          <p:cNvSpPr/>
          <p:nvPr/>
        </p:nvSpPr>
        <p:spPr>
          <a:xfrm>
            <a:off x="8300314" y="889073"/>
            <a:ext cx="2031325" cy="461665"/>
          </a:xfrm>
          <a:prstGeom prst="rect">
            <a:avLst/>
          </a:prstGeom>
        </p:spPr>
        <p:txBody>
          <a:bodyPr wrap="none">
            <a:spAutoFit/>
          </a:bodyPr>
          <a:lstStyle/>
          <a:p>
            <a:r>
              <a:rPr lang="zh-CN" altLang="en-US" sz="2400" dirty="0">
                <a:solidFill>
                  <a:srgbClr val="7B77FF"/>
                </a:solidFill>
                <a:latin typeface="微软雅黑" panose="020B0503020204020204" pitchFamily="34" charset="-122"/>
                <a:ea typeface="微软雅黑" panose="020B0503020204020204" pitchFamily="34" charset="-122"/>
                <a:sym typeface="+mn-lt"/>
              </a:rPr>
              <a:t>项目背景介绍</a:t>
            </a:r>
          </a:p>
        </p:txBody>
      </p:sp>
      <p:sp>
        <p:nvSpPr>
          <p:cNvPr id="37" name="椭圆 36"/>
          <p:cNvSpPr/>
          <p:nvPr/>
        </p:nvSpPr>
        <p:spPr>
          <a:xfrm>
            <a:off x="7474510" y="940419"/>
            <a:ext cx="650877" cy="650877"/>
          </a:xfrm>
          <a:prstGeom prst="ellipse">
            <a:avLst/>
          </a:prstGeom>
          <a:gradFill>
            <a:gsLst>
              <a:gs pos="97000">
                <a:srgbClr val="7B77FF"/>
              </a:gs>
              <a:gs pos="1770">
                <a:srgbClr val="EFEFEF"/>
              </a:gs>
              <a:gs pos="44000">
                <a:srgbClr val="75C2F6"/>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8" name="组合 37"/>
          <p:cNvGrpSpPr/>
          <p:nvPr/>
        </p:nvGrpSpPr>
        <p:grpSpPr>
          <a:xfrm>
            <a:off x="7629715" y="1072059"/>
            <a:ext cx="352823" cy="340189"/>
            <a:chOff x="254016" y="2562921"/>
            <a:chExt cx="451304" cy="435144"/>
          </a:xfrm>
          <a:solidFill>
            <a:schemeClr val="bg1"/>
          </a:solidFill>
        </p:grpSpPr>
        <p:sp>
          <p:nvSpPr>
            <p:cNvPr id="39" name="Freeform 252"/>
            <p:cNvSpPr/>
            <p:nvPr/>
          </p:nvSpPr>
          <p:spPr bwMode="auto">
            <a:xfrm>
              <a:off x="325034" y="2661402"/>
              <a:ext cx="309269" cy="336663"/>
            </a:xfrm>
            <a:custGeom>
              <a:avLst/>
              <a:gdLst>
                <a:gd name="T0" fmla="*/ 0 w 57"/>
                <a:gd name="T1" fmla="*/ 26 h 62"/>
                <a:gd name="T2" fmla="*/ 0 w 57"/>
                <a:gd name="T3" fmla="*/ 59 h 62"/>
                <a:gd name="T4" fmla="*/ 2 w 57"/>
                <a:gd name="T5" fmla="*/ 62 h 62"/>
                <a:gd name="T6" fmla="*/ 4 w 57"/>
                <a:gd name="T7" fmla="*/ 62 h 62"/>
                <a:gd name="T8" fmla="*/ 19 w 57"/>
                <a:gd name="T9" fmla="*/ 62 h 62"/>
                <a:gd name="T10" fmla="*/ 21 w 57"/>
                <a:gd name="T11" fmla="*/ 62 h 62"/>
                <a:gd name="T12" fmla="*/ 21 w 57"/>
                <a:gd name="T13" fmla="*/ 61 h 62"/>
                <a:gd name="T14" fmla="*/ 21 w 57"/>
                <a:gd name="T15" fmla="*/ 45 h 62"/>
                <a:gd name="T16" fmla="*/ 36 w 57"/>
                <a:gd name="T17" fmla="*/ 45 h 62"/>
                <a:gd name="T18" fmla="*/ 36 w 57"/>
                <a:gd name="T19" fmla="*/ 61 h 62"/>
                <a:gd name="T20" fmla="*/ 37 w 57"/>
                <a:gd name="T21" fmla="*/ 62 h 62"/>
                <a:gd name="T22" fmla="*/ 38 w 57"/>
                <a:gd name="T23" fmla="*/ 62 h 62"/>
                <a:gd name="T24" fmla="*/ 53 w 57"/>
                <a:gd name="T25" fmla="*/ 62 h 62"/>
                <a:gd name="T26" fmla="*/ 56 w 57"/>
                <a:gd name="T27" fmla="*/ 62 h 62"/>
                <a:gd name="T28" fmla="*/ 57 w 57"/>
                <a:gd name="T29" fmla="*/ 59 h 62"/>
                <a:gd name="T30" fmla="*/ 57 w 57"/>
                <a:gd name="T31" fmla="*/ 26 h 62"/>
                <a:gd name="T32" fmla="*/ 29 w 57"/>
                <a:gd name="T33" fmla="*/ 0 h 62"/>
                <a:gd name="T34" fmla="*/ 0 w 57"/>
                <a:gd name="T35" fmla="*/ 2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7" h="62">
                  <a:moveTo>
                    <a:pt x="0" y="26"/>
                  </a:moveTo>
                  <a:cubicBezTo>
                    <a:pt x="0" y="59"/>
                    <a:pt x="0" y="59"/>
                    <a:pt x="0" y="59"/>
                  </a:cubicBezTo>
                  <a:cubicBezTo>
                    <a:pt x="0" y="61"/>
                    <a:pt x="1" y="62"/>
                    <a:pt x="2" y="62"/>
                  </a:cubicBezTo>
                  <a:cubicBezTo>
                    <a:pt x="3" y="62"/>
                    <a:pt x="3" y="62"/>
                    <a:pt x="4" y="62"/>
                  </a:cubicBezTo>
                  <a:cubicBezTo>
                    <a:pt x="19" y="62"/>
                    <a:pt x="19" y="62"/>
                    <a:pt x="19" y="62"/>
                  </a:cubicBezTo>
                  <a:cubicBezTo>
                    <a:pt x="20" y="62"/>
                    <a:pt x="20" y="62"/>
                    <a:pt x="21" y="62"/>
                  </a:cubicBezTo>
                  <a:cubicBezTo>
                    <a:pt x="21" y="62"/>
                    <a:pt x="21" y="61"/>
                    <a:pt x="21" y="61"/>
                  </a:cubicBezTo>
                  <a:cubicBezTo>
                    <a:pt x="21" y="45"/>
                    <a:pt x="21" y="45"/>
                    <a:pt x="21" y="45"/>
                  </a:cubicBezTo>
                  <a:cubicBezTo>
                    <a:pt x="36" y="45"/>
                    <a:pt x="36" y="45"/>
                    <a:pt x="36" y="45"/>
                  </a:cubicBezTo>
                  <a:cubicBezTo>
                    <a:pt x="36" y="61"/>
                    <a:pt x="36" y="61"/>
                    <a:pt x="36" y="61"/>
                  </a:cubicBezTo>
                  <a:cubicBezTo>
                    <a:pt x="36" y="61"/>
                    <a:pt x="37" y="62"/>
                    <a:pt x="37" y="62"/>
                  </a:cubicBezTo>
                  <a:cubicBezTo>
                    <a:pt x="37" y="62"/>
                    <a:pt x="38" y="62"/>
                    <a:pt x="38" y="62"/>
                  </a:cubicBezTo>
                  <a:cubicBezTo>
                    <a:pt x="53" y="62"/>
                    <a:pt x="53" y="62"/>
                    <a:pt x="53" y="62"/>
                  </a:cubicBezTo>
                  <a:cubicBezTo>
                    <a:pt x="54" y="62"/>
                    <a:pt x="55" y="62"/>
                    <a:pt x="56" y="62"/>
                  </a:cubicBezTo>
                  <a:cubicBezTo>
                    <a:pt x="56" y="62"/>
                    <a:pt x="57" y="61"/>
                    <a:pt x="57" y="59"/>
                  </a:cubicBezTo>
                  <a:cubicBezTo>
                    <a:pt x="57" y="26"/>
                    <a:pt x="57" y="26"/>
                    <a:pt x="57" y="26"/>
                  </a:cubicBezTo>
                  <a:cubicBezTo>
                    <a:pt x="29" y="0"/>
                    <a:pt x="29" y="0"/>
                    <a:pt x="29" y="0"/>
                  </a:cubicBezTo>
                  <a:lnTo>
                    <a:pt x="0" y="26"/>
                  </a:lnTo>
                  <a:close/>
                </a:path>
              </a:pathLst>
            </a:custGeom>
            <a:grp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noAutofit/>
            </a:bodyPr>
            <a:lstStyle/>
            <a:p>
              <a:pPr algn="ctr">
                <a:lnSpc>
                  <a:spcPct val="120000"/>
                </a:lnSpc>
              </a:pPr>
              <a:endParaRPr lang="zh-CN" altLang="en-US" sz="1015">
                <a:gradFill>
                  <a:gsLst>
                    <a:gs pos="47700">
                      <a:srgbClr val="F4DEBE"/>
                    </a:gs>
                    <a:gs pos="0">
                      <a:srgbClr val="D9A96A"/>
                    </a:gs>
                    <a:gs pos="100000">
                      <a:srgbClr val="F5E3C9"/>
                    </a:gs>
                  </a:gsLst>
                  <a:lin ang="5400000" scaled="0"/>
                </a:gradFill>
                <a:cs typeface="+mn-ea"/>
                <a:sym typeface="+mn-lt"/>
              </a:endParaRPr>
            </a:p>
          </p:txBody>
        </p:sp>
        <p:sp>
          <p:nvSpPr>
            <p:cNvPr id="40" name="Freeform 253"/>
            <p:cNvSpPr/>
            <p:nvPr/>
          </p:nvSpPr>
          <p:spPr bwMode="auto">
            <a:xfrm>
              <a:off x="254016" y="2562921"/>
              <a:ext cx="451304" cy="245054"/>
            </a:xfrm>
            <a:custGeom>
              <a:avLst/>
              <a:gdLst>
                <a:gd name="T0" fmla="*/ 81 w 83"/>
                <a:gd name="T1" fmla="*/ 35 h 45"/>
                <a:gd name="T2" fmla="*/ 68 w 83"/>
                <a:gd name="T3" fmla="*/ 23 h 45"/>
                <a:gd name="T4" fmla="*/ 68 w 83"/>
                <a:gd name="T5" fmla="*/ 4 h 45"/>
                <a:gd name="T6" fmla="*/ 66 w 83"/>
                <a:gd name="T7" fmla="*/ 2 h 45"/>
                <a:gd name="T8" fmla="*/ 61 w 83"/>
                <a:gd name="T9" fmla="*/ 2 h 45"/>
                <a:gd name="T10" fmla="*/ 59 w 83"/>
                <a:gd name="T11" fmla="*/ 4 h 45"/>
                <a:gd name="T12" fmla="*/ 59 w 83"/>
                <a:gd name="T13" fmla="*/ 15 h 45"/>
                <a:gd name="T14" fmla="*/ 45 w 83"/>
                <a:gd name="T15" fmla="*/ 2 h 45"/>
                <a:gd name="T16" fmla="*/ 38 w 83"/>
                <a:gd name="T17" fmla="*/ 2 h 45"/>
                <a:gd name="T18" fmla="*/ 2 w 83"/>
                <a:gd name="T19" fmla="*/ 35 h 45"/>
                <a:gd name="T20" fmla="*/ 2 w 83"/>
                <a:gd name="T21" fmla="*/ 43 h 45"/>
                <a:gd name="T22" fmla="*/ 6 w 83"/>
                <a:gd name="T23" fmla="*/ 44 h 45"/>
                <a:gd name="T24" fmla="*/ 10 w 83"/>
                <a:gd name="T25" fmla="*/ 43 h 45"/>
                <a:gd name="T26" fmla="*/ 42 w 83"/>
                <a:gd name="T27" fmla="*/ 13 h 45"/>
                <a:gd name="T28" fmla="*/ 74 w 83"/>
                <a:gd name="T29" fmla="*/ 43 h 45"/>
                <a:gd name="T30" fmla="*/ 81 w 83"/>
                <a:gd name="T31" fmla="*/ 43 h 45"/>
                <a:gd name="T32" fmla="*/ 81 w 83"/>
                <a:gd name="T33" fmla="*/ 35 h 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45">
                  <a:moveTo>
                    <a:pt x="81" y="35"/>
                  </a:moveTo>
                  <a:cubicBezTo>
                    <a:pt x="68" y="23"/>
                    <a:pt x="68" y="23"/>
                    <a:pt x="68" y="23"/>
                  </a:cubicBezTo>
                  <a:cubicBezTo>
                    <a:pt x="68" y="4"/>
                    <a:pt x="68" y="4"/>
                    <a:pt x="68" y="4"/>
                  </a:cubicBezTo>
                  <a:cubicBezTo>
                    <a:pt x="68" y="3"/>
                    <a:pt x="67" y="2"/>
                    <a:pt x="66" y="2"/>
                  </a:cubicBezTo>
                  <a:cubicBezTo>
                    <a:pt x="61" y="2"/>
                    <a:pt x="61" y="2"/>
                    <a:pt x="61" y="2"/>
                  </a:cubicBezTo>
                  <a:cubicBezTo>
                    <a:pt x="60" y="2"/>
                    <a:pt x="59" y="3"/>
                    <a:pt x="59" y="4"/>
                  </a:cubicBezTo>
                  <a:cubicBezTo>
                    <a:pt x="59" y="15"/>
                    <a:pt x="59" y="15"/>
                    <a:pt x="59" y="15"/>
                  </a:cubicBezTo>
                  <a:cubicBezTo>
                    <a:pt x="45" y="2"/>
                    <a:pt x="45" y="2"/>
                    <a:pt x="45" y="2"/>
                  </a:cubicBezTo>
                  <a:cubicBezTo>
                    <a:pt x="43" y="0"/>
                    <a:pt x="40" y="0"/>
                    <a:pt x="38" y="2"/>
                  </a:cubicBezTo>
                  <a:cubicBezTo>
                    <a:pt x="2" y="35"/>
                    <a:pt x="2" y="35"/>
                    <a:pt x="2" y="35"/>
                  </a:cubicBezTo>
                  <a:cubicBezTo>
                    <a:pt x="0" y="37"/>
                    <a:pt x="0" y="40"/>
                    <a:pt x="2" y="43"/>
                  </a:cubicBezTo>
                  <a:cubicBezTo>
                    <a:pt x="3" y="44"/>
                    <a:pt x="5" y="44"/>
                    <a:pt x="6" y="44"/>
                  </a:cubicBezTo>
                  <a:cubicBezTo>
                    <a:pt x="7" y="44"/>
                    <a:pt x="9" y="44"/>
                    <a:pt x="10" y="43"/>
                  </a:cubicBezTo>
                  <a:cubicBezTo>
                    <a:pt x="42" y="13"/>
                    <a:pt x="42" y="13"/>
                    <a:pt x="42" y="13"/>
                  </a:cubicBezTo>
                  <a:cubicBezTo>
                    <a:pt x="74" y="43"/>
                    <a:pt x="74" y="43"/>
                    <a:pt x="74" y="43"/>
                  </a:cubicBezTo>
                  <a:cubicBezTo>
                    <a:pt x="76" y="45"/>
                    <a:pt x="80" y="45"/>
                    <a:pt x="81" y="43"/>
                  </a:cubicBezTo>
                  <a:cubicBezTo>
                    <a:pt x="83" y="40"/>
                    <a:pt x="83" y="37"/>
                    <a:pt x="81" y="35"/>
                  </a:cubicBezTo>
                  <a:close/>
                </a:path>
              </a:pathLst>
            </a:custGeom>
            <a:grpFill/>
            <a:ln w="9525">
              <a:noFill/>
            </a:ln>
            <a:effectLst>
              <a:outerShdw blurRad="508000" dist="596900" dir="3600000" sx="89000" sy="89000" algn="tl" rotWithShape="0">
                <a:schemeClr val="bg1">
                  <a:lumMod val="50000"/>
                  <a:alpha val="23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51435" tIns="25718" rIns="51435" bIns="25718" numCol="1" spcCol="0" rtlCol="0" fromWordArt="0" anchor="ctr" anchorCtr="0" forceAA="0" compatLnSpc="1">
              <a:noAutofit/>
            </a:bodyPr>
            <a:lstStyle/>
            <a:p>
              <a:pPr algn="ctr">
                <a:lnSpc>
                  <a:spcPct val="120000"/>
                </a:lnSpc>
              </a:pPr>
              <a:endParaRPr lang="zh-CN" altLang="en-US" sz="1015">
                <a:gradFill>
                  <a:gsLst>
                    <a:gs pos="47700">
                      <a:srgbClr val="F4DEBE"/>
                    </a:gs>
                    <a:gs pos="0">
                      <a:srgbClr val="D9A96A"/>
                    </a:gs>
                    <a:gs pos="100000">
                      <a:srgbClr val="F5E3C9"/>
                    </a:gs>
                  </a:gsLst>
                  <a:lin ang="5400000" scaled="0"/>
                </a:gradFill>
                <a:cs typeface="+mn-ea"/>
                <a:sym typeface="+mn-lt"/>
              </a:endParaRPr>
            </a:p>
          </p:txBody>
        </p:sp>
      </p:grpSp>
      <p:sp>
        <p:nvSpPr>
          <p:cNvPr id="41" name="Rectangle 380"/>
          <p:cNvSpPr/>
          <p:nvPr/>
        </p:nvSpPr>
        <p:spPr>
          <a:xfrm>
            <a:off x="8309834" y="1298616"/>
            <a:ext cx="3208397" cy="461665"/>
          </a:xfrm>
          <a:prstGeom prst="rect">
            <a:avLst/>
          </a:prstGeom>
        </p:spPr>
        <p:txBody>
          <a:bodyPr wrap="square">
            <a:spAutoFit/>
          </a:bodyPr>
          <a:lstStyle/>
          <a:p>
            <a:r>
              <a:rPr lang="zh-CN" altLang="en-US" sz="1200" dirty="0">
                <a:solidFill>
                  <a:schemeClr val="bg1">
                    <a:lumMod val="75000"/>
                  </a:schemeClr>
                </a:solidFill>
                <a:latin typeface="微软雅黑" panose="020B0503020204020204" pitchFamily="34" charset="-122"/>
                <a:ea typeface="微软雅黑" panose="020B0503020204020204" pitchFamily="34" charset="-122"/>
                <a:sym typeface="+mn-lt"/>
              </a:rPr>
              <a:t>产业背景</a:t>
            </a:r>
            <a:r>
              <a:rPr lang="en-US" altLang="zh-CN" sz="1200" dirty="0">
                <a:solidFill>
                  <a:schemeClr val="bg1">
                    <a:lumMod val="75000"/>
                  </a:schemeClr>
                </a:solidFill>
                <a:latin typeface="微软雅黑" panose="020B0503020204020204" pitchFamily="34" charset="-122"/>
                <a:ea typeface="微软雅黑" panose="020B0503020204020204" pitchFamily="34" charset="-122"/>
                <a:sym typeface="+mn-lt"/>
              </a:rPr>
              <a:t>/</a:t>
            </a:r>
            <a:r>
              <a:rPr lang="zh-CN" altLang="en-US" sz="1200" dirty="0">
                <a:solidFill>
                  <a:schemeClr val="bg1">
                    <a:lumMod val="75000"/>
                  </a:schemeClr>
                </a:solidFill>
                <a:latin typeface="微软雅黑" panose="020B0503020204020204" pitchFamily="34" charset="-122"/>
                <a:ea typeface="微软雅黑" panose="020B0503020204020204" pitchFamily="34" charset="-122"/>
                <a:sym typeface="+mn-lt"/>
              </a:rPr>
              <a:t>产业概况</a:t>
            </a:r>
            <a:r>
              <a:rPr lang="en-US" altLang="zh-CN" sz="1200" dirty="0">
                <a:solidFill>
                  <a:schemeClr val="bg1">
                    <a:lumMod val="75000"/>
                  </a:schemeClr>
                </a:solidFill>
                <a:latin typeface="微软雅黑" panose="020B0503020204020204" pitchFamily="34" charset="-122"/>
                <a:ea typeface="微软雅黑" panose="020B0503020204020204" pitchFamily="34" charset="-122"/>
                <a:sym typeface="+mn-lt"/>
              </a:rPr>
              <a:t>/</a:t>
            </a:r>
            <a:r>
              <a:rPr lang="zh-CN" altLang="en-US" sz="1200" dirty="0">
                <a:solidFill>
                  <a:schemeClr val="bg1">
                    <a:lumMod val="75000"/>
                  </a:schemeClr>
                </a:solidFill>
                <a:latin typeface="微软雅黑" panose="020B0503020204020204" pitchFamily="34" charset="-122"/>
                <a:ea typeface="微软雅黑" panose="020B0503020204020204" pitchFamily="34" charset="-122"/>
                <a:sym typeface="+mn-lt"/>
              </a:rPr>
              <a:t>项目成员</a:t>
            </a:r>
            <a:r>
              <a:rPr lang="en-US" altLang="zh-CN" sz="1200" dirty="0">
                <a:solidFill>
                  <a:schemeClr val="bg1">
                    <a:lumMod val="75000"/>
                  </a:schemeClr>
                </a:solidFill>
                <a:latin typeface="微软雅黑" panose="020B0503020204020204" pitchFamily="34" charset="-122"/>
                <a:ea typeface="微软雅黑" panose="020B0503020204020204" pitchFamily="34" charset="-122"/>
                <a:sym typeface="+mn-lt"/>
              </a:rPr>
              <a:t>/</a:t>
            </a:r>
            <a:r>
              <a:rPr lang="zh-CN" altLang="en-US" sz="1200" dirty="0">
                <a:solidFill>
                  <a:schemeClr val="bg1">
                    <a:lumMod val="75000"/>
                  </a:schemeClr>
                </a:solidFill>
                <a:latin typeface="微软雅黑" panose="020B0503020204020204" pitchFamily="34" charset="-122"/>
                <a:ea typeface="微软雅黑" panose="020B0503020204020204" pitchFamily="34" charset="-122"/>
                <a:sym typeface="+mn-lt"/>
              </a:rPr>
              <a:t>产品定位</a:t>
            </a:r>
            <a:r>
              <a:rPr lang="en-US" altLang="zh-CN" sz="1200" dirty="0">
                <a:solidFill>
                  <a:schemeClr val="bg1">
                    <a:lumMod val="75000"/>
                  </a:schemeClr>
                </a:solidFill>
                <a:latin typeface="微软雅黑" panose="020B0503020204020204" pitchFamily="34" charset="-122"/>
                <a:ea typeface="微软雅黑" panose="020B0503020204020204" pitchFamily="34" charset="-122"/>
                <a:sym typeface="+mn-lt"/>
              </a:rPr>
              <a:t>/</a:t>
            </a:r>
            <a:r>
              <a:rPr lang="zh-CN" altLang="en-US" sz="1200" dirty="0">
                <a:solidFill>
                  <a:schemeClr val="bg1">
                    <a:lumMod val="75000"/>
                  </a:schemeClr>
                </a:solidFill>
                <a:latin typeface="微软雅黑" panose="020B0503020204020204" pitchFamily="34" charset="-122"/>
                <a:ea typeface="微软雅黑" panose="020B0503020204020204" pitchFamily="34" charset="-122"/>
                <a:sym typeface="+mn-lt"/>
              </a:rPr>
              <a:t>产品亮点</a:t>
            </a:r>
            <a:endParaRPr lang="en-US" altLang="zh-CN" sz="1200" dirty="0">
              <a:solidFill>
                <a:schemeClr val="bg1">
                  <a:lumMod val="75000"/>
                </a:schemeClr>
              </a:solidFill>
              <a:latin typeface="微软雅黑" panose="020B0503020204020204" pitchFamily="34" charset="-122"/>
              <a:ea typeface="微软雅黑" panose="020B0503020204020204" pitchFamily="34" charset="-122"/>
              <a:sym typeface="+mn-lt"/>
            </a:endParaRPr>
          </a:p>
        </p:txBody>
      </p:sp>
      <p:sp>
        <p:nvSpPr>
          <p:cNvPr id="81" name="矩形 80"/>
          <p:cNvSpPr/>
          <p:nvPr/>
        </p:nvSpPr>
        <p:spPr>
          <a:xfrm>
            <a:off x="7128262" y="2129712"/>
            <a:ext cx="1415772" cy="461665"/>
          </a:xfrm>
          <a:prstGeom prst="rect">
            <a:avLst/>
          </a:prstGeom>
        </p:spPr>
        <p:txBody>
          <a:bodyPr wrap="none">
            <a:spAutoFit/>
          </a:bodyPr>
          <a:lstStyle/>
          <a:p>
            <a:r>
              <a:rPr lang="zh-CN" altLang="en-US" sz="2400" dirty="0">
                <a:solidFill>
                  <a:srgbClr val="7B77FF"/>
                </a:solidFill>
                <a:latin typeface="微软雅黑" panose="020B0503020204020204" pitchFamily="34" charset="-122"/>
                <a:ea typeface="微软雅黑" panose="020B0503020204020204" pitchFamily="34" charset="-122"/>
                <a:sym typeface="+mn-lt"/>
              </a:rPr>
              <a:t>市场分析</a:t>
            </a:r>
          </a:p>
        </p:txBody>
      </p:sp>
      <p:sp>
        <p:nvSpPr>
          <p:cNvPr id="82" name="椭圆 81"/>
          <p:cNvSpPr/>
          <p:nvPr/>
        </p:nvSpPr>
        <p:spPr>
          <a:xfrm>
            <a:off x="6312182" y="2258052"/>
            <a:ext cx="650877" cy="650877"/>
          </a:xfrm>
          <a:prstGeom prst="ellipse">
            <a:avLst/>
          </a:prstGeom>
          <a:gradFill>
            <a:gsLst>
              <a:gs pos="97000">
                <a:srgbClr val="857EFF"/>
              </a:gs>
              <a:gs pos="1770">
                <a:srgbClr val="45A3D2"/>
              </a:gs>
              <a:gs pos="44000">
                <a:srgbClr val="DEDEFF"/>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Freeform 162"/>
          <p:cNvSpPr>
            <a:spLocks noEditPoints="1"/>
          </p:cNvSpPr>
          <p:nvPr/>
        </p:nvSpPr>
        <p:spPr bwMode="auto">
          <a:xfrm>
            <a:off x="6462666" y="2414113"/>
            <a:ext cx="357188" cy="349250"/>
          </a:xfrm>
          <a:custGeom>
            <a:avLst/>
            <a:gdLst>
              <a:gd name="T0" fmla="*/ 85 w 95"/>
              <a:gd name="T1" fmla="*/ 25 h 93"/>
              <a:gd name="T2" fmla="*/ 86 w 95"/>
              <a:gd name="T3" fmla="*/ 22 h 93"/>
              <a:gd name="T4" fmla="*/ 86 w 95"/>
              <a:gd name="T5" fmla="*/ 13 h 93"/>
              <a:gd name="T6" fmla="*/ 80 w 95"/>
              <a:gd name="T7" fmla="*/ 8 h 93"/>
              <a:gd name="T8" fmla="*/ 36 w 95"/>
              <a:gd name="T9" fmla="*/ 11 h 93"/>
              <a:gd name="T10" fmla="*/ 36 w 95"/>
              <a:gd name="T11" fmla="*/ 24 h 93"/>
              <a:gd name="T12" fmla="*/ 80 w 95"/>
              <a:gd name="T13" fmla="*/ 25 h 93"/>
              <a:gd name="T14" fmla="*/ 35 w 95"/>
              <a:gd name="T15" fmla="*/ 62 h 93"/>
              <a:gd name="T16" fmla="*/ 66 w 95"/>
              <a:gd name="T17" fmla="*/ 72 h 93"/>
              <a:gd name="T18" fmla="*/ 55 w 95"/>
              <a:gd name="T19" fmla="*/ 45 h 93"/>
              <a:gd name="T20" fmla="*/ 70 w 95"/>
              <a:gd name="T21" fmla="*/ 66 h 93"/>
              <a:gd name="T22" fmla="*/ 62 w 95"/>
              <a:gd name="T23" fmla="*/ 59 h 93"/>
              <a:gd name="T24" fmla="*/ 70 w 95"/>
              <a:gd name="T25" fmla="*/ 66 h 93"/>
              <a:gd name="T26" fmla="*/ 70 w 95"/>
              <a:gd name="T27" fmla="*/ 67 h 93"/>
              <a:gd name="T28" fmla="*/ 60 w 95"/>
              <a:gd name="T29" fmla="*/ 60 h 93"/>
              <a:gd name="T30" fmla="*/ 70 w 95"/>
              <a:gd name="T31" fmla="*/ 55 h 93"/>
              <a:gd name="T32" fmla="*/ 70 w 95"/>
              <a:gd name="T33" fmla="*/ 54 h 93"/>
              <a:gd name="T34" fmla="*/ 68 w 95"/>
              <a:gd name="T35" fmla="*/ 55 h 93"/>
              <a:gd name="T36" fmla="*/ 71 w 95"/>
              <a:gd name="T37" fmla="*/ 58 h 93"/>
              <a:gd name="T38" fmla="*/ 68 w 95"/>
              <a:gd name="T39" fmla="*/ 55 h 93"/>
              <a:gd name="T40" fmla="*/ 71 w 95"/>
              <a:gd name="T41" fmla="*/ 59 h 93"/>
              <a:gd name="T42" fmla="*/ 66 w 95"/>
              <a:gd name="T43" fmla="*/ 56 h 93"/>
              <a:gd name="T44" fmla="*/ 65 w 95"/>
              <a:gd name="T45" fmla="*/ 57 h 93"/>
              <a:gd name="T46" fmla="*/ 71 w 95"/>
              <a:gd name="T47" fmla="*/ 62 h 93"/>
              <a:gd name="T48" fmla="*/ 65 w 95"/>
              <a:gd name="T49" fmla="*/ 57 h 93"/>
              <a:gd name="T50" fmla="*/ 71 w 95"/>
              <a:gd name="T51" fmla="*/ 64 h 93"/>
              <a:gd name="T52" fmla="*/ 63 w 95"/>
              <a:gd name="T53" fmla="*/ 58 h 93"/>
              <a:gd name="T54" fmla="*/ 71 w 95"/>
              <a:gd name="T55" fmla="*/ 46 h 93"/>
              <a:gd name="T56" fmla="*/ 70 w 95"/>
              <a:gd name="T57" fmla="*/ 48 h 93"/>
              <a:gd name="T58" fmla="*/ 56 w 95"/>
              <a:gd name="T59" fmla="*/ 57 h 93"/>
              <a:gd name="T60" fmla="*/ 59 w 95"/>
              <a:gd name="T61" fmla="*/ 40 h 93"/>
              <a:gd name="T62" fmla="*/ 60 w 95"/>
              <a:gd name="T63" fmla="*/ 39 h 93"/>
              <a:gd name="T64" fmla="*/ 71 w 95"/>
              <a:gd name="T65" fmla="*/ 46 h 93"/>
              <a:gd name="T66" fmla="*/ 68 w 95"/>
              <a:gd name="T67" fmla="*/ 46 h 93"/>
              <a:gd name="T68" fmla="*/ 61 w 95"/>
              <a:gd name="T69" fmla="*/ 42 h 93"/>
              <a:gd name="T70" fmla="*/ 71 w 95"/>
              <a:gd name="T71" fmla="*/ 70 h 93"/>
              <a:gd name="T72" fmla="*/ 69 w 95"/>
              <a:gd name="T73" fmla="*/ 71 h 93"/>
              <a:gd name="T74" fmla="*/ 55 w 95"/>
              <a:gd name="T75" fmla="*/ 60 h 93"/>
              <a:gd name="T76" fmla="*/ 69 w 95"/>
              <a:gd name="T77" fmla="*/ 51 h 93"/>
              <a:gd name="T78" fmla="*/ 71 w 95"/>
              <a:gd name="T79" fmla="*/ 51 h 93"/>
              <a:gd name="T80" fmla="*/ 74 w 95"/>
              <a:gd name="T81" fmla="*/ 60 h 93"/>
              <a:gd name="T82" fmla="*/ 71 w 95"/>
              <a:gd name="T83" fmla="*/ 70 h 93"/>
              <a:gd name="T84" fmla="*/ 93 w 95"/>
              <a:gd name="T85" fmla="*/ 11 h 93"/>
              <a:gd name="T86" fmla="*/ 94 w 95"/>
              <a:gd name="T87" fmla="*/ 24 h 93"/>
              <a:gd name="T88" fmla="*/ 89 w 95"/>
              <a:gd name="T89" fmla="*/ 89 h 93"/>
              <a:gd name="T90" fmla="*/ 22 w 95"/>
              <a:gd name="T91" fmla="*/ 93 h 93"/>
              <a:gd name="T92" fmla="*/ 18 w 95"/>
              <a:gd name="T93" fmla="*/ 68 h 93"/>
              <a:gd name="T94" fmla="*/ 0 w 95"/>
              <a:gd name="T95" fmla="*/ 64 h 93"/>
              <a:gd name="T96" fmla="*/ 13 w 95"/>
              <a:gd name="T97" fmla="*/ 3 h 93"/>
              <a:gd name="T98" fmla="*/ 22 w 95"/>
              <a:gd name="T99" fmla="*/ 0 h 93"/>
              <a:gd name="T100" fmla="*/ 80 w 95"/>
              <a:gd name="T101" fmla="*/ 0 h 93"/>
              <a:gd name="T102" fmla="*/ 28 w 95"/>
              <a:gd name="T103" fmla="*/ 34 h 93"/>
              <a:gd name="T104" fmla="*/ 80 w 95"/>
              <a:gd name="T105" fmla="*/ 34 h 93"/>
              <a:gd name="T106" fmla="*/ 26 w 95"/>
              <a:gd name="T107" fmla="*/ 85 h 93"/>
              <a:gd name="T108" fmla="*/ 26 w 95"/>
              <a:gd name="T109" fmla="*/ 60 h 93"/>
              <a:gd name="T110" fmla="*/ 28 w 95"/>
              <a:gd name="T111" fmla="*/ 34 h 93"/>
              <a:gd name="T112" fmla="*/ 18 w 95"/>
              <a:gd name="T113" fmla="*/ 24 h 93"/>
              <a:gd name="T114" fmla="*/ 28 w 95"/>
              <a:gd name="T115" fmla="*/ 25 h 93"/>
              <a:gd name="T116" fmla="*/ 29 w 95"/>
              <a:gd name="T117" fmla="*/ 18 h 93"/>
              <a:gd name="T118" fmla="*/ 22 w 95"/>
              <a:gd name="T119" fmla="*/ 8 h 93"/>
              <a:gd name="T120" fmla="*/ 16 w 95"/>
              <a:gd name="T121" fmla="*/ 12 h 93"/>
              <a:gd name="T122" fmla="*/ 18 w 95"/>
              <a:gd name="T123" fmla="*/ 60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5" h="93">
                <a:moveTo>
                  <a:pt x="80" y="25"/>
                </a:moveTo>
                <a:cubicBezTo>
                  <a:pt x="85" y="25"/>
                  <a:pt x="85" y="25"/>
                  <a:pt x="85" y="25"/>
                </a:cubicBezTo>
                <a:cubicBezTo>
                  <a:pt x="85" y="25"/>
                  <a:pt x="85" y="25"/>
                  <a:pt x="85" y="25"/>
                </a:cubicBezTo>
                <a:cubicBezTo>
                  <a:pt x="85" y="25"/>
                  <a:pt x="85" y="24"/>
                  <a:pt x="86" y="22"/>
                </a:cubicBezTo>
                <a:cubicBezTo>
                  <a:pt x="86" y="21"/>
                  <a:pt x="86" y="19"/>
                  <a:pt x="86" y="18"/>
                </a:cubicBezTo>
                <a:cubicBezTo>
                  <a:pt x="86" y="16"/>
                  <a:pt x="86" y="15"/>
                  <a:pt x="86" y="13"/>
                </a:cubicBezTo>
                <a:cubicBezTo>
                  <a:pt x="85" y="11"/>
                  <a:pt x="83" y="8"/>
                  <a:pt x="80" y="8"/>
                </a:cubicBezTo>
                <a:cubicBezTo>
                  <a:pt x="80" y="8"/>
                  <a:pt x="80" y="8"/>
                  <a:pt x="80" y="8"/>
                </a:cubicBezTo>
                <a:cubicBezTo>
                  <a:pt x="35" y="8"/>
                  <a:pt x="35" y="8"/>
                  <a:pt x="35" y="8"/>
                </a:cubicBezTo>
                <a:cubicBezTo>
                  <a:pt x="35" y="9"/>
                  <a:pt x="36" y="10"/>
                  <a:pt x="36" y="11"/>
                </a:cubicBezTo>
                <a:cubicBezTo>
                  <a:pt x="37" y="13"/>
                  <a:pt x="37" y="15"/>
                  <a:pt x="37" y="18"/>
                </a:cubicBezTo>
                <a:cubicBezTo>
                  <a:pt x="37" y="20"/>
                  <a:pt x="37" y="22"/>
                  <a:pt x="36" y="24"/>
                </a:cubicBezTo>
                <a:cubicBezTo>
                  <a:pt x="36" y="24"/>
                  <a:pt x="36" y="25"/>
                  <a:pt x="36" y="25"/>
                </a:cubicBezTo>
                <a:cubicBezTo>
                  <a:pt x="80" y="25"/>
                  <a:pt x="80" y="25"/>
                  <a:pt x="80" y="25"/>
                </a:cubicBezTo>
                <a:close/>
                <a:moveTo>
                  <a:pt x="52" y="44"/>
                </a:moveTo>
                <a:cubicBezTo>
                  <a:pt x="43" y="44"/>
                  <a:pt x="35" y="52"/>
                  <a:pt x="35" y="62"/>
                </a:cubicBezTo>
                <a:cubicBezTo>
                  <a:pt x="35" y="71"/>
                  <a:pt x="43" y="79"/>
                  <a:pt x="52" y="79"/>
                </a:cubicBezTo>
                <a:cubicBezTo>
                  <a:pt x="58" y="79"/>
                  <a:pt x="63" y="76"/>
                  <a:pt x="66" y="72"/>
                </a:cubicBezTo>
                <a:cubicBezTo>
                  <a:pt x="52" y="62"/>
                  <a:pt x="52" y="62"/>
                  <a:pt x="52" y="62"/>
                </a:cubicBezTo>
                <a:cubicBezTo>
                  <a:pt x="55" y="45"/>
                  <a:pt x="55" y="45"/>
                  <a:pt x="55" y="45"/>
                </a:cubicBezTo>
                <a:cubicBezTo>
                  <a:pt x="54" y="45"/>
                  <a:pt x="53" y="44"/>
                  <a:pt x="52" y="44"/>
                </a:cubicBezTo>
                <a:close/>
                <a:moveTo>
                  <a:pt x="70" y="66"/>
                </a:moveTo>
                <a:cubicBezTo>
                  <a:pt x="61" y="59"/>
                  <a:pt x="61" y="59"/>
                  <a:pt x="61" y="59"/>
                </a:cubicBezTo>
                <a:cubicBezTo>
                  <a:pt x="62" y="59"/>
                  <a:pt x="62" y="59"/>
                  <a:pt x="62" y="59"/>
                </a:cubicBezTo>
                <a:cubicBezTo>
                  <a:pt x="70" y="65"/>
                  <a:pt x="70" y="65"/>
                  <a:pt x="70" y="65"/>
                </a:cubicBezTo>
                <a:cubicBezTo>
                  <a:pt x="70" y="66"/>
                  <a:pt x="70" y="66"/>
                  <a:pt x="70" y="66"/>
                </a:cubicBezTo>
                <a:close/>
                <a:moveTo>
                  <a:pt x="60" y="60"/>
                </a:moveTo>
                <a:cubicBezTo>
                  <a:pt x="70" y="67"/>
                  <a:pt x="70" y="67"/>
                  <a:pt x="70" y="67"/>
                </a:cubicBezTo>
                <a:cubicBezTo>
                  <a:pt x="70" y="67"/>
                  <a:pt x="69" y="68"/>
                  <a:pt x="69" y="68"/>
                </a:cubicBezTo>
                <a:cubicBezTo>
                  <a:pt x="60" y="60"/>
                  <a:pt x="60" y="60"/>
                  <a:pt x="60" y="60"/>
                </a:cubicBezTo>
                <a:cubicBezTo>
                  <a:pt x="60" y="60"/>
                  <a:pt x="60" y="60"/>
                  <a:pt x="60" y="60"/>
                </a:cubicBezTo>
                <a:close/>
                <a:moveTo>
                  <a:pt x="70" y="55"/>
                </a:moveTo>
                <a:cubicBezTo>
                  <a:pt x="69" y="54"/>
                  <a:pt x="69" y="54"/>
                  <a:pt x="69" y="54"/>
                </a:cubicBezTo>
                <a:cubicBezTo>
                  <a:pt x="70" y="54"/>
                  <a:pt x="70" y="54"/>
                  <a:pt x="70" y="54"/>
                </a:cubicBezTo>
                <a:cubicBezTo>
                  <a:pt x="70" y="54"/>
                  <a:pt x="70" y="54"/>
                  <a:pt x="70" y="55"/>
                </a:cubicBezTo>
                <a:close/>
                <a:moveTo>
                  <a:pt x="68" y="55"/>
                </a:moveTo>
                <a:cubicBezTo>
                  <a:pt x="68" y="55"/>
                  <a:pt x="68" y="55"/>
                  <a:pt x="68" y="55"/>
                </a:cubicBezTo>
                <a:cubicBezTo>
                  <a:pt x="71" y="58"/>
                  <a:pt x="71" y="58"/>
                  <a:pt x="71" y="58"/>
                </a:cubicBezTo>
                <a:cubicBezTo>
                  <a:pt x="71" y="57"/>
                  <a:pt x="71" y="57"/>
                  <a:pt x="71" y="56"/>
                </a:cubicBezTo>
                <a:cubicBezTo>
                  <a:pt x="68" y="55"/>
                  <a:pt x="68" y="55"/>
                  <a:pt x="68" y="55"/>
                </a:cubicBezTo>
                <a:close/>
                <a:moveTo>
                  <a:pt x="67" y="56"/>
                </a:moveTo>
                <a:cubicBezTo>
                  <a:pt x="71" y="59"/>
                  <a:pt x="71" y="59"/>
                  <a:pt x="71" y="59"/>
                </a:cubicBezTo>
                <a:cubicBezTo>
                  <a:pt x="71" y="59"/>
                  <a:pt x="71" y="60"/>
                  <a:pt x="71" y="60"/>
                </a:cubicBezTo>
                <a:cubicBezTo>
                  <a:pt x="66" y="56"/>
                  <a:pt x="66" y="56"/>
                  <a:pt x="66" y="56"/>
                </a:cubicBezTo>
                <a:cubicBezTo>
                  <a:pt x="67" y="56"/>
                  <a:pt x="67" y="56"/>
                  <a:pt x="67" y="56"/>
                </a:cubicBezTo>
                <a:close/>
                <a:moveTo>
                  <a:pt x="65" y="57"/>
                </a:moveTo>
                <a:cubicBezTo>
                  <a:pt x="71" y="61"/>
                  <a:pt x="71" y="61"/>
                  <a:pt x="71" y="61"/>
                </a:cubicBezTo>
                <a:cubicBezTo>
                  <a:pt x="71" y="62"/>
                  <a:pt x="71" y="62"/>
                  <a:pt x="71" y="62"/>
                </a:cubicBezTo>
                <a:cubicBezTo>
                  <a:pt x="64" y="57"/>
                  <a:pt x="64" y="57"/>
                  <a:pt x="64" y="57"/>
                </a:cubicBezTo>
                <a:cubicBezTo>
                  <a:pt x="65" y="57"/>
                  <a:pt x="65" y="57"/>
                  <a:pt x="65" y="57"/>
                </a:cubicBezTo>
                <a:close/>
                <a:moveTo>
                  <a:pt x="64" y="58"/>
                </a:moveTo>
                <a:cubicBezTo>
                  <a:pt x="71" y="64"/>
                  <a:pt x="71" y="64"/>
                  <a:pt x="71" y="64"/>
                </a:cubicBezTo>
                <a:cubicBezTo>
                  <a:pt x="71" y="64"/>
                  <a:pt x="71" y="64"/>
                  <a:pt x="71" y="64"/>
                </a:cubicBezTo>
                <a:cubicBezTo>
                  <a:pt x="63" y="58"/>
                  <a:pt x="63" y="58"/>
                  <a:pt x="63" y="58"/>
                </a:cubicBezTo>
                <a:cubicBezTo>
                  <a:pt x="64" y="58"/>
                  <a:pt x="64" y="58"/>
                  <a:pt x="64" y="58"/>
                </a:cubicBezTo>
                <a:close/>
                <a:moveTo>
                  <a:pt x="71" y="46"/>
                </a:moveTo>
                <a:cubicBezTo>
                  <a:pt x="71" y="47"/>
                  <a:pt x="71" y="47"/>
                  <a:pt x="71" y="47"/>
                </a:cubicBezTo>
                <a:cubicBezTo>
                  <a:pt x="70" y="48"/>
                  <a:pt x="70" y="48"/>
                  <a:pt x="70" y="48"/>
                </a:cubicBezTo>
                <a:cubicBezTo>
                  <a:pt x="58" y="56"/>
                  <a:pt x="58" y="56"/>
                  <a:pt x="58" y="56"/>
                </a:cubicBezTo>
                <a:cubicBezTo>
                  <a:pt x="56" y="57"/>
                  <a:pt x="56" y="57"/>
                  <a:pt x="56" y="57"/>
                </a:cubicBezTo>
                <a:cubicBezTo>
                  <a:pt x="56" y="54"/>
                  <a:pt x="56" y="54"/>
                  <a:pt x="56" y="54"/>
                </a:cubicBezTo>
                <a:cubicBezTo>
                  <a:pt x="59" y="40"/>
                  <a:pt x="59" y="40"/>
                  <a:pt x="59" y="40"/>
                </a:cubicBezTo>
                <a:cubicBezTo>
                  <a:pt x="59" y="39"/>
                  <a:pt x="59" y="39"/>
                  <a:pt x="59" y="39"/>
                </a:cubicBezTo>
                <a:cubicBezTo>
                  <a:pt x="60" y="39"/>
                  <a:pt x="60" y="39"/>
                  <a:pt x="60" y="39"/>
                </a:cubicBezTo>
                <a:cubicBezTo>
                  <a:pt x="62" y="39"/>
                  <a:pt x="64" y="40"/>
                  <a:pt x="66" y="41"/>
                </a:cubicBezTo>
                <a:cubicBezTo>
                  <a:pt x="68" y="42"/>
                  <a:pt x="70" y="44"/>
                  <a:pt x="71" y="46"/>
                </a:cubicBezTo>
                <a:close/>
                <a:moveTo>
                  <a:pt x="65" y="43"/>
                </a:moveTo>
                <a:cubicBezTo>
                  <a:pt x="66" y="44"/>
                  <a:pt x="67" y="45"/>
                  <a:pt x="68" y="46"/>
                </a:cubicBezTo>
                <a:cubicBezTo>
                  <a:pt x="59" y="52"/>
                  <a:pt x="59" y="52"/>
                  <a:pt x="59" y="52"/>
                </a:cubicBezTo>
                <a:cubicBezTo>
                  <a:pt x="61" y="42"/>
                  <a:pt x="61" y="42"/>
                  <a:pt x="61" y="42"/>
                </a:cubicBezTo>
                <a:cubicBezTo>
                  <a:pt x="62" y="42"/>
                  <a:pt x="64" y="43"/>
                  <a:pt x="65" y="43"/>
                </a:cubicBezTo>
                <a:close/>
                <a:moveTo>
                  <a:pt x="71" y="70"/>
                </a:moveTo>
                <a:cubicBezTo>
                  <a:pt x="70" y="71"/>
                  <a:pt x="70" y="71"/>
                  <a:pt x="70" y="71"/>
                </a:cubicBezTo>
                <a:cubicBezTo>
                  <a:pt x="69" y="71"/>
                  <a:pt x="69" y="71"/>
                  <a:pt x="69" y="71"/>
                </a:cubicBezTo>
                <a:cubicBezTo>
                  <a:pt x="57" y="61"/>
                  <a:pt x="57" y="61"/>
                  <a:pt x="57" y="61"/>
                </a:cubicBezTo>
                <a:cubicBezTo>
                  <a:pt x="55" y="60"/>
                  <a:pt x="55" y="60"/>
                  <a:pt x="55" y="60"/>
                </a:cubicBezTo>
                <a:cubicBezTo>
                  <a:pt x="57" y="59"/>
                  <a:pt x="57" y="59"/>
                  <a:pt x="57" y="59"/>
                </a:cubicBezTo>
                <a:cubicBezTo>
                  <a:pt x="69" y="51"/>
                  <a:pt x="69" y="51"/>
                  <a:pt x="69" y="51"/>
                </a:cubicBezTo>
                <a:cubicBezTo>
                  <a:pt x="70" y="50"/>
                  <a:pt x="70" y="50"/>
                  <a:pt x="70" y="50"/>
                </a:cubicBezTo>
                <a:cubicBezTo>
                  <a:pt x="71" y="51"/>
                  <a:pt x="71" y="51"/>
                  <a:pt x="71" y="51"/>
                </a:cubicBezTo>
                <a:cubicBezTo>
                  <a:pt x="72" y="53"/>
                  <a:pt x="73" y="54"/>
                  <a:pt x="73" y="56"/>
                </a:cubicBezTo>
                <a:cubicBezTo>
                  <a:pt x="74" y="57"/>
                  <a:pt x="74" y="59"/>
                  <a:pt x="74" y="60"/>
                </a:cubicBezTo>
                <a:cubicBezTo>
                  <a:pt x="74" y="62"/>
                  <a:pt x="74" y="64"/>
                  <a:pt x="73" y="66"/>
                </a:cubicBezTo>
                <a:cubicBezTo>
                  <a:pt x="72" y="67"/>
                  <a:pt x="72" y="69"/>
                  <a:pt x="71" y="70"/>
                </a:cubicBezTo>
                <a:close/>
                <a:moveTo>
                  <a:pt x="80" y="0"/>
                </a:moveTo>
                <a:cubicBezTo>
                  <a:pt x="87" y="0"/>
                  <a:pt x="92" y="5"/>
                  <a:pt x="93" y="11"/>
                </a:cubicBezTo>
                <a:cubicBezTo>
                  <a:pt x="94" y="13"/>
                  <a:pt x="94" y="15"/>
                  <a:pt x="94" y="18"/>
                </a:cubicBezTo>
                <a:cubicBezTo>
                  <a:pt x="95" y="20"/>
                  <a:pt x="94" y="22"/>
                  <a:pt x="94" y="24"/>
                </a:cubicBezTo>
                <a:cubicBezTo>
                  <a:pt x="93" y="28"/>
                  <a:pt x="91" y="31"/>
                  <a:pt x="89" y="33"/>
                </a:cubicBezTo>
                <a:cubicBezTo>
                  <a:pt x="89" y="89"/>
                  <a:pt x="89" y="89"/>
                  <a:pt x="89" y="89"/>
                </a:cubicBezTo>
                <a:cubicBezTo>
                  <a:pt x="85" y="93"/>
                  <a:pt x="85" y="93"/>
                  <a:pt x="85" y="93"/>
                </a:cubicBezTo>
                <a:cubicBezTo>
                  <a:pt x="22" y="93"/>
                  <a:pt x="22" y="93"/>
                  <a:pt x="22" y="93"/>
                </a:cubicBezTo>
                <a:cubicBezTo>
                  <a:pt x="18" y="89"/>
                  <a:pt x="18" y="89"/>
                  <a:pt x="18" y="89"/>
                </a:cubicBezTo>
                <a:cubicBezTo>
                  <a:pt x="18" y="68"/>
                  <a:pt x="18" y="68"/>
                  <a:pt x="18" y="68"/>
                </a:cubicBezTo>
                <a:cubicBezTo>
                  <a:pt x="4" y="68"/>
                  <a:pt x="4" y="68"/>
                  <a:pt x="4" y="68"/>
                </a:cubicBezTo>
                <a:cubicBezTo>
                  <a:pt x="0" y="64"/>
                  <a:pt x="0" y="64"/>
                  <a:pt x="0" y="64"/>
                </a:cubicBezTo>
                <a:cubicBezTo>
                  <a:pt x="8" y="12"/>
                  <a:pt x="8" y="12"/>
                  <a:pt x="8" y="12"/>
                </a:cubicBezTo>
                <a:cubicBezTo>
                  <a:pt x="8" y="8"/>
                  <a:pt x="10" y="6"/>
                  <a:pt x="13" y="3"/>
                </a:cubicBezTo>
                <a:cubicBezTo>
                  <a:pt x="15" y="1"/>
                  <a:pt x="19" y="0"/>
                  <a:pt x="22" y="0"/>
                </a:cubicBezTo>
                <a:cubicBezTo>
                  <a:pt x="22" y="0"/>
                  <a:pt x="22" y="0"/>
                  <a:pt x="22" y="0"/>
                </a:cubicBezTo>
                <a:cubicBezTo>
                  <a:pt x="22" y="0"/>
                  <a:pt x="22" y="0"/>
                  <a:pt x="22" y="0"/>
                </a:cubicBezTo>
                <a:cubicBezTo>
                  <a:pt x="80" y="0"/>
                  <a:pt x="80" y="0"/>
                  <a:pt x="80" y="0"/>
                </a:cubicBezTo>
                <a:cubicBezTo>
                  <a:pt x="80" y="0"/>
                  <a:pt x="80" y="0"/>
                  <a:pt x="80" y="0"/>
                </a:cubicBezTo>
                <a:close/>
                <a:moveTo>
                  <a:pt x="28" y="34"/>
                </a:moveTo>
                <a:cubicBezTo>
                  <a:pt x="28" y="34"/>
                  <a:pt x="28" y="34"/>
                  <a:pt x="28" y="34"/>
                </a:cubicBezTo>
                <a:cubicBezTo>
                  <a:pt x="80" y="34"/>
                  <a:pt x="80" y="34"/>
                  <a:pt x="80" y="34"/>
                </a:cubicBezTo>
                <a:cubicBezTo>
                  <a:pt x="80" y="85"/>
                  <a:pt x="80" y="85"/>
                  <a:pt x="80" y="85"/>
                </a:cubicBezTo>
                <a:cubicBezTo>
                  <a:pt x="26" y="85"/>
                  <a:pt x="26" y="85"/>
                  <a:pt x="26" y="85"/>
                </a:cubicBezTo>
                <a:cubicBezTo>
                  <a:pt x="26" y="68"/>
                  <a:pt x="26" y="68"/>
                  <a:pt x="26" y="68"/>
                </a:cubicBezTo>
                <a:cubicBezTo>
                  <a:pt x="26" y="60"/>
                  <a:pt x="26" y="60"/>
                  <a:pt x="26" y="60"/>
                </a:cubicBezTo>
                <a:cubicBezTo>
                  <a:pt x="26" y="33"/>
                  <a:pt x="26" y="33"/>
                  <a:pt x="26" y="33"/>
                </a:cubicBezTo>
                <a:cubicBezTo>
                  <a:pt x="27" y="34"/>
                  <a:pt x="27" y="34"/>
                  <a:pt x="28" y="34"/>
                </a:cubicBezTo>
                <a:close/>
                <a:moveTo>
                  <a:pt x="18" y="60"/>
                </a:moveTo>
                <a:cubicBezTo>
                  <a:pt x="18" y="24"/>
                  <a:pt x="18" y="24"/>
                  <a:pt x="18" y="24"/>
                </a:cubicBezTo>
                <a:cubicBezTo>
                  <a:pt x="26" y="23"/>
                  <a:pt x="26" y="23"/>
                  <a:pt x="26" y="23"/>
                </a:cubicBezTo>
                <a:cubicBezTo>
                  <a:pt x="26" y="23"/>
                  <a:pt x="26" y="25"/>
                  <a:pt x="28" y="25"/>
                </a:cubicBezTo>
                <a:cubicBezTo>
                  <a:pt x="28" y="25"/>
                  <a:pt x="28" y="24"/>
                  <a:pt x="28" y="22"/>
                </a:cubicBezTo>
                <a:cubicBezTo>
                  <a:pt x="29" y="21"/>
                  <a:pt x="29" y="19"/>
                  <a:pt x="29" y="18"/>
                </a:cubicBezTo>
                <a:cubicBezTo>
                  <a:pt x="29" y="16"/>
                  <a:pt x="28" y="15"/>
                  <a:pt x="28" y="13"/>
                </a:cubicBezTo>
                <a:cubicBezTo>
                  <a:pt x="27" y="11"/>
                  <a:pt x="25" y="8"/>
                  <a:pt x="22" y="8"/>
                </a:cubicBezTo>
                <a:cubicBezTo>
                  <a:pt x="21" y="8"/>
                  <a:pt x="19" y="9"/>
                  <a:pt x="18" y="10"/>
                </a:cubicBezTo>
                <a:cubicBezTo>
                  <a:pt x="17" y="11"/>
                  <a:pt x="16" y="11"/>
                  <a:pt x="16" y="12"/>
                </a:cubicBezTo>
                <a:cubicBezTo>
                  <a:pt x="8" y="60"/>
                  <a:pt x="8" y="60"/>
                  <a:pt x="8" y="60"/>
                </a:cubicBezTo>
                <a:lnTo>
                  <a:pt x="18" y="6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84" name="Rectangle 380"/>
          <p:cNvSpPr/>
          <p:nvPr/>
        </p:nvSpPr>
        <p:spPr>
          <a:xfrm>
            <a:off x="7147508" y="2490043"/>
            <a:ext cx="4162176" cy="484428"/>
          </a:xfrm>
          <a:prstGeom prst="rect">
            <a:avLst/>
          </a:prstGeom>
        </p:spPr>
        <p:txBody>
          <a:bodyPr wrap="square">
            <a:spAutoFit/>
          </a:bodyPr>
          <a:lstStyle/>
          <a:p>
            <a:pPr>
              <a:lnSpc>
                <a:spcPct val="110000"/>
              </a:lnSpc>
            </a:pPr>
            <a:r>
              <a:rPr lang="zh-CN" altLang="en-US" sz="1200" dirty="0">
                <a:solidFill>
                  <a:schemeClr val="bg1">
                    <a:lumMod val="75000"/>
                  </a:schemeClr>
                </a:solidFill>
                <a:latin typeface="微软雅黑" panose="020B0503020204020204" pitchFamily="34" charset="-122"/>
                <a:ea typeface="微软雅黑" panose="020B0503020204020204" pitchFamily="34" charset="-122"/>
                <a:sym typeface="+mn-lt"/>
              </a:rPr>
              <a:t>市场分析</a:t>
            </a:r>
            <a:r>
              <a:rPr lang="en-US" altLang="zh-CN" sz="1200" dirty="0">
                <a:solidFill>
                  <a:schemeClr val="bg1">
                    <a:lumMod val="75000"/>
                  </a:schemeClr>
                </a:solidFill>
                <a:latin typeface="微软雅黑" panose="020B0503020204020204" pitchFamily="34" charset="-122"/>
                <a:ea typeface="微软雅黑" panose="020B0503020204020204" pitchFamily="34" charset="-122"/>
                <a:sym typeface="+mn-lt"/>
              </a:rPr>
              <a:t>/</a:t>
            </a:r>
            <a:r>
              <a:rPr lang="zh-CN" altLang="en-US" sz="1200" dirty="0">
                <a:solidFill>
                  <a:schemeClr val="bg1">
                    <a:lumMod val="75000"/>
                  </a:schemeClr>
                </a:solidFill>
                <a:latin typeface="微软雅黑" panose="020B0503020204020204" pitchFamily="34" charset="-122"/>
                <a:ea typeface="微软雅黑" panose="020B0503020204020204" pitchFamily="34" charset="-122"/>
                <a:sym typeface="+mn-lt"/>
              </a:rPr>
              <a:t>市场开拓计划</a:t>
            </a:r>
            <a:r>
              <a:rPr lang="en-US" altLang="zh-CN" sz="1200" dirty="0">
                <a:solidFill>
                  <a:schemeClr val="bg1">
                    <a:lumMod val="75000"/>
                  </a:schemeClr>
                </a:solidFill>
                <a:latin typeface="微软雅黑" panose="020B0503020204020204" pitchFamily="34" charset="-122"/>
                <a:ea typeface="微软雅黑" panose="020B0503020204020204" pitchFamily="34" charset="-122"/>
                <a:sym typeface="+mn-lt"/>
              </a:rPr>
              <a:t>/</a:t>
            </a:r>
            <a:r>
              <a:rPr lang="zh-CN" altLang="en-US" sz="1200" dirty="0">
                <a:solidFill>
                  <a:schemeClr val="bg1">
                    <a:lumMod val="75000"/>
                  </a:schemeClr>
                </a:solidFill>
                <a:latin typeface="微软雅黑" panose="020B0503020204020204" pitchFamily="34" charset="-122"/>
                <a:ea typeface="微软雅黑" panose="020B0503020204020204" pitchFamily="34" charset="-122"/>
                <a:sym typeface="+mn-lt"/>
              </a:rPr>
              <a:t>竞争对手分析</a:t>
            </a:r>
            <a:r>
              <a:rPr lang="en-US" altLang="zh-CN" sz="1200" dirty="0">
                <a:solidFill>
                  <a:schemeClr val="bg1">
                    <a:lumMod val="75000"/>
                  </a:schemeClr>
                </a:solidFill>
                <a:latin typeface="微软雅黑" panose="020B0503020204020204" pitchFamily="34" charset="-122"/>
                <a:ea typeface="微软雅黑" panose="020B0503020204020204" pitchFamily="34" charset="-122"/>
                <a:sym typeface="+mn-lt"/>
              </a:rPr>
              <a:t>/</a:t>
            </a:r>
            <a:r>
              <a:rPr lang="zh-CN" altLang="en-US" sz="1200" dirty="0">
                <a:solidFill>
                  <a:schemeClr val="bg1">
                    <a:lumMod val="75000"/>
                  </a:schemeClr>
                </a:solidFill>
                <a:latin typeface="微软雅黑" panose="020B0503020204020204" pitchFamily="34" charset="-122"/>
                <a:ea typeface="微软雅黑" panose="020B0503020204020204" pitchFamily="34" charset="-122"/>
                <a:sym typeface="+mn-lt"/>
              </a:rPr>
              <a:t>竞争优势</a:t>
            </a:r>
            <a:r>
              <a:rPr lang="en-US" altLang="zh-CN" sz="1200" dirty="0">
                <a:solidFill>
                  <a:schemeClr val="bg1">
                    <a:lumMod val="75000"/>
                  </a:schemeClr>
                </a:solidFill>
                <a:latin typeface="微软雅黑" panose="020B0503020204020204" pitchFamily="34" charset="-122"/>
                <a:ea typeface="微软雅黑" panose="020B0503020204020204" pitchFamily="34" charset="-122"/>
                <a:sym typeface="+mn-lt"/>
              </a:rPr>
              <a:t>/</a:t>
            </a:r>
            <a:r>
              <a:rPr lang="zh-CN" altLang="en-US" sz="1200" dirty="0">
                <a:solidFill>
                  <a:schemeClr val="bg1">
                    <a:lumMod val="75000"/>
                  </a:schemeClr>
                </a:solidFill>
                <a:latin typeface="微软雅黑" panose="020B0503020204020204" pitchFamily="34" charset="-122"/>
                <a:ea typeface="微软雅黑" panose="020B0503020204020204" pitchFamily="34" charset="-122"/>
                <a:sym typeface="+mn-lt"/>
              </a:rPr>
              <a:t>长期盈利计划</a:t>
            </a:r>
            <a:endParaRPr lang="en-US" altLang="zh-CN" sz="1200" dirty="0">
              <a:solidFill>
                <a:schemeClr val="bg1">
                  <a:lumMod val="75000"/>
                </a:schemeClr>
              </a:solidFill>
              <a:latin typeface="微软雅黑" panose="020B0503020204020204" pitchFamily="34" charset="-122"/>
              <a:ea typeface="微软雅黑" panose="020B0503020204020204" pitchFamily="34" charset="-122"/>
              <a:sym typeface="+mn-lt"/>
            </a:endParaRPr>
          </a:p>
        </p:txBody>
      </p:sp>
      <p:sp>
        <p:nvSpPr>
          <p:cNvPr id="97" name="矩形 96"/>
          <p:cNvSpPr/>
          <p:nvPr/>
        </p:nvSpPr>
        <p:spPr>
          <a:xfrm>
            <a:off x="5882019" y="3334029"/>
            <a:ext cx="2031325" cy="461665"/>
          </a:xfrm>
          <a:prstGeom prst="rect">
            <a:avLst/>
          </a:prstGeom>
        </p:spPr>
        <p:txBody>
          <a:bodyPr wrap="none">
            <a:spAutoFit/>
          </a:bodyPr>
          <a:lstStyle/>
          <a:p>
            <a:r>
              <a:rPr lang="zh-CN" altLang="en-US" sz="2400" dirty="0">
                <a:solidFill>
                  <a:srgbClr val="7B77FF"/>
                </a:solidFill>
                <a:latin typeface="微软雅黑" panose="020B0503020204020204" pitchFamily="34" charset="-122"/>
                <a:ea typeface="微软雅黑" panose="020B0503020204020204" pitchFamily="34" charset="-122"/>
                <a:sym typeface="+mn-lt"/>
              </a:rPr>
              <a:t>项目发展规划</a:t>
            </a:r>
          </a:p>
        </p:txBody>
      </p:sp>
      <p:sp>
        <p:nvSpPr>
          <p:cNvPr id="98" name="椭圆 97"/>
          <p:cNvSpPr/>
          <p:nvPr/>
        </p:nvSpPr>
        <p:spPr>
          <a:xfrm>
            <a:off x="5056215" y="3386963"/>
            <a:ext cx="650877" cy="650877"/>
          </a:xfrm>
          <a:prstGeom prst="ellipse">
            <a:avLst/>
          </a:prstGeom>
          <a:gradFill>
            <a:gsLst>
              <a:gs pos="97000">
                <a:srgbClr val="9D8EFF"/>
              </a:gs>
              <a:gs pos="1770">
                <a:srgbClr val="DEDEFF"/>
              </a:gs>
              <a:gs pos="44000">
                <a:srgbClr val="75C2F6"/>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9" name="Freeform 196"/>
          <p:cNvSpPr>
            <a:spLocks noEditPoints="1"/>
          </p:cNvSpPr>
          <p:nvPr/>
        </p:nvSpPr>
        <p:spPr bwMode="auto">
          <a:xfrm>
            <a:off x="5234198" y="3571113"/>
            <a:ext cx="330200" cy="300038"/>
          </a:xfrm>
          <a:custGeom>
            <a:avLst/>
            <a:gdLst>
              <a:gd name="T0" fmla="*/ 161 w 208"/>
              <a:gd name="T1" fmla="*/ 0 h 189"/>
              <a:gd name="T2" fmla="*/ 170 w 208"/>
              <a:gd name="T3" fmla="*/ 7 h 189"/>
              <a:gd name="T4" fmla="*/ 153 w 208"/>
              <a:gd name="T5" fmla="*/ 55 h 189"/>
              <a:gd name="T6" fmla="*/ 35 w 208"/>
              <a:gd name="T7" fmla="*/ 14 h 189"/>
              <a:gd name="T8" fmla="*/ 45 w 208"/>
              <a:gd name="T9" fmla="*/ 24 h 189"/>
              <a:gd name="T10" fmla="*/ 59 w 208"/>
              <a:gd name="T11" fmla="*/ 36 h 189"/>
              <a:gd name="T12" fmla="*/ 35 w 208"/>
              <a:gd name="T13" fmla="*/ 45 h 189"/>
              <a:gd name="T14" fmla="*/ 45 w 208"/>
              <a:gd name="T15" fmla="*/ 50 h 189"/>
              <a:gd name="T16" fmla="*/ 59 w 208"/>
              <a:gd name="T17" fmla="*/ 62 h 189"/>
              <a:gd name="T18" fmla="*/ 35 w 208"/>
              <a:gd name="T19" fmla="*/ 71 h 189"/>
              <a:gd name="T20" fmla="*/ 45 w 208"/>
              <a:gd name="T21" fmla="*/ 78 h 189"/>
              <a:gd name="T22" fmla="*/ 59 w 208"/>
              <a:gd name="T23" fmla="*/ 90 h 189"/>
              <a:gd name="T24" fmla="*/ 35 w 208"/>
              <a:gd name="T25" fmla="*/ 100 h 189"/>
              <a:gd name="T26" fmla="*/ 45 w 208"/>
              <a:gd name="T27" fmla="*/ 104 h 189"/>
              <a:gd name="T28" fmla="*/ 59 w 208"/>
              <a:gd name="T29" fmla="*/ 116 h 189"/>
              <a:gd name="T30" fmla="*/ 35 w 208"/>
              <a:gd name="T31" fmla="*/ 126 h 189"/>
              <a:gd name="T32" fmla="*/ 45 w 208"/>
              <a:gd name="T33" fmla="*/ 133 h 189"/>
              <a:gd name="T34" fmla="*/ 59 w 208"/>
              <a:gd name="T35" fmla="*/ 145 h 189"/>
              <a:gd name="T36" fmla="*/ 35 w 208"/>
              <a:gd name="T37" fmla="*/ 154 h 189"/>
              <a:gd name="T38" fmla="*/ 35 w 208"/>
              <a:gd name="T39" fmla="*/ 173 h 189"/>
              <a:gd name="T40" fmla="*/ 153 w 208"/>
              <a:gd name="T41" fmla="*/ 137 h 189"/>
              <a:gd name="T42" fmla="*/ 170 w 208"/>
              <a:gd name="T43" fmla="*/ 180 h 189"/>
              <a:gd name="T44" fmla="*/ 161 w 208"/>
              <a:gd name="T45" fmla="*/ 189 h 189"/>
              <a:gd name="T46" fmla="*/ 19 w 208"/>
              <a:gd name="T47" fmla="*/ 189 h 189"/>
              <a:gd name="T48" fmla="*/ 19 w 208"/>
              <a:gd name="T49" fmla="*/ 168 h 189"/>
              <a:gd name="T50" fmla="*/ 0 w 208"/>
              <a:gd name="T51" fmla="*/ 152 h 189"/>
              <a:gd name="T52" fmla="*/ 19 w 208"/>
              <a:gd name="T53" fmla="*/ 140 h 189"/>
              <a:gd name="T54" fmla="*/ 0 w 208"/>
              <a:gd name="T55" fmla="*/ 123 h 189"/>
              <a:gd name="T56" fmla="*/ 19 w 208"/>
              <a:gd name="T57" fmla="*/ 114 h 189"/>
              <a:gd name="T58" fmla="*/ 0 w 208"/>
              <a:gd name="T59" fmla="*/ 97 h 189"/>
              <a:gd name="T60" fmla="*/ 19 w 208"/>
              <a:gd name="T61" fmla="*/ 85 h 189"/>
              <a:gd name="T62" fmla="*/ 0 w 208"/>
              <a:gd name="T63" fmla="*/ 69 h 189"/>
              <a:gd name="T64" fmla="*/ 19 w 208"/>
              <a:gd name="T65" fmla="*/ 59 h 189"/>
              <a:gd name="T66" fmla="*/ 0 w 208"/>
              <a:gd name="T67" fmla="*/ 43 h 189"/>
              <a:gd name="T68" fmla="*/ 19 w 208"/>
              <a:gd name="T69" fmla="*/ 7 h 189"/>
              <a:gd name="T70" fmla="*/ 28 w 208"/>
              <a:gd name="T71" fmla="*/ 0 h 189"/>
              <a:gd name="T72" fmla="*/ 73 w 208"/>
              <a:gd name="T73" fmla="*/ 90 h 189"/>
              <a:gd name="T74" fmla="*/ 94 w 208"/>
              <a:gd name="T75" fmla="*/ 100 h 189"/>
              <a:gd name="T76" fmla="*/ 73 w 208"/>
              <a:gd name="T77" fmla="*/ 90 h 189"/>
              <a:gd name="T78" fmla="*/ 73 w 208"/>
              <a:gd name="T79" fmla="*/ 71 h 189"/>
              <a:gd name="T80" fmla="*/ 113 w 208"/>
              <a:gd name="T81" fmla="*/ 78 h 189"/>
              <a:gd name="T82" fmla="*/ 73 w 208"/>
              <a:gd name="T83" fmla="*/ 71 h 189"/>
              <a:gd name="T84" fmla="*/ 73 w 208"/>
              <a:gd name="T85" fmla="*/ 50 h 189"/>
              <a:gd name="T86" fmla="*/ 132 w 208"/>
              <a:gd name="T87" fmla="*/ 59 h 189"/>
              <a:gd name="T88" fmla="*/ 73 w 208"/>
              <a:gd name="T89" fmla="*/ 50 h 189"/>
              <a:gd name="T90" fmla="*/ 73 w 208"/>
              <a:gd name="T91" fmla="*/ 31 h 189"/>
              <a:gd name="T92" fmla="*/ 132 w 208"/>
              <a:gd name="T93" fmla="*/ 40 h 189"/>
              <a:gd name="T94" fmla="*/ 73 w 208"/>
              <a:gd name="T95" fmla="*/ 31 h 189"/>
              <a:gd name="T96" fmla="*/ 97 w 208"/>
              <a:gd name="T97" fmla="*/ 152 h 189"/>
              <a:gd name="T98" fmla="*/ 123 w 208"/>
              <a:gd name="T99" fmla="*/ 149 h 189"/>
              <a:gd name="T100" fmla="*/ 99 w 208"/>
              <a:gd name="T101" fmla="*/ 123 h 189"/>
              <a:gd name="T102" fmla="*/ 97 w 208"/>
              <a:gd name="T103" fmla="*/ 152 h 189"/>
              <a:gd name="T104" fmla="*/ 184 w 208"/>
              <a:gd name="T105" fmla="*/ 40 h 189"/>
              <a:gd name="T106" fmla="*/ 132 w 208"/>
              <a:gd name="T107" fmla="*/ 140 h 189"/>
              <a:gd name="T108" fmla="*/ 184 w 208"/>
              <a:gd name="T109" fmla="*/ 4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8" h="189">
                <a:moveTo>
                  <a:pt x="28" y="0"/>
                </a:moveTo>
                <a:lnTo>
                  <a:pt x="161" y="0"/>
                </a:lnTo>
                <a:lnTo>
                  <a:pt x="170" y="0"/>
                </a:lnTo>
                <a:lnTo>
                  <a:pt x="170" y="7"/>
                </a:lnTo>
                <a:lnTo>
                  <a:pt x="170" y="38"/>
                </a:lnTo>
                <a:lnTo>
                  <a:pt x="153" y="55"/>
                </a:lnTo>
                <a:lnTo>
                  <a:pt x="153" y="14"/>
                </a:lnTo>
                <a:lnTo>
                  <a:pt x="35" y="14"/>
                </a:lnTo>
                <a:lnTo>
                  <a:pt x="35" y="26"/>
                </a:lnTo>
                <a:lnTo>
                  <a:pt x="45" y="24"/>
                </a:lnTo>
                <a:lnTo>
                  <a:pt x="52" y="19"/>
                </a:lnTo>
                <a:lnTo>
                  <a:pt x="59" y="36"/>
                </a:lnTo>
                <a:lnTo>
                  <a:pt x="49" y="38"/>
                </a:lnTo>
                <a:lnTo>
                  <a:pt x="35" y="45"/>
                </a:lnTo>
                <a:lnTo>
                  <a:pt x="35" y="52"/>
                </a:lnTo>
                <a:lnTo>
                  <a:pt x="45" y="50"/>
                </a:lnTo>
                <a:lnTo>
                  <a:pt x="52" y="45"/>
                </a:lnTo>
                <a:lnTo>
                  <a:pt x="59" y="62"/>
                </a:lnTo>
                <a:lnTo>
                  <a:pt x="49" y="64"/>
                </a:lnTo>
                <a:lnTo>
                  <a:pt x="35" y="71"/>
                </a:lnTo>
                <a:lnTo>
                  <a:pt x="35" y="81"/>
                </a:lnTo>
                <a:lnTo>
                  <a:pt x="45" y="78"/>
                </a:lnTo>
                <a:lnTo>
                  <a:pt x="52" y="74"/>
                </a:lnTo>
                <a:lnTo>
                  <a:pt x="59" y="90"/>
                </a:lnTo>
                <a:lnTo>
                  <a:pt x="49" y="92"/>
                </a:lnTo>
                <a:lnTo>
                  <a:pt x="35" y="100"/>
                </a:lnTo>
                <a:lnTo>
                  <a:pt x="35" y="107"/>
                </a:lnTo>
                <a:lnTo>
                  <a:pt x="45" y="104"/>
                </a:lnTo>
                <a:lnTo>
                  <a:pt x="52" y="100"/>
                </a:lnTo>
                <a:lnTo>
                  <a:pt x="59" y="116"/>
                </a:lnTo>
                <a:lnTo>
                  <a:pt x="49" y="118"/>
                </a:lnTo>
                <a:lnTo>
                  <a:pt x="35" y="126"/>
                </a:lnTo>
                <a:lnTo>
                  <a:pt x="35" y="135"/>
                </a:lnTo>
                <a:lnTo>
                  <a:pt x="45" y="133"/>
                </a:lnTo>
                <a:lnTo>
                  <a:pt x="52" y="130"/>
                </a:lnTo>
                <a:lnTo>
                  <a:pt x="59" y="145"/>
                </a:lnTo>
                <a:lnTo>
                  <a:pt x="49" y="147"/>
                </a:lnTo>
                <a:lnTo>
                  <a:pt x="35" y="154"/>
                </a:lnTo>
                <a:lnTo>
                  <a:pt x="35" y="168"/>
                </a:lnTo>
                <a:lnTo>
                  <a:pt x="35" y="173"/>
                </a:lnTo>
                <a:lnTo>
                  <a:pt x="153" y="173"/>
                </a:lnTo>
                <a:lnTo>
                  <a:pt x="153" y="137"/>
                </a:lnTo>
                <a:lnTo>
                  <a:pt x="170" y="121"/>
                </a:lnTo>
                <a:lnTo>
                  <a:pt x="170" y="180"/>
                </a:lnTo>
                <a:lnTo>
                  <a:pt x="170" y="189"/>
                </a:lnTo>
                <a:lnTo>
                  <a:pt x="161" y="189"/>
                </a:lnTo>
                <a:lnTo>
                  <a:pt x="28" y="189"/>
                </a:lnTo>
                <a:lnTo>
                  <a:pt x="19" y="189"/>
                </a:lnTo>
                <a:lnTo>
                  <a:pt x="19" y="180"/>
                </a:lnTo>
                <a:lnTo>
                  <a:pt x="19" y="168"/>
                </a:lnTo>
                <a:lnTo>
                  <a:pt x="2" y="168"/>
                </a:lnTo>
                <a:lnTo>
                  <a:pt x="0" y="152"/>
                </a:lnTo>
                <a:lnTo>
                  <a:pt x="19" y="145"/>
                </a:lnTo>
                <a:lnTo>
                  <a:pt x="19" y="140"/>
                </a:lnTo>
                <a:lnTo>
                  <a:pt x="2" y="140"/>
                </a:lnTo>
                <a:lnTo>
                  <a:pt x="0" y="123"/>
                </a:lnTo>
                <a:lnTo>
                  <a:pt x="19" y="114"/>
                </a:lnTo>
                <a:lnTo>
                  <a:pt x="19" y="114"/>
                </a:lnTo>
                <a:lnTo>
                  <a:pt x="2" y="114"/>
                </a:lnTo>
                <a:lnTo>
                  <a:pt x="0" y="97"/>
                </a:lnTo>
                <a:lnTo>
                  <a:pt x="19" y="88"/>
                </a:lnTo>
                <a:lnTo>
                  <a:pt x="19" y="85"/>
                </a:lnTo>
                <a:lnTo>
                  <a:pt x="2" y="85"/>
                </a:lnTo>
                <a:lnTo>
                  <a:pt x="0" y="69"/>
                </a:lnTo>
                <a:lnTo>
                  <a:pt x="19" y="59"/>
                </a:lnTo>
                <a:lnTo>
                  <a:pt x="19" y="59"/>
                </a:lnTo>
                <a:lnTo>
                  <a:pt x="2" y="59"/>
                </a:lnTo>
                <a:lnTo>
                  <a:pt x="0" y="43"/>
                </a:lnTo>
                <a:lnTo>
                  <a:pt x="19" y="33"/>
                </a:lnTo>
                <a:lnTo>
                  <a:pt x="19" y="7"/>
                </a:lnTo>
                <a:lnTo>
                  <a:pt x="19" y="0"/>
                </a:lnTo>
                <a:lnTo>
                  <a:pt x="28" y="0"/>
                </a:lnTo>
                <a:lnTo>
                  <a:pt x="28" y="0"/>
                </a:lnTo>
                <a:close/>
                <a:moveTo>
                  <a:pt x="73" y="90"/>
                </a:moveTo>
                <a:lnTo>
                  <a:pt x="73" y="100"/>
                </a:lnTo>
                <a:lnTo>
                  <a:pt x="94" y="100"/>
                </a:lnTo>
                <a:lnTo>
                  <a:pt x="94" y="90"/>
                </a:lnTo>
                <a:lnTo>
                  <a:pt x="73" y="90"/>
                </a:lnTo>
                <a:lnTo>
                  <a:pt x="73" y="90"/>
                </a:lnTo>
                <a:close/>
                <a:moveTo>
                  <a:pt x="73" y="71"/>
                </a:moveTo>
                <a:lnTo>
                  <a:pt x="73" y="78"/>
                </a:lnTo>
                <a:lnTo>
                  <a:pt x="113" y="78"/>
                </a:lnTo>
                <a:lnTo>
                  <a:pt x="113" y="71"/>
                </a:lnTo>
                <a:lnTo>
                  <a:pt x="73" y="71"/>
                </a:lnTo>
                <a:lnTo>
                  <a:pt x="73" y="71"/>
                </a:lnTo>
                <a:close/>
                <a:moveTo>
                  <a:pt x="73" y="50"/>
                </a:moveTo>
                <a:lnTo>
                  <a:pt x="73" y="59"/>
                </a:lnTo>
                <a:lnTo>
                  <a:pt x="132" y="59"/>
                </a:lnTo>
                <a:lnTo>
                  <a:pt x="132" y="50"/>
                </a:lnTo>
                <a:lnTo>
                  <a:pt x="73" y="50"/>
                </a:lnTo>
                <a:lnTo>
                  <a:pt x="73" y="50"/>
                </a:lnTo>
                <a:close/>
                <a:moveTo>
                  <a:pt x="73" y="31"/>
                </a:moveTo>
                <a:lnTo>
                  <a:pt x="73" y="40"/>
                </a:lnTo>
                <a:lnTo>
                  <a:pt x="132" y="40"/>
                </a:lnTo>
                <a:lnTo>
                  <a:pt x="132" y="31"/>
                </a:lnTo>
                <a:lnTo>
                  <a:pt x="73" y="31"/>
                </a:lnTo>
                <a:lnTo>
                  <a:pt x="73" y="31"/>
                </a:lnTo>
                <a:close/>
                <a:moveTo>
                  <a:pt x="97" y="152"/>
                </a:moveTo>
                <a:lnTo>
                  <a:pt x="109" y="149"/>
                </a:lnTo>
                <a:lnTo>
                  <a:pt x="123" y="149"/>
                </a:lnTo>
                <a:lnTo>
                  <a:pt x="111" y="137"/>
                </a:lnTo>
                <a:lnTo>
                  <a:pt x="99" y="123"/>
                </a:lnTo>
                <a:lnTo>
                  <a:pt x="97" y="137"/>
                </a:lnTo>
                <a:lnTo>
                  <a:pt x="97" y="152"/>
                </a:lnTo>
                <a:lnTo>
                  <a:pt x="97" y="152"/>
                </a:lnTo>
                <a:close/>
                <a:moveTo>
                  <a:pt x="184" y="40"/>
                </a:moveTo>
                <a:lnTo>
                  <a:pt x="109" y="114"/>
                </a:lnTo>
                <a:lnTo>
                  <a:pt x="132" y="140"/>
                </a:lnTo>
                <a:lnTo>
                  <a:pt x="208" y="66"/>
                </a:lnTo>
                <a:lnTo>
                  <a:pt x="184" y="4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00" name="Rectangle 380"/>
          <p:cNvSpPr/>
          <p:nvPr/>
        </p:nvSpPr>
        <p:spPr>
          <a:xfrm>
            <a:off x="5891540" y="3734048"/>
            <a:ext cx="4327281" cy="461665"/>
          </a:xfrm>
          <a:prstGeom prst="rect">
            <a:avLst/>
          </a:prstGeom>
        </p:spPr>
        <p:txBody>
          <a:bodyPr wrap="square">
            <a:spAutoFit/>
          </a:bodyPr>
          <a:lstStyle/>
          <a:p>
            <a:r>
              <a:rPr lang="zh-CN" altLang="en-US" sz="1200" dirty="0">
                <a:solidFill>
                  <a:schemeClr val="bg1">
                    <a:lumMod val="75000"/>
                  </a:schemeClr>
                </a:solidFill>
                <a:latin typeface="微软雅黑" panose="020B0503020204020204" pitchFamily="34" charset="-122"/>
                <a:ea typeface="微软雅黑" panose="020B0503020204020204" pitchFamily="34" charset="-122"/>
                <a:sym typeface="+mn-lt"/>
              </a:rPr>
              <a:t>商业模式分析</a:t>
            </a:r>
            <a:r>
              <a:rPr lang="en-US" altLang="zh-CN" sz="1200" dirty="0">
                <a:solidFill>
                  <a:schemeClr val="bg1">
                    <a:lumMod val="75000"/>
                  </a:schemeClr>
                </a:solidFill>
                <a:latin typeface="微软雅黑" panose="020B0503020204020204" pitchFamily="34" charset="-122"/>
                <a:ea typeface="微软雅黑" panose="020B0503020204020204" pitchFamily="34" charset="-122"/>
                <a:sym typeface="+mn-lt"/>
              </a:rPr>
              <a:t>/</a:t>
            </a:r>
            <a:r>
              <a:rPr lang="zh-CN" altLang="en-US" sz="1200" dirty="0">
                <a:solidFill>
                  <a:schemeClr val="bg1">
                    <a:lumMod val="75000"/>
                  </a:schemeClr>
                </a:solidFill>
                <a:latin typeface="微软雅黑" panose="020B0503020204020204" pitchFamily="34" charset="-122"/>
                <a:ea typeface="微软雅黑" panose="020B0503020204020204" pitchFamily="34" charset="-122"/>
                <a:sym typeface="+mn-lt"/>
              </a:rPr>
              <a:t>产品开发计划</a:t>
            </a:r>
            <a:r>
              <a:rPr lang="en-US" altLang="zh-CN" sz="1200" dirty="0">
                <a:solidFill>
                  <a:schemeClr val="bg1">
                    <a:lumMod val="75000"/>
                  </a:schemeClr>
                </a:solidFill>
                <a:latin typeface="微软雅黑" panose="020B0503020204020204" pitchFamily="34" charset="-122"/>
                <a:ea typeface="微软雅黑" panose="020B0503020204020204" pitchFamily="34" charset="-122"/>
                <a:sym typeface="+mn-lt"/>
              </a:rPr>
              <a:t>/</a:t>
            </a:r>
            <a:r>
              <a:rPr lang="zh-CN" altLang="en-US" sz="1200" dirty="0">
                <a:solidFill>
                  <a:schemeClr val="bg1">
                    <a:lumMod val="75000"/>
                  </a:schemeClr>
                </a:solidFill>
                <a:latin typeface="微软雅黑" panose="020B0503020204020204" pitchFamily="34" charset="-122"/>
                <a:ea typeface="微软雅黑" panose="020B0503020204020204" pitchFamily="34" charset="-122"/>
                <a:sym typeface="+mn-lt"/>
              </a:rPr>
              <a:t>发展规则</a:t>
            </a:r>
            <a:r>
              <a:rPr lang="en-US" altLang="zh-CN" sz="1200" dirty="0">
                <a:solidFill>
                  <a:schemeClr val="bg1">
                    <a:lumMod val="75000"/>
                  </a:schemeClr>
                </a:solidFill>
                <a:latin typeface="微软雅黑" panose="020B0503020204020204" pitchFamily="34" charset="-122"/>
                <a:ea typeface="微软雅黑" panose="020B0503020204020204" pitchFamily="34" charset="-122"/>
                <a:sym typeface="+mn-lt"/>
              </a:rPr>
              <a:t>/</a:t>
            </a:r>
            <a:r>
              <a:rPr lang="zh-CN" altLang="en-US" sz="1200" dirty="0">
                <a:solidFill>
                  <a:schemeClr val="bg1">
                    <a:lumMod val="75000"/>
                  </a:schemeClr>
                </a:solidFill>
                <a:latin typeface="微软雅黑" panose="020B0503020204020204" pitchFamily="34" charset="-122"/>
                <a:ea typeface="微软雅黑" panose="020B0503020204020204" pitchFamily="34" charset="-122"/>
                <a:sym typeface="+mn-lt"/>
              </a:rPr>
              <a:t>项目问题解决方案</a:t>
            </a:r>
            <a:r>
              <a:rPr lang="en-US" altLang="zh-CN" sz="1200" dirty="0">
                <a:solidFill>
                  <a:schemeClr val="bg1">
                    <a:lumMod val="75000"/>
                  </a:schemeClr>
                </a:solidFill>
                <a:latin typeface="微软雅黑" panose="020B0503020204020204" pitchFamily="34" charset="-122"/>
                <a:ea typeface="微软雅黑" panose="020B0503020204020204" pitchFamily="34" charset="-122"/>
                <a:sym typeface="+mn-lt"/>
              </a:rPr>
              <a:t>/</a:t>
            </a:r>
            <a:r>
              <a:rPr lang="zh-CN" altLang="en-US" sz="1200" dirty="0">
                <a:solidFill>
                  <a:schemeClr val="bg1">
                    <a:lumMod val="75000"/>
                  </a:schemeClr>
                </a:solidFill>
                <a:latin typeface="微软雅黑" panose="020B0503020204020204" pitchFamily="34" charset="-122"/>
                <a:ea typeface="微软雅黑" panose="020B0503020204020204" pitchFamily="34" charset="-122"/>
                <a:sym typeface="+mn-lt"/>
              </a:rPr>
              <a:t>项目开发重点</a:t>
            </a:r>
            <a:endParaRPr lang="en-US" altLang="zh-CN" sz="1200" dirty="0">
              <a:solidFill>
                <a:schemeClr val="bg1">
                  <a:lumMod val="75000"/>
                </a:schemeClr>
              </a:solidFill>
              <a:latin typeface="微软雅黑" panose="020B0503020204020204" pitchFamily="34" charset="-122"/>
              <a:ea typeface="微软雅黑" panose="020B0503020204020204" pitchFamily="34" charset="-122"/>
              <a:sym typeface="+mn-lt"/>
            </a:endParaRPr>
          </a:p>
        </p:txBody>
      </p:sp>
      <p:sp>
        <p:nvSpPr>
          <p:cNvPr id="109" name="矩形 108"/>
          <p:cNvSpPr/>
          <p:nvPr/>
        </p:nvSpPr>
        <p:spPr>
          <a:xfrm>
            <a:off x="4411042" y="4430538"/>
            <a:ext cx="2031325" cy="461665"/>
          </a:xfrm>
          <a:prstGeom prst="rect">
            <a:avLst/>
          </a:prstGeom>
        </p:spPr>
        <p:txBody>
          <a:bodyPr wrap="none">
            <a:spAutoFit/>
          </a:bodyPr>
          <a:lstStyle/>
          <a:p>
            <a:r>
              <a:rPr lang="zh-CN" altLang="en-US" sz="2400" dirty="0">
                <a:solidFill>
                  <a:srgbClr val="7B77FF"/>
                </a:solidFill>
                <a:latin typeface="微软雅黑" panose="020B0503020204020204" pitchFamily="34" charset="-122"/>
                <a:ea typeface="微软雅黑" panose="020B0503020204020204" pitchFamily="34" charset="-122"/>
                <a:sym typeface="+mn-lt"/>
              </a:rPr>
              <a:t>项目产品运营</a:t>
            </a:r>
          </a:p>
        </p:txBody>
      </p:sp>
      <p:sp>
        <p:nvSpPr>
          <p:cNvPr id="110" name="椭圆 109"/>
          <p:cNvSpPr/>
          <p:nvPr/>
        </p:nvSpPr>
        <p:spPr>
          <a:xfrm>
            <a:off x="3594962" y="4471565"/>
            <a:ext cx="650877" cy="650877"/>
          </a:xfrm>
          <a:prstGeom prst="ellipse">
            <a:avLst/>
          </a:prstGeom>
          <a:gradFill>
            <a:gsLst>
              <a:gs pos="97000">
                <a:srgbClr val="9D8EFF"/>
              </a:gs>
              <a:gs pos="1770">
                <a:srgbClr val="DEDEFF"/>
              </a:gs>
              <a:gs pos="44000">
                <a:srgbClr val="75C2F6"/>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1" name="Freeform 190"/>
          <p:cNvSpPr>
            <a:spLocks noEditPoints="1"/>
          </p:cNvSpPr>
          <p:nvPr/>
        </p:nvSpPr>
        <p:spPr bwMode="auto">
          <a:xfrm>
            <a:off x="3725320" y="4623172"/>
            <a:ext cx="409575" cy="330200"/>
          </a:xfrm>
          <a:custGeom>
            <a:avLst/>
            <a:gdLst>
              <a:gd name="T0" fmla="*/ 86 w 109"/>
              <a:gd name="T1" fmla="*/ 88 h 88"/>
              <a:gd name="T2" fmla="*/ 84 w 109"/>
              <a:gd name="T3" fmla="*/ 44 h 88"/>
              <a:gd name="T4" fmla="*/ 80 w 109"/>
              <a:gd name="T5" fmla="*/ 71 h 88"/>
              <a:gd name="T6" fmla="*/ 109 w 109"/>
              <a:gd name="T7" fmla="*/ 0 h 88"/>
              <a:gd name="T8" fmla="*/ 92 w 109"/>
              <a:gd name="T9" fmla="*/ 33 h 88"/>
              <a:gd name="T10" fmla="*/ 80 w 109"/>
              <a:gd name="T11" fmla="*/ 25 h 88"/>
              <a:gd name="T12" fmla="*/ 67 w 109"/>
              <a:gd name="T13" fmla="*/ 68 h 88"/>
              <a:gd name="T14" fmla="*/ 37 w 109"/>
              <a:gd name="T15" fmla="*/ 73 h 88"/>
              <a:gd name="T16" fmla="*/ 19 w 109"/>
              <a:gd name="T17" fmla="*/ 63 h 88"/>
              <a:gd name="T18" fmla="*/ 0 w 109"/>
              <a:gd name="T19" fmla="*/ 56 h 88"/>
              <a:gd name="T20" fmla="*/ 25 w 109"/>
              <a:gd name="T21" fmla="*/ 48 h 88"/>
              <a:gd name="T22" fmla="*/ 30 w 109"/>
              <a:gd name="T23" fmla="*/ 57 h 88"/>
              <a:gd name="T24" fmla="*/ 44 w 109"/>
              <a:gd name="T25" fmla="*/ 29 h 88"/>
              <a:gd name="T26" fmla="*/ 66 w 109"/>
              <a:gd name="T27" fmla="*/ 50 h 88"/>
              <a:gd name="T28" fmla="*/ 68 w 109"/>
              <a:gd name="T29" fmla="*/ 18 h 88"/>
              <a:gd name="T30" fmla="*/ 78 w 109"/>
              <a:gd name="T31" fmla="*/ 12 h 88"/>
              <a:gd name="T32" fmla="*/ 90 w 109"/>
              <a:gd name="T33" fmla="*/ 1 h 88"/>
              <a:gd name="T34" fmla="*/ 22 w 109"/>
              <a:gd name="T35" fmla="*/ 88 h 88"/>
              <a:gd name="T36" fmla="*/ 29 w 109"/>
              <a:gd name="T37" fmla="*/ 80 h 88"/>
              <a:gd name="T38" fmla="*/ 22 w 109"/>
              <a:gd name="T39" fmla="*/ 79 h 88"/>
              <a:gd name="T40" fmla="*/ 11 w 109"/>
              <a:gd name="T41" fmla="*/ 88 h 88"/>
              <a:gd name="T42" fmla="*/ 17 w 109"/>
              <a:gd name="T43" fmla="*/ 71 h 88"/>
              <a:gd name="T44" fmla="*/ 11 w 109"/>
              <a:gd name="T45" fmla="*/ 73 h 88"/>
              <a:gd name="T46" fmla="*/ 34 w 109"/>
              <a:gd name="T47" fmla="*/ 88 h 88"/>
              <a:gd name="T48" fmla="*/ 40 w 109"/>
              <a:gd name="T49" fmla="*/ 79 h 88"/>
              <a:gd name="T50" fmla="*/ 34 w 109"/>
              <a:gd name="T51" fmla="*/ 80 h 88"/>
              <a:gd name="T52" fmla="*/ 45 w 109"/>
              <a:gd name="T53" fmla="*/ 88 h 88"/>
              <a:gd name="T54" fmla="*/ 52 w 109"/>
              <a:gd name="T55" fmla="*/ 63 h 88"/>
              <a:gd name="T56" fmla="*/ 45 w 109"/>
              <a:gd name="T57" fmla="*/ 69 h 88"/>
              <a:gd name="T58" fmla="*/ 57 w 109"/>
              <a:gd name="T59" fmla="*/ 88 h 88"/>
              <a:gd name="T60" fmla="*/ 63 w 109"/>
              <a:gd name="T61" fmla="*/ 73 h 88"/>
              <a:gd name="T62" fmla="*/ 57 w 109"/>
              <a:gd name="T63" fmla="*/ 88 h 88"/>
              <a:gd name="T64" fmla="*/ 75 w 109"/>
              <a:gd name="T65" fmla="*/ 88 h 88"/>
              <a:gd name="T66" fmla="*/ 68 w 109"/>
              <a:gd name="T67" fmla="*/ 75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9" h="88">
                <a:moveTo>
                  <a:pt x="80" y="88"/>
                </a:moveTo>
                <a:cubicBezTo>
                  <a:pt x="86" y="88"/>
                  <a:pt x="86" y="88"/>
                  <a:pt x="86" y="88"/>
                </a:cubicBezTo>
                <a:cubicBezTo>
                  <a:pt x="86" y="44"/>
                  <a:pt x="86" y="44"/>
                  <a:pt x="86" y="44"/>
                </a:cubicBezTo>
                <a:cubicBezTo>
                  <a:pt x="84" y="44"/>
                  <a:pt x="84" y="44"/>
                  <a:pt x="84" y="44"/>
                </a:cubicBezTo>
                <a:cubicBezTo>
                  <a:pt x="82" y="70"/>
                  <a:pt x="82" y="70"/>
                  <a:pt x="82" y="70"/>
                </a:cubicBezTo>
                <a:cubicBezTo>
                  <a:pt x="80" y="71"/>
                  <a:pt x="80" y="71"/>
                  <a:pt x="80" y="71"/>
                </a:cubicBezTo>
                <a:cubicBezTo>
                  <a:pt x="80" y="88"/>
                  <a:pt x="80" y="88"/>
                  <a:pt x="80" y="88"/>
                </a:cubicBezTo>
                <a:close/>
                <a:moveTo>
                  <a:pt x="109" y="0"/>
                </a:moveTo>
                <a:cubicBezTo>
                  <a:pt x="100" y="17"/>
                  <a:pt x="100" y="17"/>
                  <a:pt x="100" y="17"/>
                </a:cubicBezTo>
                <a:cubicBezTo>
                  <a:pt x="92" y="33"/>
                  <a:pt x="92" y="33"/>
                  <a:pt x="92" y="33"/>
                </a:cubicBezTo>
                <a:cubicBezTo>
                  <a:pt x="84" y="22"/>
                  <a:pt x="84" y="22"/>
                  <a:pt x="84" y="22"/>
                </a:cubicBezTo>
                <a:cubicBezTo>
                  <a:pt x="80" y="25"/>
                  <a:pt x="80" y="25"/>
                  <a:pt x="80" y="25"/>
                </a:cubicBezTo>
                <a:cubicBezTo>
                  <a:pt x="77" y="64"/>
                  <a:pt x="77" y="64"/>
                  <a:pt x="77" y="64"/>
                </a:cubicBezTo>
                <a:cubicBezTo>
                  <a:pt x="67" y="68"/>
                  <a:pt x="67" y="68"/>
                  <a:pt x="67" y="68"/>
                </a:cubicBezTo>
                <a:cubicBezTo>
                  <a:pt x="48" y="50"/>
                  <a:pt x="48" y="50"/>
                  <a:pt x="48" y="50"/>
                </a:cubicBezTo>
                <a:cubicBezTo>
                  <a:pt x="37" y="73"/>
                  <a:pt x="37" y="73"/>
                  <a:pt x="37" y="73"/>
                </a:cubicBezTo>
                <a:cubicBezTo>
                  <a:pt x="26" y="73"/>
                  <a:pt x="26" y="73"/>
                  <a:pt x="26" y="73"/>
                </a:cubicBezTo>
                <a:cubicBezTo>
                  <a:pt x="19" y="63"/>
                  <a:pt x="19" y="63"/>
                  <a:pt x="19" y="63"/>
                </a:cubicBezTo>
                <a:cubicBezTo>
                  <a:pt x="4" y="67"/>
                  <a:pt x="4" y="67"/>
                  <a:pt x="4" y="67"/>
                </a:cubicBezTo>
                <a:cubicBezTo>
                  <a:pt x="0" y="56"/>
                  <a:pt x="0" y="56"/>
                  <a:pt x="0" y="56"/>
                </a:cubicBezTo>
                <a:cubicBezTo>
                  <a:pt x="20" y="50"/>
                  <a:pt x="20" y="50"/>
                  <a:pt x="20" y="50"/>
                </a:cubicBezTo>
                <a:cubicBezTo>
                  <a:pt x="25" y="48"/>
                  <a:pt x="25" y="48"/>
                  <a:pt x="25" y="48"/>
                </a:cubicBezTo>
                <a:cubicBezTo>
                  <a:pt x="27" y="52"/>
                  <a:pt x="27" y="52"/>
                  <a:pt x="27" y="52"/>
                </a:cubicBezTo>
                <a:cubicBezTo>
                  <a:pt x="30" y="57"/>
                  <a:pt x="30" y="57"/>
                  <a:pt x="30" y="57"/>
                </a:cubicBezTo>
                <a:cubicBezTo>
                  <a:pt x="40" y="37"/>
                  <a:pt x="40" y="37"/>
                  <a:pt x="40" y="37"/>
                </a:cubicBezTo>
                <a:cubicBezTo>
                  <a:pt x="44" y="29"/>
                  <a:pt x="44" y="29"/>
                  <a:pt x="44" y="29"/>
                </a:cubicBezTo>
                <a:cubicBezTo>
                  <a:pt x="50" y="35"/>
                  <a:pt x="50" y="35"/>
                  <a:pt x="50" y="35"/>
                </a:cubicBezTo>
                <a:cubicBezTo>
                  <a:pt x="66" y="50"/>
                  <a:pt x="66" y="50"/>
                  <a:pt x="66" y="50"/>
                </a:cubicBezTo>
                <a:cubicBezTo>
                  <a:pt x="68" y="21"/>
                  <a:pt x="68" y="21"/>
                  <a:pt x="68" y="21"/>
                </a:cubicBezTo>
                <a:cubicBezTo>
                  <a:pt x="68" y="18"/>
                  <a:pt x="68" y="18"/>
                  <a:pt x="68" y="18"/>
                </a:cubicBezTo>
                <a:cubicBezTo>
                  <a:pt x="71" y="16"/>
                  <a:pt x="71" y="16"/>
                  <a:pt x="71" y="16"/>
                </a:cubicBezTo>
                <a:cubicBezTo>
                  <a:pt x="78" y="12"/>
                  <a:pt x="78" y="12"/>
                  <a:pt x="78" y="12"/>
                </a:cubicBezTo>
                <a:cubicBezTo>
                  <a:pt x="72" y="2"/>
                  <a:pt x="72" y="2"/>
                  <a:pt x="72" y="2"/>
                </a:cubicBezTo>
                <a:cubicBezTo>
                  <a:pt x="90" y="1"/>
                  <a:pt x="90" y="1"/>
                  <a:pt x="90" y="1"/>
                </a:cubicBezTo>
                <a:cubicBezTo>
                  <a:pt x="109" y="0"/>
                  <a:pt x="109" y="0"/>
                  <a:pt x="109" y="0"/>
                </a:cubicBezTo>
                <a:close/>
                <a:moveTo>
                  <a:pt x="22" y="88"/>
                </a:moveTo>
                <a:cubicBezTo>
                  <a:pt x="24" y="88"/>
                  <a:pt x="27" y="88"/>
                  <a:pt x="29" y="88"/>
                </a:cubicBezTo>
                <a:cubicBezTo>
                  <a:pt x="29" y="80"/>
                  <a:pt x="29" y="80"/>
                  <a:pt x="29" y="80"/>
                </a:cubicBezTo>
                <a:cubicBezTo>
                  <a:pt x="23" y="81"/>
                  <a:pt x="23" y="81"/>
                  <a:pt x="23" y="81"/>
                </a:cubicBezTo>
                <a:cubicBezTo>
                  <a:pt x="22" y="79"/>
                  <a:pt x="22" y="79"/>
                  <a:pt x="22" y="79"/>
                </a:cubicBezTo>
                <a:cubicBezTo>
                  <a:pt x="22" y="88"/>
                  <a:pt x="22" y="88"/>
                  <a:pt x="22" y="88"/>
                </a:cubicBezTo>
                <a:close/>
                <a:moveTo>
                  <a:pt x="11" y="88"/>
                </a:moveTo>
                <a:cubicBezTo>
                  <a:pt x="17" y="88"/>
                  <a:pt x="17" y="88"/>
                  <a:pt x="17" y="88"/>
                </a:cubicBezTo>
                <a:cubicBezTo>
                  <a:pt x="17" y="71"/>
                  <a:pt x="17" y="71"/>
                  <a:pt x="17" y="71"/>
                </a:cubicBezTo>
                <a:cubicBezTo>
                  <a:pt x="17" y="71"/>
                  <a:pt x="17" y="71"/>
                  <a:pt x="17" y="71"/>
                </a:cubicBezTo>
                <a:cubicBezTo>
                  <a:pt x="11" y="73"/>
                  <a:pt x="11" y="73"/>
                  <a:pt x="11" y="73"/>
                </a:cubicBezTo>
                <a:cubicBezTo>
                  <a:pt x="11" y="88"/>
                  <a:pt x="11" y="88"/>
                  <a:pt x="11" y="88"/>
                </a:cubicBezTo>
                <a:close/>
                <a:moveTo>
                  <a:pt x="34" y="88"/>
                </a:moveTo>
                <a:cubicBezTo>
                  <a:pt x="36" y="88"/>
                  <a:pt x="38" y="88"/>
                  <a:pt x="40" y="88"/>
                </a:cubicBezTo>
                <a:cubicBezTo>
                  <a:pt x="40" y="79"/>
                  <a:pt x="40" y="79"/>
                  <a:pt x="40" y="79"/>
                </a:cubicBezTo>
                <a:cubicBezTo>
                  <a:pt x="40" y="80"/>
                  <a:pt x="40" y="80"/>
                  <a:pt x="40" y="80"/>
                </a:cubicBezTo>
                <a:cubicBezTo>
                  <a:pt x="34" y="80"/>
                  <a:pt x="34" y="80"/>
                  <a:pt x="34" y="80"/>
                </a:cubicBezTo>
                <a:cubicBezTo>
                  <a:pt x="34" y="88"/>
                  <a:pt x="34" y="88"/>
                  <a:pt x="34" y="88"/>
                </a:cubicBezTo>
                <a:close/>
                <a:moveTo>
                  <a:pt x="45" y="88"/>
                </a:moveTo>
                <a:cubicBezTo>
                  <a:pt x="47" y="88"/>
                  <a:pt x="50" y="88"/>
                  <a:pt x="52" y="88"/>
                </a:cubicBezTo>
                <a:cubicBezTo>
                  <a:pt x="52" y="63"/>
                  <a:pt x="52" y="63"/>
                  <a:pt x="52" y="63"/>
                </a:cubicBezTo>
                <a:cubicBezTo>
                  <a:pt x="49" y="60"/>
                  <a:pt x="49" y="60"/>
                  <a:pt x="49" y="60"/>
                </a:cubicBezTo>
                <a:cubicBezTo>
                  <a:pt x="45" y="69"/>
                  <a:pt x="45" y="69"/>
                  <a:pt x="45" y="69"/>
                </a:cubicBezTo>
                <a:cubicBezTo>
                  <a:pt x="45" y="88"/>
                  <a:pt x="45" y="88"/>
                  <a:pt x="45" y="88"/>
                </a:cubicBezTo>
                <a:close/>
                <a:moveTo>
                  <a:pt x="57" y="88"/>
                </a:moveTo>
                <a:cubicBezTo>
                  <a:pt x="59" y="88"/>
                  <a:pt x="61" y="88"/>
                  <a:pt x="63" y="88"/>
                </a:cubicBezTo>
                <a:cubicBezTo>
                  <a:pt x="63" y="73"/>
                  <a:pt x="63" y="73"/>
                  <a:pt x="63" y="73"/>
                </a:cubicBezTo>
                <a:cubicBezTo>
                  <a:pt x="57" y="67"/>
                  <a:pt x="57" y="67"/>
                  <a:pt x="57" y="67"/>
                </a:cubicBezTo>
                <a:cubicBezTo>
                  <a:pt x="57" y="88"/>
                  <a:pt x="57" y="88"/>
                  <a:pt x="57" y="88"/>
                </a:cubicBezTo>
                <a:close/>
                <a:moveTo>
                  <a:pt x="68" y="88"/>
                </a:moveTo>
                <a:cubicBezTo>
                  <a:pt x="70" y="88"/>
                  <a:pt x="73" y="88"/>
                  <a:pt x="75" y="88"/>
                </a:cubicBezTo>
                <a:cubicBezTo>
                  <a:pt x="75" y="72"/>
                  <a:pt x="75" y="72"/>
                  <a:pt x="75" y="72"/>
                </a:cubicBezTo>
                <a:cubicBezTo>
                  <a:pt x="68" y="75"/>
                  <a:pt x="68" y="75"/>
                  <a:pt x="68" y="75"/>
                </a:cubicBezTo>
                <a:lnTo>
                  <a:pt x="68" y="88"/>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12" name="Rectangle 380"/>
          <p:cNvSpPr/>
          <p:nvPr/>
        </p:nvSpPr>
        <p:spPr>
          <a:xfrm>
            <a:off x="4430287" y="4832144"/>
            <a:ext cx="3350687" cy="276999"/>
          </a:xfrm>
          <a:prstGeom prst="rect">
            <a:avLst/>
          </a:prstGeom>
        </p:spPr>
        <p:txBody>
          <a:bodyPr wrap="square">
            <a:spAutoFit/>
          </a:bodyPr>
          <a:lstStyle/>
          <a:p>
            <a:r>
              <a:rPr lang="zh-CN" altLang="en-US" sz="1200" dirty="0">
                <a:solidFill>
                  <a:schemeClr val="bg1">
                    <a:lumMod val="75000"/>
                  </a:schemeClr>
                </a:solidFill>
                <a:latin typeface="微软雅黑" panose="020B0503020204020204" pitchFamily="34" charset="-122"/>
                <a:ea typeface="微软雅黑" panose="020B0503020204020204" pitchFamily="34" charset="-122"/>
                <a:sym typeface="+mn-lt"/>
              </a:rPr>
              <a:t>运营服务</a:t>
            </a:r>
            <a:r>
              <a:rPr lang="en-US" altLang="zh-CN" sz="1200" dirty="0">
                <a:solidFill>
                  <a:schemeClr val="bg1">
                    <a:lumMod val="75000"/>
                  </a:schemeClr>
                </a:solidFill>
                <a:latin typeface="微软雅黑" panose="020B0503020204020204" pitchFamily="34" charset="-122"/>
                <a:ea typeface="微软雅黑" panose="020B0503020204020204" pitchFamily="34" charset="-122"/>
                <a:sym typeface="+mn-lt"/>
              </a:rPr>
              <a:t>/</a:t>
            </a:r>
            <a:r>
              <a:rPr lang="zh-CN" altLang="en-US" sz="1200" dirty="0">
                <a:solidFill>
                  <a:schemeClr val="bg1">
                    <a:lumMod val="75000"/>
                  </a:schemeClr>
                </a:solidFill>
                <a:latin typeface="微软雅黑" panose="020B0503020204020204" pitchFamily="34" charset="-122"/>
                <a:ea typeface="微软雅黑" panose="020B0503020204020204" pitchFamily="34" charset="-122"/>
                <a:sym typeface="+mn-lt"/>
              </a:rPr>
              <a:t>运营广告</a:t>
            </a:r>
            <a:r>
              <a:rPr lang="en-US" altLang="zh-CN" sz="1200" dirty="0">
                <a:solidFill>
                  <a:schemeClr val="bg1">
                    <a:lumMod val="75000"/>
                  </a:schemeClr>
                </a:solidFill>
                <a:latin typeface="微软雅黑" panose="020B0503020204020204" pitchFamily="34" charset="-122"/>
                <a:ea typeface="微软雅黑" panose="020B0503020204020204" pitchFamily="34" charset="-122"/>
                <a:sym typeface="+mn-lt"/>
              </a:rPr>
              <a:t>/</a:t>
            </a:r>
            <a:r>
              <a:rPr lang="zh-CN" altLang="en-US" sz="1200" dirty="0">
                <a:solidFill>
                  <a:schemeClr val="bg1">
                    <a:lumMod val="75000"/>
                  </a:schemeClr>
                </a:solidFill>
                <a:latin typeface="微软雅黑" panose="020B0503020204020204" pitchFamily="34" charset="-122"/>
                <a:ea typeface="微软雅黑" panose="020B0503020204020204" pitchFamily="34" charset="-122"/>
                <a:sym typeface="+mn-lt"/>
              </a:rPr>
              <a:t>运营渠道</a:t>
            </a:r>
            <a:r>
              <a:rPr lang="en-US" altLang="zh-CN" sz="1200" dirty="0">
                <a:solidFill>
                  <a:schemeClr val="bg1">
                    <a:lumMod val="75000"/>
                  </a:schemeClr>
                </a:solidFill>
                <a:latin typeface="微软雅黑" panose="020B0503020204020204" pitchFamily="34" charset="-122"/>
                <a:ea typeface="微软雅黑" panose="020B0503020204020204" pitchFamily="34" charset="-122"/>
                <a:sym typeface="+mn-lt"/>
              </a:rPr>
              <a:t>/</a:t>
            </a:r>
            <a:r>
              <a:rPr lang="zh-CN" altLang="en-US" sz="1200" dirty="0">
                <a:solidFill>
                  <a:schemeClr val="bg1">
                    <a:lumMod val="75000"/>
                  </a:schemeClr>
                </a:solidFill>
                <a:latin typeface="微软雅黑" panose="020B0503020204020204" pitchFamily="34" charset="-122"/>
                <a:ea typeface="微软雅黑" panose="020B0503020204020204" pitchFamily="34" charset="-122"/>
                <a:sym typeface="+mn-lt"/>
              </a:rPr>
              <a:t>运营方式</a:t>
            </a:r>
            <a:endParaRPr lang="en-US" altLang="zh-CN" sz="1200" dirty="0">
              <a:solidFill>
                <a:schemeClr val="bg1">
                  <a:lumMod val="75000"/>
                </a:schemeClr>
              </a:solidFill>
              <a:latin typeface="微软雅黑" panose="020B0503020204020204" pitchFamily="34" charset="-122"/>
              <a:ea typeface="微软雅黑" panose="020B0503020204020204" pitchFamily="34" charset="-122"/>
              <a:sym typeface="+mn-lt"/>
            </a:endParaRPr>
          </a:p>
        </p:txBody>
      </p:sp>
      <p:sp>
        <p:nvSpPr>
          <p:cNvPr id="117" name="矩形 116"/>
          <p:cNvSpPr/>
          <p:nvPr/>
        </p:nvSpPr>
        <p:spPr>
          <a:xfrm>
            <a:off x="2548222" y="5538989"/>
            <a:ext cx="2031325" cy="461665"/>
          </a:xfrm>
          <a:prstGeom prst="rect">
            <a:avLst/>
          </a:prstGeom>
        </p:spPr>
        <p:txBody>
          <a:bodyPr wrap="none">
            <a:spAutoFit/>
          </a:bodyPr>
          <a:lstStyle/>
          <a:p>
            <a:r>
              <a:rPr lang="zh-CN" altLang="en-US" sz="2400" dirty="0">
                <a:solidFill>
                  <a:srgbClr val="7B77FF"/>
                </a:solidFill>
                <a:latin typeface="微软雅黑" panose="020B0503020204020204" pitchFamily="34" charset="-122"/>
                <a:ea typeface="微软雅黑" panose="020B0503020204020204" pitchFamily="34" charset="-122"/>
                <a:sym typeface="+mn-lt"/>
              </a:rPr>
              <a:t>投资回报分析</a:t>
            </a:r>
          </a:p>
        </p:txBody>
      </p:sp>
      <p:sp>
        <p:nvSpPr>
          <p:cNvPr id="118" name="椭圆 117"/>
          <p:cNvSpPr/>
          <p:nvPr/>
        </p:nvSpPr>
        <p:spPr>
          <a:xfrm>
            <a:off x="1732142" y="5565869"/>
            <a:ext cx="650877" cy="650877"/>
          </a:xfrm>
          <a:prstGeom prst="ellipse">
            <a:avLst/>
          </a:prstGeom>
          <a:gradFill>
            <a:gsLst>
              <a:gs pos="97000">
                <a:srgbClr val="9D8EFF"/>
              </a:gs>
              <a:gs pos="1770">
                <a:srgbClr val="EFEFEF"/>
              </a:gs>
              <a:gs pos="44000">
                <a:srgbClr val="75C2F6"/>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9" name="Freeform 120"/>
          <p:cNvSpPr>
            <a:spLocks noEditPoints="1"/>
          </p:cNvSpPr>
          <p:nvPr/>
        </p:nvSpPr>
        <p:spPr bwMode="auto">
          <a:xfrm>
            <a:off x="1914376" y="5703675"/>
            <a:ext cx="300038" cy="346075"/>
          </a:xfrm>
          <a:custGeom>
            <a:avLst/>
            <a:gdLst>
              <a:gd name="T0" fmla="*/ 62 w 80"/>
              <a:gd name="T1" fmla="*/ 22 h 92"/>
              <a:gd name="T2" fmla="*/ 37 w 80"/>
              <a:gd name="T3" fmla="*/ 43 h 92"/>
              <a:gd name="T4" fmla="*/ 37 w 80"/>
              <a:gd name="T5" fmla="*/ 33 h 92"/>
              <a:gd name="T6" fmla="*/ 5 w 80"/>
              <a:gd name="T7" fmla="*/ 58 h 92"/>
              <a:gd name="T8" fmla="*/ 0 w 80"/>
              <a:gd name="T9" fmla="*/ 58 h 92"/>
              <a:gd name="T10" fmla="*/ 37 w 80"/>
              <a:gd name="T11" fmla="*/ 10 h 92"/>
              <a:gd name="T12" fmla="*/ 37 w 80"/>
              <a:gd name="T13" fmla="*/ 0 h 92"/>
              <a:gd name="T14" fmla="*/ 62 w 80"/>
              <a:gd name="T15" fmla="*/ 22 h 92"/>
              <a:gd name="T16" fmla="*/ 44 w 80"/>
              <a:gd name="T17" fmla="*/ 59 h 92"/>
              <a:gd name="T18" fmla="*/ 44 w 80"/>
              <a:gd name="T19" fmla="*/ 49 h 92"/>
              <a:gd name="T20" fmla="*/ 16 w 80"/>
              <a:gd name="T21" fmla="*/ 71 h 92"/>
              <a:gd name="T22" fmla="*/ 44 w 80"/>
              <a:gd name="T23" fmla="*/ 92 h 92"/>
              <a:gd name="T24" fmla="*/ 44 w 80"/>
              <a:gd name="T25" fmla="*/ 82 h 92"/>
              <a:gd name="T26" fmla="*/ 80 w 80"/>
              <a:gd name="T27" fmla="*/ 37 h 92"/>
              <a:gd name="T28" fmla="*/ 75 w 80"/>
              <a:gd name="T29" fmla="*/ 37 h 92"/>
              <a:gd name="T30" fmla="*/ 44 w 80"/>
              <a:gd name="T31" fmla="*/ 5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80" h="92">
                <a:moveTo>
                  <a:pt x="62" y="22"/>
                </a:moveTo>
                <a:cubicBezTo>
                  <a:pt x="37" y="43"/>
                  <a:pt x="37" y="43"/>
                  <a:pt x="37" y="43"/>
                </a:cubicBezTo>
                <a:cubicBezTo>
                  <a:pt x="37" y="33"/>
                  <a:pt x="37" y="33"/>
                  <a:pt x="37" y="33"/>
                </a:cubicBezTo>
                <a:cubicBezTo>
                  <a:pt x="22" y="36"/>
                  <a:pt x="10" y="44"/>
                  <a:pt x="5" y="58"/>
                </a:cubicBezTo>
                <a:cubicBezTo>
                  <a:pt x="0" y="58"/>
                  <a:pt x="0" y="58"/>
                  <a:pt x="0" y="58"/>
                </a:cubicBezTo>
                <a:cubicBezTo>
                  <a:pt x="2" y="34"/>
                  <a:pt x="14" y="16"/>
                  <a:pt x="37" y="10"/>
                </a:cubicBezTo>
                <a:cubicBezTo>
                  <a:pt x="37" y="0"/>
                  <a:pt x="37" y="0"/>
                  <a:pt x="37" y="0"/>
                </a:cubicBezTo>
                <a:cubicBezTo>
                  <a:pt x="62" y="22"/>
                  <a:pt x="62" y="22"/>
                  <a:pt x="62" y="22"/>
                </a:cubicBezTo>
                <a:close/>
                <a:moveTo>
                  <a:pt x="44" y="59"/>
                </a:moveTo>
                <a:cubicBezTo>
                  <a:pt x="44" y="49"/>
                  <a:pt x="44" y="49"/>
                  <a:pt x="44" y="49"/>
                </a:cubicBezTo>
                <a:cubicBezTo>
                  <a:pt x="16" y="71"/>
                  <a:pt x="16" y="71"/>
                  <a:pt x="16" y="71"/>
                </a:cubicBezTo>
                <a:cubicBezTo>
                  <a:pt x="44" y="92"/>
                  <a:pt x="44" y="92"/>
                  <a:pt x="44" y="92"/>
                </a:cubicBezTo>
                <a:cubicBezTo>
                  <a:pt x="44" y="82"/>
                  <a:pt x="44" y="82"/>
                  <a:pt x="44" y="82"/>
                </a:cubicBezTo>
                <a:cubicBezTo>
                  <a:pt x="66" y="77"/>
                  <a:pt x="78" y="59"/>
                  <a:pt x="80" y="37"/>
                </a:cubicBezTo>
                <a:cubicBezTo>
                  <a:pt x="75" y="37"/>
                  <a:pt x="75" y="37"/>
                  <a:pt x="75" y="37"/>
                </a:cubicBezTo>
                <a:cubicBezTo>
                  <a:pt x="69" y="49"/>
                  <a:pt x="57" y="56"/>
                  <a:pt x="44" y="5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20" name="Rectangle 380"/>
          <p:cNvSpPr/>
          <p:nvPr/>
        </p:nvSpPr>
        <p:spPr>
          <a:xfrm>
            <a:off x="2567467" y="5942182"/>
            <a:ext cx="3655815" cy="276999"/>
          </a:xfrm>
          <a:prstGeom prst="rect">
            <a:avLst/>
          </a:prstGeom>
        </p:spPr>
        <p:txBody>
          <a:bodyPr wrap="square">
            <a:spAutoFit/>
          </a:bodyPr>
          <a:lstStyle/>
          <a:p>
            <a:r>
              <a:rPr lang="zh-CN" altLang="en-US" sz="1200" dirty="0">
                <a:solidFill>
                  <a:schemeClr val="bg1">
                    <a:lumMod val="75000"/>
                  </a:schemeClr>
                </a:solidFill>
                <a:latin typeface="微软雅黑" panose="020B0503020204020204" pitchFamily="34" charset="-122"/>
                <a:ea typeface="微软雅黑" panose="020B0503020204020204" pitchFamily="34" charset="-122"/>
                <a:sym typeface="+mn-lt"/>
              </a:rPr>
              <a:t>未来目标</a:t>
            </a:r>
            <a:r>
              <a:rPr lang="en-US" altLang="zh-CN" sz="1200" dirty="0">
                <a:solidFill>
                  <a:schemeClr val="bg1">
                    <a:lumMod val="75000"/>
                  </a:schemeClr>
                </a:solidFill>
                <a:latin typeface="微软雅黑" panose="020B0503020204020204" pitchFamily="34" charset="-122"/>
                <a:ea typeface="微软雅黑" panose="020B0503020204020204" pitchFamily="34" charset="-122"/>
                <a:sym typeface="+mn-lt"/>
              </a:rPr>
              <a:t>/</a:t>
            </a:r>
            <a:r>
              <a:rPr lang="zh-CN" altLang="en-US" sz="1200" dirty="0">
                <a:solidFill>
                  <a:schemeClr val="bg1">
                    <a:lumMod val="75000"/>
                  </a:schemeClr>
                </a:solidFill>
                <a:latin typeface="微软雅黑" panose="020B0503020204020204" pitchFamily="34" charset="-122"/>
                <a:ea typeface="微软雅黑" panose="020B0503020204020204" pitchFamily="34" charset="-122"/>
                <a:sym typeface="+mn-lt"/>
              </a:rPr>
              <a:t>财务预算</a:t>
            </a:r>
            <a:r>
              <a:rPr lang="en-US" altLang="zh-CN" sz="1200" dirty="0">
                <a:solidFill>
                  <a:schemeClr val="bg1">
                    <a:lumMod val="75000"/>
                  </a:schemeClr>
                </a:solidFill>
                <a:latin typeface="微软雅黑" panose="020B0503020204020204" pitchFamily="34" charset="-122"/>
                <a:ea typeface="微软雅黑" panose="020B0503020204020204" pitchFamily="34" charset="-122"/>
                <a:sym typeface="+mn-lt"/>
              </a:rPr>
              <a:t>/</a:t>
            </a:r>
            <a:r>
              <a:rPr lang="zh-CN" altLang="en-US" sz="1200" dirty="0">
                <a:solidFill>
                  <a:schemeClr val="bg1">
                    <a:lumMod val="75000"/>
                  </a:schemeClr>
                </a:solidFill>
                <a:latin typeface="微软雅黑" panose="020B0503020204020204" pitchFamily="34" charset="-122"/>
                <a:ea typeface="微软雅黑" panose="020B0503020204020204" pitchFamily="34" charset="-122"/>
                <a:sym typeface="+mn-lt"/>
              </a:rPr>
              <a:t>融资计划</a:t>
            </a:r>
            <a:r>
              <a:rPr lang="en-US" altLang="zh-CN" sz="1200" dirty="0">
                <a:solidFill>
                  <a:schemeClr val="bg1">
                    <a:lumMod val="75000"/>
                  </a:schemeClr>
                </a:solidFill>
                <a:latin typeface="微软雅黑" panose="020B0503020204020204" pitchFamily="34" charset="-122"/>
                <a:ea typeface="微软雅黑" panose="020B0503020204020204" pitchFamily="34" charset="-122"/>
                <a:sym typeface="+mn-lt"/>
              </a:rPr>
              <a:t>/</a:t>
            </a:r>
            <a:r>
              <a:rPr lang="zh-CN" altLang="en-US" sz="1200" dirty="0">
                <a:solidFill>
                  <a:schemeClr val="bg1">
                    <a:lumMod val="75000"/>
                  </a:schemeClr>
                </a:solidFill>
                <a:latin typeface="微软雅黑" panose="020B0503020204020204" pitchFamily="34" charset="-122"/>
                <a:ea typeface="微软雅黑" panose="020B0503020204020204" pitchFamily="34" charset="-122"/>
                <a:sym typeface="+mn-lt"/>
              </a:rPr>
              <a:t>融资需求</a:t>
            </a:r>
            <a:r>
              <a:rPr lang="en-US" altLang="zh-CN" sz="1200" dirty="0">
                <a:solidFill>
                  <a:schemeClr val="bg1">
                    <a:lumMod val="75000"/>
                  </a:schemeClr>
                </a:solidFill>
                <a:latin typeface="微软雅黑" panose="020B0503020204020204" pitchFamily="34" charset="-122"/>
                <a:ea typeface="微软雅黑" panose="020B0503020204020204" pitchFamily="34" charset="-122"/>
                <a:sym typeface="+mn-lt"/>
              </a:rPr>
              <a:t>/</a:t>
            </a:r>
            <a:r>
              <a:rPr lang="zh-CN" altLang="en-US" sz="1200" dirty="0">
                <a:solidFill>
                  <a:schemeClr val="bg1">
                    <a:lumMod val="75000"/>
                  </a:schemeClr>
                </a:solidFill>
                <a:latin typeface="微软雅黑" panose="020B0503020204020204" pitchFamily="34" charset="-122"/>
                <a:ea typeface="微软雅黑" panose="020B0503020204020204" pitchFamily="34" charset="-122"/>
                <a:sym typeface="+mn-lt"/>
              </a:rPr>
              <a:t>融资用途</a:t>
            </a:r>
            <a:endParaRPr lang="en-US" altLang="zh-CN" sz="1200" dirty="0">
              <a:solidFill>
                <a:schemeClr val="bg1">
                  <a:lumMod val="75000"/>
                </a:schemeClr>
              </a:solidFill>
              <a:latin typeface="微软雅黑" panose="020B0503020204020204" pitchFamily="34" charset="-122"/>
              <a:ea typeface="微软雅黑" panose="020B0503020204020204" pitchFamily="34" charset="-122"/>
              <a:sym typeface="+mn-lt"/>
            </a:endParaRPr>
          </a:p>
        </p:txBody>
      </p:sp>
      <p:sp>
        <p:nvSpPr>
          <p:cNvPr id="122" name="任意多边形: 形状 121"/>
          <p:cNvSpPr/>
          <p:nvPr/>
        </p:nvSpPr>
        <p:spPr>
          <a:xfrm rot="21019517">
            <a:off x="9632171" y="5165628"/>
            <a:ext cx="1303242" cy="1259187"/>
          </a:xfrm>
          <a:custGeom>
            <a:avLst/>
            <a:gdLst>
              <a:gd name="connsiteX0" fmla="*/ 613277 w 3866328"/>
              <a:gd name="connsiteY0" fmla="*/ 140207 h 4172679"/>
              <a:gd name="connsiteX1" fmla="*/ 2546080 w 3866328"/>
              <a:gd name="connsiteY1" fmla="*/ 399531 h 4172679"/>
              <a:gd name="connsiteX2" fmla="*/ 3805207 w 3866328"/>
              <a:gd name="connsiteY2" fmla="*/ 1545372 h 4172679"/>
              <a:gd name="connsiteX3" fmla="*/ 3807012 w 3866328"/>
              <a:gd name="connsiteY3" fmla="*/ 1550368 h 4172679"/>
              <a:gd name="connsiteX4" fmla="*/ 3829988 w 3866328"/>
              <a:gd name="connsiteY4" fmla="*/ 1589517 h 4172679"/>
              <a:gd name="connsiteX5" fmla="*/ 3865844 w 3866328"/>
              <a:gd name="connsiteY5" fmla="*/ 1770949 h 4172679"/>
              <a:gd name="connsiteX6" fmla="*/ 3864378 w 3866328"/>
              <a:gd name="connsiteY6" fmla="*/ 1791606 h 4172679"/>
              <a:gd name="connsiteX7" fmla="*/ 3866328 w 3866328"/>
              <a:gd name="connsiteY7" fmla="*/ 1834775 h 4172679"/>
              <a:gd name="connsiteX8" fmla="*/ 3853401 w 3866328"/>
              <a:gd name="connsiteY8" fmla="*/ 1920995 h 4172679"/>
              <a:gd name="connsiteX9" fmla="*/ 3843093 w 3866328"/>
              <a:gd name="connsiteY9" fmla="*/ 1947820 h 4172679"/>
              <a:gd name="connsiteX10" fmla="*/ 3834969 w 3866328"/>
              <a:gd name="connsiteY10" fmla="*/ 1986353 h 4172679"/>
              <a:gd name="connsiteX11" fmla="*/ 2672420 w 3866328"/>
              <a:gd name="connsiteY11" fmla="*/ 3433435 h 4172679"/>
              <a:gd name="connsiteX12" fmla="*/ 856034 w 3866328"/>
              <a:gd name="connsiteY12" fmla="*/ 4165915 h 4172679"/>
              <a:gd name="connsiteX13" fmla="*/ 774152 w 3866328"/>
              <a:gd name="connsiteY13" fmla="*/ 4149628 h 4172679"/>
              <a:gd name="connsiteX14" fmla="*/ 763689 w 3866328"/>
              <a:gd name="connsiteY14" fmla="*/ 4148356 h 4172679"/>
              <a:gd name="connsiteX15" fmla="*/ 758900 w 3866328"/>
              <a:gd name="connsiteY15" fmla="*/ 4146595 h 4172679"/>
              <a:gd name="connsiteX16" fmla="*/ 753837 w 3866328"/>
              <a:gd name="connsiteY16" fmla="*/ 4145587 h 4172679"/>
              <a:gd name="connsiteX17" fmla="*/ 691610 w 3866328"/>
              <a:gd name="connsiteY17" fmla="*/ 4121853 h 4172679"/>
              <a:gd name="connsiteX18" fmla="*/ 679226 w 3866328"/>
              <a:gd name="connsiteY18" fmla="*/ 4117300 h 4172679"/>
              <a:gd name="connsiteX19" fmla="*/ 678511 w 3866328"/>
              <a:gd name="connsiteY19" fmla="*/ 4116857 h 4172679"/>
              <a:gd name="connsiteX20" fmla="*/ 664236 w 3866328"/>
              <a:gd name="connsiteY20" fmla="*/ 4111412 h 4172679"/>
              <a:gd name="connsiteX21" fmla="*/ 588310 w 3866328"/>
              <a:gd name="connsiteY21" fmla="*/ 4063104 h 4172679"/>
              <a:gd name="connsiteX22" fmla="*/ 556369 w 3866328"/>
              <a:gd name="connsiteY22" fmla="*/ 4030352 h 4172679"/>
              <a:gd name="connsiteX23" fmla="*/ 519547 w 3866328"/>
              <a:gd name="connsiteY23" fmla="*/ 3997884 h 4172679"/>
              <a:gd name="connsiteX24" fmla="*/ 0 w 3866328"/>
              <a:gd name="connsiteY24" fmla="*/ 2109537 h 4172679"/>
              <a:gd name="connsiteX25" fmla="*/ 597702 w 3866328"/>
              <a:gd name="connsiteY25" fmla="*/ 152275 h 4172679"/>
              <a:gd name="connsiteX26" fmla="*/ 605929 w 3866328"/>
              <a:gd name="connsiteY26" fmla="*/ 147179 h 4172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66328" h="4172679">
                <a:moveTo>
                  <a:pt x="613277" y="140207"/>
                </a:moveTo>
                <a:cubicBezTo>
                  <a:pt x="942882" y="-114697"/>
                  <a:pt x="1743763" y="-18409"/>
                  <a:pt x="2546080" y="399531"/>
                </a:cubicBezTo>
                <a:cubicBezTo>
                  <a:pt x="3176472" y="727912"/>
                  <a:pt x="3643634" y="1169373"/>
                  <a:pt x="3805207" y="1545372"/>
                </a:cubicBezTo>
                <a:lnTo>
                  <a:pt x="3807012" y="1550368"/>
                </a:lnTo>
                <a:lnTo>
                  <a:pt x="3829988" y="1589517"/>
                </a:lnTo>
                <a:cubicBezTo>
                  <a:pt x="3853560" y="1643474"/>
                  <a:pt x="3865262" y="1704381"/>
                  <a:pt x="3865844" y="1770949"/>
                </a:cubicBezTo>
                <a:lnTo>
                  <a:pt x="3864378" y="1791606"/>
                </a:lnTo>
                <a:lnTo>
                  <a:pt x="3866328" y="1834775"/>
                </a:lnTo>
                <a:cubicBezTo>
                  <a:pt x="3864901" y="1864503"/>
                  <a:pt x="3860627" y="1893288"/>
                  <a:pt x="3853401" y="1920995"/>
                </a:cubicBezTo>
                <a:lnTo>
                  <a:pt x="3843093" y="1947820"/>
                </a:lnTo>
                <a:lnTo>
                  <a:pt x="3834969" y="1986353"/>
                </a:lnTo>
                <a:cubicBezTo>
                  <a:pt x="3719934" y="2407688"/>
                  <a:pt x="3291040" y="2961393"/>
                  <a:pt x="2672420" y="3433435"/>
                </a:cubicBezTo>
                <a:cubicBezTo>
                  <a:pt x="1997562" y="3948390"/>
                  <a:pt x="1288580" y="4219908"/>
                  <a:pt x="856034" y="4165915"/>
                </a:cubicBezTo>
                <a:lnTo>
                  <a:pt x="774152" y="4149628"/>
                </a:lnTo>
                <a:lnTo>
                  <a:pt x="763689" y="4148356"/>
                </a:lnTo>
                <a:lnTo>
                  <a:pt x="758900" y="4146595"/>
                </a:lnTo>
                <a:lnTo>
                  <a:pt x="753837" y="4145587"/>
                </a:lnTo>
                <a:lnTo>
                  <a:pt x="691610" y="4121853"/>
                </a:lnTo>
                <a:lnTo>
                  <a:pt x="679226" y="4117300"/>
                </a:lnTo>
                <a:lnTo>
                  <a:pt x="678511" y="4116857"/>
                </a:lnTo>
                <a:lnTo>
                  <a:pt x="664236" y="4111412"/>
                </a:lnTo>
                <a:cubicBezTo>
                  <a:pt x="636588" y="4097681"/>
                  <a:pt x="611219" y="4081594"/>
                  <a:pt x="588310" y="4063104"/>
                </a:cubicBezTo>
                <a:lnTo>
                  <a:pt x="556369" y="4030352"/>
                </a:lnTo>
                <a:lnTo>
                  <a:pt x="519547" y="3997884"/>
                </a:lnTo>
                <a:cubicBezTo>
                  <a:pt x="214231" y="3686768"/>
                  <a:pt x="0" y="2958426"/>
                  <a:pt x="0" y="2109537"/>
                </a:cubicBezTo>
                <a:cubicBezTo>
                  <a:pt x="0" y="1189907"/>
                  <a:pt x="251424" y="411752"/>
                  <a:pt x="597702" y="152275"/>
                </a:cubicBezTo>
                <a:lnTo>
                  <a:pt x="605929" y="147179"/>
                </a:lnTo>
                <a:close/>
              </a:path>
            </a:pathLst>
          </a:custGeom>
          <a:gradFill>
            <a:gsLst>
              <a:gs pos="97000">
                <a:srgbClr val="75C2F6"/>
              </a:gs>
              <a:gs pos="1770">
                <a:srgbClr val="7B77FF"/>
              </a:gs>
              <a:gs pos="44000">
                <a:srgbClr val="7CBEE0"/>
              </a:gs>
            </a:gsLst>
            <a:lin ang="2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14:presetBounceEnd="54000">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14:bounceEnd="54000">
                                          <p:cBhvr additive="base">
                                            <p:cTn id="7" dur="500" fill="hold"/>
                                            <p:tgtEl>
                                              <p:spTgt spid="32"/>
                                            </p:tgtEl>
                                            <p:attrNameLst>
                                              <p:attrName>ppt_x</p:attrName>
                                            </p:attrNameLst>
                                          </p:cBhvr>
                                          <p:tavLst>
                                            <p:tav tm="0">
                                              <p:val>
                                                <p:strVal val="0-#ppt_w/2"/>
                                              </p:val>
                                            </p:tav>
                                            <p:tav tm="100000">
                                              <p:val>
                                                <p:strVal val="#ppt_x"/>
                                              </p:val>
                                            </p:tav>
                                          </p:tavLst>
                                        </p:anim>
                                        <p:anim calcmode="lin" valueType="num" p14:bounceEnd="54000">
                                          <p:cBhvr additive="base">
                                            <p:cTn id="8" dur="500" fill="hold"/>
                                            <p:tgtEl>
                                              <p:spTgt spid="32"/>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14:presetBounceEnd="54000">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14:bounceEnd="54000">
                                          <p:cBhvr additive="base">
                                            <p:cTn id="11" dur="500" fill="hold"/>
                                            <p:tgtEl>
                                              <p:spTgt spid="23"/>
                                            </p:tgtEl>
                                            <p:attrNameLst>
                                              <p:attrName>ppt_x</p:attrName>
                                            </p:attrNameLst>
                                          </p:cBhvr>
                                          <p:tavLst>
                                            <p:tav tm="0">
                                              <p:val>
                                                <p:strVal val="0-#ppt_w/2"/>
                                              </p:val>
                                            </p:tav>
                                            <p:tav tm="100000">
                                              <p:val>
                                                <p:strVal val="#ppt_x"/>
                                              </p:val>
                                            </p:tav>
                                          </p:tavLst>
                                        </p:anim>
                                        <p:anim calcmode="lin" valueType="num" p14:bounceEnd="54000">
                                          <p:cBhvr additive="base">
                                            <p:cTn id="12" dur="500" fill="hold"/>
                                            <p:tgtEl>
                                              <p:spTgt spid="23"/>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33"/>
                                            </p:tgtEl>
                                            <p:attrNameLst>
                                              <p:attrName>style.visibility</p:attrName>
                                            </p:attrNameLst>
                                          </p:cBhvr>
                                          <p:to>
                                            <p:strVal val="visible"/>
                                          </p:to>
                                        </p:set>
                                        <p:anim calcmode="lin" valueType="num">
                                          <p:cBhvr>
                                            <p:cTn id="16" dur="500" fill="hold"/>
                                            <p:tgtEl>
                                              <p:spTgt spid="33"/>
                                            </p:tgtEl>
                                            <p:attrNameLst>
                                              <p:attrName>ppt_w</p:attrName>
                                            </p:attrNameLst>
                                          </p:cBhvr>
                                          <p:tavLst>
                                            <p:tav tm="0">
                                              <p:val>
                                                <p:fltVal val="0"/>
                                              </p:val>
                                            </p:tav>
                                            <p:tav tm="100000">
                                              <p:val>
                                                <p:strVal val="#ppt_w"/>
                                              </p:val>
                                            </p:tav>
                                          </p:tavLst>
                                        </p:anim>
                                        <p:anim calcmode="lin" valueType="num">
                                          <p:cBhvr>
                                            <p:cTn id="17" dur="500" fill="hold"/>
                                            <p:tgtEl>
                                              <p:spTgt spid="33"/>
                                            </p:tgtEl>
                                            <p:attrNameLst>
                                              <p:attrName>ppt_h</p:attrName>
                                            </p:attrNameLst>
                                          </p:cBhvr>
                                          <p:tavLst>
                                            <p:tav tm="0">
                                              <p:val>
                                                <p:fltVal val="0"/>
                                              </p:val>
                                            </p:tav>
                                            <p:tav tm="100000">
                                              <p:val>
                                                <p:strVal val="#ppt_h"/>
                                              </p:val>
                                            </p:tav>
                                          </p:tavLst>
                                        </p:anim>
                                        <p:animEffect transition="in" filter="fade">
                                          <p:cBhvr>
                                            <p:cTn id="18" dur="500"/>
                                            <p:tgtEl>
                                              <p:spTgt spid="33"/>
                                            </p:tgtEl>
                                          </p:cBhvr>
                                        </p:animEffect>
                                      </p:childTnLst>
                                    </p:cTn>
                                  </p:par>
                                </p:childTnLst>
                              </p:cTn>
                            </p:par>
                            <p:par>
                              <p:cTn id="19" fill="hold">
                                <p:stCondLst>
                                  <p:cond delay="1000"/>
                                </p:stCondLst>
                                <p:childTnLst>
                                  <p:par>
                                    <p:cTn id="20" presetID="32" presetClass="emph" presetSubtype="0" fill="hold" grpId="1" nodeType="afterEffect">
                                      <p:stCondLst>
                                        <p:cond delay="0"/>
                                      </p:stCondLst>
                                      <p:childTnLst>
                                        <p:animRot by="120000">
                                          <p:cBhvr>
                                            <p:cTn id="21" dur="100" fill="hold">
                                              <p:stCondLst>
                                                <p:cond delay="0"/>
                                              </p:stCondLst>
                                            </p:cTn>
                                            <p:tgtEl>
                                              <p:spTgt spid="33"/>
                                            </p:tgtEl>
                                            <p:attrNameLst>
                                              <p:attrName>r</p:attrName>
                                            </p:attrNameLst>
                                          </p:cBhvr>
                                        </p:animRot>
                                        <p:animRot by="-240000">
                                          <p:cBhvr>
                                            <p:cTn id="22" dur="200" fill="hold">
                                              <p:stCondLst>
                                                <p:cond delay="200"/>
                                              </p:stCondLst>
                                            </p:cTn>
                                            <p:tgtEl>
                                              <p:spTgt spid="33"/>
                                            </p:tgtEl>
                                            <p:attrNameLst>
                                              <p:attrName>r</p:attrName>
                                            </p:attrNameLst>
                                          </p:cBhvr>
                                        </p:animRot>
                                        <p:animRot by="240000">
                                          <p:cBhvr>
                                            <p:cTn id="23" dur="200" fill="hold">
                                              <p:stCondLst>
                                                <p:cond delay="400"/>
                                              </p:stCondLst>
                                            </p:cTn>
                                            <p:tgtEl>
                                              <p:spTgt spid="33"/>
                                            </p:tgtEl>
                                            <p:attrNameLst>
                                              <p:attrName>r</p:attrName>
                                            </p:attrNameLst>
                                          </p:cBhvr>
                                        </p:animRot>
                                        <p:animRot by="-240000">
                                          <p:cBhvr>
                                            <p:cTn id="24" dur="200" fill="hold">
                                              <p:stCondLst>
                                                <p:cond delay="600"/>
                                              </p:stCondLst>
                                            </p:cTn>
                                            <p:tgtEl>
                                              <p:spTgt spid="33"/>
                                            </p:tgtEl>
                                            <p:attrNameLst>
                                              <p:attrName>r</p:attrName>
                                            </p:attrNameLst>
                                          </p:cBhvr>
                                        </p:animRot>
                                        <p:animRot by="120000">
                                          <p:cBhvr>
                                            <p:cTn id="25" dur="200" fill="hold">
                                              <p:stCondLst>
                                                <p:cond delay="800"/>
                                              </p:stCondLst>
                                            </p:cTn>
                                            <p:tgtEl>
                                              <p:spTgt spid="33"/>
                                            </p:tgtEl>
                                            <p:attrNameLst>
                                              <p:attrName>r</p:attrName>
                                            </p:attrNameLst>
                                          </p:cBhvr>
                                        </p:animRot>
                                      </p:childTnLst>
                                    </p:cTn>
                                  </p:par>
                                </p:childTnLst>
                              </p:cTn>
                            </p:par>
                            <p:par>
                              <p:cTn id="26" fill="hold">
                                <p:stCondLst>
                                  <p:cond delay="2000"/>
                                </p:stCondLst>
                                <p:childTnLst>
                                  <p:par>
                                    <p:cTn id="27" presetID="2" presetClass="entr" presetSubtype="4" fill="hold" grpId="0" nodeType="afterEffect">
                                      <p:stCondLst>
                                        <p:cond delay="0"/>
                                      </p:stCondLst>
                                      <p:childTnLst>
                                        <p:set>
                                          <p:cBhvr>
                                            <p:cTn id="28" dur="1" fill="hold">
                                              <p:stCondLst>
                                                <p:cond delay="0"/>
                                              </p:stCondLst>
                                            </p:cTn>
                                            <p:tgtEl>
                                              <p:spTgt spid="36"/>
                                            </p:tgtEl>
                                            <p:attrNameLst>
                                              <p:attrName>style.visibility</p:attrName>
                                            </p:attrNameLst>
                                          </p:cBhvr>
                                          <p:to>
                                            <p:strVal val="visible"/>
                                          </p:to>
                                        </p:set>
                                        <p:anim calcmode="lin" valueType="num">
                                          <p:cBhvr additive="base">
                                            <p:cTn id="29" dur="500" fill="hold"/>
                                            <p:tgtEl>
                                              <p:spTgt spid="36"/>
                                            </p:tgtEl>
                                            <p:attrNameLst>
                                              <p:attrName>ppt_x</p:attrName>
                                            </p:attrNameLst>
                                          </p:cBhvr>
                                          <p:tavLst>
                                            <p:tav tm="0">
                                              <p:val>
                                                <p:strVal val="#ppt_x"/>
                                              </p:val>
                                            </p:tav>
                                            <p:tav tm="100000">
                                              <p:val>
                                                <p:strVal val="#ppt_x"/>
                                              </p:val>
                                            </p:tav>
                                          </p:tavLst>
                                        </p:anim>
                                        <p:anim calcmode="lin" valueType="num">
                                          <p:cBhvr additive="base">
                                            <p:cTn id="30" dur="500" fill="hold"/>
                                            <p:tgtEl>
                                              <p:spTgt spid="3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anim calcmode="lin" valueType="num">
                                          <p:cBhvr additive="base">
                                            <p:cTn id="33" dur="500" fill="hold"/>
                                            <p:tgtEl>
                                              <p:spTgt spid="37"/>
                                            </p:tgtEl>
                                            <p:attrNameLst>
                                              <p:attrName>ppt_x</p:attrName>
                                            </p:attrNameLst>
                                          </p:cBhvr>
                                          <p:tavLst>
                                            <p:tav tm="0">
                                              <p:val>
                                                <p:strVal val="#ppt_x"/>
                                              </p:val>
                                            </p:tav>
                                            <p:tav tm="100000">
                                              <p:val>
                                                <p:strVal val="#ppt_x"/>
                                              </p:val>
                                            </p:tav>
                                          </p:tavLst>
                                        </p:anim>
                                        <p:anim calcmode="lin" valueType="num">
                                          <p:cBhvr additive="base">
                                            <p:cTn id="34" dur="500" fill="hold"/>
                                            <p:tgtEl>
                                              <p:spTgt spid="37"/>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8"/>
                                            </p:tgtEl>
                                            <p:attrNameLst>
                                              <p:attrName>style.visibility</p:attrName>
                                            </p:attrNameLst>
                                          </p:cBhvr>
                                          <p:to>
                                            <p:strVal val="visible"/>
                                          </p:to>
                                        </p:set>
                                        <p:anim calcmode="lin" valueType="num">
                                          <p:cBhvr additive="base">
                                            <p:cTn id="37" dur="500" fill="hold"/>
                                            <p:tgtEl>
                                              <p:spTgt spid="38"/>
                                            </p:tgtEl>
                                            <p:attrNameLst>
                                              <p:attrName>ppt_x</p:attrName>
                                            </p:attrNameLst>
                                          </p:cBhvr>
                                          <p:tavLst>
                                            <p:tav tm="0">
                                              <p:val>
                                                <p:strVal val="#ppt_x"/>
                                              </p:val>
                                            </p:tav>
                                            <p:tav tm="100000">
                                              <p:val>
                                                <p:strVal val="#ppt_x"/>
                                              </p:val>
                                            </p:tav>
                                          </p:tavLst>
                                        </p:anim>
                                        <p:anim calcmode="lin" valueType="num">
                                          <p:cBhvr additive="base">
                                            <p:cTn id="38" dur="500" fill="hold"/>
                                            <p:tgtEl>
                                              <p:spTgt spid="38"/>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41"/>
                                            </p:tgtEl>
                                            <p:attrNameLst>
                                              <p:attrName>style.visibility</p:attrName>
                                            </p:attrNameLst>
                                          </p:cBhvr>
                                          <p:to>
                                            <p:strVal val="visible"/>
                                          </p:to>
                                        </p:set>
                                        <p:anim calcmode="lin" valueType="num">
                                          <p:cBhvr additive="base">
                                            <p:cTn id="41" dur="500" fill="hold"/>
                                            <p:tgtEl>
                                              <p:spTgt spid="41"/>
                                            </p:tgtEl>
                                            <p:attrNameLst>
                                              <p:attrName>ppt_x</p:attrName>
                                            </p:attrNameLst>
                                          </p:cBhvr>
                                          <p:tavLst>
                                            <p:tav tm="0">
                                              <p:val>
                                                <p:strVal val="#ppt_x"/>
                                              </p:val>
                                            </p:tav>
                                            <p:tav tm="100000">
                                              <p:val>
                                                <p:strVal val="#ppt_x"/>
                                              </p:val>
                                            </p:tav>
                                          </p:tavLst>
                                        </p:anim>
                                        <p:anim calcmode="lin" valueType="num">
                                          <p:cBhvr additive="base">
                                            <p:cTn id="42" dur="500" fill="hold"/>
                                            <p:tgtEl>
                                              <p:spTgt spid="41"/>
                                            </p:tgtEl>
                                            <p:attrNameLst>
                                              <p:attrName>ppt_y</p:attrName>
                                            </p:attrNameLst>
                                          </p:cBhvr>
                                          <p:tavLst>
                                            <p:tav tm="0">
                                              <p:val>
                                                <p:strVal val="1+#ppt_h/2"/>
                                              </p:val>
                                            </p:tav>
                                            <p:tav tm="100000">
                                              <p:val>
                                                <p:strVal val="#ppt_y"/>
                                              </p:val>
                                            </p:tav>
                                          </p:tavLst>
                                        </p:anim>
                                      </p:childTnLst>
                                    </p:cTn>
                                  </p:par>
                                </p:childTnLst>
                              </p:cTn>
                            </p:par>
                            <p:par>
                              <p:cTn id="43" fill="hold">
                                <p:stCondLst>
                                  <p:cond delay="2500"/>
                                </p:stCondLst>
                                <p:childTnLst>
                                  <p:par>
                                    <p:cTn id="44" presetID="2" presetClass="entr" presetSubtype="4" fill="hold" grpId="0" nodeType="afterEffect">
                                      <p:stCondLst>
                                        <p:cond delay="0"/>
                                      </p:stCondLst>
                                      <p:childTnLst>
                                        <p:set>
                                          <p:cBhvr>
                                            <p:cTn id="45" dur="1" fill="hold">
                                              <p:stCondLst>
                                                <p:cond delay="0"/>
                                              </p:stCondLst>
                                            </p:cTn>
                                            <p:tgtEl>
                                              <p:spTgt spid="81"/>
                                            </p:tgtEl>
                                            <p:attrNameLst>
                                              <p:attrName>style.visibility</p:attrName>
                                            </p:attrNameLst>
                                          </p:cBhvr>
                                          <p:to>
                                            <p:strVal val="visible"/>
                                          </p:to>
                                        </p:set>
                                        <p:anim calcmode="lin" valueType="num">
                                          <p:cBhvr additive="base">
                                            <p:cTn id="46" dur="500" fill="hold"/>
                                            <p:tgtEl>
                                              <p:spTgt spid="81"/>
                                            </p:tgtEl>
                                            <p:attrNameLst>
                                              <p:attrName>ppt_x</p:attrName>
                                            </p:attrNameLst>
                                          </p:cBhvr>
                                          <p:tavLst>
                                            <p:tav tm="0">
                                              <p:val>
                                                <p:strVal val="#ppt_x"/>
                                              </p:val>
                                            </p:tav>
                                            <p:tav tm="100000">
                                              <p:val>
                                                <p:strVal val="#ppt_x"/>
                                              </p:val>
                                            </p:tav>
                                          </p:tavLst>
                                        </p:anim>
                                        <p:anim calcmode="lin" valueType="num">
                                          <p:cBhvr additive="base">
                                            <p:cTn id="47" dur="500" fill="hold"/>
                                            <p:tgtEl>
                                              <p:spTgt spid="81"/>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82"/>
                                            </p:tgtEl>
                                            <p:attrNameLst>
                                              <p:attrName>style.visibility</p:attrName>
                                            </p:attrNameLst>
                                          </p:cBhvr>
                                          <p:to>
                                            <p:strVal val="visible"/>
                                          </p:to>
                                        </p:set>
                                        <p:anim calcmode="lin" valueType="num">
                                          <p:cBhvr additive="base">
                                            <p:cTn id="50" dur="500" fill="hold"/>
                                            <p:tgtEl>
                                              <p:spTgt spid="82"/>
                                            </p:tgtEl>
                                            <p:attrNameLst>
                                              <p:attrName>ppt_x</p:attrName>
                                            </p:attrNameLst>
                                          </p:cBhvr>
                                          <p:tavLst>
                                            <p:tav tm="0">
                                              <p:val>
                                                <p:strVal val="#ppt_x"/>
                                              </p:val>
                                            </p:tav>
                                            <p:tav tm="100000">
                                              <p:val>
                                                <p:strVal val="#ppt_x"/>
                                              </p:val>
                                            </p:tav>
                                          </p:tavLst>
                                        </p:anim>
                                        <p:anim calcmode="lin" valueType="num">
                                          <p:cBhvr additive="base">
                                            <p:cTn id="51" dur="500" fill="hold"/>
                                            <p:tgtEl>
                                              <p:spTgt spid="82"/>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83"/>
                                            </p:tgtEl>
                                            <p:attrNameLst>
                                              <p:attrName>style.visibility</p:attrName>
                                            </p:attrNameLst>
                                          </p:cBhvr>
                                          <p:to>
                                            <p:strVal val="visible"/>
                                          </p:to>
                                        </p:set>
                                        <p:anim calcmode="lin" valueType="num">
                                          <p:cBhvr additive="base">
                                            <p:cTn id="54" dur="500" fill="hold"/>
                                            <p:tgtEl>
                                              <p:spTgt spid="83"/>
                                            </p:tgtEl>
                                            <p:attrNameLst>
                                              <p:attrName>ppt_x</p:attrName>
                                            </p:attrNameLst>
                                          </p:cBhvr>
                                          <p:tavLst>
                                            <p:tav tm="0">
                                              <p:val>
                                                <p:strVal val="#ppt_x"/>
                                              </p:val>
                                            </p:tav>
                                            <p:tav tm="100000">
                                              <p:val>
                                                <p:strVal val="#ppt_x"/>
                                              </p:val>
                                            </p:tav>
                                          </p:tavLst>
                                        </p:anim>
                                        <p:anim calcmode="lin" valueType="num">
                                          <p:cBhvr additive="base">
                                            <p:cTn id="55" dur="500" fill="hold"/>
                                            <p:tgtEl>
                                              <p:spTgt spid="83"/>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84"/>
                                            </p:tgtEl>
                                            <p:attrNameLst>
                                              <p:attrName>style.visibility</p:attrName>
                                            </p:attrNameLst>
                                          </p:cBhvr>
                                          <p:to>
                                            <p:strVal val="visible"/>
                                          </p:to>
                                        </p:set>
                                        <p:anim calcmode="lin" valueType="num">
                                          <p:cBhvr additive="base">
                                            <p:cTn id="58" dur="500" fill="hold"/>
                                            <p:tgtEl>
                                              <p:spTgt spid="84"/>
                                            </p:tgtEl>
                                            <p:attrNameLst>
                                              <p:attrName>ppt_x</p:attrName>
                                            </p:attrNameLst>
                                          </p:cBhvr>
                                          <p:tavLst>
                                            <p:tav tm="0">
                                              <p:val>
                                                <p:strVal val="#ppt_x"/>
                                              </p:val>
                                            </p:tav>
                                            <p:tav tm="100000">
                                              <p:val>
                                                <p:strVal val="#ppt_x"/>
                                              </p:val>
                                            </p:tav>
                                          </p:tavLst>
                                        </p:anim>
                                        <p:anim calcmode="lin" valueType="num">
                                          <p:cBhvr additive="base">
                                            <p:cTn id="59" dur="500" fill="hold"/>
                                            <p:tgtEl>
                                              <p:spTgt spid="84"/>
                                            </p:tgtEl>
                                            <p:attrNameLst>
                                              <p:attrName>ppt_y</p:attrName>
                                            </p:attrNameLst>
                                          </p:cBhvr>
                                          <p:tavLst>
                                            <p:tav tm="0">
                                              <p:val>
                                                <p:strVal val="1+#ppt_h/2"/>
                                              </p:val>
                                            </p:tav>
                                            <p:tav tm="100000">
                                              <p:val>
                                                <p:strVal val="#ppt_y"/>
                                              </p:val>
                                            </p:tav>
                                          </p:tavLst>
                                        </p:anim>
                                      </p:childTnLst>
                                    </p:cTn>
                                  </p:par>
                                </p:childTnLst>
                              </p:cTn>
                            </p:par>
                            <p:par>
                              <p:cTn id="60" fill="hold">
                                <p:stCondLst>
                                  <p:cond delay="3000"/>
                                </p:stCondLst>
                                <p:childTnLst>
                                  <p:par>
                                    <p:cTn id="61" presetID="2" presetClass="entr" presetSubtype="4" fill="hold" grpId="0" nodeType="afterEffect">
                                      <p:stCondLst>
                                        <p:cond delay="0"/>
                                      </p:stCondLst>
                                      <p:childTnLst>
                                        <p:set>
                                          <p:cBhvr>
                                            <p:cTn id="62" dur="1" fill="hold">
                                              <p:stCondLst>
                                                <p:cond delay="0"/>
                                              </p:stCondLst>
                                            </p:cTn>
                                            <p:tgtEl>
                                              <p:spTgt spid="97"/>
                                            </p:tgtEl>
                                            <p:attrNameLst>
                                              <p:attrName>style.visibility</p:attrName>
                                            </p:attrNameLst>
                                          </p:cBhvr>
                                          <p:to>
                                            <p:strVal val="visible"/>
                                          </p:to>
                                        </p:set>
                                        <p:anim calcmode="lin" valueType="num">
                                          <p:cBhvr additive="base">
                                            <p:cTn id="63" dur="500" fill="hold"/>
                                            <p:tgtEl>
                                              <p:spTgt spid="97"/>
                                            </p:tgtEl>
                                            <p:attrNameLst>
                                              <p:attrName>ppt_x</p:attrName>
                                            </p:attrNameLst>
                                          </p:cBhvr>
                                          <p:tavLst>
                                            <p:tav tm="0">
                                              <p:val>
                                                <p:strVal val="#ppt_x"/>
                                              </p:val>
                                            </p:tav>
                                            <p:tav tm="100000">
                                              <p:val>
                                                <p:strVal val="#ppt_x"/>
                                              </p:val>
                                            </p:tav>
                                          </p:tavLst>
                                        </p:anim>
                                        <p:anim calcmode="lin" valueType="num">
                                          <p:cBhvr additive="base">
                                            <p:cTn id="64" dur="500" fill="hold"/>
                                            <p:tgtEl>
                                              <p:spTgt spid="97"/>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98"/>
                                            </p:tgtEl>
                                            <p:attrNameLst>
                                              <p:attrName>style.visibility</p:attrName>
                                            </p:attrNameLst>
                                          </p:cBhvr>
                                          <p:to>
                                            <p:strVal val="visible"/>
                                          </p:to>
                                        </p:set>
                                        <p:anim calcmode="lin" valueType="num">
                                          <p:cBhvr additive="base">
                                            <p:cTn id="67" dur="500" fill="hold"/>
                                            <p:tgtEl>
                                              <p:spTgt spid="98"/>
                                            </p:tgtEl>
                                            <p:attrNameLst>
                                              <p:attrName>ppt_x</p:attrName>
                                            </p:attrNameLst>
                                          </p:cBhvr>
                                          <p:tavLst>
                                            <p:tav tm="0">
                                              <p:val>
                                                <p:strVal val="#ppt_x"/>
                                              </p:val>
                                            </p:tav>
                                            <p:tav tm="100000">
                                              <p:val>
                                                <p:strVal val="#ppt_x"/>
                                              </p:val>
                                            </p:tav>
                                          </p:tavLst>
                                        </p:anim>
                                        <p:anim calcmode="lin" valueType="num">
                                          <p:cBhvr additive="base">
                                            <p:cTn id="68" dur="500" fill="hold"/>
                                            <p:tgtEl>
                                              <p:spTgt spid="98"/>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99"/>
                                            </p:tgtEl>
                                            <p:attrNameLst>
                                              <p:attrName>style.visibility</p:attrName>
                                            </p:attrNameLst>
                                          </p:cBhvr>
                                          <p:to>
                                            <p:strVal val="visible"/>
                                          </p:to>
                                        </p:set>
                                        <p:anim calcmode="lin" valueType="num">
                                          <p:cBhvr additive="base">
                                            <p:cTn id="71" dur="500" fill="hold"/>
                                            <p:tgtEl>
                                              <p:spTgt spid="99"/>
                                            </p:tgtEl>
                                            <p:attrNameLst>
                                              <p:attrName>ppt_x</p:attrName>
                                            </p:attrNameLst>
                                          </p:cBhvr>
                                          <p:tavLst>
                                            <p:tav tm="0">
                                              <p:val>
                                                <p:strVal val="#ppt_x"/>
                                              </p:val>
                                            </p:tav>
                                            <p:tav tm="100000">
                                              <p:val>
                                                <p:strVal val="#ppt_x"/>
                                              </p:val>
                                            </p:tav>
                                          </p:tavLst>
                                        </p:anim>
                                        <p:anim calcmode="lin" valueType="num">
                                          <p:cBhvr additive="base">
                                            <p:cTn id="72" dur="500" fill="hold"/>
                                            <p:tgtEl>
                                              <p:spTgt spid="99"/>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100"/>
                                            </p:tgtEl>
                                            <p:attrNameLst>
                                              <p:attrName>style.visibility</p:attrName>
                                            </p:attrNameLst>
                                          </p:cBhvr>
                                          <p:to>
                                            <p:strVal val="visible"/>
                                          </p:to>
                                        </p:set>
                                        <p:anim calcmode="lin" valueType="num">
                                          <p:cBhvr additive="base">
                                            <p:cTn id="75" dur="500" fill="hold"/>
                                            <p:tgtEl>
                                              <p:spTgt spid="100"/>
                                            </p:tgtEl>
                                            <p:attrNameLst>
                                              <p:attrName>ppt_x</p:attrName>
                                            </p:attrNameLst>
                                          </p:cBhvr>
                                          <p:tavLst>
                                            <p:tav tm="0">
                                              <p:val>
                                                <p:strVal val="#ppt_x"/>
                                              </p:val>
                                            </p:tav>
                                            <p:tav tm="100000">
                                              <p:val>
                                                <p:strVal val="#ppt_x"/>
                                              </p:val>
                                            </p:tav>
                                          </p:tavLst>
                                        </p:anim>
                                        <p:anim calcmode="lin" valueType="num">
                                          <p:cBhvr additive="base">
                                            <p:cTn id="76" dur="500" fill="hold"/>
                                            <p:tgtEl>
                                              <p:spTgt spid="100"/>
                                            </p:tgtEl>
                                            <p:attrNameLst>
                                              <p:attrName>ppt_y</p:attrName>
                                            </p:attrNameLst>
                                          </p:cBhvr>
                                          <p:tavLst>
                                            <p:tav tm="0">
                                              <p:val>
                                                <p:strVal val="1+#ppt_h/2"/>
                                              </p:val>
                                            </p:tav>
                                            <p:tav tm="100000">
                                              <p:val>
                                                <p:strVal val="#ppt_y"/>
                                              </p:val>
                                            </p:tav>
                                          </p:tavLst>
                                        </p:anim>
                                      </p:childTnLst>
                                    </p:cTn>
                                  </p:par>
                                </p:childTnLst>
                              </p:cTn>
                            </p:par>
                            <p:par>
                              <p:cTn id="77" fill="hold">
                                <p:stCondLst>
                                  <p:cond delay="3500"/>
                                </p:stCondLst>
                                <p:childTnLst>
                                  <p:par>
                                    <p:cTn id="78" presetID="2" presetClass="entr" presetSubtype="4" fill="hold" grpId="0" nodeType="afterEffect">
                                      <p:stCondLst>
                                        <p:cond delay="0"/>
                                      </p:stCondLst>
                                      <p:childTnLst>
                                        <p:set>
                                          <p:cBhvr>
                                            <p:cTn id="79" dur="1" fill="hold">
                                              <p:stCondLst>
                                                <p:cond delay="0"/>
                                              </p:stCondLst>
                                            </p:cTn>
                                            <p:tgtEl>
                                              <p:spTgt spid="109"/>
                                            </p:tgtEl>
                                            <p:attrNameLst>
                                              <p:attrName>style.visibility</p:attrName>
                                            </p:attrNameLst>
                                          </p:cBhvr>
                                          <p:to>
                                            <p:strVal val="visible"/>
                                          </p:to>
                                        </p:set>
                                        <p:anim calcmode="lin" valueType="num">
                                          <p:cBhvr additive="base">
                                            <p:cTn id="80" dur="500" fill="hold"/>
                                            <p:tgtEl>
                                              <p:spTgt spid="109"/>
                                            </p:tgtEl>
                                            <p:attrNameLst>
                                              <p:attrName>ppt_x</p:attrName>
                                            </p:attrNameLst>
                                          </p:cBhvr>
                                          <p:tavLst>
                                            <p:tav tm="0">
                                              <p:val>
                                                <p:strVal val="#ppt_x"/>
                                              </p:val>
                                            </p:tav>
                                            <p:tav tm="100000">
                                              <p:val>
                                                <p:strVal val="#ppt_x"/>
                                              </p:val>
                                            </p:tav>
                                          </p:tavLst>
                                        </p:anim>
                                        <p:anim calcmode="lin" valueType="num">
                                          <p:cBhvr additive="base">
                                            <p:cTn id="81" dur="500" fill="hold"/>
                                            <p:tgtEl>
                                              <p:spTgt spid="109"/>
                                            </p:tgtEl>
                                            <p:attrNameLst>
                                              <p:attrName>ppt_y</p:attrName>
                                            </p:attrNameLst>
                                          </p:cBhvr>
                                          <p:tavLst>
                                            <p:tav tm="0">
                                              <p:val>
                                                <p:strVal val="1+#ppt_h/2"/>
                                              </p:val>
                                            </p:tav>
                                            <p:tav tm="100000">
                                              <p:val>
                                                <p:strVal val="#ppt_y"/>
                                              </p:val>
                                            </p:tav>
                                          </p:tavLst>
                                        </p:anim>
                                      </p:childTnLst>
                                    </p:cTn>
                                  </p:par>
                                  <p:par>
                                    <p:cTn id="82" presetID="2" presetClass="entr" presetSubtype="4" fill="hold" grpId="0" nodeType="withEffect">
                                      <p:stCondLst>
                                        <p:cond delay="0"/>
                                      </p:stCondLst>
                                      <p:childTnLst>
                                        <p:set>
                                          <p:cBhvr>
                                            <p:cTn id="83" dur="1" fill="hold">
                                              <p:stCondLst>
                                                <p:cond delay="0"/>
                                              </p:stCondLst>
                                            </p:cTn>
                                            <p:tgtEl>
                                              <p:spTgt spid="110"/>
                                            </p:tgtEl>
                                            <p:attrNameLst>
                                              <p:attrName>style.visibility</p:attrName>
                                            </p:attrNameLst>
                                          </p:cBhvr>
                                          <p:to>
                                            <p:strVal val="visible"/>
                                          </p:to>
                                        </p:set>
                                        <p:anim calcmode="lin" valueType="num">
                                          <p:cBhvr additive="base">
                                            <p:cTn id="84" dur="500" fill="hold"/>
                                            <p:tgtEl>
                                              <p:spTgt spid="110"/>
                                            </p:tgtEl>
                                            <p:attrNameLst>
                                              <p:attrName>ppt_x</p:attrName>
                                            </p:attrNameLst>
                                          </p:cBhvr>
                                          <p:tavLst>
                                            <p:tav tm="0">
                                              <p:val>
                                                <p:strVal val="#ppt_x"/>
                                              </p:val>
                                            </p:tav>
                                            <p:tav tm="100000">
                                              <p:val>
                                                <p:strVal val="#ppt_x"/>
                                              </p:val>
                                            </p:tav>
                                          </p:tavLst>
                                        </p:anim>
                                        <p:anim calcmode="lin" valueType="num">
                                          <p:cBhvr additive="base">
                                            <p:cTn id="85" dur="500" fill="hold"/>
                                            <p:tgtEl>
                                              <p:spTgt spid="110"/>
                                            </p:tgtEl>
                                            <p:attrNameLst>
                                              <p:attrName>ppt_y</p:attrName>
                                            </p:attrNameLst>
                                          </p:cBhvr>
                                          <p:tavLst>
                                            <p:tav tm="0">
                                              <p:val>
                                                <p:strVal val="1+#ppt_h/2"/>
                                              </p:val>
                                            </p:tav>
                                            <p:tav tm="100000">
                                              <p:val>
                                                <p:strVal val="#ppt_y"/>
                                              </p:val>
                                            </p:tav>
                                          </p:tavLst>
                                        </p:anim>
                                      </p:childTnLst>
                                    </p:cTn>
                                  </p:par>
                                  <p:par>
                                    <p:cTn id="86" presetID="2" presetClass="entr" presetSubtype="4" fill="hold" grpId="0" nodeType="withEffect">
                                      <p:stCondLst>
                                        <p:cond delay="0"/>
                                      </p:stCondLst>
                                      <p:childTnLst>
                                        <p:set>
                                          <p:cBhvr>
                                            <p:cTn id="87" dur="1" fill="hold">
                                              <p:stCondLst>
                                                <p:cond delay="0"/>
                                              </p:stCondLst>
                                            </p:cTn>
                                            <p:tgtEl>
                                              <p:spTgt spid="111"/>
                                            </p:tgtEl>
                                            <p:attrNameLst>
                                              <p:attrName>style.visibility</p:attrName>
                                            </p:attrNameLst>
                                          </p:cBhvr>
                                          <p:to>
                                            <p:strVal val="visible"/>
                                          </p:to>
                                        </p:set>
                                        <p:anim calcmode="lin" valueType="num">
                                          <p:cBhvr additive="base">
                                            <p:cTn id="88" dur="500" fill="hold"/>
                                            <p:tgtEl>
                                              <p:spTgt spid="111"/>
                                            </p:tgtEl>
                                            <p:attrNameLst>
                                              <p:attrName>ppt_x</p:attrName>
                                            </p:attrNameLst>
                                          </p:cBhvr>
                                          <p:tavLst>
                                            <p:tav tm="0">
                                              <p:val>
                                                <p:strVal val="#ppt_x"/>
                                              </p:val>
                                            </p:tav>
                                            <p:tav tm="100000">
                                              <p:val>
                                                <p:strVal val="#ppt_x"/>
                                              </p:val>
                                            </p:tav>
                                          </p:tavLst>
                                        </p:anim>
                                        <p:anim calcmode="lin" valueType="num">
                                          <p:cBhvr additive="base">
                                            <p:cTn id="89" dur="500" fill="hold"/>
                                            <p:tgtEl>
                                              <p:spTgt spid="111"/>
                                            </p:tgtEl>
                                            <p:attrNameLst>
                                              <p:attrName>ppt_y</p:attrName>
                                            </p:attrNameLst>
                                          </p:cBhvr>
                                          <p:tavLst>
                                            <p:tav tm="0">
                                              <p:val>
                                                <p:strVal val="1+#ppt_h/2"/>
                                              </p:val>
                                            </p:tav>
                                            <p:tav tm="100000">
                                              <p:val>
                                                <p:strVal val="#ppt_y"/>
                                              </p:val>
                                            </p:tav>
                                          </p:tavLst>
                                        </p:anim>
                                      </p:childTnLst>
                                    </p:cTn>
                                  </p:par>
                                  <p:par>
                                    <p:cTn id="90" presetID="2" presetClass="entr" presetSubtype="4" fill="hold" grpId="0" nodeType="withEffect">
                                      <p:stCondLst>
                                        <p:cond delay="0"/>
                                      </p:stCondLst>
                                      <p:childTnLst>
                                        <p:set>
                                          <p:cBhvr>
                                            <p:cTn id="91" dur="1" fill="hold">
                                              <p:stCondLst>
                                                <p:cond delay="0"/>
                                              </p:stCondLst>
                                            </p:cTn>
                                            <p:tgtEl>
                                              <p:spTgt spid="112"/>
                                            </p:tgtEl>
                                            <p:attrNameLst>
                                              <p:attrName>style.visibility</p:attrName>
                                            </p:attrNameLst>
                                          </p:cBhvr>
                                          <p:to>
                                            <p:strVal val="visible"/>
                                          </p:to>
                                        </p:set>
                                        <p:anim calcmode="lin" valueType="num">
                                          <p:cBhvr additive="base">
                                            <p:cTn id="92" dur="500" fill="hold"/>
                                            <p:tgtEl>
                                              <p:spTgt spid="112"/>
                                            </p:tgtEl>
                                            <p:attrNameLst>
                                              <p:attrName>ppt_x</p:attrName>
                                            </p:attrNameLst>
                                          </p:cBhvr>
                                          <p:tavLst>
                                            <p:tav tm="0">
                                              <p:val>
                                                <p:strVal val="#ppt_x"/>
                                              </p:val>
                                            </p:tav>
                                            <p:tav tm="100000">
                                              <p:val>
                                                <p:strVal val="#ppt_x"/>
                                              </p:val>
                                            </p:tav>
                                          </p:tavLst>
                                        </p:anim>
                                        <p:anim calcmode="lin" valueType="num">
                                          <p:cBhvr additive="base">
                                            <p:cTn id="93" dur="500" fill="hold"/>
                                            <p:tgtEl>
                                              <p:spTgt spid="112"/>
                                            </p:tgtEl>
                                            <p:attrNameLst>
                                              <p:attrName>ppt_y</p:attrName>
                                            </p:attrNameLst>
                                          </p:cBhvr>
                                          <p:tavLst>
                                            <p:tav tm="0">
                                              <p:val>
                                                <p:strVal val="1+#ppt_h/2"/>
                                              </p:val>
                                            </p:tav>
                                            <p:tav tm="100000">
                                              <p:val>
                                                <p:strVal val="#ppt_y"/>
                                              </p:val>
                                            </p:tav>
                                          </p:tavLst>
                                        </p:anim>
                                      </p:childTnLst>
                                    </p:cTn>
                                  </p:par>
                                </p:childTnLst>
                              </p:cTn>
                            </p:par>
                            <p:par>
                              <p:cTn id="94" fill="hold">
                                <p:stCondLst>
                                  <p:cond delay="4000"/>
                                </p:stCondLst>
                                <p:childTnLst>
                                  <p:par>
                                    <p:cTn id="95" presetID="2" presetClass="entr" presetSubtype="4" fill="hold" grpId="0" nodeType="afterEffect">
                                      <p:stCondLst>
                                        <p:cond delay="0"/>
                                      </p:stCondLst>
                                      <p:childTnLst>
                                        <p:set>
                                          <p:cBhvr>
                                            <p:cTn id="96" dur="1" fill="hold">
                                              <p:stCondLst>
                                                <p:cond delay="0"/>
                                              </p:stCondLst>
                                            </p:cTn>
                                            <p:tgtEl>
                                              <p:spTgt spid="117"/>
                                            </p:tgtEl>
                                            <p:attrNameLst>
                                              <p:attrName>style.visibility</p:attrName>
                                            </p:attrNameLst>
                                          </p:cBhvr>
                                          <p:to>
                                            <p:strVal val="visible"/>
                                          </p:to>
                                        </p:set>
                                        <p:anim calcmode="lin" valueType="num">
                                          <p:cBhvr additive="base">
                                            <p:cTn id="97" dur="500" fill="hold"/>
                                            <p:tgtEl>
                                              <p:spTgt spid="117"/>
                                            </p:tgtEl>
                                            <p:attrNameLst>
                                              <p:attrName>ppt_x</p:attrName>
                                            </p:attrNameLst>
                                          </p:cBhvr>
                                          <p:tavLst>
                                            <p:tav tm="0">
                                              <p:val>
                                                <p:strVal val="#ppt_x"/>
                                              </p:val>
                                            </p:tav>
                                            <p:tav tm="100000">
                                              <p:val>
                                                <p:strVal val="#ppt_x"/>
                                              </p:val>
                                            </p:tav>
                                          </p:tavLst>
                                        </p:anim>
                                        <p:anim calcmode="lin" valueType="num">
                                          <p:cBhvr additive="base">
                                            <p:cTn id="98" dur="500" fill="hold"/>
                                            <p:tgtEl>
                                              <p:spTgt spid="117"/>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118"/>
                                            </p:tgtEl>
                                            <p:attrNameLst>
                                              <p:attrName>style.visibility</p:attrName>
                                            </p:attrNameLst>
                                          </p:cBhvr>
                                          <p:to>
                                            <p:strVal val="visible"/>
                                          </p:to>
                                        </p:set>
                                        <p:anim calcmode="lin" valueType="num">
                                          <p:cBhvr additive="base">
                                            <p:cTn id="101" dur="500" fill="hold"/>
                                            <p:tgtEl>
                                              <p:spTgt spid="118"/>
                                            </p:tgtEl>
                                            <p:attrNameLst>
                                              <p:attrName>ppt_x</p:attrName>
                                            </p:attrNameLst>
                                          </p:cBhvr>
                                          <p:tavLst>
                                            <p:tav tm="0">
                                              <p:val>
                                                <p:strVal val="#ppt_x"/>
                                              </p:val>
                                            </p:tav>
                                            <p:tav tm="100000">
                                              <p:val>
                                                <p:strVal val="#ppt_x"/>
                                              </p:val>
                                            </p:tav>
                                          </p:tavLst>
                                        </p:anim>
                                        <p:anim calcmode="lin" valueType="num">
                                          <p:cBhvr additive="base">
                                            <p:cTn id="102" dur="500" fill="hold"/>
                                            <p:tgtEl>
                                              <p:spTgt spid="118"/>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119"/>
                                            </p:tgtEl>
                                            <p:attrNameLst>
                                              <p:attrName>style.visibility</p:attrName>
                                            </p:attrNameLst>
                                          </p:cBhvr>
                                          <p:to>
                                            <p:strVal val="visible"/>
                                          </p:to>
                                        </p:set>
                                        <p:anim calcmode="lin" valueType="num">
                                          <p:cBhvr additive="base">
                                            <p:cTn id="105" dur="500" fill="hold"/>
                                            <p:tgtEl>
                                              <p:spTgt spid="119"/>
                                            </p:tgtEl>
                                            <p:attrNameLst>
                                              <p:attrName>ppt_x</p:attrName>
                                            </p:attrNameLst>
                                          </p:cBhvr>
                                          <p:tavLst>
                                            <p:tav tm="0">
                                              <p:val>
                                                <p:strVal val="#ppt_x"/>
                                              </p:val>
                                            </p:tav>
                                            <p:tav tm="100000">
                                              <p:val>
                                                <p:strVal val="#ppt_x"/>
                                              </p:val>
                                            </p:tav>
                                          </p:tavLst>
                                        </p:anim>
                                        <p:anim calcmode="lin" valueType="num">
                                          <p:cBhvr additive="base">
                                            <p:cTn id="106" dur="500" fill="hold"/>
                                            <p:tgtEl>
                                              <p:spTgt spid="119"/>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120"/>
                                            </p:tgtEl>
                                            <p:attrNameLst>
                                              <p:attrName>style.visibility</p:attrName>
                                            </p:attrNameLst>
                                          </p:cBhvr>
                                          <p:to>
                                            <p:strVal val="visible"/>
                                          </p:to>
                                        </p:set>
                                        <p:anim calcmode="lin" valueType="num">
                                          <p:cBhvr additive="base">
                                            <p:cTn id="109" dur="500" fill="hold"/>
                                            <p:tgtEl>
                                              <p:spTgt spid="120"/>
                                            </p:tgtEl>
                                            <p:attrNameLst>
                                              <p:attrName>ppt_x</p:attrName>
                                            </p:attrNameLst>
                                          </p:cBhvr>
                                          <p:tavLst>
                                            <p:tav tm="0">
                                              <p:val>
                                                <p:strVal val="#ppt_x"/>
                                              </p:val>
                                            </p:tav>
                                            <p:tav tm="100000">
                                              <p:val>
                                                <p:strVal val="#ppt_x"/>
                                              </p:val>
                                            </p:tav>
                                          </p:tavLst>
                                        </p:anim>
                                        <p:anim calcmode="lin" valueType="num">
                                          <p:cBhvr additive="base">
                                            <p:cTn id="110" dur="500" fill="hold"/>
                                            <p:tgtEl>
                                              <p:spTgt spid="120"/>
                                            </p:tgtEl>
                                            <p:attrNameLst>
                                              <p:attrName>ppt_y</p:attrName>
                                            </p:attrNameLst>
                                          </p:cBhvr>
                                          <p:tavLst>
                                            <p:tav tm="0">
                                              <p:val>
                                                <p:strVal val="1+#ppt_h/2"/>
                                              </p:val>
                                            </p:tav>
                                            <p:tav tm="100000">
                                              <p:val>
                                                <p:strVal val="#ppt_y"/>
                                              </p:val>
                                            </p:tav>
                                          </p:tavLst>
                                        </p:anim>
                                      </p:childTnLst>
                                    </p:cTn>
                                  </p:par>
                                </p:childTnLst>
                              </p:cTn>
                            </p:par>
                            <p:par>
                              <p:cTn id="111" fill="hold">
                                <p:stCondLst>
                                  <p:cond delay="4500"/>
                                </p:stCondLst>
                                <p:childTnLst>
                                  <p:par>
                                    <p:cTn id="112" presetID="53" presetClass="entr" presetSubtype="16" fill="hold" grpId="0" nodeType="afterEffect">
                                      <p:stCondLst>
                                        <p:cond delay="0"/>
                                      </p:stCondLst>
                                      <p:childTnLst>
                                        <p:set>
                                          <p:cBhvr>
                                            <p:cTn id="113" dur="1" fill="hold">
                                              <p:stCondLst>
                                                <p:cond delay="0"/>
                                              </p:stCondLst>
                                            </p:cTn>
                                            <p:tgtEl>
                                              <p:spTgt spid="122"/>
                                            </p:tgtEl>
                                            <p:attrNameLst>
                                              <p:attrName>style.visibility</p:attrName>
                                            </p:attrNameLst>
                                          </p:cBhvr>
                                          <p:to>
                                            <p:strVal val="visible"/>
                                          </p:to>
                                        </p:set>
                                        <p:anim calcmode="lin" valueType="num">
                                          <p:cBhvr>
                                            <p:cTn id="114" dur="500" fill="hold"/>
                                            <p:tgtEl>
                                              <p:spTgt spid="122"/>
                                            </p:tgtEl>
                                            <p:attrNameLst>
                                              <p:attrName>ppt_w</p:attrName>
                                            </p:attrNameLst>
                                          </p:cBhvr>
                                          <p:tavLst>
                                            <p:tav tm="0">
                                              <p:val>
                                                <p:fltVal val="0"/>
                                              </p:val>
                                            </p:tav>
                                            <p:tav tm="100000">
                                              <p:val>
                                                <p:strVal val="#ppt_w"/>
                                              </p:val>
                                            </p:tav>
                                          </p:tavLst>
                                        </p:anim>
                                        <p:anim calcmode="lin" valueType="num">
                                          <p:cBhvr>
                                            <p:cTn id="115" dur="500" fill="hold"/>
                                            <p:tgtEl>
                                              <p:spTgt spid="122"/>
                                            </p:tgtEl>
                                            <p:attrNameLst>
                                              <p:attrName>ppt_h</p:attrName>
                                            </p:attrNameLst>
                                          </p:cBhvr>
                                          <p:tavLst>
                                            <p:tav tm="0">
                                              <p:val>
                                                <p:fltVal val="0"/>
                                              </p:val>
                                            </p:tav>
                                            <p:tav tm="100000">
                                              <p:val>
                                                <p:strVal val="#ppt_h"/>
                                              </p:val>
                                            </p:tav>
                                          </p:tavLst>
                                        </p:anim>
                                        <p:animEffect transition="in" filter="fade">
                                          <p:cBhvr>
                                            <p:cTn id="116" dur="500"/>
                                            <p:tgtEl>
                                              <p:spTgt spid="122"/>
                                            </p:tgtEl>
                                          </p:cBhvr>
                                        </p:animEffect>
                                      </p:childTnLst>
                                    </p:cTn>
                                  </p:par>
                                </p:childTnLst>
                              </p:cTn>
                            </p:par>
                            <p:par>
                              <p:cTn id="117" fill="hold">
                                <p:stCondLst>
                                  <p:cond delay="5000"/>
                                </p:stCondLst>
                                <p:childTnLst>
                                  <p:par>
                                    <p:cTn id="118" presetID="32" presetClass="emph" presetSubtype="0" fill="hold" grpId="1" nodeType="afterEffect">
                                      <p:stCondLst>
                                        <p:cond delay="0"/>
                                      </p:stCondLst>
                                      <p:childTnLst>
                                        <p:animRot by="120000">
                                          <p:cBhvr>
                                            <p:cTn id="119" dur="100" fill="hold">
                                              <p:stCondLst>
                                                <p:cond delay="0"/>
                                              </p:stCondLst>
                                            </p:cTn>
                                            <p:tgtEl>
                                              <p:spTgt spid="122"/>
                                            </p:tgtEl>
                                            <p:attrNameLst>
                                              <p:attrName>r</p:attrName>
                                            </p:attrNameLst>
                                          </p:cBhvr>
                                        </p:animRot>
                                        <p:animRot by="-240000">
                                          <p:cBhvr>
                                            <p:cTn id="120" dur="200" fill="hold">
                                              <p:stCondLst>
                                                <p:cond delay="200"/>
                                              </p:stCondLst>
                                            </p:cTn>
                                            <p:tgtEl>
                                              <p:spTgt spid="122"/>
                                            </p:tgtEl>
                                            <p:attrNameLst>
                                              <p:attrName>r</p:attrName>
                                            </p:attrNameLst>
                                          </p:cBhvr>
                                        </p:animRot>
                                        <p:animRot by="240000">
                                          <p:cBhvr>
                                            <p:cTn id="121" dur="200" fill="hold">
                                              <p:stCondLst>
                                                <p:cond delay="400"/>
                                              </p:stCondLst>
                                            </p:cTn>
                                            <p:tgtEl>
                                              <p:spTgt spid="122"/>
                                            </p:tgtEl>
                                            <p:attrNameLst>
                                              <p:attrName>r</p:attrName>
                                            </p:attrNameLst>
                                          </p:cBhvr>
                                        </p:animRot>
                                        <p:animRot by="-240000">
                                          <p:cBhvr>
                                            <p:cTn id="122" dur="200" fill="hold">
                                              <p:stCondLst>
                                                <p:cond delay="600"/>
                                              </p:stCondLst>
                                            </p:cTn>
                                            <p:tgtEl>
                                              <p:spTgt spid="122"/>
                                            </p:tgtEl>
                                            <p:attrNameLst>
                                              <p:attrName>r</p:attrName>
                                            </p:attrNameLst>
                                          </p:cBhvr>
                                        </p:animRot>
                                        <p:animRot by="120000">
                                          <p:cBhvr>
                                            <p:cTn id="123" dur="200" fill="hold">
                                              <p:stCondLst>
                                                <p:cond delay="800"/>
                                              </p:stCondLst>
                                            </p:cTn>
                                            <p:tgtEl>
                                              <p:spTgt spid="12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bldLvl="0" animBg="1"/>
          <p:bldP spid="33" grpId="1" bldLvl="0" animBg="1"/>
          <p:bldP spid="32" grpId="0"/>
          <p:bldP spid="23" grpId="0"/>
          <p:bldP spid="36" grpId="0"/>
          <p:bldP spid="37" grpId="0" bldLvl="0" animBg="1"/>
          <p:bldP spid="41" grpId="0"/>
          <p:bldP spid="81" grpId="0"/>
          <p:bldP spid="82" grpId="0" bldLvl="0" animBg="1"/>
          <p:bldP spid="83" grpId="0" animBg="1"/>
          <p:bldP spid="84" grpId="0"/>
          <p:bldP spid="97" grpId="0"/>
          <p:bldP spid="98" grpId="0" bldLvl="0" animBg="1"/>
          <p:bldP spid="99" grpId="0" animBg="1"/>
          <p:bldP spid="100" grpId="0"/>
          <p:bldP spid="109" grpId="0"/>
          <p:bldP spid="110" grpId="0" bldLvl="0" animBg="1"/>
          <p:bldP spid="111" grpId="0" animBg="1"/>
          <p:bldP spid="112" grpId="0"/>
          <p:bldP spid="117" grpId="0"/>
          <p:bldP spid="118" grpId="0" bldLvl="0" animBg="1"/>
          <p:bldP spid="119" grpId="0" animBg="1"/>
          <p:bldP spid="120" grpId="0"/>
          <p:bldP spid="122" grpId="0" bldLvl="0" animBg="1"/>
          <p:bldP spid="122" grpId="1" bldLvl="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 calcmode="lin" valueType="num">
                                          <p:cBhvr additive="base">
                                            <p:cTn id="7" dur="500" fill="hold"/>
                                            <p:tgtEl>
                                              <p:spTgt spid="32"/>
                                            </p:tgtEl>
                                            <p:attrNameLst>
                                              <p:attrName>ppt_x</p:attrName>
                                            </p:attrNameLst>
                                          </p:cBhvr>
                                          <p:tavLst>
                                            <p:tav tm="0">
                                              <p:val>
                                                <p:strVal val="0-#ppt_w/2"/>
                                              </p:val>
                                            </p:tav>
                                            <p:tav tm="100000">
                                              <p:val>
                                                <p:strVal val="#ppt_x"/>
                                              </p:val>
                                            </p:tav>
                                          </p:tavLst>
                                        </p:anim>
                                        <p:anim calcmode="lin" valueType="num">
                                          <p:cBhvr additive="base">
                                            <p:cTn id="8" dur="500" fill="hold"/>
                                            <p:tgtEl>
                                              <p:spTgt spid="32"/>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23"/>
                                            </p:tgtEl>
                                            <p:attrNameLst>
                                              <p:attrName>style.visibility</p:attrName>
                                            </p:attrNameLst>
                                          </p:cBhvr>
                                          <p:to>
                                            <p:strVal val="visible"/>
                                          </p:to>
                                        </p:set>
                                        <p:anim calcmode="lin" valueType="num">
                                          <p:cBhvr additive="base">
                                            <p:cTn id="11" dur="500" fill="hold"/>
                                            <p:tgtEl>
                                              <p:spTgt spid="23"/>
                                            </p:tgtEl>
                                            <p:attrNameLst>
                                              <p:attrName>ppt_x</p:attrName>
                                            </p:attrNameLst>
                                          </p:cBhvr>
                                          <p:tavLst>
                                            <p:tav tm="0">
                                              <p:val>
                                                <p:strVal val="0-#ppt_w/2"/>
                                              </p:val>
                                            </p:tav>
                                            <p:tav tm="100000">
                                              <p:val>
                                                <p:strVal val="#ppt_x"/>
                                              </p:val>
                                            </p:tav>
                                          </p:tavLst>
                                        </p:anim>
                                        <p:anim calcmode="lin" valueType="num">
                                          <p:cBhvr additive="base">
                                            <p:cTn id="12" dur="500" fill="hold"/>
                                            <p:tgtEl>
                                              <p:spTgt spid="23"/>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53" presetClass="entr" presetSubtype="16" fill="hold" grpId="0" nodeType="afterEffect">
                                      <p:stCondLst>
                                        <p:cond delay="0"/>
                                      </p:stCondLst>
                                      <p:childTnLst>
                                        <p:set>
                                          <p:cBhvr>
                                            <p:cTn id="15" dur="1" fill="hold">
                                              <p:stCondLst>
                                                <p:cond delay="0"/>
                                              </p:stCondLst>
                                            </p:cTn>
                                            <p:tgtEl>
                                              <p:spTgt spid="33"/>
                                            </p:tgtEl>
                                            <p:attrNameLst>
                                              <p:attrName>style.visibility</p:attrName>
                                            </p:attrNameLst>
                                          </p:cBhvr>
                                          <p:to>
                                            <p:strVal val="visible"/>
                                          </p:to>
                                        </p:set>
                                        <p:anim calcmode="lin" valueType="num">
                                          <p:cBhvr>
                                            <p:cTn id="16" dur="500" fill="hold"/>
                                            <p:tgtEl>
                                              <p:spTgt spid="33"/>
                                            </p:tgtEl>
                                            <p:attrNameLst>
                                              <p:attrName>ppt_w</p:attrName>
                                            </p:attrNameLst>
                                          </p:cBhvr>
                                          <p:tavLst>
                                            <p:tav tm="0">
                                              <p:val>
                                                <p:fltVal val="0"/>
                                              </p:val>
                                            </p:tav>
                                            <p:tav tm="100000">
                                              <p:val>
                                                <p:strVal val="#ppt_w"/>
                                              </p:val>
                                            </p:tav>
                                          </p:tavLst>
                                        </p:anim>
                                        <p:anim calcmode="lin" valueType="num">
                                          <p:cBhvr>
                                            <p:cTn id="17" dur="500" fill="hold"/>
                                            <p:tgtEl>
                                              <p:spTgt spid="33"/>
                                            </p:tgtEl>
                                            <p:attrNameLst>
                                              <p:attrName>ppt_h</p:attrName>
                                            </p:attrNameLst>
                                          </p:cBhvr>
                                          <p:tavLst>
                                            <p:tav tm="0">
                                              <p:val>
                                                <p:fltVal val="0"/>
                                              </p:val>
                                            </p:tav>
                                            <p:tav tm="100000">
                                              <p:val>
                                                <p:strVal val="#ppt_h"/>
                                              </p:val>
                                            </p:tav>
                                          </p:tavLst>
                                        </p:anim>
                                        <p:animEffect transition="in" filter="fade">
                                          <p:cBhvr>
                                            <p:cTn id="18" dur="500"/>
                                            <p:tgtEl>
                                              <p:spTgt spid="33"/>
                                            </p:tgtEl>
                                          </p:cBhvr>
                                        </p:animEffect>
                                      </p:childTnLst>
                                    </p:cTn>
                                  </p:par>
                                </p:childTnLst>
                              </p:cTn>
                            </p:par>
                            <p:par>
                              <p:cTn id="19" fill="hold">
                                <p:stCondLst>
                                  <p:cond delay="1000"/>
                                </p:stCondLst>
                                <p:childTnLst>
                                  <p:par>
                                    <p:cTn id="20" presetID="32" presetClass="emph" presetSubtype="0" fill="hold" grpId="1" nodeType="afterEffect">
                                      <p:stCondLst>
                                        <p:cond delay="0"/>
                                      </p:stCondLst>
                                      <p:childTnLst>
                                        <p:animRot by="120000">
                                          <p:cBhvr>
                                            <p:cTn id="21" dur="100" fill="hold">
                                              <p:stCondLst>
                                                <p:cond delay="0"/>
                                              </p:stCondLst>
                                            </p:cTn>
                                            <p:tgtEl>
                                              <p:spTgt spid="33"/>
                                            </p:tgtEl>
                                            <p:attrNameLst>
                                              <p:attrName>r</p:attrName>
                                            </p:attrNameLst>
                                          </p:cBhvr>
                                        </p:animRot>
                                        <p:animRot by="-240000">
                                          <p:cBhvr>
                                            <p:cTn id="22" dur="200" fill="hold">
                                              <p:stCondLst>
                                                <p:cond delay="200"/>
                                              </p:stCondLst>
                                            </p:cTn>
                                            <p:tgtEl>
                                              <p:spTgt spid="33"/>
                                            </p:tgtEl>
                                            <p:attrNameLst>
                                              <p:attrName>r</p:attrName>
                                            </p:attrNameLst>
                                          </p:cBhvr>
                                        </p:animRot>
                                        <p:animRot by="240000">
                                          <p:cBhvr>
                                            <p:cTn id="23" dur="200" fill="hold">
                                              <p:stCondLst>
                                                <p:cond delay="400"/>
                                              </p:stCondLst>
                                            </p:cTn>
                                            <p:tgtEl>
                                              <p:spTgt spid="33"/>
                                            </p:tgtEl>
                                            <p:attrNameLst>
                                              <p:attrName>r</p:attrName>
                                            </p:attrNameLst>
                                          </p:cBhvr>
                                        </p:animRot>
                                        <p:animRot by="-240000">
                                          <p:cBhvr>
                                            <p:cTn id="24" dur="200" fill="hold">
                                              <p:stCondLst>
                                                <p:cond delay="600"/>
                                              </p:stCondLst>
                                            </p:cTn>
                                            <p:tgtEl>
                                              <p:spTgt spid="33"/>
                                            </p:tgtEl>
                                            <p:attrNameLst>
                                              <p:attrName>r</p:attrName>
                                            </p:attrNameLst>
                                          </p:cBhvr>
                                        </p:animRot>
                                        <p:animRot by="120000">
                                          <p:cBhvr>
                                            <p:cTn id="25" dur="200" fill="hold">
                                              <p:stCondLst>
                                                <p:cond delay="800"/>
                                              </p:stCondLst>
                                            </p:cTn>
                                            <p:tgtEl>
                                              <p:spTgt spid="33"/>
                                            </p:tgtEl>
                                            <p:attrNameLst>
                                              <p:attrName>r</p:attrName>
                                            </p:attrNameLst>
                                          </p:cBhvr>
                                        </p:animRot>
                                      </p:childTnLst>
                                    </p:cTn>
                                  </p:par>
                                </p:childTnLst>
                              </p:cTn>
                            </p:par>
                            <p:par>
                              <p:cTn id="26" fill="hold">
                                <p:stCondLst>
                                  <p:cond delay="2000"/>
                                </p:stCondLst>
                                <p:childTnLst>
                                  <p:par>
                                    <p:cTn id="27" presetID="2" presetClass="entr" presetSubtype="4" fill="hold" grpId="0" nodeType="afterEffect">
                                      <p:stCondLst>
                                        <p:cond delay="0"/>
                                      </p:stCondLst>
                                      <p:childTnLst>
                                        <p:set>
                                          <p:cBhvr>
                                            <p:cTn id="28" dur="1" fill="hold">
                                              <p:stCondLst>
                                                <p:cond delay="0"/>
                                              </p:stCondLst>
                                            </p:cTn>
                                            <p:tgtEl>
                                              <p:spTgt spid="36"/>
                                            </p:tgtEl>
                                            <p:attrNameLst>
                                              <p:attrName>style.visibility</p:attrName>
                                            </p:attrNameLst>
                                          </p:cBhvr>
                                          <p:to>
                                            <p:strVal val="visible"/>
                                          </p:to>
                                        </p:set>
                                        <p:anim calcmode="lin" valueType="num">
                                          <p:cBhvr additive="base">
                                            <p:cTn id="29" dur="500" fill="hold"/>
                                            <p:tgtEl>
                                              <p:spTgt spid="36"/>
                                            </p:tgtEl>
                                            <p:attrNameLst>
                                              <p:attrName>ppt_x</p:attrName>
                                            </p:attrNameLst>
                                          </p:cBhvr>
                                          <p:tavLst>
                                            <p:tav tm="0">
                                              <p:val>
                                                <p:strVal val="#ppt_x"/>
                                              </p:val>
                                            </p:tav>
                                            <p:tav tm="100000">
                                              <p:val>
                                                <p:strVal val="#ppt_x"/>
                                              </p:val>
                                            </p:tav>
                                          </p:tavLst>
                                        </p:anim>
                                        <p:anim calcmode="lin" valueType="num">
                                          <p:cBhvr additive="base">
                                            <p:cTn id="30" dur="500" fill="hold"/>
                                            <p:tgtEl>
                                              <p:spTgt spid="36"/>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anim calcmode="lin" valueType="num">
                                          <p:cBhvr additive="base">
                                            <p:cTn id="33" dur="500" fill="hold"/>
                                            <p:tgtEl>
                                              <p:spTgt spid="37"/>
                                            </p:tgtEl>
                                            <p:attrNameLst>
                                              <p:attrName>ppt_x</p:attrName>
                                            </p:attrNameLst>
                                          </p:cBhvr>
                                          <p:tavLst>
                                            <p:tav tm="0">
                                              <p:val>
                                                <p:strVal val="#ppt_x"/>
                                              </p:val>
                                            </p:tav>
                                            <p:tav tm="100000">
                                              <p:val>
                                                <p:strVal val="#ppt_x"/>
                                              </p:val>
                                            </p:tav>
                                          </p:tavLst>
                                        </p:anim>
                                        <p:anim calcmode="lin" valueType="num">
                                          <p:cBhvr additive="base">
                                            <p:cTn id="34" dur="500" fill="hold"/>
                                            <p:tgtEl>
                                              <p:spTgt spid="37"/>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8"/>
                                            </p:tgtEl>
                                            <p:attrNameLst>
                                              <p:attrName>style.visibility</p:attrName>
                                            </p:attrNameLst>
                                          </p:cBhvr>
                                          <p:to>
                                            <p:strVal val="visible"/>
                                          </p:to>
                                        </p:set>
                                        <p:anim calcmode="lin" valueType="num">
                                          <p:cBhvr additive="base">
                                            <p:cTn id="37" dur="500" fill="hold"/>
                                            <p:tgtEl>
                                              <p:spTgt spid="38"/>
                                            </p:tgtEl>
                                            <p:attrNameLst>
                                              <p:attrName>ppt_x</p:attrName>
                                            </p:attrNameLst>
                                          </p:cBhvr>
                                          <p:tavLst>
                                            <p:tav tm="0">
                                              <p:val>
                                                <p:strVal val="#ppt_x"/>
                                              </p:val>
                                            </p:tav>
                                            <p:tav tm="100000">
                                              <p:val>
                                                <p:strVal val="#ppt_x"/>
                                              </p:val>
                                            </p:tav>
                                          </p:tavLst>
                                        </p:anim>
                                        <p:anim calcmode="lin" valueType="num">
                                          <p:cBhvr additive="base">
                                            <p:cTn id="38" dur="500" fill="hold"/>
                                            <p:tgtEl>
                                              <p:spTgt spid="38"/>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41"/>
                                            </p:tgtEl>
                                            <p:attrNameLst>
                                              <p:attrName>style.visibility</p:attrName>
                                            </p:attrNameLst>
                                          </p:cBhvr>
                                          <p:to>
                                            <p:strVal val="visible"/>
                                          </p:to>
                                        </p:set>
                                        <p:anim calcmode="lin" valueType="num">
                                          <p:cBhvr additive="base">
                                            <p:cTn id="41" dur="500" fill="hold"/>
                                            <p:tgtEl>
                                              <p:spTgt spid="41"/>
                                            </p:tgtEl>
                                            <p:attrNameLst>
                                              <p:attrName>ppt_x</p:attrName>
                                            </p:attrNameLst>
                                          </p:cBhvr>
                                          <p:tavLst>
                                            <p:tav tm="0">
                                              <p:val>
                                                <p:strVal val="#ppt_x"/>
                                              </p:val>
                                            </p:tav>
                                            <p:tav tm="100000">
                                              <p:val>
                                                <p:strVal val="#ppt_x"/>
                                              </p:val>
                                            </p:tav>
                                          </p:tavLst>
                                        </p:anim>
                                        <p:anim calcmode="lin" valueType="num">
                                          <p:cBhvr additive="base">
                                            <p:cTn id="42" dur="500" fill="hold"/>
                                            <p:tgtEl>
                                              <p:spTgt spid="41"/>
                                            </p:tgtEl>
                                            <p:attrNameLst>
                                              <p:attrName>ppt_y</p:attrName>
                                            </p:attrNameLst>
                                          </p:cBhvr>
                                          <p:tavLst>
                                            <p:tav tm="0">
                                              <p:val>
                                                <p:strVal val="1+#ppt_h/2"/>
                                              </p:val>
                                            </p:tav>
                                            <p:tav tm="100000">
                                              <p:val>
                                                <p:strVal val="#ppt_y"/>
                                              </p:val>
                                            </p:tav>
                                          </p:tavLst>
                                        </p:anim>
                                      </p:childTnLst>
                                    </p:cTn>
                                  </p:par>
                                </p:childTnLst>
                              </p:cTn>
                            </p:par>
                            <p:par>
                              <p:cTn id="43" fill="hold">
                                <p:stCondLst>
                                  <p:cond delay="2500"/>
                                </p:stCondLst>
                                <p:childTnLst>
                                  <p:par>
                                    <p:cTn id="44" presetID="2" presetClass="entr" presetSubtype="4" fill="hold" grpId="0" nodeType="afterEffect">
                                      <p:stCondLst>
                                        <p:cond delay="0"/>
                                      </p:stCondLst>
                                      <p:childTnLst>
                                        <p:set>
                                          <p:cBhvr>
                                            <p:cTn id="45" dur="1" fill="hold">
                                              <p:stCondLst>
                                                <p:cond delay="0"/>
                                              </p:stCondLst>
                                            </p:cTn>
                                            <p:tgtEl>
                                              <p:spTgt spid="81"/>
                                            </p:tgtEl>
                                            <p:attrNameLst>
                                              <p:attrName>style.visibility</p:attrName>
                                            </p:attrNameLst>
                                          </p:cBhvr>
                                          <p:to>
                                            <p:strVal val="visible"/>
                                          </p:to>
                                        </p:set>
                                        <p:anim calcmode="lin" valueType="num">
                                          <p:cBhvr additive="base">
                                            <p:cTn id="46" dur="500" fill="hold"/>
                                            <p:tgtEl>
                                              <p:spTgt spid="81"/>
                                            </p:tgtEl>
                                            <p:attrNameLst>
                                              <p:attrName>ppt_x</p:attrName>
                                            </p:attrNameLst>
                                          </p:cBhvr>
                                          <p:tavLst>
                                            <p:tav tm="0">
                                              <p:val>
                                                <p:strVal val="#ppt_x"/>
                                              </p:val>
                                            </p:tav>
                                            <p:tav tm="100000">
                                              <p:val>
                                                <p:strVal val="#ppt_x"/>
                                              </p:val>
                                            </p:tav>
                                          </p:tavLst>
                                        </p:anim>
                                        <p:anim calcmode="lin" valueType="num">
                                          <p:cBhvr additive="base">
                                            <p:cTn id="47" dur="500" fill="hold"/>
                                            <p:tgtEl>
                                              <p:spTgt spid="81"/>
                                            </p:tgtEl>
                                            <p:attrNameLst>
                                              <p:attrName>ppt_y</p:attrName>
                                            </p:attrNameLst>
                                          </p:cBhvr>
                                          <p:tavLst>
                                            <p:tav tm="0">
                                              <p:val>
                                                <p:strVal val="1+#ppt_h/2"/>
                                              </p:val>
                                            </p:tav>
                                            <p:tav tm="100000">
                                              <p:val>
                                                <p:strVal val="#ppt_y"/>
                                              </p:val>
                                            </p:tav>
                                          </p:tavLst>
                                        </p:anim>
                                      </p:childTnLst>
                                    </p:cTn>
                                  </p:par>
                                  <p:par>
                                    <p:cTn id="48" presetID="2" presetClass="entr" presetSubtype="4" fill="hold" grpId="0" nodeType="withEffect">
                                      <p:stCondLst>
                                        <p:cond delay="0"/>
                                      </p:stCondLst>
                                      <p:childTnLst>
                                        <p:set>
                                          <p:cBhvr>
                                            <p:cTn id="49" dur="1" fill="hold">
                                              <p:stCondLst>
                                                <p:cond delay="0"/>
                                              </p:stCondLst>
                                            </p:cTn>
                                            <p:tgtEl>
                                              <p:spTgt spid="82"/>
                                            </p:tgtEl>
                                            <p:attrNameLst>
                                              <p:attrName>style.visibility</p:attrName>
                                            </p:attrNameLst>
                                          </p:cBhvr>
                                          <p:to>
                                            <p:strVal val="visible"/>
                                          </p:to>
                                        </p:set>
                                        <p:anim calcmode="lin" valueType="num">
                                          <p:cBhvr additive="base">
                                            <p:cTn id="50" dur="500" fill="hold"/>
                                            <p:tgtEl>
                                              <p:spTgt spid="82"/>
                                            </p:tgtEl>
                                            <p:attrNameLst>
                                              <p:attrName>ppt_x</p:attrName>
                                            </p:attrNameLst>
                                          </p:cBhvr>
                                          <p:tavLst>
                                            <p:tav tm="0">
                                              <p:val>
                                                <p:strVal val="#ppt_x"/>
                                              </p:val>
                                            </p:tav>
                                            <p:tav tm="100000">
                                              <p:val>
                                                <p:strVal val="#ppt_x"/>
                                              </p:val>
                                            </p:tav>
                                          </p:tavLst>
                                        </p:anim>
                                        <p:anim calcmode="lin" valueType="num">
                                          <p:cBhvr additive="base">
                                            <p:cTn id="51" dur="500" fill="hold"/>
                                            <p:tgtEl>
                                              <p:spTgt spid="82"/>
                                            </p:tgtEl>
                                            <p:attrNameLst>
                                              <p:attrName>ppt_y</p:attrName>
                                            </p:attrNameLst>
                                          </p:cBhvr>
                                          <p:tavLst>
                                            <p:tav tm="0">
                                              <p:val>
                                                <p:strVal val="1+#ppt_h/2"/>
                                              </p:val>
                                            </p:tav>
                                            <p:tav tm="100000">
                                              <p:val>
                                                <p:strVal val="#ppt_y"/>
                                              </p:val>
                                            </p:tav>
                                          </p:tavLst>
                                        </p:anim>
                                      </p:childTnLst>
                                    </p:cTn>
                                  </p:par>
                                  <p:par>
                                    <p:cTn id="52" presetID="2" presetClass="entr" presetSubtype="4" fill="hold" grpId="0" nodeType="withEffect">
                                      <p:stCondLst>
                                        <p:cond delay="0"/>
                                      </p:stCondLst>
                                      <p:childTnLst>
                                        <p:set>
                                          <p:cBhvr>
                                            <p:cTn id="53" dur="1" fill="hold">
                                              <p:stCondLst>
                                                <p:cond delay="0"/>
                                              </p:stCondLst>
                                            </p:cTn>
                                            <p:tgtEl>
                                              <p:spTgt spid="83"/>
                                            </p:tgtEl>
                                            <p:attrNameLst>
                                              <p:attrName>style.visibility</p:attrName>
                                            </p:attrNameLst>
                                          </p:cBhvr>
                                          <p:to>
                                            <p:strVal val="visible"/>
                                          </p:to>
                                        </p:set>
                                        <p:anim calcmode="lin" valueType="num">
                                          <p:cBhvr additive="base">
                                            <p:cTn id="54" dur="500" fill="hold"/>
                                            <p:tgtEl>
                                              <p:spTgt spid="83"/>
                                            </p:tgtEl>
                                            <p:attrNameLst>
                                              <p:attrName>ppt_x</p:attrName>
                                            </p:attrNameLst>
                                          </p:cBhvr>
                                          <p:tavLst>
                                            <p:tav tm="0">
                                              <p:val>
                                                <p:strVal val="#ppt_x"/>
                                              </p:val>
                                            </p:tav>
                                            <p:tav tm="100000">
                                              <p:val>
                                                <p:strVal val="#ppt_x"/>
                                              </p:val>
                                            </p:tav>
                                          </p:tavLst>
                                        </p:anim>
                                        <p:anim calcmode="lin" valueType="num">
                                          <p:cBhvr additive="base">
                                            <p:cTn id="55" dur="500" fill="hold"/>
                                            <p:tgtEl>
                                              <p:spTgt spid="83"/>
                                            </p:tgtEl>
                                            <p:attrNameLst>
                                              <p:attrName>ppt_y</p:attrName>
                                            </p:attrNameLst>
                                          </p:cBhvr>
                                          <p:tavLst>
                                            <p:tav tm="0">
                                              <p:val>
                                                <p:strVal val="1+#ppt_h/2"/>
                                              </p:val>
                                            </p:tav>
                                            <p:tav tm="100000">
                                              <p:val>
                                                <p:strVal val="#ppt_y"/>
                                              </p:val>
                                            </p:tav>
                                          </p:tavLst>
                                        </p:anim>
                                      </p:childTnLst>
                                    </p:cTn>
                                  </p:par>
                                  <p:par>
                                    <p:cTn id="56" presetID="2" presetClass="entr" presetSubtype="4" fill="hold" grpId="0" nodeType="withEffect">
                                      <p:stCondLst>
                                        <p:cond delay="0"/>
                                      </p:stCondLst>
                                      <p:childTnLst>
                                        <p:set>
                                          <p:cBhvr>
                                            <p:cTn id="57" dur="1" fill="hold">
                                              <p:stCondLst>
                                                <p:cond delay="0"/>
                                              </p:stCondLst>
                                            </p:cTn>
                                            <p:tgtEl>
                                              <p:spTgt spid="84"/>
                                            </p:tgtEl>
                                            <p:attrNameLst>
                                              <p:attrName>style.visibility</p:attrName>
                                            </p:attrNameLst>
                                          </p:cBhvr>
                                          <p:to>
                                            <p:strVal val="visible"/>
                                          </p:to>
                                        </p:set>
                                        <p:anim calcmode="lin" valueType="num">
                                          <p:cBhvr additive="base">
                                            <p:cTn id="58" dur="500" fill="hold"/>
                                            <p:tgtEl>
                                              <p:spTgt spid="84"/>
                                            </p:tgtEl>
                                            <p:attrNameLst>
                                              <p:attrName>ppt_x</p:attrName>
                                            </p:attrNameLst>
                                          </p:cBhvr>
                                          <p:tavLst>
                                            <p:tav tm="0">
                                              <p:val>
                                                <p:strVal val="#ppt_x"/>
                                              </p:val>
                                            </p:tav>
                                            <p:tav tm="100000">
                                              <p:val>
                                                <p:strVal val="#ppt_x"/>
                                              </p:val>
                                            </p:tav>
                                          </p:tavLst>
                                        </p:anim>
                                        <p:anim calcmode="lin" valueType="num">
                                          <p:cBhvr additive="base">
                                            <p:cTn id="59" dur="500" fill="hold"/>
                                            <p:tgtEl>
                                              <p:spTgt spid="84"/>
                                            </p:tgtEl>
                                            <p:attrNameLst>
                                              <p:attrName>ppt_y</p:attrName>
                                            </p:attrNameLst>
                                          </p:cBhvr>
                                          <p:tavLst>
                                            <p:tav tm="0">
                                              <p:val>
                                                <p:strVal val="1+#ppt_h/2"/>
                                              </p:val>
                                            </p:tav>
                                            <p:tav tm="100000">
                                              <p:val>
                                                <p:strVal val="#ppt_y"/>
                                              </p:val>
                                            </p:tav>
                                          </p:tavLst>
                                        </p:anim>
                                      </p:childTnLst>
                                    </p:cTn>
                                  </p:par>
                                </p:childTnLst>
                              </p:cTn>
                            </p:par>
                            <p:par>
                              <p:cTn id="60" fill="hold">
                                <p:stCondLst>
                                  <p:cond delay="3000"/>
                                </p:stCondLst>
                                <p:childTnLst>
                                  <p:par>
                                    <p:cTn id="61" presetID="2" presetClass="entr" presetSubtype="4" fill="hold" grpId="0" nodeType="afterEffect">
                                      <p:stCondLst>
                                        <p:cond delay="0"/>
                                      </p:stCondLst>
                                      <p:childTnLst>
                                        <p:set>
                                          <p:cBhvr>
                                            <p:cTn id="62" dur="1" fill="hold">
                                              <p:stCondLst>
                                                <p:cond delay="0"/>
                                              </p:stCondLst>
                                            </p:cTn>
                                            <p:tgtEl>
                                              <p:spTgt spid="97"/>
                                            </p:tgtEl>
                                            <p:attrNameLst>
                                              <p:attrName>style.visibility</p:attrName>
                                            </p:attrNameLst>
                                          </p:cBhvr>
                                          <p:to>
                                            <p:strVal val="visible"/>
                                          </p:to>
                                        </p:set>
                                        <p:anim calcmode="lin" valueType="num">
                                          <p:cBhvr additive="base">
                                            <p:cTn id="63" dur="500" fill="hold"/>
                                            <p:tgtEl>
                                              <p:spTgt spid="97"/>
                                            </p:tgtEl>
                                            <p:attrNameLst>
                                              <p:attrName>ppt_x</p:attrName>
                                            </p:attrNameLst>
                                          </p:cBhvr>
                                          <p:tavLst>
                                            <p:tav tm="0">
                                              <p:val>
                                                <p:strVal val="#ppt_x"/>
                                              </p:val>
                                            </p:tav>
                                            <p:tav tm="100000">
                                              <p:val>
                                                <p:strVal val="#ppt_x"/>
                                              </p:val>
                                            </p:tav>
                                          </p:tavLst>
                                        </p:anim>
                                        <p:anim calcmode="lin" valueType="num">
                                          <p:cBhvr additive="base">
                                            <p:cTn id="64" dur="500" fill="hold"/>
                                            <p:tgtEl>
                                              <p:spTgt spid="97"/>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0"/>
                                      </p:stCondLst>
                                      <p:childTnLst>
                                        <p:set>
                                          <p:cBhvr>
                                            <p:cTn id="66" dur="1" fill="hold">
                                              <p:stCondLst>
                                                <p:cond delay="0"/>
                                              </p:stCondLst>
                                            </p:cTn>
                                            <p:tgtEl>
                                              <p:spTgt spid="98"/>
                                            </p:tgtEl>
                                            <p:attrNameLst>
                                              <p:attrName>style.visibility</p:attrName>
                                            </p:attrNameLst>
                                          </p:cBhvr>
                                          <p:to>
                                            <p:strVal val="visible"/>
                                          </p:to>
                                        </p:set>
                                        <p:anim calcmode="lin" valueType="num">
                                          <p:cBhvr additive="base">
                                            <p:cTn id="67" dur="500" fill="hold"/>
                                            <p:tgtEl>
                                              <p:spTgt spid="98"/>
                                            </p:tgtEl>
                                            <p:attrNameLst>
                                              <p:attrName>ppt_x</p:attrName>
                                            </p:attrNameLst>
                                          </p:cBhvr>
                                          <p:tavLst>
                                            <p:tav tm="0">
                                              <p:val>
                                                <p:strVal val="#ppt_x"/>
                                              </p:val>
                                            </p:tav>
                                            <p:tav tm="100000">
                                              <p:val>
                                                <p:strVal val="#ppt_x"/>
                                              </p:val>
                                            </p:tav>
                                          </p:tavLst>
                                        </p:anim>
                                        <p:anim calcmode="lin" valueType="num">
                                          <p:cBhvr additive="base">
                                            <p:cTn id="68" dur="500" fill="hold"/>
                                            <p:tgtEl>
                                              <p:spTgt spid="98"/>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0"/>
                                      </p:stCondLst>
                                      <p:childTnLst>
                                        <p:set>
                                          <p:cBhvr>
                                            <p:cTn id="70" dur="1" fill="hold">
                                              <p:stCondLst>
                                                <p:cond delay="0"/>
                                              </p:stCondLst>
                                            </p:cTn>
                                            <p:tgtEl>
                                              <p:spTgt spid="99"/>
                                            </p:tgtEl>
                                            <p:attrNameLst>
                                              <p:attrName>style.visibility</p:attrName>
                                            </p:attrNameLst>
                                          </p:cBhvr>
                                          <p:to>
                                            <p:strVal val="visible"/>
                                          </p:to>
                                        </p:set>
                                        <p:anim calcmode="lin" valueType="num">
                                          <p:cBhvr additive="base">
                                            <p:cTn id="71" dur="500" fill="hold"/>
                                            <p:tgtEl>
                                              <p:spTgt spid="99"/>
                                            </p:tgtEl>
                                            <p:attrNameLst>
                                              <p:attrName>ppt_x</p:attrName>
                                            </p:attrNameLst>
                                          </p:cBhvr>
                                          <p:tavLst>
                                            <p:tav tm="0">
                                              <p:val>
                                                <p:strVal val="#ppt_x"/>
                                              </p:val>
                                            </p:tav>
                                            <p:tav tm="100000">
                                              <p:val>
                                                <p:strVal val="#ppt_x"/>
                                              </p:val>
                                            </p:tav>
                                          </p:tavLst>
                                        </p:anim>
                                        <p:anim calcmode="lin" valueType="num">
                                          <p:cBhvr additive="base">
                                            <p:cTn id="72" dur="500" fill="hold"/>
                                            <p:tgtEl>
                                              <p:spTgt spid="99"/>
                                            </p:tgtEl>
                                            <p:attrNameLst>
                                              <p:attrName>ppt_y</p:attrName>
                                            </p:attrNameLst>
                                          </p:cBhvr>
                                          <p:tavLst>
                                            <p:tav tm="0">
                                              <p:val>
                                                <p:strVal val="1+#ppt_h/2"/>
                                              </p:val>
                                            </p:tav>
                                            <p:tav tm="100000">
                                              <p:val>
                                                <p:strVal val="#ppt_y"/>
                                              </p:val>
                                            </p:tav>
                                          </p:tavLst>
                                        </p:anim>
                                      </p:childTnLst>
                                    </p:cTn>
                                  </p:par>
                                  <p:par>
                                    <p:cTn id="73" presetID="2" presetClass="entr" presetSubtype="4" fill="hold" grpId="0" nodeType="withEffect">
                                      <p:stCondLst>
                                        <p:cond delay="0"/>
                                      </p:stCondLst>
                                      <p:childTnLst>
                                        <p:set>
                                          <p:cBhvr>
                                            <p:cTn id="74" dur="1" fill="hold">
                                              <p:stCondLst>
                                                <p:cond delay="0"/>
                                              </p:stCondLst>
                                            </p:cTn>
                                            <p:tgtEl>
                                              <p:spTgt spid="100"/>
                                            </p:tgtEl>
                                            <p:attrNameLst>
                                              <p:attrName>style.visibility</p:attrName>
                                            </p:attrNameLst>
                                          </p:cBhvr>
                                          <p:to>
                                            <p:strVal val="visible"/>
                                          </p:to>
                                        </p:set>
                                        <p:anim calcmode="lin" valueType="num">
                                          <p:cBhvr additive="base">
                                            <p:cTn id="75" dur="500" fill="hold"/>
                                            <p:tgtEl>
                                              <p:spTgt spid="100"/>
                                            </p:tgtEl>
                                            <p:attrNameLst>
                                              <p:attrName>ppt_x</p:attrName>
                                            </p:attrNameLst>
                                          </p:cBhvr>
                                          <p:tavLst>
                                            <p:tav tm="0">
                                              <p:val>
                                                <p:strVal val="#ppt_x"/>
                                              </p:val>
                                            </p:tav>
                                            <p:tav tm="100000">
                                              <p:val>
                                                <p:strVal val="#ppt_x"/>
                                              </p:val>
                                            </p:tav>
                                          </p:tavLst>
                                        </p:anim>
                                        <p:anim calcmode="lin" valueType="num">
                                          <p:cBhvr additive="base">
                                            <p:cTn id="76" dur="500" fill="hold"/>
                                            <p:tgtEl>
                                              <p:spTgt spid="100"/>
                                            </p:tgtEl>
                                            <p:attrNameLst>
                                              <p:attrName>ppt_y</p:attrName>
                                            </p:attrNameLst>
                                          </p:cBhvr>
                                          <p:tavLst>
                                            <p:tav tm="0">
                                              <p:val>
                                                <p:strVal val="1+#ppt_h/2"/>
                                              </p:val>
                                            </p:tav>
                                            <p:tav tm="100000">
                                              <p:val>
                                                <p:strVal val="#ppt_y"/>
                                              </p:val>
                                            </p:tav>
                                          </p:tavLst>
                                        </p:anim>
                                      </p:childTnLst>
                                    </p:cTn>
                                  </p:par>
                                </p:childTnLst>
                              </p:cTn>
                            </p:par>
                            <p:par>
                              <p:cTn id="77" fill="hold">
                                <p:stCondLst>
                                  <p:cond delay="3500"/>
                                </p:stCondLst>
                                <p:childTnLst>
                                  <p:par>
                                    <p:cTn id="78" presetID="2" presetClass="entr" presetSubtype="4" fill="hold" grpId="0" nodeType="afterEffect">
                                      <p:stCondLst>
                                        <p:cond delay="0"/>
                                      </p:stCondLst>
                                      <p:childTnLst>
                                        <p:set>
                                          <p:cBhvr>
                                            <p:cTn id="79" dur="1" fill="hold">
                                              <p:stCondLst>
                                                <p:cond delay="0"/>
                                              </p:stCondLst>
                                            </p:cTn>
                                            <p:tgtEl>
                                              <p:spTgt spid="109"/>
                                            </p:tgtEl>
                                            <p:attrNameLst>
                                              <p:attrName>style.visibility</p:attrName>
                                            </p:attrNameLst>
                                          </p:cBhvr>
                                          <p:to>
                                            <p:strVal val="visible"/>
                                          </p:to>
                                        </p:set>
                                        <p:anim calcmode="lin" valueType="num">
                                          <p:cBhvr additive="base">
                                            <p:cTn id="80" dur="500" fill="hold"/>
                                            <p:tgtEl>
                                              <p:spTgt spid="109"/>
                                            </p:tgtEl>
                                            <p:attrNameLst>
                                              <p:attrName>ppt_x</p:attrName>
                                            </p:attrNameLst>
                                          </p:cBhvr>
                                          <p:tavLst>
                                            <p:tav tm="0">
                                              <p:val>
                                                <p:strVal val="#ppt_x"/>
                                              </p:val>
                                            </p:tav>
                                            <p:tav tm="100000">
                                              <p:val>
                                                <p:strVal val="#ppt_x"/>
                                              </p:val>
                                            </p:tav>
                                          </p:tavLst>
                                        </p:anim>
                                        <p:anim calcmode="lin" valueType="num">
                                          <p:cBhvr additive="base">
                                            <p:cTn id="81" dur="500" fill="hold"/>
                                            <p:tgtEl>
                                              <p:spTgt spid="109"/>
                                            </p:tgtEl>
                                            <p:attrNameLst>
                                              <p:attrName>ppt_y</p:attrName>
                                            </p:attrNameLst>
                                          </p:cBhvr>
                                          <p:tavLst>
                                            <p:tav tm="0">
                                              <p:val>
                                                <p:strVal val="1+#ppt_h/2"/>
                                              </p:val>
                                            </p:tav>
                                            <p:tav tm="100000">
                                              <p:val>
                                                <p:strVal val="#ppt_y"/>
                                              </p:val>
                                            </p:tav>
                                          </p:tavLst>
                                        </p:anim>
                                      </p:childTnLst>
                                    </p:cTn>
                                  </p:par>
                                  <p:par>
                                    <p:cTn id="82" presetID="2" presetClass="entr" presetSubtype="4" fill="hold" grpId="0" nodeType="withEffect">
                                      <p:stCondLst>
                                        <p:cond delay="0"/>
                                      </p:stCondLst>
                                      <p:childTnLst>
                                        <p:set>
                                          <p:cBhvr>
                                            <p:cTn id="83" dur="1" fill="hold">
                                              <p:stCondLst>
                                                <p:cond delay="0"/>
                                              </p:stCondLst>
                                            </p:cTn>
                                            <p:tgtEl>
                                              <p:spTgt spid="110"/>
                                            </p:tgtEl>
                                            <p:attrNameLst>
                                              <p:attrName>style.visibility</p:attrName>
                                            </p:attrNameLst>
                                          </p:cBhvr>
                                          <p:to>
                                            <p:strVal val="visible"/>
                                          </p:to>
                                        </p:set>
                                        <p:anim calcmode="lin" valueType="num">
                                          <p:cBhvr additive="base">
                                            <p:cTn id="84" dur="500" fill="hold"/>
                                            <p:tgtEl>
                                              <p:spTgt spid="110"/>
                                            </p:tgtEl>
                                            <p:attrNameLst>
                                              <p:attrName>ppt_x</p:attrName>
                                            </p:attrNameLst>
                                          </p:cBhvr>
                                          <p:tavLst>
                                            <p:tav tm="0">
                                              <p:val>
                                                <p:strVal val="#ppt_x"/>
                                              </p:val>
                                            </p:tav>
                                            <p:tav tm="100000">
                                              <p:val>
                                                <p:strVal val="#ppt_x"/>
                                              </p:val>
                                            </p:tav>
                                          </p:tavLst>
                                        </p:anim>
                                        <p:anim calcmode="lin" valueType="num">
                                          <p:cBhvr additive="base">
                                            <p:cTn id="85" dur="500" fill="hold"/>
                                            <p:tgtEl>
                                              <p:spTgt spid="110"/>
                                            </p:tgtEl>
                                            <p:attrNameLst>
                                              <p:attrName>ppt_y</p:attrName>
                                            </p:attrNameLst>
                                          </p:cBhvr>
                                          <p:tavLst>
                                            <p:tav tm="0">
                                              <p:val>
                                                <p:strVal val="1+#ppt_h/2"/>
                                              </p:val>
                                            </p:tav>
                                            <p:tav tm="100000">
                                              <p:val>
                                                <p:strVal val="#ppt_y"/>
                                              </p:val>
                                            </p:tav>
                                          </p:tavLst>
                                        </p:anim>
                                      </p:childTnLst>
                                    </p:cTn>
                                  </p:par>
                                  <p:par>
                                    <p:cTn id="86" presetID="2" presetClass="entr" presetSubtype="4" fill="hold" grpId="0" nodeType="withEffect">
                                      <p:stCondLst>
                                        <p:cond delay="0"/>
                                      </p:stCondLst>
                                      <p:childTnLst>
                                        <p:set>
                                          <p:cBhvr>
                                            <p:cTn id="87" dur="1" fill="hold">
                                              <p:stCondLst>
                                                <p:cond delay="0"/>
                                              </p:stCondLst>
                                            </p:cTn>
                                            <p:tgtEl>
                                              <p:spTgt spid="111"/>
                                            </p:tgtEl>
                                            <p:attrNameLst>
                                              <p:attrName>style.visibility</p:attrName>
                                            </p:attrNameLst>
                                          </p:cBhvr>
                                          <p:to>
                                            <p:strVal val="visible"/>
                                          </p:to>
                                        </p:set>
                                        <p:anim calcmode="lin" valueType="num">
                                          <p:cBhvr additive="base">
                                            <p:cTn id="88" dur="500" fill="hold"/>
                                            <p:tgtEl>
                                              <p:spTgt spid="111"/>
                                            </p:tgtEl>
                                            <p:attrNameLst>
                                              <p:attrName>ppt_x</p:attrName>
                                            </p:attrNameLst>
                                          </p:cBhvr>
                                          <p:tavLst>
                                            <p:tav tm="0">
                                              <p:val>
                                                <p:strVal val="#ppt_x"/>
                                              </p:val>
                                            </p:tav>
                                            <p:tav tm="100000">
                                              <p:val>
                                                <p:strVal val="#ppt_x"/>
                                              </p:val>
                                            </p:tav>
                                          </p:tavLst>
                                        </p:anim>
                                        <p:anim calcmode="lin" valueType="num">
                                          <p:cBhvr additive="base">
                                            <p:cTn id="89" dur="500" fill="hold"/>
                                            <p:tgtEl>
                                              <p:spTgt spid="111"/>
                                            </p:tgtEl>
                                            <p:attrNameLst>
                                              <p:attrName>ppt_y</p:attrName>
                                            </p:attrNameLst>
                                          </p:cBhvr>
                                          <p:tavLst>
                                            <p:tav tm="0">
                                              <p:val>
                                                <p:strVal val="1+#ppt_h/2"/>
                                              </p:val>
                                            </p:tav>
                                            <p:tav tm="100000">
                                              <p:val>
                                                <p:strVal val="#ppt_y"/>
                                              </p:val>
                                            </p:tav>
                                          </p:tavLst>
                                        </p:anim>
                                      </p:childTnLst>
                                    </p:cTn>
                                  </p:par>
                                  <p:par>
                                    <p:cTn id="90" presetID="2" presetClass="entr" presetSubtype="4" fill="hold" grpId="0" nodeType="withEffect">
                                      <p:stCondLst>
                                        <p:cond delay="0"/>
                                      </p:stCondLst>
                                      <p:childTnLst>
                                        <p:set>
                                          <p:cBhvr>
                                            <p:cTn id="91" dur="1" fill="hold">
                                              <p:stCondLst>
                                                <p:cond delay="0"/>
                                              </p:stCondLst>
                                            </p:cTn>
                                            <p:tgtEl>
                                              <p:spTgt spid="112"/>
                                            </p:tgtEl>
                                            <p:attrNameLst>
                                              <p:attrName>style.visibility</p:attrName>
                                            </p:attrNameLst>
                                          </p:cBhvr>
                                          <p:to>
                                            <p:strVal val="visible"/>
                                          </p:to>
                                        </p:set>
                                        <p:anim calcmode="lin" valueType="num">
                                          <p:cBhvr additive="base">
                                            <p:cTn id="92" dur="500" fill="hold"/>
                                            <p:tgtEl>
                                              <p:spTgt spid="112"/>
                                            </p:tgtEl>
                                            <p:attrNameLst>
                                              <p:attrName>ppt_x</p:attrName>
                                            </p:attrNameLst>
                                          </p:cBhvr>
                                          <p:tavLst>
                                            <p:tav tm="0">
                                              <p:val>
                                                <p:strVal val="#ppt_x"/>
                                              </p:val>
                                            </p:tav>
                                            <p:tav tm="100000">
                                              <p:val>
                                                <p:strVal val="#ppt_x"/>
                                              </p:val>
                                            </p:tav>
                                          </p:tavLst>
                                        </p:anim>
                                        <p:anim calcmode="lin" valueType="num">
                                          <p:cBhvr additive="base">
                                            <p:cTn id="93" dur="500" fill="hold"/>
                                            <p:tgtEl>
                                              <p:spTgt spid="112"/>
                                            </p:tgtEl>
                                            <p:attrNameLst>
                                              <p:attrName>ppt_y</p:attrName>
                                            </p:attrNameLst>
                                          </p:cBhvr>
                                          <p:tavLst>
                                            <p:tav tm="0">
                                              <p:val>
                                                <p:strVal val="1+#ppt_h/2"/>
                                              </p:val>
                                            </p:tav>
                                            <p:tav tm="100000">
                                              <p:val>
                                                <p:strVal val="#ppt_y"/>
                                              </p:val>
                                            </p:tav>
                                          </p:tavLst>
                                        </p:anim>
                                      </p:childTnLst>
                                    </p:cTn>
                                  </p:par>
                                </p:childTnLst>
                              </p:cTn>
                            </p:par>
                            <p:par>
                              <p:cTn id="94" fill="hold">
                                <p:stCondLst>
                                  <p:cond delay="4000"/>
                                </p:stCondLst>
                                <p:childTnLst>
                                  <p:par>
                                    <p:cTn id="95" presetID="2" presetClass="entr" presetSubtype="4" fill="hold" grpId="0" nodeType="afterEffect">
                                      <p:stCondLst>
                                        <p:cond delay="0"/>
                                      </p:stCondLst>
                                      <p:childTnLst>
                                        <p:set>
                                          <p:cBhvr>
                                            <p:cTn id="96" dur="1" fill="hold">
                                              <p:stCondLst>
                                                <p:cond delay="0"/>
                                              </p:stCondLst>
                                            </p:cTn>
                                            <p:tgtEl>
                                              <p:spTgt spid="117"/>
                                            </p:tgtEl>
                                            <p:attrNameLst>
                                              <p:attrName>style.visibility</p:attrName>
                                            </p:attrNameLst>
                                          </p:cBhvr>
                                          <p:to>
                                            <p:strVal val="visible"/>
                                          </p:to>
                                        </p:set>
                                        <p:anim calcmode="lin" valueType="num">
                                          <p:cBhvr additive="base">
                                            <p:cTn id="97" dur="500" fill="hold"/>
                                            <p:tgtEl>
                                              <p:spTgt spid="117"/>
                                            </p:tgtEl>
                                            <p:attrNameLst>
                                              <p:attrName>ppt_x</p:attrName>
                                            </p:attrNameLst>
                                          </p:cBhvr>
                                          <p:tavLst>
                                            <p:tav tm="0">
                                              <p:val>
                                                <p:strVal val="#ppt_x"/>
                                              </p:val>
                                            </p:tav>
                                            <p:tav tm="100000">
                                              <p:val>
                                                <p:strVal val="#ppt_x"/>
                                              </p:val>
                                            </p:tav>
                                          </p:tavLst>
                                        </p:anim>
                                        <p:anim calcmode="lin" valueType="num">
                                          <p:cBhvr additive="base">
                                            <p:cTn id="98" dur="500" fill="hold"/>
                                            <p:tgtEl>
                                              <p:spTgt spid="117"/>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118"/>
                                            </p:tgtEl>
                                            <p:attrNameLst>
                                              <p:attrName>style.visibility</p:attrName>
                                            </p:attrNameLst>
                                          </p:cBhvr>
                                          <p:to>
                                            <p:strVal val="visible"/>
                                          </p:to>
                                        </p:set>
                                        <p:anim calcmode="lin" valueType="num">
                                          <p:cBhvr additive="base">
                                            <p:cTn id="101" dur="500" fill="hold"/>
                                            <p:tgtEl>
                                              <p:spTgt spid="118"/>
                                            </p:tgtEl>
                                            <p:attrNameLst>
                                              <p:attrName>ppt_x</p:attrName>
                                            </p:attrNameLst>
                                          </p:cBhvr>
                                          <p:tavLst>
                                            <p:tav tm="0">
                                              <p:val>
                                                <p:strVal val="#ppt_x"/>
                                              </p:val>
                                            </p:tav>
                                            <p:tav tm="100000">
                                              <p:val>
                                                <p:strVal val="#ppt_x"/>
                                              </p:val>
                                            </p:tav>
                                          </p:tavLst>
                                        </p:anim>
                                        <p:anim calcmode="lin" valueType="num">
                                          <p:cBhvr additive="base">
                                            <p:cTn id="102" dur="500" fill="hold"/>
                                            <p:tgtEl>
                                              <p:spTgt spid="118"/>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0"/>
                                      </p:stCondLst>
                                      <p:childTnLst>
                                        <p:set>
                                          <p:cBhvr>
                                            <p:cTn id="104" dur="1" fill="hold">
                                              <p:stCondLst>
                                                <p:cond delay="0"/>
                                              </p:stCondLst>
                                            </p:cTn>
                                            <p:tgtEl>
                                              <p:spTgt spid="119"/>
                                            </p:tgtEl>
                                            <p:attrNameLst>
                                              <p:attrName>style.visibility</p:attrName>
                                            </p:attrNameLst>
                                          </p:cBhvr>
                                          <p:to>
                                            <p:strVal val="visible"/>
                                          </p:to>
                                        </p:set>
                                        <p:anim calcmode="lin" valueType="num">
                                          <p:cBhvr additive="base">
                                            <p:cTn id="105" dur="500" fill="hold"/>
                                            <p:tgtEl>
                                              <p:spTgt spid="119"/>
                                            </p:tgtEl>
                                            <p:attrNameLst>
                                              <p:attrName>ppt_x</p:attrName>
                                            </p:attrNameLst>
                                          </p:cBhvr>
                                          <p:tavLst>
                                            <p:tav tm="0">
                                              <p:val>
                                                <p:strVal val="#ppt_x"/>
                                              </p:val>
                                            </p:tav>
                                            <p:tav tm="100000">
                                              <p:val>
                                                <p:strVal val="#ppt_x"/>
                                              </p:val>
                                            </p:tav>
                                          </p:tavLst>
                                        </p:anim>
                                        <p:anim calcmode="lin" valueType="num">
                                          <p:cBhvr additive="base">
                                            <p:cTn id="106" dur="500" fill="hold"/>
                                            <p:tgtEl>
                                              <p:spTgt spid="119"/>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0"/>
                                      </p:stCondLst>
                                      <p:childTnLst>
                                        <p:set>
                                          <p:cBhvr>
                                            <p:cTn id="108" dur="1" fill="hold">
                                              <p:stCondLst>
                                                <p:cond delay="0"/>
                                              </p:stCondLst>
                                            </p:cTn>
                                            <p:tgtEl>
                                              <p:spTgt spid="120"/>
                                            </p:tgtEl>
                                            <p:attrNameLst>
                                              <p:attrName>style.visibility</p:attrName>
                                            </p:attrNameLst>
                                          </p:cBhvr>
                                          <p:to>
                                            <p:strVal val="visible"/>
                                          </p:to>
                                        </p:set>
                                        <p:anim calcmode="lin" valueType="num">
                                          <p:cBhvr additive="base">
                                            <p:cTn id="109" dur="500" fill="hold"/>
                                            <p:tgtEl>
                                              <p:spTgt spid="120"/>
                                            </p:tgtEl>
                                            <p:attrNameLst>
                                              <p:attrName>ppt_x</p:attrName>
                                            </p:attrNameLst>
                                          </p:cBhvr>
                                          <p:tavLst>
                                            <p:tav tm="0">
                                              <p:val>
                                                <p:strVal val="#ppt_x"/>
                                              </p:val>
                                            </p:tav>
                                            <p:tav tm="100000">
                                              <p:val>
                                                <p:strVal val="#ppt_x"/>
                                              </p:val>
                                            </p:tav>
                                          </p:tavLst>
                                        </p:anim>
                                        <p:anim calcmode="lin" valueType="num">
                                          <p:cBhvr additive="base">
                                            <p:cTn id="110" dur="500" fill="hold"/>
                                            <p:tgtEl>
                                              <p:spTgt spid="120"/>
                                            </p:tgtEl>
                                            <p:attrNameLst>
                                              <p:attrName>ppt_y</p:attrName>
                                            </p:attrNameLst>
                                          </p:cBhvr>
                                          <p:tavLst>
                                            <p:tav tm="0">
                                              <p:val>
                                                <p:strVal val="1+#ppt_h/2"/>
                                              </p:val>
                                            </p:tav>
                                            <p:tav tm="100000">
                                              <p:val>
                                                <p:strVal val="#ppt_y"/>
                                              </p:val>
                                            </p:tav>
                                          </p:tavLst>
                                        </p:anim>
                                      </p:childTnLst>
                                    </p:cTn>
                                  </p:par>
                                </p:childTnLst>
                              </p:cTn>
                            </p:par>
                            <p:par>
                              <p:cTn id="111" fill="hold">
                                <p:stCondLst>
                                  <p:cond delay="4500"/>
                                </p:stCondLst>
                                <p:childTnLst>
                                  <p:par>
                                    <p:cTn id="112" presetID="53" presetClass="entr" presetSubtype="16" fill="hold" grpId="0" nodeType="afterEffect">
                                      <p:stCondLst>
                                        <p:cond delay="0"/>
                                      </p:stCondLst>
                                      <p:childTnLst>
                                        <p:set>
                                          <p:cBhvr>
                                            <p:cTn id="113" dur="1" fill="hold">
                                              <p:stCondLst>
                                                <p:cond delay="0"/>
                                              </p:stCondLst>
                                            </p:cTn>
                                            <p:tgtEl>
                                              <p:spTgt spid="122"/>
                                            </p:tgtEl>
                                            <p:attrNameLst>
                                              <p:attrName>style.visibility</p:attrName>
                                            </p:attrNameLst>
                                          </p:cBhvr>
                                          <p:to>
                                            <p:strVal val="visible"/>
                                          </p:to>
                                        </p:set>
                                        <p:anim calcmode="lin" valueType="num">
                                          <p:cBhvr>
                                            <p:cTn id="114" dur="500" fill="hold"/>
                                            <p:tgtEl>
                                              <p:spTgt spid="122"/>
                                            </p:tgtEl>
                                            <p:attrNameLst>
                                              <p:attrName>ppt_w</p:attrName>
                                            </p:attrNameLst>
                                          </p:cBhvr>
                                          <p:tavLst>
                                            <p:tav tm="0">
                                              <p:val>
                                                <p:fltVal val="0"/>
                                              </p:val>
                                            </p:tav>
                                            <p:tav tm="100000">
                                              <p:val>
                                                <p:strVal val="#ppt_w"/>
                                              </p:val>
                                            </p:tav>
                                          </p:tavLst>
                                        </p:anim>
                                        <p:anim calcmode="lin" valueType="num">
                                          <p:cBhvr>
                                            <p:cTn id="115" dur="500" fill="hold"/>
                                            <p:tgtEl>
                                              <p:spTgt spid="122"/>
                                            </p:tgtEl>
                                            <p:attrNameLst>
                                              <p:attrName>ppt_h</p:attrName>
                                            </p:attrNameLst>
                                          </p:cBhvr>
                                          <p:tavLst>
                                            <p:tav tm="0">
                                              <p:val>
                                                <p:fltVal val="0"/>
                                              </p:val>
                                            </p:tav>
                                            <p:tav tm="100000">
                                              <p:val>
                                                <p:strVal val="#ppt_h"/>
                                              </p:val>
                                            </p:tav>
                                          </p:tavLst>
                                        </p:anim>
                                        <p:animEffect transition="in" filter="fade">
                                          <p:cBhvr>
                                            <p:cTn id="116" dur="500"/>
                                            <p:tgtEl>
                                              <p:spTgt spid="122"/>
                                            </p:tgtEl>
                                          </p:cBhvr>
                                        </p:animEffect>
                                      </p:childTnLst>
                                    </p:cTn>
                                  </p:par>
                                </p:childTnLst>
                              </p:cTn>
                            </p:par>
                            <p:par>
                              <p:cTn id="117" fill="hold">
                                <p:stCondLst>
                                  <p:cond delay="5000"/>
                                </p:stCondLst>
                                <p:childTnLst>
                                  <p:par>
                                    <p:cTn id="118" presetID="32" presetClass="emph" presetSubtype="0" fill="hold" grpId="1" nodeType="afterEffect">
                                      <p:stCondLst>
                                        <p:cond delay="0"/>
                                      </p:stCondLst>
                                      <p:childTnLst>
                                        <p:animRot by="120000">
                                          <p:cBhvr>
                                            <p:cTn id="119" dur="100" fill="hold">
                                              <p:stCondLst>
                                                <p:cond delay="0"/>
                                              </p:stCondLst>
                                            </p:cTn>
                                            <p:tgtEl>
                                              <p:spTgt spid="122"/>
                                            </p:tgtEl>
                                            <p:attrNameLst>
                                              <p:attrName>r</p:attrName>
                                            </p:attrNameLst>
                                          </p:cBhvr>
                                        </p:animRot>
                                        <p:animRot by="-240000">
                                          <p:cBhvr>
                                            <p:cTn id="120" dur="200" fill="hold">
                                              <p:stCondLst>
                                                <p:cond delay="200"/>
                                              </p:stCondLst>
                                            </p:cTn>
                                            <p:tgtEl>
                                              <p:spTgt spid="122"/>
                                            </p:tgtEl>
                                            <p:attrNameLst>
                                              <p:attrName>r</p:attrName>
                                            </p:attrNameLst>
                                          </p:cBhvr>
                                        </p:animRot>
                                        <p:animRot by="240000">
                                          <p:cBhvr>
                                            <p:cTn id="121" dur="200" fill="hold">
                                              <p:stCondLst>
                                                <p:cond delay="400"/>
                                              </p:stCondLst>
                                            </p:cTn>
                                            <p:tgtEl>
                                              <p:spTgt spid="122"/>
                                            </p:tgtEl>
                                            <p:attrNameLst>
                                              <p:attrName>r</p:attrName>
                                            </p:attrNameLst>
                                          </p:cBhvr>
                                        </p:animRot>
                                        <p:animRot by="-240000">
                                          <p:cBhvr>
                                            <p:cTn id="122" dur="200" fill="hold">
                                              <p:stCondLst>
                                                <p:cond delay="600"/>
                                              </p:stCondLst>
                                            </p:cTn>
                                            <p:tgtEl>
                                              <p:spTgt spid="122"/>
                                            </p:tgtEl>
                                            <p:attrNameLst>
                                              <p:attrName>r</p:attrName>
                                            </p:attrNameLst>
                                          </p:cBhvr>
                                        </p:animRot>
                                        <p:animRot by="120000">
                                          <p:cBhvr>
                                            <p:cTn id="123" dur="200" fill="hold">
                                              <p:stCondLst>
                                                <p:cond delay="800"/>
                                              </p:stCondLst>
                                            </p:cTn>
                                            <p:tgtEl>
                                              <p:spTgt spid="12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bldLvl="0" animBg="1"/>
          <p:bldP spid="33" grpId="1" bldLvl="0" animBg="1"/>
          <p:bldP spid="32" grpId="0"/>
          <p:bldP spid="23" grpId="0"/>
          <p:bldP spid="36" grpId="0"/>
          <p:bldP spid="37" grpId="0" bldLvl="0" animBg="1"/>
          <p:bldP spid="41" grpId="0"/>
          <p:bldP spid="81" grpId="0"/>
          <p:bldP spid="82" grpId="0" bldLvl="0" animBg="1"/>
          <p:bldP spid="83" grpId="0" animBg="1"/>
          <p:bldP spid="84" grpId="0"/>
          <p:bldP spid="97" grpId="0"/>
          <p:bldP spid="98" grpId="0" bldLvl="0" animBg="1"/>
          <p:bldP spid="99" grpId="0" animBg="1"/>
          <p:bldP spid="100" grpId="0"/>
          <p:bldP spid="109" grpId="0"/>
          <p:bldP spid="110" grpId="0" bldLvl="0" animBg="1"/>
          <p:bldP spid="111" grpId="0" animBg="1"/>
          <p:bldP spid="112" grpId="0"/>
          <p:bldP spid="117" grpId="0"/>
          <p:bldP spid="118" grpId="0" bldLvl="0" animBg="1"/>
          <p:bldP spid="119" grpId="0" animBg="1"/>
          <p:bldP spid="120" grpId="0"/>
          <p:bldP spid="122" grpId="0" bldLvl="0" animBg="1"/>
          <p:bldP spid="122" grpId="1" bldLvl="0" animBg="1"/>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 name="组合 77"/>
          <p:cNvGrpSpPr/>
          <p:nvPr/>
        </p:nvGrpSpPr>
        <p:grpSpPr>
          <a:xfrm>
            <a:off x="1197075" y="5517232"/>
            <a:ext cx="1944216" cy="72008"/>
            <a:chOff x="4077395" y="5877272"/>
            <a:chExt cx="1944216" cy="144016"/>
          </a:xfrm>
          <a:gradFill>
            <a:gsLst>
              <a:gs pos="97000">
                <a:srgbClr val="DEDEFF"/>
              </a:gs>
              <a:gs pos="1770">
                <a:srgbClr val="857EFF"/>
              </a:gs>
              <a:gs pos="44000">
                <a:srgbClr val="9D8EFF"/>
              </a:gs>
            </a:gsLst>
            <a:lin ang="2400000" scaled="0"/>
          </a:gradFill>
        </p:grpSpPr>
        <p:sp>
          <p:nvSpPr>
            <p:cNvPr id="80" name="矩形 79"/>
            <p:cNvSpPr/>
            <p:nvPr/>
          </p:nvSpPr>
          <p:spPr>
            <a:xfrm>
              <a:off x="4077395" y="5877272"/>
              <a:ext cx="432048" cy="1440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1" name="矩形 80"/>
            <p:cNvSpPr/>
            <p:nvPr/>
          </p:nvSpPr>
          <p:spPr>
            <a:xfrm>
              <a:off x="4581451" y="5877272"/>
              <a:ext cx="432048" cy="1440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2" name="矩形 81"/>
            <p:cNvSpPr/>
            <p:nvPr/>
          </p:nvSpPr>
          <p:spPr>
            <a:xfrm>
              <a:off x="5085507" y="5877272"/>
              <a:ext cx="432048" cy="1440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3" name="矩形 82"/>
            <p:cNvSpPr/>
            <p:nvPr/>
          </p:nvSpPr>
          <p:spPr>
            <a:xfrm>
              <a:off x="5589563" y="5877272"/>
              <a:ext cx="432048" cy="14401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84" name="矩形 83"/>
          <p:cNvSpPr/>
          <p:nvPr/>
        </p:nvSpPr>
        <p:spPr>
          <a:xfrm>
            <a:off x="5445547" y="1412776"/>
            <a:ext cx="5616624" cy="4104456"/>
          </a:xfrm>
          <a:prstGeom prst="rect">
            <a:avLst/>
          </a:prstGeom>
          <a:gradFill>
            <a:gsLst>
              <a:gs pos="97000">
                <a:srgbClr val="857EFF"/>
              </a:gs>
              <a:gs pos="1770">
                <a:srgbClr val="9D8EFF"/>
              </a:gs>
              <a:gs pos="44000">
                <a:srgbClr val="75C2F6"/>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文本框 88"/>
          <p:cNvSpPr txBox="1"/>
          <p:nvPr/>
        </p:nvSpPr>
        <p:spPr>
          <a:xfrm>
            <a:off x="5877595" y="2420888"/>
            <a:ext cx="4536504" cy="932563"/>
          </a:xfrm>
          <a:prstGeom prst="rect">
            <a:avLst/>
          </a:prstGeom>
          <a:noFill/>
        </p:spPr>
        <p:txBody>
          <a:bodyPr wrap="square" rtlCol="0">
            <a:spAutoFit/>
          </a:bodyPr>
          <a:lstStyle>
            <a:defPPr>
              <a:defRPr lang="zh-CN"/>
            </a:defPPr>
            <a:lvl1pPr algn="r">
              <a:lnSpc>
                <a:spcPct val="150000"/>
              </a:lnSpc>
              <a:defRPr sz="1400">
                <a:solidFill>
                  <a:schemeClr val="bg1">
                    <a:lumMod val="85000"/>
                  </a:schemeClr>
                </a:solidFill>
                <a:latin typeface="微软雅黑" panose="020B0503020204020204" pitchFamily="34" charset="-122"/>
                <a:ea typeface="微软雅黑" panose="020B0503020204020204" pitchFamily="34" charset="-122"/>
              </a:defRPr>
            </a:lvl1pPr>
          </a:lstStyle>
          <a:p>
            <a:pPr algn="just">
              <a:lnSpc>
                <a:spcPct val="130000"/>
              </a:lnSpc>
            </a:pPr>
            <a:r>
              <a:rPr lang="zh-CN" altLang="en-US" dirty="0">
                <a:solidFill>
                  <a:schemeClr val="bg1"/>
                </a:solidFill>
              </a:rPr>
              <a:t>点击此处输入与此小标题或者与此图形相关的内容介绍、数据统计、事件分析、总结概述等文字描述内容</a:t>
            </a:r>
            <a:r>
              <a:rPr lang="en-US" altLang="zh-CN" dirty="0">
                <a:solidFill>
                  <a:schemeClr val="bg1"/>
                </a:solidFill>
              </a:rPr>
              <a:t>,</a:t>
            </a:r>
            <a:r>
              <a:rPr lang="zh-CN" altLang="en-US" dirty="0">
                <a:solidFill>
                  <a:schemeClr val="bg1"/>
                </a:solidFill>
              </a:rPr>
              <a:t>听风吹雨，为您的演讲加分添彩！</a:t>
            </a:r>
          </a:p>
        </p:txBody>
      </p:sp>
      <p:sp>
        <p:nvSpPr>
          <p:cNvPr id="86" name="TextBox 65"/>
          <p:cNvSpPr txBox="1"/>
          <p:nvPr/>
        </p:nvSpPr>
        <p:spPr>
          <a:xfrm>
            <a:off x="5877595" y="1743199"/>
            <a:ext cx="1512168" cy="461665"/>
          </a:xfrm>
          <a:prstGeom prst="rect">
            <a:avLst/>
          </a:prstGeom>
          <a:noFill/>
        </p:spPr>
        <p:txBody>
          <a:bodyPr wrap="square" rtlCol="0">
            <a:spAutoFit/>
          </a:bodyPr>
          <a:lstStyle/>
          <a:p>
            <a:r>
              <a:rPr lang="zh-CN" altLang="en-US" sz="2400" b="1" dirty="0">
                <a:solidFill>
                  <a:schemeClr val="bg1"/>
                </a:solidFill>
                <a:latin typeface="微软雅黑" panose="020B0503020204020204" pitchFamily="34" charset="-122"/>
                <a:ea typeface="微软雅黑" panose="020B0503020204020204" pitchFamily="34" charset="-122"/>
              </a:rPr>
              <a:t>添加标题</a:t>
            </a:r>
          </a:p>
        </p:txBody>
      </p:sp>
      <p:sp>
        <p:nvSpPr>
          <p:cNvPr id="87" name="文本框 88"/>
          <p:cNvSpPr txBox="1"/>
          <p:nvPr/>
        </p:nvSpPr>
        <p:spPr>
          <a:xfrm>
            <a:off x="5877595" y="3501008"/>
            <a:ext cx="4536504" cy="652486"/>
          </a:xfrm>
          <a:prstGeom prst="rect">
            <a:avLst/>
          </a:prstGeom>
          <a:noFill/>
        </p:spPr>
        <p:txBody>
          <a:bodyPr wrap="square" rtlCol="0">
            <a:spAutoFit/>
          </a:bodyPr>
          <a:lstStyle>
            <a:defPPr>
              <a:defRPr lang="zh-CN"/>
            </a:defPPr>
            <a:lvl1pPr algn="r">
              <a:lnSpc>
                <a:spcPct val="150000"/>
              </a:lnSpc>
              <a:defRPr sz="1400">
                <a:solidFill>
                  <a:schemeClr val="bg1">
                    <a:lumMod val="85000"/>
                  </a:schemeClr>
                </a:solidFill>
                <a:latin typeface="微软雅黑" panose="020B0503020204020204" pitchFamily="34" charset="-122"/>
                <a:ea typeface="微软雅黑" panose="020B0503020204020204" pitchFamily="34" charset="-122"/>
              </a:defRPr>
            </a:lvl1pPr>
          </a:lstStyle>
          <a:p>
            <a:pPr algn="just">
              <a:lnSpc>
                <a:spcPct val="130000"/>
              </a:lnSpc>
            </a:pPr>
            <a:r>
              <a:rPr lang="zh-CN" altLang="en-US" dirty="0">
                <a:solidFill>
                  <a:schemeClr val="bg1"/>
                </a:solidFill>
              </a:rPr>
              <a:t>点击此处输入与此小标题或者与此图形相关的内容介绍、数据统计、事件分析</a:t>
            </a:r>
          </a:p>
        </p:txBody>
      </p:sp>
      <p:sp>
        <p:nvSpPr>
          <p:cNvPr id="88" name="文本框 88"/>
          <p:cNvSpPr txBox="1"/>
          <p:nvPr/>
        </p:nvSpPr>
        <p:spPr>
          <a:xfrm>
            <a:off x="5877595" y="4437112"/>
            <a:ext cx="4040372" cy="372410"/>
          </a:xfrm>
          <a:prstGeom prst="rect">
            <a:avLst/>
          </a:prstGeom>
          <a:noFill/>
        </p:spPr>
        <p:txBody>
          <a:bodyPr wrap="square" rtlCol="0">
            <a:spAutoFit/>
          </a:bodyPr>
          <a:lstStyle>
            <a:defPPr>
              <a:defRPr lang="zh-CN"/>
            </a:defPPr>
            <a:lvl1pPr algn="r">
              <a:lnSpc>
                <a:spcPct val="150000"/>
              </a:lnSpc>
              <a:defRPr sz="1400">
                <a:solidFill>
                  <a:schemeClr val="bg1">
                    <a:lumMod val="85000"/>
                  </a:schemeClr>
                </a:solidFill>
                <a:latin typeface="微软雅黑" panose="020B0503020204020204" pitchFamily="34" charset="-122"/>
                <a:ea typeface="微软雅黑" panose="020B0503020204020204" pitchFamily="34" charset="-122"/>
              </a:defRPr>
            </a:lvl1pPr>
          </a:lstStyle>
          <a:p>
            <a:pPr algn="just">
              <a:lnSpc>
                <a:spcPct val="130000"/>
              </a:lnSpc>
            </a:pPr>
            <a:r>
              <a:rPr lang="zh-CN" altLang="en-US" dirty="0">
                <a:solidFill>
                  <a:schemeClr val="bg1"/>
                </a:solidFill>
              </a:rPr>
              <a:t>点击此处输入与此小标题或者与此图形</a:t>
            </a:r>
          </a:p>
        </p:txBody>
      </p:sp>
      <p:sp>
        <p:nvSpPr>
          <p:cNvPr id="16" name="TextBox 17"/>
          <p:cNvSpPr txBox="1"/>
          <p:nvPr/>
        </p:nvSpPr>
        <p:spPr>
          <a:xfrm>
            <a:off x="1096583" y="236449"/>
            <a:ext cx="2339102" cy="523220"/>
          </a:xfrm>
          <a:prstGeom prst="rect">
            <a:avLst/>
          </a:prstGeom>
          <a:noFill/>
        </p:spPr>
        <p:txBody>
          <a:bodyPr wrap="none" rtlCol="0">
            <a:spAutoFit/>
          </a:bodyPr>
          <a:lstStyle/>
          <a:p>
            <a:r>
              <a:rPr lang="zh-CN" altLang="en-US" sz="2800" b="1" dirty="0">
                <a:solidFill>
                  <a:srgbClr val="7B77FF"/>
                </a:solidFill>
                <a:latin typeface="微软雅黑" panose="020B0503020204020204" pitchFamily="34" charset="-122"/>
                <a:ea typeface="微软雅黑" panose="020B0503020204020204" pitchFamily="34" charset="-122"/>
                <a:sym typeface="+mn-lt"/>
              </a:rPr>
              <a:t>项目开发重点</a:t>
            </a:r>
          </a:p>
        </p:txBody>
      </p:sp>
      <p:sp>
        <p:nvSpPr>
          <p:cNvPr id="17" name="任意多边形: 形状 16"/>
          <p:cNvSpPr/>
          <p:nvPr/>
        </p:nvSpPr>
        <p:spPr>
          <a:xfrm rot="6873902">
            <a:off x="350857" y="166657"/>
            <a:ext cx="636191" cy="662805"/>
          </a:xfrm>
          <a:custGeom>
            <a:avLst/>
            <a:gdLst>
              <a:gd name="connsiteX0" fmla="*/ 613277 w 3866328"/>
              <a:gd name="connsiteY0" fmla="*/ 140207 h 4172679"/>
              <a:gd name="connsiteX1" fmla="*/ 2546080 w 3866328"/>
              <a:gd name="connsiteY1" fmla="*/ 399531 h 4172679"/>
              <a:gd name="connsiteX2" fmla="*/ 3805207 w 3866328"/>
              <a:gd name="connsiteY2" fmla="*/ 1545372 h 4172679"/>
              <a:gd name="connsiteX3" fmla="*/ 3807012 w 3866328"/>
              <a:gd name="connsiteY3" fmla="*/ 1550368 h 4172679"/>
              <a:gd name="connsiteX4" fmla="*/ 3829988 w 3866328"/>
              <a:gd name="connsiteY4" fmla="*/ 1589517 h 4172679"/>
              <a:gd name="connsiteX5" fmla="*/ 3865844 w 3866328"/>
              <a:gd name="connsiteY5" fmla="*/ 1770949 h 4172679"/>
              <a:gd name="connsiteX6" fmla="*/ 3864378 w 3866328"/>
              <a:gd name="connsiteY6" fmla="*/ 1791606 h 4172679"/>
              <a:gd name="connsiteX7" fmla="*/ 3866328 w 3866328"/>
              <a:gd name="connsiteY7" fmla="*/ 1834775 h 4172679"/>
              <a:gd name="connsiteX8" fmla="*/ 3853401 w 3866328"/>
              <a:gd name="connsiteY8" fmla="*/ 1920995 h 4172679"/>
              <a:gd name="connsiteX9" fmla="*/ 3843093 w 3866328"/>
              <a:gd name="connsiteY9" fmla="*/ 1947820 h 4172679"/>
              <a:gd name="connsiteX10" fmla="*/ 3834969 w 3866328"/>
              <a:gd name="connsiteY10" fmla="*/ 1986353 h 4172679"/>
              <a:gd name="connsiteX11" fmla="*/ 2672420 w 3866328"/>
              <a:gd name="connsiteY11" fmla="*/ 3433435 h 4172679"/>
              <a:gd name="connsiteX12" fmla="*/ 856034 w 3866328"/>
              <a:gd name="connsiteY12" fmla="*/ 4165915 h 4172679"/>
              <a:gd name="connsiteX13" fmla="*/ 774152 w 3866328"/>
              <a:gd name="connsiteY13" fmla="*/ 4149628 h 4172679"/>
              <a:gd name="connsiteX14" fmla="*/ 763689 w 3866328"/>
              <a:gd name="connsiteY14" fmla="*/ 4148356 h 4172679"/>
              <a:gd name="connsiteX15" fmla="*/ 758900 w 3866328"/>
              <a:gd name="connsiteY15" fmla="*/ 4146595 h 4172679"/>
              <a:gd name="connsiteX16" fmla="*/ 753837 w 3866328"/>
              <a:gd name="connsiteY16" fmla="*/ 4145587 h 4172679"/>
              <a:gd name="connsiteX17" fmla="*/ 691610 w 3866328"/>
              <a:gd name="connsiteY17" fmla="*/ 4121853 h 4172679"/>
              <a:gd name="connsiteX18" fmla="*/ 679226 w 3866328"/>
              <a:gd name="connsiteY18" fmla="*/ 4117300 h 4172679"/>
              <a:gd name="connsiteX19" fmla="*/ 678511 w 3866328"/>
              <a:gd name="connsiteY19" fmla="*/ 4116857 h 4172679"/>
              <a:gd name="connsiteX20" fmla="*/ 664236 w 3866328"/>
              <a:gd name="connsiteY20" fmla="*/ 4111412 h 4172679"/>
              <a:gd name="connsiteX21" fmla="*/ 588310 w 3866328"/>
              <a:gd name="connsiteY21" fmla="*/ 4063104 h 4172679"/>
              <a:gd name="connsiteX22" fmla="*/ 556369 w 3866328"/>
              <a:gd name="connsiteY22" fmla="*/ 4030352 h 4172679"/>
              <a:gd name="connsiteX23" fmla="*/ 519547 w 3866328"/>
              <a:gd name="connsiteY23" fmla="*/ 3997884 h 4172679"/>
              <a:gd name="connsiteX24" fmla="*/ 0 w 3866328"/>
              <a:gd name="connsiteY24" fmla="*/ 2109537 h 4172679"/>
              <a:gd name="connsiteX25" fmla="*/ 597702 w 3866328"/>
              <a:gd name="connsiteY25" fmla="*/ 152275 h 4172679"/>
              <a:gd name="connsiteX26" fmla="*/ 605929 w 3866328"/>
              <a:gd name="connsiteY26" fmla="*/ 147179 h 4172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66328" h="4172679">
                <a:moveTo>
                  <a:pt x="613277" y="140207"/>
                </a:moveTo>
                <a:cubicBezTo>
                  <a:pt x="942882" y="-114697"/>
                  <a:pt x="1743763" y="-18409"/>
                  <a:pt x="2546080" y="399531"/>
                </a:cubicBezTo>
                <a:cubicBezTo>
                  <a:pt x="3176472" y="727912"/>
                  <a:pt x="3643634" y="1169373"/>
                  <a:pt x="3805207" y="1545372"/>
                </a:cubicBezTo>
                <a:lnTo>
                  <a:pt x="3807012" y="1550368"/>
                </a:lnTo>
                <a:lnTo>
                  <a:pt x="3829988" y="1589517"/>
                </a:lnTo>
                <a:cubicBezTo>
                  <a:pt x="3853560" y="1643474"/>
                  <a:pt x="3865262" y="1704381"/>
                  <a:pt x="3865844" y="1770949"/>
                </a:cubicBezTo>
                <a:lnTo>
                  <a:pt x="3864378" y="1791606"/>
                </a:lnTo>
                <a:lnTo>
                  <a:pt x="3866328" y="1834775"/>
                </a:lnTo>
                <a:cubicBezTo>
                  <a:pt x="3864901" y="1864503"/>
                  <a:pt x="3860627" y="1893288"/>
                  <a:pt x="3853401" y="1920995"/>
                </a:cubicBezTo>
                <a:lnTo>
                  <a:pt x="3843093" y="1947820"/>
                </a:lnTo>
                <a:lnTo>
                  <a:pt x="3834969" y="1986353"/>
                </a:lnTo>
                <a:cubicBezTo>
                  <a:pt x="3719934" y="2407688"/>
                  <a:pt x="3291040" y="2961393"/>
                  <a:pt x="2672420" y="3433435"/>
                </a:cubicBezTo>
                <a:cubicBezTo>
                  <a:pt x="1997562" y="3948390"/>
                  <a:pt x="1288580" y="4219908"/>
                  <a:pt x="856034" y="4165915"/>
                </a:cubicBezTo>
                <a:lnTo>
                  <a:pt x="774152" y="4149628"/>
                </a:lnTo>
                <a:lnTo>
                  <a:pt x="763689" y="4148356"/>
                </a:lnTo>
                <a:lnTo>
                  <a:pt x="758900" y="4146595"/>
                </a:lnTo>
                <a:lnTo>
                  <a:pt x="753837" y="4145587"/>
                </a:lnTo>
                <a:lnTo>
                  <a:pt x="691610" y="4121853"/>
                </a:lnTo>
                <a:lnTo>
                  <a:pt x="679226" y="4117300"/>
                </a:lnTo>
                <a:lnTo>
                  <a:pt x="678511" y="4116857"/>
                </a:lnTo>
                <a:lnTo>
                  <a:pt x="664236" y="4111412"/>
                </a:lnTo>
                <a:cubicBezTo>
                  <a:pt x="636588" y="4097681"/>
                  <a:pt x="611219" y="4081594"/>
                  <a:pt x="588310" y="4063104"/>
                </a:cubicBezTo>
                <a:lnTo>
                  <a:pt x="556369" y="4030352"/>
                </a:lnTo>
                <a:lnTo>
                  <a:pt x="519547" y="3997884"/>
                </a:lnTo>
                <a:cubicBezTo>
                  <a:pt x="214231" y="3686768"/>
                  <a:pt x="0" y="2958426"/>
                  <a:pt x="0" y="2109537"/>
                </a:cubicBezTo>
                <a:cubicBezTo>
                  <a:pt x="0" y="1189907"/>
                  <a:pt x="251424" y="411752"/>
                  <a:pt x="597702" y="152275"/>
                </a:cubicBezTo>
                <a:lnTo>
                  <a:pt x="605929" y="147179"/>
                </a:lnTo>
                <a:close/>
              </a:path>
            </a:pathLst>
          </a:custGeom>
          <a:gradFill>
            <a:gsLst>
              <a:gs pos="97000">
                <a:srgbClr val="7B77FF"/>
              </a:gs>
              <a:gs pos="1770">
                <a:srgbClr val="DEDEFF"/>
              </a:gs>
              <a:gs pos="44000">
                <a:srgbClr val="857EFF"/>
              </a:gs>
            </a:gsLst>
            <a:lin ang="2400000" scaled="0"/>
          </a:gradFill>
          <a:ln>
            <a:noFill/>
          </a:ln>
          <a:effectLst>
            <a:outerShdw blurRad="762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3" name="图片 2"/>
          <p:cNvPicPr>
            <a:picLocks noChangeAspect="1"/>
          </p:cNvPicPr>
          <p:nvPr/>
        </p:nvPicPr>
        <p:blipFill rotWithShape="1">
          <a:blip r:embed="rId3" cstate="print">
            <a:extLst>
              <a:ext uri="{28A0092B-C50C-407E-A947-70E740481C1C}">
                <a14:useLocalDpi xmlns:a14="http://schemas.microsoft.com/office/drawing/2010/main" val="0"/>
              </a:ext>
            </a:extLst>
          </a:blip>
          <a:srcRect t="19491"/>
          <a:stretch>
            <a:fillRect/>
          </a:stretch>
        </p:blipFill>
        <p:spPr>
          <a:xfrm>
            <a:off x="1156144" y="1332808"/>
            <a:ext cx="3346457" cy="404128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0"/>
                                  </p:stCondLst>
                                  <p:childTnLst>
                                    <p:set>
                                      <p:cBhvr>
                                        <p:cTn id="6" dur="1" fill="hold">
                                          <p:stCondLst>
                                            <p:cond delay="0"/>
                                          </p:stCondLst>
                                        </p:cTn>
                                        <p:tgtEl>
                                          <p:spTgt spid="84"/>
                                        </p:tgtEl>
                                        <p:attrNameLst>
                                          <p:attrName>style.visibility</p:attrName>
                                        </p:attrNameLst>
                                      </p:cBhvr>
                                      <p:to>
                                        <p:strVal val="visible"/>
                                      </p:to>
                                    </p:set>
                                    <p:anim calcmode="lin" valueType="num">
                                      <p:cBhvr additive="base">
                                        <p:cTn id="7" dur="500" fill="hold"/>
                                        <p:tgtEl>
                                          <p:spTgt spid="84"/>
                                        </p:tgtEl>
                                        <p:attrNameLst>
                                          <p:attrName>ppt_x</p:attrName>
                                        </p:attrNameLst>
                                      </p:cBhvr>
                                      <p:tavLst>
                                        <p:tav tm="0">
                                          <p:val>
                                            <p:strVal val="1+#ppt_w/2"/>
                                          </p:val>
                                        </p:tav>
                                        <p:tav tm="100000">
                                          <p:val>
                                            <p:strVal val="#ppt_x"/>
                                          </p:val>
                                        </p:tav>
                                      </p:tavLst>
                                    </p:anim>
                                    <p:anim calcmode="lin" valueType="num">
                                      <p:cBhvr additive="base">
                                        <p:cTn id="8" dur="500" fill="hold"/>
                                        <p:tgtEl>
                                          <p:spTgt spid="8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78"/>
                                        </p:tgtEl>
                                        <p:attrNameLst>
                                          <p:attrName>style.visibility</p:attrName>
                                        </p:attrNameLst>
                                      </p:cBhvr>
                                      <p:to>
                                        <p:strVal val="visible"/>
                                      </p:to>
                                    </p:set>
                                    <p:anim calcmode="lin" valueType="num">
                                      <p:cBhvr additive="base">
                                        <p:cTn id="12" dur="500" fill="hold"/>
                                        <p:tgtEl>
                                          <p:spTgt spid="78"/>
                                        </p:tgtEl>
                                        <p:attrNameLst>
                                          <p:attrName>ppt_x</p:attrName>
                                        </p:attrNameLst>
                                      </p:cBhvr>
                                      <p:tavLst>
                                        <p:tav tm="0">
                                          <p:val>
                                            <p:strVal val="0-#ppt_w/2"/>
                                          </p:val>
                                        </p:tav>
                                        <p:tav tm="100000">
                                          <p:val>
                                            <p:strVal val="#ppt_x"/>
                                          </p:val>
                                        </p:tav>
                                      </p:tavLst>
                                    </p:anim>
                                    <p:anim calcmode="lin" valueType="num">
                                      <p:cBhvr additive="base">
                                        <p:cTn id="13" dur="500" fill="hold"/>
                                        <p:tgtEl>
                                          <p:spTgt spid="78"/>
                                        </p:tgtEl>
                                        <p:attrNameLst>
                                          <p:attrName>ppt_y</p:attrName>
                                        </p:attrNameLst>
                                      </p:cBhvr>
                                      <p:tavLst>
                                        <p:tav tm="0">
                                          <p:val>
                                            <p:strVal val="#ppt_y"/>
                                          </p:val>
                                        </p:tav>
                                        <p:tav tm="100000">
                                          <p:val>
                                            <p:strVal val="#ppt_y"/>
                                          </p:val>
                                        </p:tav>
                                      </p:tavLst>
                                    </p:anim>
                                  </p:childTnLst>
                                </p:cTn>
                              </p:par>
                              <p:par>
                                <p:cTn id="14" presetID="2" presetClass="entr" presetSubtype="2" fill="hold" grpId="0" nodeType="withEffect">
                                  <p:stCondLst>
                                    <p:cond delay="0"/>
                                  </p:stCondLst>
                                  <p:childTnLst>
                                    <p:set>
                                      <p:cBhvr>
                                        <p:cTn id="15" dur="1" fill="hold">
                                          <p:stCondLst>
                                            <p:cond delay="0"/>
                                          </p:stCondLst>
                                        </p:cTn>
                                        <p:tgtEl>
                                          <p:spTgt spid="85"/>
                                        </p:tgtEl>
                                        <p:attrNameLst>
                                          <p:attrName>style.visibility</p:attrName>
                                        </p:attrNameLst>
                                      </p:cBhvr>
                                      <p:to>
                                        <p:strVal val="visible"/>
                                      </p:to>
                                    </p:set>
                                    <p:anim calcmode="lin" valueType="num">
                                      <p:cBhvr additive="base">
                                        <p:cTn id="16" dur="500" fill="hold"/>
                                        <p:tgtEl>
                                          <p:spTgt spid="85"/>
                                        </p:tgtEl>
                                        <p:attrNameLst>
                                          <p:attrName>ppt_x</p:attrName>
                                        </p:attrNameLst>
                                      </p:cBhvr>
                                      <p:tavLst>
                                        <p:tav tm="0">
                                          <p:val>
                                            <p:strVal val="1+#ppt_w/2"/>
                                          </p:val>
                                        </p:tav>
                                        <p:tav tm="100000">
                                          <p:val>
                                            <p:strVal val="#ppt_x"/>
                                          </p:val>
                                        </p:tav>
                                      </p:tavLst>
                                    </p:anim>
                                    <p:anim calcmode="lin" valueType="num">
                                      <p:cBhvr additive="base">
                                        <p:cTn id="17" dur="500" fill="hold"/>
                                        <p:tgtEl>
                                          <p:spTgt spid="85"/>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0"/>
                                  </p:stCondLst>
                                  <p:childTnLst>
                                    <p:set>
                                      <p:cBhvr>
                                        <p:cTn id="19" dur="1" fill="hold">
                                          <p:stCondLst>
                                            <p:cond delay="0"/>
                                          </p:stCondLst>
                                        </p:cTn>
                                        <p:tgtEl>
                                          <p:spTgt spid="86"/>
                                        </p:tgtEl>
                                        <p:attrNameLst>
                                          <p:attrName>style.visibility</p:attrName>
                                        </p:attrNameLst>
                                      </p:cBhvr>
                                      <p:to>
                                        <p:strVal val="visible"/>
                                      </p:to>
                                    </p:set>
                                    <p:anim calcmode="lin" valueType="num">
                                      <p:cBhvr additive="base">
                                        <p:cTn id="20" dur="500" fill="hold"/>
                                        <p:tgtEl>
                                          <p:spTgt spid="86"/>
                                        </p:tgtEl>
                                        <p:attrNameLst>
                                          <p:attrName>ppt_x</p:attrName>
                                        </p:attrNameLst>
                                      </p:cBhvr>
                                      <p:tavLst>
                                        <p:tav tm="0">
                                          <p:val>
                                            <p:strVal val="1+#ppt_w/2"/>
                                          </p:val>
                                        </p:tav>
                                        <p:tav tm="100000">
                                          <p:val>
                                            <p:strVal val="#ppt_x"/>
                                          </p:val>
                                        </p:tav>
                                      </p:tavLst>
                                    </p:anim>
                                    <p:anim calcmode="lin" valueType="num">
                                      <p:cBhvr additive="base">
                                        <p:cTn id="21" dur="500" fill="hold"/>
                                        <p:tgtEl>
                                          <p:spTgt spid="86"/>
                                        </p:tgtEl>
                                        <p:attrNameLst>
                                          <p:attrName>ppt_y</p:attrName>
                                        </p:attrNameLst>
                                      </p:cBhvr>
                                      <p:tavLst>
                                        <p:tav tm="0">
                                          <p:val>
                                            <p:strVal val="#ppt_y"/>
                                          </p:val>
                                        </p:tav>
                                        <p:tav tm="100000">
                                          <p:val>
                                            <p:strVal val="#ppt_y"/>
                                          </p:val>
                                        </p:tav>
                                      </p:tavLst>
                                    </p:anim>
                                  </p:childTnLst>
                                </p:cTn>
                              </p:par>
                              <p:par>
                                <p:cTn id="22" presetID="2" presetClass="entr" presetSubtype="2" fill="hold" grpId="0" nodeType="withEffect">
                                  <p:stCondLst>
                                    <p:cond delay="0"/>
                                  </p:stCondLst>
                                  <p:childTnLst>
                                    <p:set>
                                      <p:cBhvr>
                                        <p:cTn id="23" dur="1" fill="hold">
                                          <p:stCondLst>
                                            <p:cond delay="0"/>
                                          </p:stCondLst>
                                        </p:cTn>
                                        <p:tgtEl>
                                          <p:spTgt spid="87"/>
                                        </p:tgtEl>
                                        <p:attrNameLst>
                                          <p:attrName>style.visibility</p:attrName>
                                        </p:attrNameLst>
                                      </p:cBhvr>
                                      <p:to>
                                        <p:strVal val="visible"/>
                                      </p:to>
                                    </p:set>
                                    <p:anim calcmode="lin" valueType="num">
                                      <p:cBhvr additive="base">
                                        <p:cTn id="24" dur="500" fill="hold"/>
                                        <p:tgtEl>
                                          <p:spTgt spid="87"/>
                                        </p:tgtEl>
                                        <p:attrNameLst>
                                          <p:attrName>ppt_x</p:attrName>
                                        </p:attrNameLst>
                                      </p:cBhvr>
                                      <p:tavLst>
                                        <p:tav tm="0">
                                          <p:val>
                                            <p:strVal val="1+#ppt_w/2"/>
                                          </p:val>
                                        </p:tav>
                                        <p:tav tm="100000">
                                          <p:val>
                                            <p:strVal val="#ppt_x"/>
                                          </p:val>
                                        </p:tav>
                                      </p:tavLst>
                                    </p:anim>
                                    <p:anim calcmode="lin" valueType="num">
                                      <p:cBhvr additive="base">
                                        <p:cTn id="25" dur="500" fill="hold"/>
                                        <p:tgtEl>
                                          <p:spTgt spid="87"/>
                                        </p:tgtEl>
                                        <p:attrNameLst>
                                          <p:attrName>ppt_y</p:attrName>
                                        </p:attrNameLst>
                                      </p:cBhvr>
                                      <p:tavLst>
                                        <p:tav tm="0">
                                          <p:val>
                                            <p:strVal val="#ppt_y"/>
                                          </p:val>
                                        </p:tav>
                                        <p:tav tm="100000">
                                          <p:val>
                                            <p:strVal val="#ppt_y"/>
                                          </p:val>
                                        </p:tav>
                                      </p:tavLst>
                                    </p:anim>
                                  </p:childTnLst>
                                </p:cTn>
                              </p:par>
                              <p:par>
                                <p:cTn id="26" presetID="2" presetClass="entr" presetSubtype="2" fill="hold" grpId="0" nodeType="withEffect">
                                  <p:stCondLst>
                                    <p:cond delay="0"/>
                                  </p:stCondLst>
                                  <p:childTnLst>
                                    <p:set>
                                      <p:cBhvr>
                                        <p:cTn id="27" dur="1" fill="hold">
                                          <p:stCondLst>
                                            <p:cond delay="0"/>
                                          </p:stCondLst>
                                        </p:cTn>
                                        <p:tgtEl>
                                          <p:spTgt spid="88"/>
                                        </p:tgtEl>
                                        <p:attrNameLst>
                                          <p:attrName>style.visibility</p:attrName>
                                        </p:attrNameLst>
                                      </p:cBhvr>
                                      <p:to>
                                        <p:strVal val="visible"/>
                                      </p:to>
                                    </p:set>
                                    <p:anim calcmode="lin" valueType="num">
                                      <p:cBhvr additive="base">
                                        <p:cTn id="28" dur="500" fill="hold"/>
                                        <p:tgtEl>
                                          <p:spTgt spid="88"/>
                                        </p:tgtEl>
                                        <p:attrNameLst>
                                          <p:attrName>ppt_x</p:attrName>
                                        </p:attrNameLst>
                                      </p:cBhvr>
                                      <p:tavLst>
                                        <p:tav tm="0">
                                          <p:val>
                                            <p:strVal val="1+#ppt_w/2"/>
                                          </p:val>
                                        </p:tav>
                                        <p:tav tm="100000">
                                          <p:val>
                                            <p:strVal val="#ppt_x"/>
                                          </p:val>
                                        </p:tav>
                                      </p:tavLst>
                                    </p:anim>
                                    <p:anim calcmode="lin" valueType="num">
                                      <p:cBhvr additive="base">
                                        <p:cTn id="29" dur="500" fill="hold"/>
                                        <p:tgtEl>
                                          <p:spTgt spid="88"/>
                                        </p:tgtEl>
                                        <p:attrNameLst>
                                          <p:attrName>ppt_y</p:attrName>
                                        </p:attrNameLst>
                                      </p:cBhvr>
                                      <p:tavLst>
                                        <p:tav tm="0">
                                          <p:val>
                                            <p:strVal val="#ppt_y"/>
                                          </p:val>
                                        </p:tav>
                                        <p:tav tm="100000">
                                          <p:val>
                                            <p:strVal val="#ppt_y"/>
                                          </p:val>
                                        </p:tav>
                                      </p:tavLst>
                                    </p:anim>
                                  </p:childTnLst>
                                </p:cTn>
                              </p:par>
                              <p:par>
                                <p:cTn id="30" presetID="42" presetClass="entr" presetSubtype="0"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1000"/>
                                        <p:tgtEl>
                                          <p:spTgt spid="16"/>
                                        </p:tgtEl>
                                      </p:cBhvr>
                                    </p:animEffect>
                                    <p:anim calcmode="lin" valueType="num">
                                      <p:cBhvr>
                                        <p:cTn id="33" dur="1000" fill="hold"/>
                                        <p:tgtEl>
                                          <p:spTgt spid="16"/>
                                        </p:tgtEl>
                                        <p:attrNameLst>
                                          <p:attrName>ppt_x</p:attrName>
                                        </p:attrNameLst>
                                      </p:cBhvr>
                                      <p:tavLst>
                                        <p:tav tm="0">
                                          <p:val>
                                            <p:strVal val="#ppt_x"/>
                                          </p:val>
                                        </p:tav>
                                        <p:tav tm="100000">
                                          <p:val>
                                            <p:strVal val="#ppt_x"/>
                                          </p:val>
                                        </p:tav>
                                      </p:tavLst>
                                    </p:anim>
                                    <p:anim calcmode="lin" valueType="num">
                                      <p:cBhvr>
                                        <p:cTn id="34" dur="1000" fill="hold"/>
                                        <p:tgtEl>
                                          <p:spTgt spid="16"/>
                                        </p:tgtEl>
                                        <p:attrNameLst>
                                          <p:attrName>ppt_y</p:attrName>
                                        </p:attrNameLst>
                                      </p:cBhvr>
                                      <p:tavLst>
                                        <p:tav tm="0">
                                          <p:val>
                                            <p:strVal val="#ppt_y+.1"/>
                                          </p:val>
                                        </p:tav>
                                        <p:tav tm="100000">
                                          <p:val>
                                            <p:strVal val="#ppt_y"/>
                                          </p:val>
                                        </p:tav>
                                      </p:tavLst>
                                    </p:anim>
                                  </p:childTnLst>
                                </p:cTn>
                              </p:par>
                            </p:childTnLst>
                          </p:cTn>
                        </p:par>
                        <p:par>
                          <p:cTn id="35" fill="hold">
                            <p:stCondLst>
                              <p:cond delay="1000"/>
                            </p:stCondLst>
                            <p:childTnLst>
                              <p:par>
                                <p:cTn id="36" presetID="31" presetClass="entr" presetSubtype="0" fill="hold" grpId="0" nodeType="afterEffect">
                                  <p:stCondLst>
                                    <p:cond delay="0"/>
                                  </p:stCondLst>
                                  <p:childTnLst>
                                    <p:set>
                                      <p:cBhvr>
                                        <p:cTn id="37" dur="1" fill="hold">
                                          <p:stCondLst>
                                            <p:cond delay="0"/>
                                          </p:stCondLst>
                                        </p:cTn>
                                        <p:tgtEl>
                                          <p:spTgt spid="17"/>
                                        </p:tgtEl>
                                        <p:attrNameLst>
                                          <p:attrName>style.visibility</p:attrName>
                                        </p:attrNameLst>
                                      </p:cBhvr>
                                      <p:to>
                                        <p:strVal val="visible"/>
                                      </p:to>
                                    </p:set>
                                    <p:anim calcmode="lin" valueType="num">
                                      <p:cBhvr>
                                        <p:cTn id="38" dur="1000" fill="hold"/>
                                        <p:tgtEl>
                                          <p:spTgt spid="17"/>
                                        </p:tgtEl>
                                        <p:attrNameLst>
                                          <p:attrName>ppt_w</p:attrName>
                                        </p:attrNameLst>
                                      </p:cBhvr>
                                      <p:tavLst>
                                        <p:tav tm="0">
                                          <p:val>
                                            <p:fltVal val="0"/>
                                          </p:val>
                                        </p:tav>
                                        <p:tav tm="100000">
                                          <p:val>
                                            <p:strVal val="#ppt_w"/>
                                          </p:val>
                                        </p:tav>
                                      </p:tavLst>
                                    </p:anim>
                                    <p:anim calcmode="lin" valueType="num">
                                      <p:cBhvr>
                                        <p:cTn id="39" dur="1000" fill="hold"/>
                                        <p:tgtEl>
                                          <p:spTgt spid="17"/>
                                        </p:tgtEl>
                                        <p:attrNameLst>
                                          <p:attrName>ppt_h</p:attrName>
                                        </p:attrNameLst>
                                      </p:cBhvr>
                                      <p:tavLst>
                                        <p:tav tm="0">
                                          <p:val>
                                            <p:fltVal val="0"/>
                                          </p:val>
                                        </p:tav>
                                        <p:tav tm="100000">
                                          <p:val>
                                            <p:strVal val="#ppt_h"/>
                                          </p:val>
                                        </p:tav>
                                      </p:tavLst>
                                    </p:anim>
                                    <p:anim calcmode="lin" valueType="num">
                                      <p:cBhvr>
                                        <p:cTn id="40" dur="1000" fill="hold"/>
                                        <p:tgtEl>
                                          <p:spTgt spid="17"/>
                                        </p:tgtEl>
                                        <p:attrNameLst>
                                          <p:attrName>style.rotation</p:attrName>
                                        </p:attrNameLst>
                                      </p:cBhvr>
                                      <p:tavLst>
                                        <p:tav tm="0">
                                          <p:val>
                                            <p:fltVal val="90"/>
                                          </p:val>
                                        </p:tav>
                                        <p:tav tm="100000">
                                          <p:val>
                                            <p:fltVal val="0"/>
                                          </p:val>
                                        </p:tav>
                                      </p:tavLst>
                                    </p:anim>
                                    <p:animEffect transition="in" filter="fade">
                                      <p:cBhvr>
                                        <p:cTn id="41"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 grpId="0" bldLvl="0" animBg="1"/>
      <p:bldP spid="85" grpId="0"/>
      <p:bldP spid="86" grpId="0"/>
      <p:bldP spid="87" grpId="0"/>
      <p:bldP spid="88" grpId="0"/>
      <p:bldP spid="16" grpId="0"/>
      <p:bldP spid="17" grpId="0" bldLvl="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任意多边形: 形状 13"/>
          <p:cNvSpPr/>
          <p:nvPr/>
        </p:nvSpPr>
        <p:spPr>
          <a:xfrm rot="21019517">
            <a:off x="-613021" y="-396909"/>
            <a:ext cx="6941942" cy="6940407"/>
          </a:xfrm>
          <a:custGeom>
            <a:avLst/>
            <a:gdLst>
              <a:gd name="connsiteX0" fmla="*/ 613277 w 3866328"/>
              <a:gd name="connsiteY0" fmla="*/ 140207 h 4172679"/>
              <a:gd name="connsiteX1" fmla="*/ 2546080 w 3866328"/>
              <a:gd name="connsiteY1" fmla="*/ 399531 h 4172679"/>
              <a:gd name="connsiteX2" fmla="*/ 3805207 w 3866328"/>
              <a:gd name="connsiteY2" fmla="*/ 1545372 h 4172679"/>
              <a:gd name="connsiteX3" fmla="*/ 3807012 w 3866328"/>
              <a:gd name="connsiteY3" fmla="*/ 1550368 h 4172679"/>
              <a:gd name="connsiteX4" fmla="*/ 3829988 w 3866328"/>
              <a:gd name="connsiteY4" fmla="*/ 1589517 h 4172679"/>
              <a:gd name="connsiteX5" fmla="*/ 3865844 w 3866328"/>
              <a:gd name="connsiteY5" fmla="*/ 1770949 h 4172679"/>
              <a:gd name="connsiteX6" fmla="*/ 3864378 w 3866328"/>
              <a:gd name="connsiteY6" fmla="*/ 1791606 h 4172679"/>
              <a:gd name="connsiteX7" fmla="*/ 3866328 w 3866328"/>
              <a:gd name="connsiteY7" fmla="*/ 1834775 h 4172679"/>
              <a:gd name="connsiteX8" fmla="*/ 3853401 w 3866328"/>
              <a:gd name="connsiteY8" fmla="*/ 1920995 h 4172679"/>
              <a:gd name="connsiteX9" fmla="*/ 3843093 w 3866328"/>
              <a:gd name="connsiteY9" fmla="*/ 1947820 h 4172679"/>
              <a:gd name="connsiteX10" fmla="*/ 3834969 w 3866328"/>
              <a:gd name="connsiteY10" fmla="*/ 1986353 h 4172679"/>
              <a:gd name="connsiteX11" fmla="*/ 2672420 w 3866328"/>
              <a:gd name="connsiteY11" fmla="*/ 3433435 h 4172679"/>
              <a:gd name="connsiteX12" fmla="*/ 856034 w 3866328"/>
              <a:gd name="connsiteY12" fmla="*/ 4165915 h 4172679"/>
              <a:gd name="connsiteX13" fmla="*/ 774152 w 3866328"/>
              <a:gd name="connsiteY13" fmla="*/ 4149628 h 4172679"/>
              <a:gd name="connsiteX14" fmla="*/ 763689 w 3866328"/>
              <a:gd name="connsiteY14" fmla="*/ 4148356 h 4172679"/>
              <a:gd name="connsiteX15" fmla="*/ 758900 w 3866328"/>
              <a:gd name="connsiteY15" fmla="*/ 4146595 h 4172679"/>
              <a:gd name="connsiteX16" fmla="*/ 753837 w 3866328"/>
              <a:gd name="connsiteY16" fmla="*/ 4145587 h 4172679"/>
              <a:gd name="connsiteX17" fmla="*/ 691610 w 3866328"/>
              <a:gd name="connsiteY17" fmla="*/ 4121853 h 4172679"/>
              <a:gd name="connsiteX18" fmla="*/ 679226 w 3866328"/>
              <a:gd name="connsiteY18" fmla="*/ 4117300 h 4172679"/>
              <a:gd name="connsiteX19" fmla="*/ 678511 w 3866328"/>
              <a:gd name="connsiteY19" fmla="*/ 4116857 h 4172679"/>
              <a:gd name="connsiteX20" fmla="*/ 664236 w 3866328"/>
              <a:gd name="connsiteY20" fmla="*/ 4111412 h 4172679"/>
              <a:gd name="connsiteX21" fmla="*/ 588310 w 3866328"/>
              <a:gd name="connsiteY21" fmla="*/ 4063104 h 4172679"/>
              <a:gd name="connsiteX22" fmla="*/ 556369 w 3866328"/>
              <a:gd name="connsiteY22" fmla="*/ 4030352 h 4172679"/>
              <a:gd name="connsiteX23" fmla="*/ 519547 w 3866328"/>
              <a:gd name="connsiteY23" fmla="*/ 3997884 h 4172679"/>
              <a:gd name="connsiteX24" fmla="*/ 0 w 3866328"/>
              <a:gd name="connsiteY24" fmla="*/ 2109537 h 4172679"/>
              <a:gd name="connsiteX25" fmla="*/ 597702 w 3866328"/>
              <a:gd name="connsiteY25" fmla="*/ 152275 h 4172679"/>
              <a:gd name="connsiteX26" fmla="*/ 605929 w 3866328"/>
              <a:gd name="connsiteY26" fmla="*/ 147179 h 4172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66328" h="4172679">
                <a:moveTo>
                  <a:pt x="613277" y="140207"/>
                </a:moveTo>
                <a:cubicBezTo>
                  <a:pt x="942882" y="-114697"/>
                  <a:pt x="1743763" y="-18409"/>
                  <a:pt x="2546080" y="399531"/>
                </a:cubicBezTo>
                <a:cubicBezTo>
                  <a:pt x="3176472" y="727912"/>
                  <a:pt x="3643634" y="1169373"/>
                  <a:pt x="3805207" y="1545372"/>
                </a:cubicBezTo>
                <a:lnTo>
                  <a:pt x="3807012" y="1550368"/>
                </a:lnTo>
                <a:lnTo>
                  <a:pt x="3829988" y="1589517"/>
                </a:lnTo>
                <a:cubicBezTo>
                  <a:pt x="3853560" y="1643474"/>
                  <a:pt x="3865262" y="1704381"/>
                  <a:pt x="3865844" y="1770949"/>
                </a:cubicBezTo>
                <a:lnTo>
                  <a:pt x="3864378" y="1791606"/>
                </a:lnTo>
                <a:lnTo>
                  <a:pt x="3866328" y="1834775"/>
                </a:lnTo>
                <a:cubicBezTo>
                  <a:pt x="3864901" y="1864503"/>
                  <a:pt x="3860627" y="1893288"/>
                  <a:pt x="3853401" y="1920995"/>
                </a:cubicBezTo>
                <a:lnTo>
                  <a:pt x="3843093" y="1947820"/>
                </a:lnTo>
                <a:lnTo>
                  <a:pt x="3834969" y="1986353"/>
                </a:lnTo>
                <a:cubicBezTo>
                  <a:pt x="3719934" y="2407688"/>
                  <a:pt x="3291040" y="2961393"/>
                  <a:pt x="2672420" y="3433435"/>
                </a:cubicBezTo>
                <a:cubicBezTo>
                  <a:pt x="1997562" y="3948390"/>
                  <a:pt x="1288580" y="4219908"/>
                  <a:pt x="856034" y="4165915"/>
                </a:cubicBezTo>
                <a:lnTo>
                  <a:pt x="774152" y="4149628"/>
                </a:lnTo>
                <a:lnTo>
                  <a:pt x="763689" y="4148356"/>
                </a:lnTo>
                <a:lnTo>
                  <a:pt x="758900" y="4146595"/>
                </a:lnTo>
                <a:lnTo>
                  <a:pt x="753837" y="4145587"/>
                </a:lnTo>
                <a:lnTo>
                  <a:pt x="691610" y="4121853"/>
                </a:lnTo>
                <a:lnTo>
                  <a:pt x="679226" y="4117300"/>
                </a:lnTo>
                <a:lnTo>
                  <a:pt x="678511" y="4116857"/>
                </a:lnTo>
                <a:lnTo>
                  <a:pt x="664236" y="4111412"/>
                </a:lnTo>
                <a:cubicBezTo>
                  <a:pt x="636588" y="4097681"/>
                  <a:pt x="611219" y="4081594"/>
                  <a:pt x="588310" y="4063104"/>
                </a:cubicBezTo>
                <a:lnTo>
                  <a:pt x="556369" y="4030352"/>
                </a:lnTo>
                <a:lnTo>
                  <a:pt x="519547" y="3997884"/>
                </a:lnTo>
                <a:cubicBezTo>
                  <a:pt x="214231" y="3686768"/>
                  <a:pt x="0" y="2958426"/>
                  <a:pt x="0" y="2109537"/>
                </a:cubicBezTo>
                <a:cubicBezTo>
                  <a:pt x="0" y="1189907"/>
                  <a:pt x="251424" y="411752"/>
                  <a:pt x="597702" y="152275"/>
                </a:cubicBezTo>
                <a:lnTo>
                  <a:pt x="605929" y="147179"/>
                </a:lnTo>
                <a:close/>
              </a:path>
            </a:pathLst>
          </a:custGeom>
          <a:gradFill>
            <a:gsLst>
              <a:gs pos="6000">
                <a:srgbClr val="857EFF"/>
              </a:gs>
              <a:gs pos="97000">
                <a:srgbClr val="DEDEFF"/>
              </a:gs>
              <a:gs pos="1770">
                <a:srgbClr val="65DAF7"/>
              </a:gs>
              <a:gs pos="44000">
                <a:srgbClr val="9D8EFF"/>
              </a:gs>
            </a:gsLst>
            <a:lin ang="2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17"/>
          <p:cNvSpPr txBox="1"/>
          <p:nvPr/>
        </p:nvSpPr>
        <p:spPr>
          <a:xfrm>
            <a:off x="830135" y="2272494"/>
            <a:ext cx="3548279" cy="938719"/>
          </a:xfrm>
          <a:prstGeom prst="rect">
            <a:avLst/>
          </a:prstGeom>
          <a:noFill/>
        </p:spPr>
        <p:txBody>
          <a:bodyPr wrap="none" rtlCol="0">
            <a:spAutoFit/>
          </a:bodyPr>
          <a:lstStyle/>
          <a:p>
            <a:pPr algn="ctr"/>
            <a:r>
              <a:rPr lang="en-US" altLang="zh-CN" sz="5500" b="1" dirty="0">
                <a:solidFill>
                  <a:schemeClr val="bg1"/>
                </a:solidFill>
                <a:latin typeface="微软雅黑" panose="020B0503020204020204" pitchFamily="34" charset="-122"/>
                <a:ea typeface="微软雅黑" panose="020B0503020204020204" pitchFamily="34" charset="-122"/>
              </a:rPr>
              <a:t>PART   04</a:t>
            </a:r>
            <a:endParaRPr lang="zh-CN" altLang="en-US" sz="5500" b="1" dirty="0">
              <a:solidFill>
                <a:schemeClr val="bg1"/>
              </a:solidFill>
              <a:latin typeface="微软雅黑" panose="020B0503020204020204" pitchFamily="34" charset="-122"/>
              <a:ea typeface="微软雅黑" panose="020B0503020204020204" pitchFamily="34" charset="-122"/>
            </a:endParaRPr>
          </a:p>
        </p:txBody>
      </p:sp>
      <p:sp>
        <p:nvSpPr>
          <p:cNvPr id="20" name="TextBox 17"/>
          <p:cNvSpPr txBox="1"/>
          <p:nvPr/>
        </p:nvSpPr>
        <p:spPr>
          <a:xfrm>
            <a:off x="6889068" y="1572913"/>
            <a:ext cx="4416594" cy="938719"/>
          </a:xfrm>
          <a:prstGeom prst="rect">
            <a:avLst/>
          </a:prstGeom>
          <a:noFill/>
        </p:spPr>
        <p:txBody>
          <a:bodyPr wrap="none" rtlCol="0">
            <a:spAutoFit/>
          </a:bodyPr>
          <a:lstStyle/>
          <a:p>
            <a:r>
              <a:rPr lang="zh-CN" altLang="en-US" sz="5500" b="1" dirty="0">
                <a:solidFill>
                  <a:srgbClr val="7B77FF"/>
                </a:solidFill>
                <a:latin typeface="微软雅黑" panose="020B0503020204020204" pitchFamily="34" charset="-122"/>
                <a:ea typeface="微软雅黑" panose="020B0503020204020204" pitchFamily="34" charset="-122"/>
                <a:sym typeface="+mn-lt"/>
              </a:rPr>
              <a:t>项目产品运营</a:t>
            </a:r>
          </a:p>
        </p:txBody>
      </p:sp>
      <p:sp>
        <p:nvSpPr>
          <p:cNvPr id="21" name="TextBox 17"/>
          <p:cNvSpPr txBox="1"/>
          <p:nvPr/>
        </p:nvSpPr>
        <p:spPr>
          <a:xfrm>
            <a:off x="6907356" y="4513515"/>
            <a:ext cx="2057311" cy="961289"/>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zh-CN" altLang="en-US" sz="2000" dirty="0">
                <a:solidFill>
                  <a:srgbClr val="7B77FF"/>
                </a:solidFill>
                <a:latin typeface="微软雅黑" panose="020B0503020204020204" pitchFamily="34" charset="-122"/>
                <a:ea typeface="微软雅黑" panose="020B0503020204020204" pitchFamily="34" charset="-122"/>
                <a:sym typeface="+mn-lt"/>
              </a:rPr>
              <a:t>运营服务</a:t>
            </a:r>
          </a:p>
          <a:p>
            <a:pPr marL="342900" indent="-342900">
              <a:lnSpc>
                <a:spcPct val="150000"/>
              </a:lnSpc>
              <a:buFont typeface="Wingdings" panose="05000000000000000000" pitchFamily="2" charset="2"/>
              <a:buChar char="Ø"/>
            </a:pPr>
            <a:r>
              <a:rPr lang="zh-CN" altLang="en-US" sz="2000" dirty="0">
                <a:solidFill>
                  <a:srgbClr val="7B77FF"/>
                </a:solidFill>
                <a:latin typeface="微软雅黑" panose="020B0503020204020204" pitchFamily="34" charset="-122"/>
                <a:ea typeface="微软雅黑" panose="020B0503020204020204" pitchFamily="34" charset="-122"/>
                <a:sym typeface="+mn-lt"/>
              </a:rPr>
              <a:t>营销广告</a:t>
            </a:r>
          </a:p>
        </p:txBody>
      </p:sp>
      <p:sp>
        <p:nvSpPr>
          <p:cNvPr id="22" name="矩形 21"/>
          <p:cNvSpPr/>
          <p:nvPr/>
        </p:nvSpPr>
        <p:spPr>
          <a:xfrm>
            <a:off x="6889069" y="3000078"/>
            <a:ext cx="4416594" cy="988476"/>
          </a:xfrm>
          <a:prstGeom prst="rect">
            <a:avLst/>
          </a:prstGeom>
        </p:spPr>
        <p:txBody>
          <a:bodyPr wrap="square">
            <a:spAutoFit/>
          </a:bodyPr>
          <a:lstStyle/>
          <a:p>
            <a:pPr>
              <a:lnSpc>
                <a:spcPct val="150000"/>
              </a:lnSpc>
            </a:pPr>
            <a:r>
              <a:rPr lang="en-US" altLang="zh-CN" sz="1000" dirty="0">
                <a:solidFill>
                  <a:schemeClr val="bg1">
                    <a:lumMod val="75000"/>
                  </a:schemeClr>
                </a:solidFill>
                <a:latin typeface="微软雅黑" panose="020B0503020204020204" pitchFamily="34" charset="-122"/>
                <a:ea typeface="微软雅黑" panose="020B0503020204020204" pitchFamily="34" charset="-122"/>
              </a:rPr>
              <a:t>CLICK HERE TO ENTER THE CONTENT OF THIS SUBTITLE OR RELATED TO THIS GRAPH, DATA STATISTICS, EVENT ANALYSIS, SUMMARY AND OTHER TEXT DESCRIPTION CONTENT, LISTEN TO THE WIND BLOWING, FOR YOUR SPEECH BONUS!</a:t>
            </a:r>
            <a:endParaRPr lang="zh-CN" altLang="en-US" sz="1000" dirty="0">
              <a:solidFill>
                <a:schemeClr val="bg1">
                  <a:lumMod val="75000"/>
                </a:schemeClr>
              </a:solidFill>
              <a:latin typeface="微软雅黑" panose="020B0503020204020204" pitchFamily="34" charset="-122"/>
              <a:ea typeface="微软雅黑" panose="020B0503020204020204" pitchFamily="34" charset="-122"/>
            </a:endParaRPr>
          </a:p>
        </p:txBody>
      </p:sp>
      <p:cxnSp>
        <p:nvCxnSpPr>
          <p:cNvPr id="23" name="直接连接符 22"/>
          <p:cNvCxnSpPr/>
          <p:nvPr/>
        </p:nvCxnSpPr>
        <p:spPr>
          <a:xfrm>
            <a:off x="6907356" y="2741841"/>
            <a:ext cx="2766646" cy="0"/>
          </a:xfrm>
          <a:prstGeom prst="line">
            <a:avLst/>
          </a:prstGeom>
          <a:ln>
            <a:gradFill>
              <a:gsLst>
                <a:gs pos="0">
                  <a:schemeClr val="accent1">
                    <a:lumMod val="5000"/>
                    <a:lumOff val="95000"/>
                  </a:schemeClr>
                </a:gs>
                <a:gs pos="74000">
                  <a:srgbClr val="857EFF"/>
                </a:gs>
                <a:gs pos="83000">
                  <a:srgbClr val="9D8EFF"/>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9015936" y="4513515"/>
            <a:ext cx="2836095" cy="961289"/>
          </a:xfrm>
          <a:prstGeom prst="rect">
            <a:avLst/>
          </a:prstGeom>
        </p:spPr>
        <p:txBody>
          <a:bodyPr wrap="square">
            <a:spAutoFit/>
          </a:bodyPr>
          <a:lstStyle/>
          <a:p>
            <a:pPr marL="342900" indent="-342900">
              <a:lnSpc>
                <a:spcPct val="150000"/>
              </a:lnSpc>
              <a:buFont typeface="Wingdings" panose="05000000000000000000" pitchFamily="2" charset="2"/>
              <a:buChar char="Ø"/>
            </a:pPr>
            <a:r>
              <a:rPr lang="zh-CN" altLang="en-US" sz="2000" dirty="0">
                <a:solidFill>
                  <a:srgbClr val="7B77FF"/>
                </a:solidFill>
                <a:latin typeface="微软雅黑" panose="020B0503020204020204" pitchFamily="34" charset="-122"/>
                <a:ea typeface="微软雅黑" panose="020B0503020204020204" pitchFamily="34" charset="-122"/>
                <a:sym typeface="+mn-lt"/>
              </a:rPr>
              <a:t>营销渠道</a:t>
            </a:r>
          </a:p>
          <a:p>
            <a:pPr marL="342900" indent="-342900">
              <a:lnSpc>
                <a:spcPct val="150000"/>
              </a:lnSpc>
              <a:buFont typeface="Wingdings" panose="05000000000000000000" pitchFamily="2" charset="2"/>
              <a:buChar char="Ø"/>
            </a:pPr>
            <a:r>
              <a:rPr lang="zh-CN" altLang="en-US" sz="2000" dirty="0">
                <a:solidFill>
                  <a:srgbClr val="7B77FF"/>
                </a:solidFill>
                <a:latin typeface="微软雅黑" panose="020B0503020204020204" pitchFamily="34" charset="-122"/>
                <a:ea typeface="微软雅黑" panose="020B0503020204020204" pitchFamily="34" charset="-122"/>
                <a:sym typeface="+mn-lt"/>
              </a:rPr>
              <a:t>营销方式</a:t>
            </a: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0-#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52" presetClass="entr" presetSubtype="0"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Scale>
                                      <p:cBhvr>
                                        <p:cTn id="16" dur="1000" decel="50000" fill="hold">
                                          <p:stCondLst>
                                            <p:cond delay="0"/>
                                          </p:stCondLst>
                                        </p:cTn>
                                        <p:tgtEl>
                                          <p:spTgt spid="2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7" dur="1000" decel="50000" fill="hold">
                                          <p:stCondLst>
                                            <p:cond delay="0"/>
                                          </p:stCondLst>
                                        </p:cTn>
                                        <p:tgtEl>
                                          <p:spTgt spid="20"/>
                                        </p:tgtEl>
                                        <p:attrNameLst>
                                          <p:attrName>ppt_x</p:attrName>
                                          <p:attrName>ppt_y</p:attrName>
                                        </p:attrNameLst>
                                      </p:cBhvr>
                                    </p:animMotion>
                                    <p:animEffect transition="in" filter="fade">
                                      <p:cBhvr>
                                        <p:cTn id="18" dur="1000"/>
                                        <p:tgtEl>
                                          <p:spTgt spid="20"/>
                                        </p:tgtEl>
                                      </p:cBhvr>
                                    </p:animEffect>
                                  </p:childTnLst>
                                </p:cTn>
                              </p:par>
                            </p:childTnLst>
                          </p:cTn>
                        </p:par>
                        <p:par>
                          <p:cTn id="19" fill="hold">
                            <p:stCondLst>
                              <p:cond delay="2000"/>
                            </p:stCondLst>
                            <p:childTnLst>
                              <p:par>
                                <p:cTn id="20" presetID="2" presetClass="entr" presetSubtype="2" fill="hold" nodeType="afterEffect">
                                  <p:stCondLst>
                                    <p:cond delay="0"/>
                                  </p:stCondLst>
                                  <p:childTnLst>
                                    <p:set>
                                      <p:cBhvr>
                                        <p:cTn id="21" dur="1" fill="hold">
                                          <p:stCondLst>
                                            <p:cond delay="0"/>
                                          </p:stCondLst>
                                        </p:cTn>
                                        <p:tgtEl>
                                          <p:spTgt spid="23"/>
                                        </p:tgtEl>
                                        <p:attrNameLst>
                                          <p:attrName>style.visibility</p:attrName>
                                        </p:attrNameLst>
                                      </p:cBhvr>
                                      <p:to>
                                        <p:strVal val="visible"/>
                                      </p:to>
                                    </p:set>
                                    <p:anim calcmode="lin" valueType="num">
                                      <p:cBhvr additive="base">
                                        <p:cTn id="22" dur="500" fill="hold"/>
                                        <p:tgtEl>
                                          <p:spTgt spid="23"/>
                                        </p:tgtEl>
                                        <p:attrNameLst>
                                          <p:attrName>ppt_x</p:attrName>
                                        </p:attrNameLst>
                                      </p:cBhvr>
                                      <p:tavLst>
                                        <p:tav tm="0">
                                          <p:val>
                                            <p:strVal val="1+#ppt_w/2"/>
                                          </p:val>
                                        </p:tav>
                                        <p:tav tm="100000">
                                          <p:val>
                                            <p:strVal val="#ppt_x"/>
                                          </p:val>
                                        </p:tav>
                                      </p:tavLst>
                                    </p:anim>
                                    <p:anim calcmode="lin" valueType="num">
                                      <p:cBhvr additive="base">
                                        <p:cTn id="23" dur="500" fill="hold"/>
                                        <p:tgtEl>
                                          <p:spTgt spid="23"/>
                                        </p:tgtEl>
                                        <p:attrNameLst>
                                          <p:attrName>ppt_y</p:attrName>
                                        </p:attrNameLst>
                                      </p:cBhvr>
                                      <p:tavLst>
                                        <p:tav tm="0">
                                          <p:val>
                                            <p:strVal val="#ppt_y"/>
                                          </p:val>
                                        </p:tav>
                                        <p:tav tm="100000">
                                          <p:val>
                                            <p:strVal val="#ppt_y"/>
                                          </p:val>
                                        </p:tav>
                                      </p:tavLst>
                                    </p:anim>
                                  </p:childTnLst>
                                </p:cTn>
                              </p:par>
                            </p:childTnLst>
                          </p:cTn>
                        </p:par>
                        <p:par>
                          <p:cTn id="24" fill="hold">
                            <p:stCondLst>
                              <p:cond delay="2500"/>
                            </p:stCondLst>
                            <p:childTnLst>
                              <p:par>
                                <p:cTn id="25" presetID="2" presetClass="entr" presetSubtype="2" fill="hold" grpId="0" nodeType="after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500" fill="hold"/>
                                        <p:tgtEl>
                                          <p:spTgt spid="22"/>
                                        </p:tgtEl>
                                        <p:attrNameLst>
                                          <p:attrName>ppt_x</p:attrName>
                                        </p:attrNameLst>
                                      </p:cBhvr>
                                      <p:tavLst>
                                        <p:tav tm="0">
                                          <p:val>
                                            <p:strVal val="1+#ppt_w/2"/>
                                          </p:val>
                                        </p:tav>
                                        <p:tav tm="100000">
                                          <p:val>
                                            <p:strVal val="#ppt_x"/>
                                          </p:val>
                                        </p:tav>
                                      </p:tavLst>
                                    </p:anim>
                                    <p:anim calcmode="lin" valueType="num">
                                      <p:cBhvr additive="base">
                                        <p:cTn id="28" dur="500" fill="hold"/>
                                        <p:tgtEl>
                                          <p:spTgt spid="22"/>
                                        </p:tgtEl>
                                        <p:attrNameLst>
                                          <p:attrName>ppt_y</p:attrName>
                                        </p:attrNameLst>
                                      </p:cBhvr>
                                      <p:tavLst>
                                        <p:tav tm="0">
                                          <p:val>
                                            <p:strVal val="#ppt_y"/>
                                          </p:val>
                                        </p:tav>
                                        <p:tav tm="100000">
                                          <p:val>
                                            <p:strVal val="#ppt_y"/>
                                          </p:val>
                                        </p:tav>
                                      </p:tavLst>
                                    </p:anim>
                                  </p:childTnLst>
                                </p:cTn>
                              </p:par>
                            </p:childTnLst>
                          </p:cTn>
                        </p:par>
                        <p:par>
                          <p:cTn id="29" fill="hold">
                            <p:stCondLst>
                              <p:cond delay="3000"/>
                            </p:stCondLst>
                            <p:childTnLst>
                              <p:par>
                                <p:cTn id="30" presetID="15" presetClass="entr" presetSubtype="0" fill="hold" grpId="0" nodeType="afterEffect">
                                  <p:stCondLst>
                                    <p:cond delay="0"/>
                                  </p:stCondLst>
                                  <p:childTnLst>
                                    <p:set>
                                      <p:cBhvr>
                                        <p:cTn id="31" dur="1" fill="hold">
                                          <p:stCondLst>
                                            <p:cond delay="0"/>
                                          </p:stCondLst>
                                        </p:cTn>
                                        <p:tgtEl>
                                          <p:spTgt spid="21"/>
                                        </p:tgtEl>
                                        <p:attrNameLst>
                                          <p:attrName>style.visibility</p:attrName>
                                        </p:attrNameLst>
                                      </p:cBhvr>
                                      <p:to>
                                        <p:strVal val="visible"/>
                                      </p:to>
                                    </p:set>
                                    <p:anim calcmode="lin" valueType="num">
                                      <p:cBhvr>
                                        <p:cTn id="32" dur="1000" fill="hold"/>
                                        <p:tgtEl>
                                          <p:spTgt spid="21"/>
                                        </p:tgtEl>
                                        <p:attrNameLst>
                                          <p:attrName>ppt_w</p:attrName>
                                        </p:attrNameLst>
                                      </p:cBhvr>
                                      <p:tavLst>
                                        <p:tav tm="0">
                                          <p:val>
                                            <p:fltVal val="0"/>
                                          </p:val>
                                        </p:tav>
                                        <p:tav tm="100000">
                                          <p:val>
                                            <p:strVal val="#ppt_w"/>
                                          </p:val>
                                        </p:tav>
                                      </p:tavLst>
                                    </p:anim>
                                    <p:anim calcmode="lin" valueType="num">
                                      <p:cBhvr>
                                        <p:cTn id="33" dur="1000" fill="hold"/>
                                        <p:tgtEl>
                                          <p:spTgt spid="21"/>
                                        </p:tgtEl>
                                        <p:attrNameLst>
                                          <p:attrName>ppt_h</p:attrName>
                                        </p:attrNameLst>
                                      </p:cBhvr>
                                      <p:tavLst>
                                        <p:tav tm="0">
                                          <p:val>
                                            <p:fltVal val="0"/>
                                          </p:val>
                                        </p:tav>
                                        <p:tav tm="100000">
                                          <p:val>
                                            <p:strVal val="#ppt_h"/>
                                          </p:val>
                                        </p:tav>
                                      </p:tavLst>
                                    </p:anim>
                                    <p:anim calcmode="lin" valueType="num">
                                      <p:cBhvr>
                                        <p:cTn id="34" dur="1000" fill="hold"/>
                                        <p:tgtEl>
                                          <p:spTgt spid="21"/>
                                        </p:tgtEl>
                                        <p:attrNameLst>
                                          <p:attrName>ppt_x</p:attrName>
                                        </p:attrNameLst>
                                      </p:cBhvr>
                                      <p:tavLst>
                                        <p:tav tm="0" fmla="#ppt_x+(cos(-2*pi*(1-$))*-#ppt_x-sin(-2*pi*(1-$))*(1-#ppt_y))*(1-$)">
                                          <p:val>
                                            <p:fltVal val="0"/>
                                          </p:val>
                                        </p:tav>
                                        <p:tav tm="100000">
                                          <p:val>
                                            <p:fltVal val="1"/>
                                          </p:val>
                                        </p:tav>
                                      </p:tavLst>
                                    </p:anim>
                                    <p:anim calcmode="lin" valueType="num">
                                      <p:cBhvr>
                                        <p:cTn id="35" dur="1000" fill="hold"/>
                                        <p:tgtEl>
                                          <p:spTgt spid="21"/>
                                        </p:tgtEl>
                                        <p:attrNameLst>
                                          <p:attrName>ppt_y</p:attrName>
                                        </p:attrNameLst>
                                      </p:cBhvr>
                                      <p:tavLst>
                                        <p:tav tm="0" fmla="#ppt_y+(sin(-2*pi*(1-$))*-#ppt_x+cos(-2*pi*(1-$))*(1-#ppt_y))*(1-$)">
                                          <p:val>
                                            <p:fltVal val="0"/>
                                          </p:val>
                                        </p:tav>
                                        <p:tav tm="100000">
                                          <p:val>
                                            <p:fltVal val="1"/>
                                          </p:val>
                                        </p:tav>
                                      </p:tavLst>
                                    </p:anim>
                                  </p:childTnLst>
                                </p:cTn>
                              </p:par>
                            </p:childTnLst>
                          </p:cTn>
                        </p:par>
                        <p:par>
                          <p:cTn id="36" fill="hold">
                            <p:stCondLst>
                              <p:cond delay="4000"/>
                            </p:stCondLst>
                            <p:childTnLst>
                              <p:par>
                                <p:cTn id="37" presetID="15" presetClass="entr" presetSubtype="0" fill="hold" grpId="0" nodeType="afterEffect">
                                  <p:stCondLst>
                                    <p:cond delay="0"/>
                                  </p:stCondLst>
                                  <p:childTnLst>
                                    <p:set>
                                      <p:cBhvr>
                                        <p:cTn id="38" dur="1" fill="hold">
                                          <p:stCondLst>
                                            <p:cond delay="0"/>
                                          </p:stCondLst>
                                        </p:cTn>
                                        <p:tgtEl>
                                          <p:spTgt spid="24"/>
                                        </p:tgtEl>
                                        <p:attrNameLst>
                                          <p:attrName>style.visibility</p:attrName>
                                        </p:attrNameLst>
                                      </p:cBhvr>
                                      <p:to>
                                        <p:strVal val="visible"/>
                                      </p:to>
                                    </p:set>
                                    <p:anim calcmode="lin" valueType="num">
                                      <p:cBhvr>
                                        <p:cTn id="39" dur="1000" fill="hold"/>
                                        <p:tgtEl>
                                          <p:spTgt spid="24"/>
                                        </p:tgtEl>
                                        <p:attrNameLst>
                                          <p:attrName>ppt_w</p:attrName>
                                        </p:attrNameLst>
                                      </p:cBhvr>
                                      <p:tavLst>
                                        <p:tav tm="0">
                                          <p:val>
                                            <p:fltVal val="0"/>
                                          </p:val>
                                        </p:tav>
                                        <p:tav tm="100000">
                                          <p:val>
                                            <p:strVal val="#ppt_w"/>
                                          </p:val>
                                        </p:tav>
                                      </p:tavLst>
                                    </p:anim>
                                    <p:anim calcmode="lin" valueType="num">
                                      <p:cBhvr>
                                        <p:cTn id="40" dur="1000" fill="hold"/>
                                        <p:tgtEl>
                                          <p:spTgt spid="24"/>
                                        </p:tgtEl>
                                        <p:attrNameLst>
                                          <p:attrName>ppt_h</p:attrName>
                                        </p:attrNameLst>
                                      </p:cBhvr>
                                      <p:tavLst>
                                        <p:tav tm="0">
                                          <p:val>
                                            <p:fltVal val="0"/>
                                          </p:val>
                                        </p:tav>
                                        <p:tav tm="100000">
                                          <p:val>
                                            <p:strVal val="#ppt_h"/>
                                          </p:val>
                                        </p:tav>
                                      </p:tavLst>
                                    </p:anim>
                                    <p:anim calcmode="lin" valueType="num">
                                      <p:cBhvr>
                                        <p:cTn id="41" dur="1000" fill="hold"/>
                                        <p:tgtEl>
                                          <p:spTgt spid="24"/>
                                        </p:tgtEl>
                                        <p:attrNameLst>
                                          <p:attrName>ppt_x</p:attrName>
                                        </p:attrNameLst>
                                      </p:cBhvr>
                                      <p:tavLst>
                                        <p:tav tm="0" fmla="#ppt_x+(cos(-2*pi*(1-$))*-#ppt_x-sin(-2*pi*(1-$))*(1-#ppt_y))*(1-$)">
                                          <p:val>
                                            <p:fltVal val="0"/>
                                          </p:val>
                                        </p:tav>
                                        <p:tav tm="100000">
                                          <p:val>
                                            <p:fltVal val="1"/>
                                          </p:val>
                                        </p:tav>
                                      </p:tavLst>
                                    </p:anim>
                                    <p:anim calcmode="lin" valueType="num">
                                      <p:cBhvr>
                                        <p:cTn id="42" dur="1000" fill="hold"/>
                                        <p:tgtEl>
                                          <p:spTgt spid="24"/>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8" grpId="0"/>
      <p:bldP spid="20" grpId="0"/>
      <p:bldP spid="21" grpId="0"/>
      <p:bldP spid="22" grpId="0"/>
      <p:bldP spid="2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圆角矩形 3"/>
          <p:cNvSpPr/>
          <p:nvPr/>
        </p:nvSpPr>
        <p:spPr>
          <a:xfrm>
            <a:off x="4694216" y="1998661"/>
            <a:ext cx="3032168" cy="3032169"/>
          </a:xfrm>
          <a:prstGeom prst="roundRect">
            <a:avLst>
              <a:gd name="adj" fmla="val 18368"/>
            </a:avLst>
          </a:prstGeom>
          <a:noFill/>
          <a:ln w="6350">
            <a:solidFill>
              <a:schemeClr val="tx1">
                <a:lumMod val="75000"/>
                <a:lumOff val="25000"/>
              </a:schemeClr>
            </a:solidFill>
          </a:ln>
          <a:effectLst>
            <a:innerShdw blurRad="406400" dist="127000" dir="13500000">
              <a:schemeClr val="accent3">
                <a:lumMod val="50000"/>
                <a:alpha val="80000"/>
              </a:scheme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FFFFFF"/>
              </a:solidFill>
              <a:latin typeface="微软雅黑" panose="020B0503020204020204" pitchFamily="34" charset="-122"/>
              <a:ea typeface="微软雅黑" panose="020B0503020204020204" pitchFamily="34" charset="-122"/>
            </a:endParaRPr>
          </a:p>
        </p:txBody>
      </p:sp>
      <p:sp>
        <p:nvSpPr>
          <p:cNvPr id="9" name="圆角矩形 4"/>
          <p:cNvSpPr/>
          <p:nvPr/>
        </p:nvSpPr>
        <p:spPr>
          <a:xfrm>
            <a:off x="4881372" y="2185301"/>
            <a:ext cx="1274589" cy="1274590"/>
          </a:xfrm>
          <a:prstGeom prst="roundRect">
            <a:avLst>
              <a:gd name="adj" fmla="val 30335"/>
            </a:avLst>
          </a:prstGeom>
          <a:gradFill>
            <a:gsLst>
              <a:gs pos="97000">
                <a:srgbClr val="DEDEFF"/>
              </a:gs>
              <a:gs pos="1770">
                <a:srgbClr val="7B77FF"/>
              </a:gs>
              <a:gs pos="44000">
                <a:srgbClr val="9D8EFF"/>
              </a:gs>
            </a:gsLst>
            <a:lin ang="2400000" scaled="0"/>
          </a:gradFill>
          <a:ln w="50800">
            <a:noFill/>
          </a:ln>
          <a:effectLst/>
          <a:scene3d>
            <a:camera prst="orthographicFront"/>
            <a:lightRig rig="threePt" dir="t">
              <a:rot lat="0" lon="0" rev="0"/>
            </a:lightRig>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bg1"/>
                </a:solidFill>
                <a:effectLst>
                  <a:outerShdw blurRad="76200" dist="25400" dir="2700000" algn="tl" rotWithShape="0">
                    <a:prstClr val="black">
                      <a:alpha val="40000"/>
                    </a:prstClr>
                  </a:outerShdw>
                </a:effectLst>
                <a:latin typeface="微软雅黑" panose="020B0503020204020204" pitchFamily="34" charset="-122"/>
                <a:ea typeface="微软雅黑" panose="020B0503020204020204" pitchFamily="34" charset="-122"/>
              </a:rPr>
              <a:t>标题</a:t>
            </a:r>
          </a:p>
        </p:txBody>
      </p:sp>
      <p:sp>
        <p:nvSpPr>
          <p:cNvPr id="10" name="圆角矩形 5"/>
          <p:cNvSpPr/>
          <p:nvPr/>
        </p:nvSpPr>
        <p:spPr>
          <a:xfrm>
            <a:off x="4881372" y="3593245"/>
            <a:ext cx="1274589" cy="1274590"/>
          </a:xfrm>
          <a:prstGeom prst="roundRect">
            <a:avLst>
              <a:gd name="adj" fmla="val 30335"/>
            </a:avLst>
          </a:prstGeom>
          <a:gradFill>
            <a:gsLst>
              <a:gs pos="97000">
                <a:srgbClr val="DEDEFF"/>
              </a:gs>
              <a:gs pos="1770">
                <a:srgbClr val="7CBEE0"/>
              </a:gs>
              <a:gs pos="44000">
                <a:srgbClr val="857EFF"/>
              </a:gs>
            </a:gsLst>
            <a:lin ang="2400000" scaled="0"/>
          </a:gradFill>
          <a:ln w="50800">
            <a:noFill/>
          </a:ln>
          <a:effectLst/>
          <a:scene3d>
            <a:camera prst="orthographicFront"/>
            <a:lightRig rig="threePt" dir="t">
              <a:rot lat="0" lon="0" rev="0"/>
            </a:lightRig>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bg1"/>
                </a:solidFill>
                <a:effectLst>
                  <a:outerShdw blurRad="76200" dist="25400" dir="2700000" algn="tl" rotWithShape="0">
                    <a:prstClr val="black">
                      <a:alpha val="40000"/>
                    </a:prstClr>
                  </a:outerShdw>
                </a:effectLst>
                <a:latin typeface="微软雅黑" panose="020B0503020204020204" pitchFamily="34" charset="-122"/>
                <a:ea typeface="微软雅黑" panose="020B0503020204020204" pitchFamily="34" charset="-122"/>
              </a:rPr>
              <a:t>标题 </a:t>
            </a:r>
          </a:p>
        </p:txBody>
      </p:sp>
      <p:sp>
        <p:nvSpPr>
          <p:cNvPr id="11" name="圆角矩形 6"/>
          <p:cNvSpPr/>
          <p:nvPr/>
        </p:nvSpPr>
        <p:spPr>
          <a:xfrm>
            <a:off x="6289063" y="2185301"/>
            <a:ext cx="1274589" cy="1274590"/>
          </a:xfrm>
          <a:prstGeom prst="roundRect">
            <a:avLst>
              <a:gd name="adj" fmla="val 30335"/>
            </a:avLst>
          </a:prstGeom>
          <a:gradFill>
            <a:gsLst>
              <a:gs pos="97000">
                <a:srgbClr val="DEDEFF"/>
              </a:gs>
              <a:gs pos="1770">
                <a:srgbClr val="7B77FF"/>
              </a:gs>
              <a:gs pos="44000">
                <a:srgbClr val="9D8EFF"/>
              </a:gs>
            </a:gsLst>
            <a:lin ang="2400000" scaled="0"/>
          </a:gradFill>
          <a:ln w="50800">
            <a:noFill/>
          </a:ln>
          <a:effectLst/>
          <a:scene3d>
            <a:camera prst="orthographicFront"/>
            <a:lightRig rig="threePt" dir="t">
              <a:rot lat="0" lon="0" rev="0"/>
            </a:lightRig>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bg1"/>
                </a:solidFill>
                <a:effectLst>
                  <a:outerShdw blurRad="76200" dist="25400" dir="2700000" algn="tl" rotWithShape="0">
                    <a:prstClr val="black">
                      <a:alpha val="40000"/>
                    </a:prstClr>
                  </a:outerShdw>
                </a:effectLst>
                <a:latin typeface="微软雅黑" panose="020B0503020204020204" pitchFamily="34" charset="-122"/>
                <a:ea typeface="微软雅黑" panose="020B0503020204020204" pitchFamily="34" charset="-122"/>
              </a:rPr>
              <a:t>标题</a:t>
            </a:r>
          </a:p>
        </p:txBody>
      </p:sp>
      <p:sp>
        <p:nvSpPr>
          <p:cNvPr id="12" name="圆角矩形 7"/>
          <p:cNvSpPr/>
          <p:nvPr/>
        </p:nvSpPr>
        <p:spPr>
          <a:xfrm>
            <a:off x="6289063" y="3593245"/>
            <a:ext cx="1274589" cy="1274590"/>
          </a:xfrm>
          <a:prstGeom prst="roundRect">
            <a:avLst>
              <a:gd name="adj" fmla="val 30335"/>
            </a:avLst>
          </a:prstGeom>
          <a:gradFill>
            <a:gsLst>
              <a:gs pos="97000">
                <a:srgbClr val="9D8EFF"/>
              </a:gs>
              <a:gs pos="1770">
                <a:srgbClr val="7CBEE0"/>
              </a:gs>
              <a:gs pos="44000">
                <a:srgbClr val="9D8EFF"/>
              </a:gs>
            </a:gsLst>
            <a:lin ang="2400000" scaled="0"/>
          </a:gradFill>
          <a:ln w="50800">
            <a:noFill/>
          </a:ln>
          <a:effectLst/>
          <a:scene3d>
            <a:camera prst="orthographicFront"/>
            <a:lightRig rig="threePt" dir="t">
              <a:rot lat="0" lon="0" rev="0"/>
            </a:lightRig>
          </a:scene3d>
          <a:sp3d prstMaterial="softEdge"/>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a:solidFill>
                  <a:schemeClr val="bg1"/>
                </a:solidFill>
                <a:effectLst>
                  <a:outerShdw blurRad="76200" dist="25400" dir="2700000" algn="tl" rotWithShape="0">
                    <a:prstClr val="black">
                      <a:alpha val="40000"/>
                    </a:prstClr>
                  </a:outerShdw>
                </a:effectLst>
                <a:latin typeface="微软雅黑" panose="020B0503020204020204" pitchFamily="34" charset="-122"/>
                <a:ea typeface="微软雅黑" panose="020B0503020204020204" pitchFamily="34" charset="-122"/>
              </a:rPr>
              <a:t>标题</a:t>
            </a:r>
          </a:p>
        </p:txBody>
      </p:sp>
      <p:sp>
        <p:nvSpPr>
          <p:cNvPr id="13" name="下箭头 8"/>
          <p:cNvSpPr/>
          <p:nvPr/>
        </p:nvSpPr>
        <p:spPr>
          <a:xfrm>
            <a:off x="7872029" y="2503020"/>
            <a:ext cx="288332" cy="2023451"/>
          </a:xfrm>
          <a:prstGeom prst="downArrow">
            <a:avLst>
              <a:gd name="adj1" fmla="val 57916"/>
              <a:gd name="adj2" fmla="val 67812"/>
            </a:avLst>
          </a:prstGeom>
          <a:gradFill>
            <a:gsLst>
              <a:gs pos="100000">
                <a:schemeClr val="tx2">
                  <a:lumMod val="40000"/>
                  <a:lumOff val="60000"/>
                </a:schemeClr>
              </a:gs>
              <a:gs pos="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4" name="下箭头 9"/>
          <p:cNvSpPr/>
          <p:nvPr/>
        </p:nvSpPr>
        <p:spPr>
          <a:xfrm flipV="1">
            <a:off x="4260240" y="2503020"/>
            <a:ext cx="288332" cy="2023451"/>
          </a:xfrm>
          <a:prstGeom prst="downArrow">
            <a:avLst>
              <a:gd name="adj1" fmla="val 57916"/>
              <a:gd name="adj2" fmla="val 67812"/>
            </a:avLst>
          </a:prstGeom>
          <a:gradFill>
            <a:gsLst>
              <a:gs pos="100000">
                <a:schemeClr val="tx2">
                  <a:lumMod val="40000"/>
                  <a:lumOff val="60000"/>
                </a:schemeClr>
              </a:gs>
              <a:gs pos="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5" name="下箭头 10"/>
          <p:cNvSpPr/>
          <p:nvPr/>
        </p:nvSpPr>
        <p:spPr>
          <a:xfrm rot="16200000" flipH="1">
            <a:off x="6066135" y="715168"/>
            <a:ext cx="288332" cy="2023451"/>
          </a:xfrm>
          <a:prstGeom prst="downArrow">
            <a:avLst>
              <a:gd name="adj1" fmla="val 57916"/>
              <a:gd name="adj2" fmla="val 67812"/>
            </a:avLst>
          </a:prstGeom>
          <a:gradFill>
            <a:gsLst>
              <a:gs pos="100000">
                <a:schemeClr val="tx2">
                  <a:lumMod val="40000"/>
                  <a:lumOff val="60000"/>
                </a:schemeClr>
              </a:gs>
              <a:gs pos="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sp>
        <p:nvSpPr>
          <p:cNvPr id="16" name="下箭头 11"/>
          <p:cNvSpPr/>
          <p:nvPr/>
        </p:nvSpPr>
        <p:spPr>
          <a:xfrm rot="5400000">
            <a:off x="6066135" y="4290874"/>
            <a:ext cx="288332" cy="2023451"/>
          </a:xfrm>
          <a:prstGeom prst="downArrow">
            <a:avLst>
              <a:gd name="adj1" fmla="val 57916"/>
              <a:gd name="adj2" fmla="val 67812"/>
            </a:avLst>
          </a:prstGeom>
          <a:gradFill>
            <a:gsLst>
              <a:gs pos="100000">
                <a:schemeClr val="tx2">
                  <a:lumMod val="40000"/>
                  <a:lumOff val="60000"/>
                </a:schemeClr>
              </a:gs>
              <a:gs pos="0">
                <a:schemeClr val="bg1">
                  <a:alpha val="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微软雅黑" panose="020B0503020204020204" pitchFamily="34" charset="-122"/>
              <a:ea typeface="微软雅黑" panose="020B0503020204020204" pitchFamily="34" charset="-122"/>
            </a:endParaRPr>
          </a:p>
        </p:txBody>
      </p:sp>
      <p:grpSp>
        <p:nvGrpSpPr>
          <p:cNvPr id="17" name="组合 16"/>
          <p:cNvGrpSpPr/>
          <p:nvPr/>
        </p:nvGrpSpPr>
        <p:grpSpPr>
          <a:xfrm>
            <a:off x="1054100" y="1966884"/>
            <a:ext cx="2861538" cy="951671"/>
            <a:chOff x="1213712" y="2078009"/>
            <a:chExt cx="2861538" cy="951671"/>
          </a:xfrm>
        </p:grpSpPr>
        <p:sp>
          <p:nvSpPr>
            <p:cNvPr id="18" name="圆角矩形 13"/>
            <p:cNvSpPr/>
            <p:nvPr/>
          </p:nvSpPr>
          <p:spPr>
            <a:xfrm>
              <a:off x="2403476" y="2078009"/>
              <a:ext cx="1554800" cy="361071"/>
            </a:xfrm>
            <a:prstGeom prst="roundRect">
              <a:avLst>
                <a:gd name="adj" fmla="val 0"/>
              </a:avLst>
            </a:prstGeom>
            <a:gradFill>
              <a:gsLst>
                <a:gs pos="100000">
                  <a:srgbClr val="DEDEFF"/>
                </a:gs>
                <a:gs pos="0">
                  <a:srgbClr val="9D8EF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zh-CN" altLang="en-US" sz="1600" b="1" dirty="0">
                  <a:solidFill>
                    <a:schemeClr val="bg1"/>
                  </a:solidFill>
                  <a:latin typeface="微软雅黑" panose="020B0503020204020204" pitchFamily="34" charset="-122"/>
                  <a:ea typeface="微软雅黑" panose="020B0503020204020204" pitchFamily="34" charset="-122"/>
                </a:rPr>
                <a:t>这里是标题</a:t>
              </a:r>
            </a:p>
          </p:txBody>
        </p:sp>
        <p:sp>
          <p:nvSpPr>
            <p:cNvPr id="19" name="矩形 18"/>
            <p:cNvSpPr/>
            <p:nvPr/>
          </p:nvSpPr>
          <p:spPr>
            <a:xfrm>
              <a:off x="1213712" y="2457216"/>
              <a:ext cx="2861538" cy="572464"/>
            </a:xfrm>
            <a:prstGeom prst="rect">
              <a:avLst/>
            </a:prstGeom>
          </p:spPr>
          <p:txBody>
            <a:bodyPr wrap="square">
              <a:spAutoFit/>
            </a:bodyPr>
            <a:lstStyle/>
            <a:p>
              <a:pPr algn="r">
                <a:lnSpc>
                  <a:spcPct val="130000"/>
                </a:lnSpc>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点击此处输入具体内容</a:t>
              </a: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听风吹雨</a:t>
              </a: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为您的演讲加分添彩</a:t>
              </a: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点击此处输入具体内容</a:t>
              </a:r>
              <a:endPar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20" name="组合 19"/>
          <p:cNvGrpSpPr/>
          <p:nvPr/>
        </p:nvGrpSpPr>
        <p:grpSpPr>
          <a:xfrm>
            <a:off x="1028700" y="4196146"/>
            <a:ext cx="2886938" cy="951671"/>
            <a:chOff x="1188312" y="2078009"/>
            <a:chExt cx="2886938" cy="951671"/>
          </a:xfrm>
        </p:grpSpPr>
        <p:sp>
          <p:nvSpPr>
            <p:cNvPr id="21" name="圆角矩形 16"/>
            <p:cNvSpPr/>
            <p:nvPr/>
          </p:nvSpPr>
          <p:spPr>
            <a:xfrm>
              <a:off x="2403476" y="2078009"/>
              <a:ext cx="1554800" cy="361071"/>
            </a:xfrm>
            <a:prstGeom prst="roundRect">
              <a:avLst>
                <a:gd name="adj" fmla="val 0"/>
              </a:avLst>
            </a:prstGeom>
            <a:gradFill>
              <a:gsLst>
                <a:gs pos="100000">
                  <a:srgbClr val="9D8EFF"/>
                </a:gs>
                <a:gs pos="0">
                  <a:srgbClr val="DEDEF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zh-CN" altLang="en-US" sz="1600" b="1" dirty="0">
                  <a:solidFill>
                    <a:schemeClr val="bg1"/>
                  </a:solidFill>
                  <a:latin typeface="微软雅黑" panose="020B0503020204020204" pitchFamily="34" charset="-122"/>
                  <a:ea typeface="微软雅黑" panose="020B0503020204020204" pitchFamily="34" charset="-122"/>
                </a:rPr>
                <a:t>这里是标题</a:t>
              </a:r>
            </a:p>
          </p:txBody>
        </p:sp>
        <p:sp>
          <p:nvSpPr>
            <p:cNvPr id="22" name="矩形 21"/>
            <p:cNvSpPr/>
            <p:nvPr/>
          </p:nvSpPr>
          <p:spPr>
            <a:xfrm>
              <a:off x="1188312" y="2457216"/>
              <a:ext cx="2886938" cy="572464"/>
            </a:xfrm>
            <a:prstGeom prst="rect">
              <a:avLst/>
            </a:prstGeom>
          </p:spPr>
          <p:txBody>
            <a:bodyPr wrap="square">
              <a:spAutoFit/>
            </a:bodyPr>
            <a:lstStyle/>
            <a:p>
              <a:pPr algn="r">
                <a:lnSpc>
                  <a:spcPct val="130000"/>
                </a:lnSpc>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点击此处输入具体内容</a:t>
              </a: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听风吹雨</a:t>
              </a: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为您的演讲加分添彩</a:t>
              </a: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点击此处输入具体内容</a:t>
              </a:r>
              <a:endPar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23" name="组合 22"/>
          <p:cNvGrpSpPr/>
          <p:nvPr/>
        </p:nvGrpSpPr>
        <p:grpSpPr>
          <a:xfrm flipH="1">
            <a:off x="8504963" y="1966884"/>
            <a:ext cx="2925037" cy="951671"/>
            <a:chOff x="1150213" y="2078009"/>
            <a:chExt cx="2925037" cy="951671"/>
          </a:xfrm>
        </p:grpSpPr>
        <p:sp>
          <p:nvSpPr>
            <p:cNvPr id="24" name="圆角矩形 19"/>
            <p:cNvSpPr/>
            <p:nvPr/>
          </p:nvSpPr>
          <p:spPr>
            <a:xfrm>
              <a:off x="2403476" y="2078009"/>
              <a:ext cx="1554800" cy="361071"/>
            </a:xfrm>
            <a:prstGeom prst="roundRect">
              <a:avLst>
                <a:gd name="adj" fmla="val 0"/>
              </a:avLst>
            </a:prstGeom>
            <a:gradFill>
              <a:gsLst>
                <a:gs pos="100000">
                  <a:srgbClr val="857EFF"/>
                </a:gs>
                <a:gs pos="0">
                  <a:srgbClr val="9D8EF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zh-CN" altLang="en-US" sz="1600" b="1" dirty="0">
                  <a:solidFill>
                    <a:schemeClr val="bg1"/>
                  </a:solidFill>
                  <a:latin typeface="微软雅黑" panose="020B0503020204020204" pitchFamily="34" charset="-122"/>
                  <a:ea typeface="微软雅黑" panose="020B0503020204020204" pitchFamily="34" charset="-122"/>
                </a:rPr>
                <a:t>这里是标题</a:t>
              </a:r>
            </a:p>
          </p:txBody>
        </p:sp>
        <p:sp>
          <p:nvSpPr>
            <p:cNvPr id="25" name="矩形 24"/>
            <p:cNvSpPr/>
            <p:nvPr/>
          </p:nvSpPr>
          <p:spPr>
            <a:xfrm>
              <a:off x="1150213" y="2457216"/>
              <a:ext cx="2925037" cy="572464"/>
            </a:xfrm>
            <a:prstGeom prst="rect">
              <a:avLst/>
            </a:prstGeom>
          </p:spPr>
          <p:txBody>
            <a:bodyPr wrap="square">
              <a:spAutoFit/>
            </a:bodyPr>
            <a:lstStyle/>
            <a:p>
              <a:pPr algn="just">
                <a:lnSpc>
                  <a:spcPct val="130000"/>
                </a:lnSpc>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点击此处输入具体内容</a:t>
              </a: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听风吹雨</a:t>
              </a: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为您的演讲加分添彩</a:t>
              </a: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点击此处输入具体内容</a:t>
              </a:r>
              <a:endPar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grpSp>
        <p:nvGrpSpPr>
          <p:cNvPr id="26" name="组合 25"/>
          <p:cNvGrpSpPr/>
          <p:nvPr/>
        </p:nvGrpSpPr>
        <p:grpSpPr>
          <a:xfrm flipH="1">
            <a:off x="8504963" y="4196146"/>
            <a:ext cx="2975837" cy="951671"/>
            <a:chOff x="1099413" y="2078009"/>
            <a:chExt cx="2975837" cy="951671"/>
          </a:xfrm>
        </p:grpSpPr>
        <p:sp>
          <p:nvSpPr>
            <p:cNvPr id="27" name="圆角矩形 22"/>
            <p:cNvSpPr/>
            <p:nvPr/>
          </p:nvSpPr>
          <p:spPr>
            <a:xfrm>
              <a:off x="2403476" y="2078009"/>
              <a:ext cx="1554800" cy="361071"/>
            </a:xfrm>
            <a:prstGeom prst="roundRect">
              <a:avLst>
                <a:gd name="adj" fmla="val 0"/>
              </a:avLst>
            </a:prstGeom>
            <a:gradFill>
              <a:gsLst>
                <a:gs pos="100000">
                  <a:srgbClr val="7CBEE0"/>
                </a:gs>
                <a:gs pos="0">
                  <a:srgbClr val="7B77F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defRPr/>
              </a:pPr>
              <a:r>
                <a:rPr lang="zh-CN" altLang="en-US" sz="1600" b="1" dirty="0">
                  <a:solidFill>
                    <a:schemeClr val="bg1"/>
                  </a:solidFill>
                  <a:latin typeface="微软雅黑" panose="020B0503020204020204" pitchFamily="34" charset="-122"/>
                  <a:ea typeface="微软雅黑" panose="020B0503020204020204" pitchFamily="34" charset="-122"/>
                </a:rPr>
                <a:t>这里是标题</a:t>
              </a:r>
            </a:p>
          </p:txBody>
        </p:sp>
        <p:sp>
          <p:nvSpPr>
            <p:cNvPr id="28" name="矩形 27"/>
            <p:cNvSpPr/>
            <p:nvPr/>
          </p:nvSpPr>
          <p:spPr>
            <a:xfrm>
              <a:off x="1099413" y="2457216"/>
              <a:ext cx="2975837" cy="572464"/>
            </a:xfrm>
            <a:prstGeom prst="rect">
              <a:avLst/>
            </a:prstGeom>
          </p:spPr>
          <p:txBody>
            <a:bodyPr wrap="square">
              <a:spAutoFit/>
            </a:bodyPr>
            <a:lstStyle/>
            <a:p>
              <a:pPr algn="just">
                <a:lnSpc>
                  <a:spcPct val="130000"/>
                </a:lnSpc>
              </a:pP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点击此处输入具体内容</a:t>
              </a: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听风吹雨</a:t>
              </a: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rPr>
                <a:t>为您的演讲加分添彩</a:t>
              </a:r>
              <a:r>
                <a:rPr lang="en-US" altLang="zh-CN" sz="1200" dirty="0">
                  <a:solidFill>
                    <a:schemeClr val="tx1">
                      <a:lumMod val="85000"/>
                      <a:lumOff val="15000"/>
                    </a:schemeClr>
                  </a:solidFill>
                  <a:latin typeface="微软雅黑" panose="020B0503020204020204" pitchFamily="34" charset="-122"/>
                  <a:ea typeface="微软雅黑" panose="020B0503020204020204" pitchFamily="34" charset="-122"/>
                </a:rPr>
                <a:t>!</a:t>
              </a:r>
              <a:r>
                <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cs typeface="+mn-ea"/>
                  <a:sym typeface="+mn-lt"/>
                </a:rPr>
                <a:t>点击此处输入具体内容</a:t>
              </a:r>
              <a:endParaRPr lang="zh-CN" altLang="en-US" sz="1200" dirty="0">
                <a:solidFill>
                  <a:schemeClr val="tx1">
                    <a:lumMod val="85000"/>
                    <a:lumOff val="15000"/>
                  </a:schemeClr>
                </a:solidFill>
                <a:latin typeface="微软雅黑" panose="020B0503020204020204" pitchFamily="34" charset="-122"/>
                <a:ea typeface="微软雅黑" panose="020B0503020204020204" pitchFamily="34" charset="-122"/>
              </a:endParaRPr>
            </a:p>
          </p:txBody>
        </p:sp>
      </p:grpSp>
      <p:sp>
        <p:nvSpPr>
          <p:cNvPr id="31" name="TextBox 17"/>
          <p:cNvSpPr txBox="1"/>
          <p:nvPr/>
        </p:nvSpPr>
        <p:spPr>
          <a:xfrm>
            <a:off x="1096583" y="236449"/>
            <a:ext cx="1620957" cy="523220"/>
          </a:xfrm>
          <a:prstGeom prst="rect">
            <a:avLst/>
          </a:prstGeom>
          <a:noFill/>
        </p:spPr>
        <p:txBody>
          <a:bodyPr wrap="none" rtlCol="0">
            <a:spAutoFit/>
          </a:bodyPr>
          <a:lstStyle/>
          <a:p>
            <a:r>
              <a:rPr lang="zh-CN" altLang="en-US" sz="2800" b="1" dirty="0">
                <a:solidFill>
                  <a:srgbClr val="7B77FF"/>
                </a:solidFill>
                <a:latin typeface="微软雅黑" panose="020B0503020204020204" pitchFamily="34" charset="-122"/>
                <a:ea typeface="微软雅黑" panose="020B0503020204020204" pitchFamily="34" charset="-122"/>
                <a:sym typeface="+mn-lt"/>
              </a:rPr>
              <a:t>运营服务</a:t>
            </a:r>
          </a:p>
        </p:txBody>
      </p:sp>
      <p:sp>
        <p:nvSpPr>
          <p:cNvPr id="32" name="任意多边形: 形状 31"/>
          <p:cNvSpPr/>
          <p:nvPr/>
        </p:nvSpPr>
        <p:spPr>
          <a:xfrm rot="6873902">
            <a:off x="344507" y="166657"/>
            <a:ext cx="636191" cy="662805"/>
          </a:xfrm>
          <a:custGeom>
            <a:avLst/>
            <a:gdLst>
              <a:gd name="connsiteX0" fmla="*/ 613277 w 3866328"/>
              <a:gd name="connsiteY0" fmla="*/ 140207 h 4172679"/>
              <a:gd name="connsiteX1" fmla="*/ 2546080 w 3866328"/>
              <a:gd name="connsiteY1" fmla="*/ 399531 h 4172679"/>
              <a:gd name="connsiteX2" fmla="*/ 3805207 w 3866328"/>
              <a:gd name="connsiteY2" fmla="*/ 1545372 h 4172679"/>
              <a:gd name="connsiteX3" fmla="*/ 3807012 w 3866328"/>
              <a:gd name="connsiteY3" fmla="*/ 1550368 h 4172679"/>
              <a:gd name="connsiteX4" fmla="*/ 3829988 w 3866328"/>
              <a:gd name="connsiteY4" fmla="*/ 1589517 h 4172679"/>
              <a:gd name="connsiteX5" fmla="*/ 3865844 w 3866328"/>
              <a:gd name="connsiteY5" fmla="*/ 1770949 h 4172679"/>
              <a:gd name="connsiteX6" fmla="*/ 3864378 w 3866328"/>
              <a:gd name="connsiteY6" fmla="*/ 1791606 h 4172679"/>
              <a:gd name="connsiteX7" fmla="*/ 3866328 w 3866328"/>
              <a:gd name="connsiteY7" fmla="*/ 1834775 h 4172679"/>
              <a:gd name="connsiteX8" fmla="*/ 3853401 w 3866328"/>
              <a:gd name="connsiteY8" fmla="*/ 1920995 h 4172679"/>
              <a:gd name="connsiteX9" fmla="*/ 3843093 w 3866328"/>
              <a:gd name="connsiteY9" fmla="*/ 1947820 h 4172679"/>
              <a:gd name="connsiteX10" fmla="*/ 3834969 w 3866328"/>
              <a:gd name="connsiteY10" fmla="*/ 1986353 h 4172679"/>
              <a:gd name="connsiteX11" fmla="*/ 2672420 w 3866328"/>
              <a:gd name="connsiteY11" fmla="*/ 3433435 h 4172679"/>
              <a:gd name="connsiteX12" fmla="*/ 856034 w 3866328"/>
              <a:gd name="connsiteY12" fmla="*/ 4165915 h 4172679"/>
              <a:gd name="connsiteX13" fmla="*/ 774152 w 3866328"/>
              <a:gd name="connsiteY13" fmla="*/ 4149628 h 4172679"/>
              <a:gd name="connsiteX14" fmla="*/ 763689 w 3866328"/>
              <a:gd name="connsiteY14" fmla="*/ 4148356 h 4172679"/>
              <a:gd name="connsiteX15" fmla="*/ 758900 w 3866328"/>
              <a:gd name="connsiteY15" fmla="*/ 4146595 h 4172679"/>
              <a:gd name="connsiteX16" fmla="*/ 753837 w 3866328"/>
              <a:gd name="connsiteY16" fmla="*/ 4145587 h 4172679"/>
              <a:gd name="connsiteX17" fmla="*/ 691610 w 3866328"/>
              <a:gd name="connsiteY17" fmla="*/ 4121853 h 4172679"/>
              <a:gd name="connsiteX18" fmla="*/ 679226 w 3866328"/>
              <a:gd name="connsiteY18" fmla="*/ 4117300 h 4172679"/>
              <a:gd name="connsiteX19" fmla="*/ 678511 w 3866328"/>
              <a:gd name="connsiteY19" fmla="*/ 4116857 h 4172679"/>
              <a:gd name="connsiteX20" fmla="*/ 664236 w 3866328"/>
              <a:gd name="connsiteY20" fmla="*/ 4111412 h 4172679"/>
              <a:gd name="connsiteX21" fmla="*/ 588310 w 3866328"/>
              <a:gd name="connsiteY21" fmla="*/ 4063104 h 4172679"/>
              <a:gd name="connsiteX22" fmla="*/ 556369 w 3866328"/>
              <a:gd name="connsiteY22" fmla="*/ 4030352 h 4172679"/>
              <a:gd name="connsiteX23" fmla="*/ 519547 w 3866328"/>
              <a:gd name="connsiteY23" fmla="*/ 3997884 h 4172679"/>
              <a:gd name="connsiteX24" fmla="*/ 0 w 3866328"/>
              <a:gd name="connsiteY24" fmla="*/ 2109537 h 4172679"/>
              <a:gd name="connsiteX25" fmla="*/ 597702 w 3866328"/>
              <a:gd name="connsiteY25" fmla="*/ 152275 h 4172679"/>
              <a:gd name="connsiteX26" fmla="*/ 605929 w 3866328"/>
              <a:gd name="connsiteY26" fmla="*/ 147179 h 4172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66328" h="4172679">
                <a:moveTo>
                  <a:pt x="613277" y="140207"/>
                </a:moveTo>
                <a:cubicBezTo>
                  <a:pt x="942882" y="-114697"/>
                  <a:pt x="1743763" y="-18409"/>
                  <a:pt x="2546080" y="399531"/>
                </a:cubicBezTo>
                <a:cubicBezTo>
                  <a:pt x="3176472" y="727912"/>
                  <a:pt x="3643634" y="1169373"/>
                  <a:pt x="3805207" y="1545372"/>
                </a:cubicBezTo>
                <a:lnTo>
                  <a:pt x="3807012" y="1550368"/>
                </a:lnTo>
                <a:lnTo>
                  <a:pt x="3829988" y="1589517"/>
                </a:lnTo>
                <a:cubicBezTo>
                  <a:pt x="3853560" y="1643474"/>
                  <a:pt x="3865262" y="1704381"/>
                  <a:pt x="3865844" y="1770949"/>
                </a:cubicBezTo>
                <a:lnTo>
                  <a:pt x="3864378" y="1791606"/>
                </a:lnTo>
                <a:lnTo>
                  <a:pt x="3866328" y="1834775"/>
                </a:lnTo>
                <a:cubicBezTo>
                  <a:pt x="3864901" y="1864503"/>
                  <a:pt x="3860627" y="1893288"/>
                  <a:pt x="3853401" y="1920995"/>
                </a:cubicBezTo>
                <a:lnTo>
                  <a:pt x="3843093" y="1947820"/>
                </a:lnTo>
                <a:lnTo>
                  <a:pt x="3834969" y="1986353"/>
                </a:lnTo>
                <a:cubicBezTo>
                  <a:pt x="3719934" y="2407688"/>
                  <a:pt x="3291040" y="2961393"/>
                  <a:pt x="2672420" y="3433435"/>
                </a:cubicBezTo>
                <a:cubicBezTo>
                  <a:pt x="1997562" y="3948390"/>
                  <a:pt x="1288580" y="4219908"/>
                  <a:pt x="856034" y="4165915"/>
                </a:cubicBezTo>
                <a:lnTo>
                  <a:pt x="774152" y="4149628"/>
                </a:lnTo>
                <a:lnTo>
                  <a:pt x="763689" y="4148356"/>
                </a:lnTo>
                <a:lnTo>
                  <a:pt x="758900" y="4146595"/>
                </a:lnTo>
                <a:lnTo>
                  <a:pt x="753837" y="4145587"/>
                </a:lnTo>
                <a:lnTo>
                  <a:pt x="691610" y="4121853"/>
                </a:lnTo>
                <a:lnTo>
                  <a:pt x="679226" y="4117300"/>
                </a:lnTo>
                <a:lnTo>
                  <a:pt x="678511" y="4116857"/>
                </a:lnTo>
                <a:lnTo>
                  <a:pt x="664236" y="4111412"/>
                </a:lnTo>
                <a:cubicBezTo>
                  <a:pt x="636588" y="4097681"/>
                  <a:pt x="611219" y="4081594"/>
                  <a:pt x="588310" y="4063104"/>
                </a:cubicBezTo>
                <a:lnTo>
                  <a:pt x="556369" y="4030352"/>
                </a:lnTo>
                <a:lnTo>
                  <a:pt x="519547" y="3997884"/>
                </a:lnTo>
                <a:cubicBezTo>
                  <a:pt x="214231" y="3686768"/>
                  <a:pt x="0" y="2958426"/>
                  <a:pt x="0" y="2109537"/>
                </a:cubicBezTo>
                <a:cubicBezTo>
                  <a:pt x="0" y="1189907"/>
                  <a:pt x="251424" y="411752"/>
                  <a:pt x="597702" y="152275"/>
                </a:cubicBezTo>
                <a:lnTo>
                  <a:pt x="605929" y="147179"/>
                </a:lnTo>
                <a:close/>
              </a:path>
            </a:pathLst>
          </a:custGeom>
          <a:gradFill>
            <a:gsLst>
              <a:gs pos="97000">
                <a:srgbClr val="DEDEFF"/>
              </a:gs>
              <a:gs pos="1770">
                <a:srgbClr val="7CBEE0"/>
              </a:gs>
              <a:gs pos="44000">
                <a:srgbClr val="7B77FF"/>
              </a:gs>
            </a:gsLst>
            <a:lin ang="2400000" scaled="0"/>
          </a:gradFill>
          <a:ln>
            <a:noFill/>
          </a:ln>
          <a:effectLst>
            <a:outerShdw blurRad="762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wipe(up)">
                                      <p:cBhvr>
                                        <p:cTn id="10" dur="500"/>
                                        <p:tgtEl>
                                          <p:spTgt spid="13"/>
                                        </p:tgtEl>
                                      </p:cBhvr>
                                    </p:animEffect>
                                  </p:childTnLst>
                                </p:cTn>
                              </p:par>
                              <p:par>
                                <p:cTn id="11" presetID="22" presetClass="entr" presetSubtype="2" fill="hold" grpId="0" nodeType="withEffect">
                                  <p:stCondLst>
                                    <p:cond delay="500"/>
                                  </p:stCondLst>
                                  <p:childTnLst>
                                    <p:set>
                                      <p:cBhvr>
                                        <p:cTn id="12" dur="1" fill="hold">
                                          <p:stCondLst>
                                            <p:cond delay="0"/>
                                          </p:stCondLst>
                                        </p:cTn>
                                        <p:tgtEl>
                                          <p:spTgt spid="16"/>
                                        </p:tgtEl>
                                        <p:attrNameLst>
                                          <p:attrName>style.visibility</p:attrName>
                                        </p:attrNameLst>
                                      </p:cBhvr>
                                      <p:to>
                                        <p:strVal val="visible"/>
                                      </p:to>
                                    </p:set>
                                    <p:animEffect transition="in" filter="wipe(right)">
                                      <p:cBhvr>
                                        <p:cTn id="13" dur="500"/>
                                        <p:tgtEl>
                                          <p:spTgt spid="16"/>
                                        </p:tgtEl>
                                      </p:cBhvr>
                                    </p:animEffect>
                                  </p:childTnLst>
                                </p:cTn>
                              </p:par>
                              <p:par>
                                <p:cTn id="14" presetID="22" presetClass="entr" presetSubtype="4" fill="hold" grpId="0" nodeType="withEffect">
                                  <p:stCondLst>
                                    <p:cond delay="1000"/>
                                  </p:stCondLst>
                                  <p:childTnLst>
                                    <p:set>
                                      <p:cBhvr>
                                        <p:cTn id="15" dur="1" fill="hold">
                                          <p:stCondLst>
                                            <p:cond delay="0"/>
                                          </p:stCondLst>
                                        </p:cTn>
                                        <p:tgtEl>
                                          <p:spTgt spid="14"/>
                                        </p:tgtEl>
                                        <p:attrNameLst>
                                          <p:attrName>style.visibility</p:attrName>
                                        </p:attrNameLst>
                                      </p:cBhvr>
                                      <p:to>
                                        <p:strVal val="visible"/>
                                      </p:to>
                                    </p:set>
                                    <p:animEffect transition="in" filter="wipe(down)">
                                      <p:cBhvr>
                                        <p:cTn id="16" dur="500"/>
                                        <p:tgtEl>
                                          <p:spTgt spid="14"/>
                                        </p:tgtEl>
                                      </p:cBhvr>
                                    </p:animEffect>
                                  </p:childTnLst>
                                </p:cTn>
                              </p:par>
                              <p:par>
                                <p:cTn id="17" presetID="22" presetClass="entr" presetSubtype="8" fill="hold" grpId="0" nodeType="withEffect">
                                  <p:stCondLst>
                                    <p:cond delay="1500"/>
                                  </p:stCondLst>
                                  <p:childTnLst>
                                    <p:set>
                                      <p:cBhvr>
                                        <p:cTn id="18" dur="1" fill="hold">
                                          <p:stCondLst>
                                            <p:cond delay="0"/>
                                          </p:stCondLst>
                                        </p:cTn>
                                        <p:tgtEl>
                                          <p:spTgt spid="15"/>
                                        </p:tgtEl>
                                        <p:attrNameLst>
                                          <p:attrName>style.visibility</p:attrName>
                                        </p:attrNameLst>
                                      </p:cBhvr>
                                      <p:to>
                                        <p:strVal val="visible"/>
                                      </p:to>
                                    </p:set>
                                    <p:animEffect transition="in" filter="wipe(left)">
                                      <p:cBhvr>
                                        <p:cTn id="19" dur="500"/>
                                        <p:tgtEl>
                                          <p:spTgt spid="15"/>
                                        </p:tgtEl>
                                      </p:cBhvr>
                                    </p:animEffect>
                                  </p:childTnLst>
                                </p:cTn>
                              </p:par>
                            </p:childTnLst>
                          </p:cTn>
                        </p:par>
                        <p:par>
                          <p:cTn id="20" fill="hold">
                            <p:stCondLst>
                              <p:cond delay="2000"/>
                            </p:stCondLst>
                            <p:childTnLst>
                              <p:par>
                                <p:cTn id="21" presetID="49" presetClass="entr" presetSubtype="0" decel="10000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p:cTn id="23" dur="500" fill="hold"/>
                                        <p:tgtEl>
                                          <p:spTgt spid="9"/>
                                        </p:tgtEl>
                                        <p:attrNameLst>
                                          <p:attrName>ppt_w</p:attrName>
                                        </p:attrNameLst>
                                      </p:cBhvr>
                                      <p:tavLst>
                                        <p:tav tm="0">
                                          <p:val>
                                            <p:fltVal val="0"/>
                                          </p:val>
                                        </p:tav>
                                        <p:tav tm="100000">
                                          <p:val>
                                            <p:strVal val="#ppt_w"/>
                                          </p:val>
                                        </p:tav>
                                      </p:tavLst>
                                    </p:anim>
                                    <p:anim calcmode="lin" valueType="num">
                                      <p:cBhvr>
                                        <p:cTn id="24" dur="500" fill="hold"/>
                                        <p:tgtEl>
                                          <p:spTgt spid="9"/>
                                        </p:tgtEl>
                                        <p:attrNameLst>
                                          <p:attrName>ppt_h</p:attrName>
                                        </p:attrNameLst>
                                      </p:cBhvr>
                                      <p:tavLst>
                                        <p:tav tm="0">
                                          <p:val>
                                            <p:fltVal val="0"/>
                                          </p:val>
                                        </p:tav>
                                        <p:tav tm="100000">
                                          <p:val>
                                            <p:strVal val="#ppt_h"/>
                                          </p:val>
                                        </p:tav>
                                      </p:tavLst>
                                    </p:anim>
                                    <p:anim calcmode="lin" valueType="num">
                                      <p:cBhvr>
                                        <p:cTn id="25" dur="500" fill="hold"/>
                                        <p:tgtEl>
                                          <p:spTgt spid="9"/>
                                        </p:tgtEl>
                                        <p:attrNameLst>
                                          <p:attrName>style.rotation</p:attrName>
                                        </p:attrNameLst>
                                      </p:cBhvr>
                                      <p:tavLst>
                                        <p:tav tm="0">
                                          <p:val>
                                            <p:fltVal val="360"/>
                                          </p:val>
                                        </p:tav>
                                        <p:tav tm="100000">
                                          <p:val>
                                            <p:fltVal val="0"/>
                                          </p:val>
                                        </p:tav>
                                      </p:tavLst>
                                    </p:anim>
                                    <p:animEffect transition="in" filter="fade">
                                      <p:cBhvr>
                                        <p:cTn id="26" dur="500"/>
                                        <p:tgtEl>
                                          <p:spTgt spid="9"/>
                                        </p:tgtEl>
                                      </p:cBhvr>
                                    </p:animEffect>
                                  </p:childTnLst>
                                </p:cTn>
                              </p:par>
                            </p:childTnLst>
                          </p:cTn>
                        </p:par>
                        <p:par>
                          <p:cTn id="27" fill="hold">
                            <p:stCondLst>
                              <p:cond delay="2500"/>
                            </p:stCondLst>
                            <p:childTnLst>
                              <p:par>
                                <p:cTn id="28" presetID="16" presetClass="entr" presetSubtype="37" fill="hold" nodeType="after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barn(outVertical)">
                                      <p:cBhvr>
                                        <p:cTn id="30" dur="500"/>
                                        <p:tgtEl>
                                          <p:spTgt spid="17"/>
                                        </p:tgtEl>
                                      </p:cBhvr>
                                    </p:animEffect>
                                  </p:childTnLst>
                                </p:cTn>
                              </p:par>
                            </p:childTnLst>
                          </p:cTn>
                        </p:par>
                        <p:par>
                          <p:cTn id="31" fill="hold">
                            <p:stCondLst>
                              <p:cond delay="3000"/>
                            </p:stCondLst>
                            <p:childTnLst>
                              <p:par>
                                <p:cTn id="32" presetID="49" presetClass="entr" presetSubtype="0" decel="100000"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p:cTn id="34" dur="500" fill="hold"/>
                                        <p:tgtEl>
                                          <p:spTgt spid="11"/>
                                        </p:tgtEl>
                                        <p:attrNameLst>
                                          <p:attrName>ppt_w</p:attrName>
                                        </p:attrNameLst>
                                      </p:cBhvr>
                                      <p:tavLst>
                                        <p:tav tm="0">
                                          <p:val>
                                            <p:fltVal val="0"/>
                                          </p:val>
                                        </p:tav>
                                        <p:tav tm="100000">
                                          <p:val>
                                            <p:strVal val="#ppt_w"/>
                                          </p:val>
                                        </p:tav>
                                      </p:tavLst>
                                    </p:anim>
                                    <p:anim calcmode="lin" valueType="num">
                                      <p:cBhvr>
                                        <p:cTn id="35" dur="500" fill="hold"/>
                                        <p:tgtEl>
                                          <p:spTgt spid="11"/>
                                        </p:tgtEl>
                                        <p:attrNameLst>
                                          <p:attrName>ppt_h</p:attrName>
                                        </p:attrNameLst>
                                      </p:cBhvr>
                                      <p:tavLst>
                                        <p:tav tm="0">
                                          <p:val>
                                            <p:fltVal val="0"/>
                                          </p:val>
                                        </p:tav>
                                        <p:tav tm="100000">
                                          <p:val>
                                            <p:strVal val="#ppt_h"/>
                                          </p:val>
                                        </p:tav>
                                      </p:tavLst>
                                    </p:anim>
                                    <p:anim calcmode="lin" valueType="num">
                                      <p:cBhvr>
                                        <p:cTn id="36" dur="500" fill="hold"/>
                                        <p:tgtEl>
                                          <p:spTgt spid="11"/>
                                        </p:tgtEl>
                                        <p:attrNameLst>
                                          <p:attrName>style.rotation</p:attrName>
                                        </p:attrNameLst>
                                      </p:cBhvr>
                                      <p:tavLst>
                                        <p:tav tm="0">
                                          <p:val>
                                            <p:fltVal val="360"/>
                                          </p:val>
                                        </p:tav>
                                        <p:tav tm="100000">
                                          <p:val>
                                            <p:fltVal val="0"/>
                                          </p:val>
                                        </p:tav>
                                      </p:tavLst>
                                    </p:anim>
                                    <p:animEffect transition="in" filter="fade">
                                      <p:cBhvr>
                                        <p:cTn id="37" dur="500"/>
                                        <p:tgtEl>
                                          <p:spTgt spid="11"/>
                                        </p:tgtEl>
                                      </p:cBhvr>
                                    </p:animEffect>
                                  </p:childTnLst>
                                </p:cTn>
                              </p:par>
                            </p:childTnLst>
                          </p:cTn>
                        </p:par>
                        <p:par>
                          <p:cTn id="38" fill="hold">
                            <p:stCondLst>
                              <p:cond delay="3500"/>
                            </p:stCondLst>
                            <p:childTnLst>
                              <p:par>
                                <p:cTn id="39" presetID="16" presetClass="entr" presetSubtype="37" fill="hold" nodeType="after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barn(outVertical)">
                                      <p:cBhvr>
                                        <p:cTn id="41" dur="500"/>
                                        <p:tgtEl>
                                          <p:spTgt spid="23"/>
                                        </p:tgtEl>
                                      </p:cBhvr>
                                    </p:animEffect>
                                  </p:childTnLst>
                                </p:cTn>
                              </p:par>
                            </p:childTnLst>
                          </p:cTn>
                        </p:par>
                        <p:par>
                          <p:cTn id="42" fill="hold">
                            <p:stCondLst>
                              <p:cond delay="4000"/>
                            </p:stCondLst>
                            <p:childTnLst>
                              <p:par>
                                <p:cTn id="43" presetID="49" presetClass="entr" presetSubtype="0" decel="100000" fill="hold" grpId="0" nodeType="afterEffect">
                                  <p:stCondLst>
                                    <p:cond delay="0"/>
                                  </p:stCondLst>
                                  <p:childTnLst>
                                    <p:set>
                                      <p:cBhvr>
                                        <p:cTn id="44" dur="1" fill="hold">
                                          <p:stCondLst>
                                            <p:cond delay="0"/>
                                          </p:stCondLst>
                                        </p:cTn>
                                        <p:tgtEl>
                                          <p:spTgt spid="10"/>
                                        </p:tgtEl>
                                        <p:attrNameLst>
                                          <p:attrName>style.visibility</p:attrName>
                                        </p:attrNameLst>
                                      </p:cBhvr>
                                      <p:to>
                                        <p:strVal val="visible"/>
                                      </p:to>
                                    </p:set>
                                    <p:anim calcmode="lin" valueType="num">
                                      <p:cBhvr>
                                        <p:cTn id="45" dur="500" fill="hold"/>
                                        <p:tgtEl>
                                          <p:spTgt spid="10"/>
                                        </p:tgtEl>
                                        <p:attrNameLst>
                                          <p:attrName>ppt_w</p:attrName>
                                        </p:attrNameLst>
                                      </p:cBhvr>
                                      <p:tavLst>
                                        <p:tav tm="0">
                                          <p:val>
                                            <p:fltVal val="0"/>
                                          </p:val>
                                        </p:tav>
                                        <p:tav tm="100000">
                                          <p:val>
                                            <p:strVal val="#ppt_w"/>
                                          </p:val>
                                        </p:tav>
                                      </p:tavLst>
                                    </p:anim>
                                    <p:anim calcmode="lin" valueType="num">
                                      <p:cBhvr>
                                        <p:cTn id="46" dur="500" fill="hold"/>
                                        <p:tgtEl>
                                          <p:spTgt spid="10"/>
                                        </p:tgtEl>
                                        <p:attrNameLst>
                                          <p:attrName>ppt_h</p:attrName>
                                        </p:attrNameLst>
                                      </p:cBhvr>
                                      <p:tavLst>
                                        <p:tav tm="0">
                                          <p:val>
                                            <p:fltVal val="0"/>
                                          </p:val>
                                        </p:tav>
                                        <p:tav tm="100000">
                                          <p:val>
                                            <p:strVal val="#ppt_h"/>
                                          </p:val>
                                        </p:tav>
                                      </p:tavLst>
                                    </p:anim>
                                    <p:anim calcmode="lin" valueType="num">
                                      <p:cBhvr>
                                        <p:cTn id="47" dur="500" fill="hold"/>
                                        <p:tgtEl>
                                          <p:spTgt spid="10"/>
                                        </p:tgtEl>
                                        <p:attrNameLst>
                                          <p:attrName>style.rotation</p:attrName>
                                        </p:attrNameLst>
                                      </p:cBhvr>
                                      <p:tavLst>
                                        <p:tav tm="0">
                                          <p:val>
                                            <p:fltVal val="360"/>
                                          </p:val>
                                        </p:tav>
                                        <p:tav tm="100000">
                                          <p:val>
                                            <p:fltVal val="0"/>
                                          </p:val>
                                        </p:tav>
                                      </p:tavLst>
                                    </p:anim>
                                    <p:animEffect transition="in" filter="fade">
                                      <p:cBhvr>
                                        <p:cTn id="48" dur="500"/>
                                        <p:tgtEl>
                                          <p:spTgt spid="10"/>
                                        </p:tgtEl>
                                      </p:cBhvr>
                                    </p:animEffect>
                                  </p:childTnLst>
                                </p:cTn>
                              </p:par>
                            </p:childTnLst>
                          </p:cTn>
                        </p:par>
                        <p:par>
                          <p:cTn id="49" fill="hold">
                            <p:stCondLst>
                              <p:cond delay="4500"/>
                            </p:stCondLst>
                            <p:childTnLst>
                              <p:par>
                                <p:cTn id="50" presetID="16" presetClass="entr" presetSubtype="37" fill="hold" nodeType="after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barn(outVertical)">
                                      <p:cBhvr>
                                        <p:cTn id="52" dur="500"/>
                                        <p:tgtEl>
                                          <p:spTgt spid="20"/>
                                        </p:tgtEl>
                                      </p:cBhvr>
                                    </p:animEffect>
                                  </p:childTnLst>
                                </p:cTn>
                              </p:par>
                            </p:childTnLst>
                          </p:cTn>
                        </p:par>
                        <p:par>
                          <p:cTn id="53" fill="hold">
                            <p:stCondLst>
                              <p:cond delay="5000"/>
                            </p:stCondLst>
                            <p:childTnLst>
                              <p:par>
                                <p:cTn id="54" presetID="49" presetClass="entr" presetSubtype="0" decel="100000" fill="hold" grpId="0" nodeType="afterEffect">
                                  <p:stCondLst>
                                    <p:cond delay="0"/>
                                  </p:stCondLst>
                                  <p:childTnLst>
                                    <p:set>
                                      <p:cBhvr>
                                        <p:cTn id="55" dur="1" fill="hold">
                                          <p:stCondLst>
                                            <p:cond delay="0"/>
                                          </p:stCondLst>
                                        </p:cTn>
                                        <p:tgtEl>
                                          <p:spTgt spid="12"/>
                                        </p:tgtEl>
                                        <p:attrNameLst>
                                          <p:attrName>style.visibility</p:attrName>
                                        </p:attrNameLst>
                                      </p:cBhvr>
                                      <p:to>
                                        <p:strVal val="visible"/>
                                      </p:to>
                                    </p:set>
                                    <p:anim calcmode="lin" valueType="num">
                                      <p:cBhvr>
                                        <p:cTn id="56" dur="500" fill="hold"/>
                                        <p:tgtEl>
                                          <p:spTgt spid="12"/>
                                        </p:tgtEl>
                                        <p:attrNameLst>
                                          <p:attrName>ppt_w</p:attrName>
                                        </p:attrNameLst>
                                      </p:cBhvr>
                                      <p:tavLst>
                                        <p:tav tm="0">
                                          <p:val>
                                            <p:fltVal val="0"/>
                                          </p:val>
                                        </p:tav>
                                        <p:tav tm="100000">
                                          <p:val>
                                            <p:strVal val="#ppt_w"/>
                                          </p:val>
                                        </p:tav>
                                      </p:tavLst>
                                    </p:anim>
                                    <p:anim calcmode="lin" valueType="num">
                                      <p:cBhvr>
                                        <p:cTn id="57" dur="500" fill="hold"/>
                                        <p:tgtEl>
                                          <p:spTgt spid="12"/>
                                        </p:tgtEl>
                                        <p:attrNameLst>
                                          <p:attrName>ppt_h</p:attrName>
                                        </p:attrNameLst>
                                      </p:cBhvr>
                                      <p:tavLst>
                                        <p:tav tm="0">
                                          <p:val>
                                            <p:fltVal val="0"/>
                                          </p:val>
                                        </p:tav>
                                        <p:tav tm="100000">
                                          <p:val>
                                            <p:strVal val="#ppt_h"/>
                                          </p:val>
                                        </p:tav>
                                      </p:tavLst>
                                    </p:anim>
                                    <p:anim calcmode="lin" valueType="num">
                                      <p:cBhvr>
                                        <p:cTn id="58" dur="500" fill="hold"/>
                                        <p:tgtEl>
                                          <p:spTgt spid="12"/>
                                        </p:tgtEl>
                                        <p:attrNameLst>
                                          <p:attrName>style.rotation</p:attrName>
                                        </p:attrNameLst>
                                      </p:cBhvr>
                                      <p:tavLst>
                                        <p:tav tm="0">
                                          <p:val>
                                            <p:fltVal val="360"/>
                                          </p:val>
                                        </p:tav>
                                        <p:tav tm="100000">
                                          <p:val>
                                            <p:fltVal val="0"/>
                                          </p:val>
                                        </p:tav>
                                      </p:tavLst>
                                    </p:anim>
                                    <p:animEffect transition="in" filter="fade">
                                      <p:cBhvr>
                                        <p:cTn id="59" dur="500"/>
                                        <p:tgtEl>
                                          <p:spTgt spid="12"/>
                                        </p:tgtEl>
                                      </p:cBhvr>
                                    </p:animEffect>
                                  </p:childTnLst>
                                </p:cTn>
                              </p:par>
                            </p:childTnLst>
                          </p:cTn>
                        </p:par>
                        <p:par>
                          <p:cTn id="60" fill="hold">
                            <p:stCondLst>
                              <p:cond delay="5500"/>
                            </p:stCondLst>
                            <p:childTnLst>
                              <p:par>
                                <p:cTn id="61" presetID="16" presetClass="entr" presetSubtype="37" fill="hold" nodeType="afterEffect">
                                  <p:stCondLst>
                                    <p:cond delay="0"/>
                                  </p:stCondLst>
                                  <p:childTnLst>
                                    <p:set>
                                      <p:cBhvr>
                                        <p:cTn id="62" dur="1" fill="hold">
                                          <p:stCondLst>
                                            <p:cond delay="0"/>
                                          </p:stCondLst>
                                        </p:cTn>
                                        <p:tgtEl>
                                          <p:spTgt spid="26"/>
                                        </p:tgtEl>
                                        <p:attrNameLst>
                                          <p:attrName>style.visibility</p:attrName>
                                        </p:attrNameLst>
                                      </p:cBhvr>
                                      <p:to>
                                        <p:strVal val="visible"/>
                                      </p:to>
                                    </p:set>
                                    <p:animEffect transition="in" filter="barn(outVertical)">
                                      <p:cBhvr>
                                        <p:cTn id="63" dur="500"/>
                                        <p:tgtEl>
                                          <p:spTgt spid="26"/>
                                        </p:tgtEl>
                                      </p:cBhvr>
                                    </p:animEffect>
                                  </p:childTnLst>
                                </p:cTn>
                              </p:par>
                              <p:par>
                                <p:cTn id="64" presetID="42" presetClass="entr" presetSubtype="0" fill="hold" grpId="0" nodeType="withEffect">
                                  <p:stCondLst>
                                    <p:cond delay="0"/>
                                  </p:stCondLst>
                                  <p:childTnLst>
                                    <p:set>
                                      <p:cBhvr>
                                        <p:cTn id="65" dur="1" fill="hold">
                                          <p:stCondLst>
                                            <p:cond delay="0"/>
                                          </p:stCondLst>
                                        </p:cTn>
                                        <p:tgtEl>
                                          <p:spTgt spid="31"/>
                                        </p:tgtEl>
                                        <p:attrNameLst>
                                          <p:attrName>style.visibility</p:attrName>
                                        </p:attrNameLst>
                                      </p:cBhvr>
                                      <p:to>
                                        <p:strVal val="visible"/>
                                      </p:to>
                                    </p:set>
                                    <p:animEffect transition="in" filter="fade">
                                      <p:cBhvr>
                                        <p:cTn id="66" dur="1000"/>
                                        <p:tgtEl>
                                          <p:spTgt spid="31"/>
                                        </p:tgtEl>
                                      </p:cBhvr>
                                    </p:animEffect>
                                    <p:anim calcmode="lin" valueType="num">
                                      <p:cBhvr>
                                        <p:cTn id="67" dur="1000" fill="hold"/>
                                        <p:tgtEl>
                                          <p:spTgt spid="31"/>
                                        </p:tgtEl>
                                        <p:attrNameLst>
                                          <p:attrName>ppt_x</p:attrName>
                                        </p:attrNameLst>
                                      </p:cBhvr>
                                      <p:tavLst>
                                        <p:tav tm="0">
                                          <p:val>
                                            <p:strVal val="#ppt_x"/>
                                          </p:val>
                                        </p:tav>
                                        <p:tav tm="100000">
                                          <p:val>
                                            <p:strVal val="#ppt_x"/>
                                          </p:val>
                                        </p:tav>
                                      </p:tavLst>
                                    </p:anim>
                                    <p:anim calcmode="lin" valueType="num">
                                      <p:cBhvr>
                                        <p:cTn id="68" dur="1000" fill="hold"/>
                                        <p:tgtEl>
                                          <p:spTgt spid="31"/>
                                        </p:tgtEl>
                                        <p:attrNameLst>
                                          <p:attrName>ppt_y</p:attrName>
                                        </p:attrNameLst>
                                      </p:cBhvr>
                                      <p:tavLst>
                                        <p:tav tm="0">
                                          <p:val>
                                            <p:strVal val="#ppt_y+.1"/>
                                          </p:val>
                                        </p:tav>
                                        <p:tav tm="100000">
                                          <p:val>
                                            <p:strVal val="#ppt_y"/>
                                          </p:val>
                                        </p:tav>
                                      </p:tavLst>
                                    </p:anim>
                                  </p:childTnLst>
                                </p:cTn>
                              </p:par>
                            </p:childTnLst>
                          </p:cTn>
                        </p:par>
                        <p:par>
                          <p:cTn id="69" fill="hold">
                            <p:stCondLst>
                              <p:cond delay="6000"/>
                            </p:stCondLst>
                            <p:childTnLst>
                              <p:par>
                                <p:cTn id="70" presetID="31" presetClass="entr" presetSubtype="0" fill="hold" grpId="0" nodeType="afterEffect">
                                  <p:stCondLst>
                                    <p:cond delay="0"/>
                                  </p:stCondLst>
                                  <p:childTnLst>
                                    <p:set>
                                      <p:cBhvr>
                                        <p:cTn id="71" dur="1" fill="hold">
                                          <p:stCondLst>
                                            <p:cond delay="0"/>
                                          </p:stCondLst>
                                        </p:cTn>
                                        <p:tgtEl>
                                          <p:spTgt spid="32"/>
                                        </p:tgtEl>
                                        <p:attrNameLst>
                                          <p:attrName>style.visibility</p:attrName>
                                        </p:attrNameLst>
                                      </p:cBhvr>
                                      <p:to>
                                        <p:strVal val="visible"/>
                                      </p:to>
                                    </p:set>
                                    <p:anim calcmode="lin" valueType="num">
                                      <p:cBhvr>
                                        <p:cTn id="72" dur="1000" fill="hold"/>
                                        <p:tgtEl>
                                          <p:spTgt spid="32"/>
                                        </p:tgtEl>
                                        <p:attrNameLst>
                                          <p:attrName>ppt_w</p:attrName>
                                        </p:attrNameLst>
                                      </p:cBhvr>
                                      <p:tavLst>
                                        <p:tav tm="0">
                                          <p:val>
                                            <p:fltVal val="0"/>
                                          </p:val>
                                        </p:tav>
                                        <p:tav tm="100000">
                                          <p:val>
                                            <p:strVal val="#ppt_w"/>
                                          </p:val>
                                        </p:tav>
                                      </p:tavLst>
                                    </p:anim>
                                    <p:anim calcmode="lin" valueType="num">
                                      <p:cBhvr>
                                        <p:cTn id="73" dur="1000" fill="hold"/>
                                        <p:tgtEl>
                                          <p:spTgt spid="32"/>
                                        </p:tgtEl>
                                        <p:attrNameLst>
                                          <p:attrName>ppt_h</p:attrName>
                                        </p:attrNameLst>
                                      </p:cBhvr>
                                      <p:tavLst>
                                        <p:tav tm="0">
                                          <p:val>
                                            <p:fltVal val="0"/>
                                          </p:val>
                                        </p:tav>
                                        <p:tav tm="100000">
                                          <p:val>
                                            <p:strVal val="#ppt_h"/>
                                          </p:val>
                                        </p:tav>
                                      </p:tavLst>
                                    </p:anim>
                                    <p:anim calcmode="lin" valueType="num">
                                      <p:cBhvr>
                                        <p:cTn id="74" dur="1000" fill="hold"/>
                                        <p:tgtEl>
                                          <p:spTgt spid="32"/>
                                        </p:tgtEl>
                                        <p:attrNameLst>
                                          <p:attrName>style.rotation</p:attrName>
                                        </p:attrNameLst>
                                      </p:cBhvr>
                                      <p:tavLst>
                                        <p:tav tm="0">
                                          <p:val>
                                            <p:fltVal val="90"/>
                                          </p:val>
                                        </p:tav>
                                        <p:tav tm="100000">
                                          <p:val>
                                            <p:fltVal val="0"/>
                                          </p:val>
                                        </p:tav>
                                      </p:tavLst>
                                    </p:anim>
                                    <p:animEffect transition="in" filter="fade">
                                      <p:cBhvr>
                                        <p:cTn id="75" dur="10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bldLvl="0" animBg="1"/>
      <p:bldP spid="10" grpId="0" bldLvl="0" animBg="1"/>
      <p:bldP spid="11" grpId="0" bldLvl="0" animBg="1"/>
      <p:bldP spid="12" grpId="0" bldLvl="0" animBg="1"/>
      <p:bldP spid="13" grpId="0" animBg="1"/>
      <p:bldP spid="14" grpId="0" animBg="1"/>
      <p:bldP spid="15" grpId="0" animBg="1"/>
      <p:bldP spid="16" grpId="0" animBg="1"/>
      <p:bldP spid="31" grpId="0"/>
      <p:bldP spid="32" grpId="0" bldLvl="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val 3"/>
          <p:cNvSpPr/>
          <p:nvPr/>
        </p:nvSpPr>
        <p:spPr>
          <a:xfrm rot="5400000">
            <a:off x="3536223" y="1813946"/>
            <a:ext cx="1837875" cy="1837874"/>
          </a:xfrm>
          <a:prstGeom prst="ellipse">
            <a:avLst/>
          </a:prstGeom>
          <a:gradFill>
            <a:gsLst>
              <a:gs pos="100000">
                <a:srgbClr val="9D8EFF"/>
              </a:gs>
              <a:gs pos="0">
                <a:srgbClr val="9D8EF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9" name="Oval 4"/>
          <p:cNvSpPr/>
          <p:nvPr/>
        </p:nvSpPr>
        <p:spPr>
          <a:xfrm rot="5400000">
            <a:off x="2611750" y="3253246"/>
            <a:ext cx="2026092" cy="2026091"/>
          </a:xfrm>
          <a:prstGeom prst="ellipse">
            <a:avLst/>
          </a:prstGeom>
          <a:gradFill>
            <a:gsLst>
              <a:gs pos="100000">
                <a:srgbClr val="9D8EFF"/>
              </a:gs>
              <a:gs pos="0">
                <a:srgbClr val="DEDEFF"/>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0" name="Oval 5"/>
          <p:cNvSpPr/>
          <p:nvPr/>
        </p:nvSpPr>
        <p:spPr>
          <a:xfrm rot="5400000">
            <a:off x="4183907" y="3211727"/>
            <a:ext cx="1644125" cy="1644125"/>
          </a:xfrm>
          <a:prstGeom prst="ellipse">
            <a:avLst/>
          </a:prstGeom>
          <a:gradFill>
            <a:gsLst>
              <a:gs pos="100000">
                <a:srgbClr val="75C2F6">
                  <a:alpha val="50000"/>
                </a:srgbClr>
              </a:gs>
              <a:gs pos="0">
                <a:srgbClr val="448EF6">
                  <a:alpha val="40000"/>
                </a:srgb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1" name="Oval 6"/>
          <p:cNvSpPr/>
          <p:nvPr/>
        </p:nvSpPr>
        <p:spPr>
          <a:xfrm rot="5400000">
            <a:off x="5374566" y="2734715"/>
            <a:ext cx="1037061" cy="1037061"/>
          </a:xfrm>
          <a:prstGeom prst="ellipse">
            <a:avLst/>
          </a:prstGeom>
          <a:solidFill>
            <a:srgbClr val="9D8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2" name="Oval 7"/>
          <p:cNvSpPr/>
          <p:nvPr/>
        </p:nvSpPr>
        <p:spPr>
          <a:xfrm rot="5400000">
            <a:off x="4316767" y="4855852"/>
            <a:ext cx="739922" cy="739922"/>
          </a:xfrm>
          <a:prstGeom prst="ellipse">
            <a:avLst/>
          </a:prstGeom>
          <a:solidFill>
            <a:srgbClr val="7CBEE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3" name="Oval 8"/>
          <p:cNvSpPr/>
          <p:nvPr/>
        </p:nvSpPr>
        <p:spPr>
          <a:xfrm rot="5400000">
            <a:off x="2241790" y="3501905"/>
            <a:ext cx="739922" cy="739922"/>
          </a:xfrm>
          <a:prstGeom prst="ellipse">
            <a:avLst/>
          </a:prstGeom>
          <a:solidFill>
            <a:srgbClr val="9D8E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4" name="Oval 9"/>
          <p:cNvSpPr/>
          <p:nvPr/>
        </p:nvSpPr>
        <p:spPr>
          <a:xfrm rot="5400000">
            <a:off x="1709850" y="2777170"/>
            <a:ext cx="952153" cy="952152"/>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5" name="Oval 10"/>
          <p:cNvSpPr/>
          <p:nvPr/>
        </p:nvSpPr>
        <p:spPr>
          <a:xfrm rot="5400000">
            <a:off x="2618201" y="2492077"/>
            <a:ext cx="705811" cy="705811"/>
          </a:xfrm>
          <a:prstGeom prst="ellipse">
            <a:avLst/>
          </a:prstGeom>
          <a:solidFill>
            <a:schemeClr val="accent1">
              <a:lumMod val="60000"/>
              <a:lumOff val="40000"/>
              <a:alpha val="3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6" name="Oval 11"/>
          <p:cNvSpPr/>
          <p:nvPr/>
        </p:nvSpPr>
        <p:spPr>
          <a:xfrm rot="5400000">
            <a:off x="3611872" y="1461040"/>
            <a:ext cx="705811" cy="705811"/>
          </a:xfrm>
          <a:prstGeom prst="ellipse">
            <a:avLst/>
          </a:prstGeom>
          <a:solidFill>
            <a:srgbClr val="857EFF">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7" name="Oval 12"/>
          <p:cNvSpPr/>
          <p:nvPr/>
        </p:nvSpPr>
        <p:spPr>
          <a:xfrm rot="5400000">
            <a:off x="2836603" y="1512898"/>
            <a:ext cx="685782" cy="685781"/>
          </a:xfrm>
          <a:prstGeom prst="ellipse">
            <a:avLst/>
          </a:prstGeom>
          <a:solidFill>
            <a:schemeClr val="bg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8" name="Oval 13"/>
          <p:cNvSpPr/>
          <p:nvPr/>
        </p:nvSpPr>
        <p:spPr>
          <a:xfrm rot="5400000">
            <a:off x="2822108" y="5250992"/>
            <a:ext cx="554011" cy="554010"/>
          </a:xfrm>
          <a:prstGeom prst="ellipse">
            <a:avLst/>
          </a:prstGeom>
          <a:solidFill>
            <a:schemeClr val="bg2">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9" name="Oval 14"/>
          <p:cNvSpPr/>
          <p:nvPr/>
        </p:nvSpPr>
        <p:spPr>
          <a:xfrm rot="5400000">
            <a:off x="5921646" y="3814247"/>
            <a:ext cx="656869" cy="656869"/>
          </a:xfrm>
          <a:prstGeom prst="ellipse">
            <a:avLst/>
          </a:prstGeom>
          <a:solidFill>
            <a:schemeClr val="accent1">
              <a:lumMod val="40000"/>
              <a:lumOff val="6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20" name="Oval 15"/>
          <p:cNvSpPr/>
          <p:nvPr/>
        </p:nvSpPr>
        <p:spPr>
          <a:xfrm rot="5400000">
            <a:off x="1533126" y="3274490"/>
            <a:ext cx="454832" cy="454831"/>
          </a:xfrm>
          <a:prstGeom prst="ellipse">
            <a:avLst/>
          </a:prstGeom>
          <a:solidFill>
            <a:srgbClr val="857EFF">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21" name="Oval 16"/>
          <p:cNvSpPr/>
          <p:nvPr/>
        </p:nvSpPr>
        <p:spPr>
          <a:xfrm rot="5400000">
            <a:off x="1338523" y="3202062"/>
            <a:ext cx="297064" cy="297064"/>
          </a:xfrm>
          <a:prstGeom prst="ellipse">
            <a:avLst/>
          </a:prstGeom>
          <a:solidFill>
            <a:srgbClr val="7B77FF">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22" name="Oval 17"/>
          <p:cNvSpPr/>
          <p:nvPr/>
        </p:nvSpPr>
        <p:spPr>
          <a:xfrm rot="5400000">
            <a:off x="5122082" y="5131740"/>
            <a:ext cx="413314" cy="413314"/>
          </a:xfrm>
          <a:prstGeom prst="ellipse">
            <a:avLst/>
          </a:prstGeom>
          <a:solidFill>
            <a:srgbClr val="857EFF">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23" name="Oval 18"/>
          <p:cNvSpPr/>
          <p:nvPr/>
        </p:nvSpPr>
        <p:spPr>
          <a:xfrm rot="5400000">
            <a:off x="4885878" y="5534726"/>
            <a:ext cx="335806" cy="335806"/>
          </a:xfrm>
          <a:prstGeom prst="ellipse">
            <a:avLst/>
          </a:prstGeom>
          <a:solidFill>
            <a:schemeClr val="accent4">
              <a:lumMod val="60000"/>
              <a:lumOff val="4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24" name="Oval 19"/>
          <p:cNvSpPr/>
          <p:nvPr/>
        </p:nvSpPr>
        <p:spPr>
          <a:xfrm rot="5400000">
            <a:off x="5443079" y="2052066"/>
            <a:ext cx="503672" cy="503672"/>
          </a:xfrm>
          <a:prstGeom prst="ellipse">
            <a:avLst/>
          </a:prstGeom>
          <a:solidFill>
            <a:srgbClr val="857EFF">
              <a:alpha val="8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25" name="Oval 20"/>
          <p:cNvSpPr/>
          <p:nvPr/>
        </p:nvSpPr>
        <p:spPr>
          <a:xfrm rot="5400000">
            <a:off x="4361320" y="1482066"/>
            <a:ext cx="276522" cy="276522"/>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26" name="Oval 21"/>
          <p:cNvSpPr/>
          <p:nvPr/>
        </p:nvSpPr>
        <p:spPr>
          <a:xfrm rot="5400000">
            <a:off x="3213756" y="2249035"/>
            <a:ext cx="317776" cy="317776"/>
          </a:xfrm>
          <a:prstGeom prst="ellipse">
            <a:avLst/>
          </a:prstGeom>
          <a:solidFill>
            <a:srgbClr val="9D8EFF">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27" name="Arc 23"/>
          <p:cNvSpPr/>
          <p:nvPr/>
        </p:nvSpPr>
        <p:spPr>
          <a:xfrm>
            <a:off x="2005590" y="1480733"/>
            <a:ext cx="4069451" cy="4069453"/>
          </a:xfrm>
          <a:prstGeom prst="arc">
            <a:avLst>
              <a:gd name="adj1" fmla="val 16606887"/>
              <a:gd name="adj2" fmla="val 20088040"/>
            </a:avLst>
          </a:prstGeom>
          <a:ln w="19050">
            <a:solidFill>
              <a:srgbClr val="857EFF">
                <a:alpha val="60000"/>
              </a:srgb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latin typeface="Montserrat"/>
              <a:ea typeface="+mn-ea"/>
              <a:cs typeface="+mn-cs"/>
            </a:endParaRPr>
          </a:p>
        </p:txBody>
      </p:sp>
      <p:sp>
        <p:nvSpPr>
          <p:cNvPr id="28" name="Arc 24"/>
          <p:cNvSpPr/>
          <p:nvPr/>
        </p:nvSpPr>
        <p:spPr>
          <a:xfrm>
            <a:off x="2023222" y="1480733"/>
            <a:ext cx="4069451" cy="4069453"/>
          </a:xfrm>
          <a:prstGeom prst="arc">
            <a:avLst>
              <a:gd name="adj1" fmla="val 12190797"/>
              <a:gd name="adj2" fmla="val 15501760"/>
            </a:avLst>
          </a:prstGeom>
          <a:ln w="19050">
            <a:solidFill>
              <a:srgbClr val="857EFF">
                <a:alpha val="60000"/>
              </a:srgb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latin typeface="Montserrat"/>
              <a:ea typeface="+mn-ea"/>
              <a:cs typeface="+mn-cs"/>
            </a:endParaRPr>
          </a:p>
        </p:txBody>
      </p:sp>
      <p:sp>
        <p:nvSpPr>
          <p:cNvPr id="29" name="Arc 25"/>
          <p:cNvSpPr/>
          <p:nvPr/>
        </p:nvSpPr>
        <p:spPr>
          <a:xfrm>
            <a:off x="2023222" y="1489239"/>
            <a:ext cx="4069451" cy="4069453"/>
          </a:xfrm>
          <a:prstGeom prst="arc">
            <a:avLst>
              <a:gd name="adj1" fmla="val 4949846"/>
              <a:gd name="adj2" fmla="val 10410258"/>
            </a:avLst>
          </a:prstGeom>
          <a:ln w="19050">
            <a:solidFill>
              <a:srgbClr val="857EFF">
                <a:alpha val="60000"/>
              </a:srgb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latin typeface="Montserrat"/>
              <a:ea typeface="+mn-ea"/>
              <a:cs typeface="+mn-cs"/>
            </a:endParaRPr>
          </a:p>
        </p:txBody>
      </p:sp>
      <p:sp>
        <p:nvSpPr>
          <p:cNvPr id="30" name="Arc 26"/>
          <p:cNvSpPr/>
          <p:nvPr/>
        </p:nvSpPr>
        <p:spPr>
          <a:xfrm>
            <a:off x="2029718" y="1489239"/>
            <a:ext cx="4069451" cy="4069453"/>
          </a:xfrm>
          <a:prstGeom prst="arc">
            <a:avLst>
              <a:gd name="adj1" fmla="val 498896"/>
              <a:gd name="adj2" fmla="val 3477127"/>
            </a:avLst>
          </a:prstGeom>
          <a:ln w="19050">
            <a:solidFill>
              <a:srgbClr val="857EFF">
                <a:alpha val="60000"/>
              </a:srgbClr>
            </a:solidFill>
            <a:prstDash val="sysDot"/>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000000"/>
              </a:solidFill>
              <a:effectLst/>
              <a:uLnTx/>
              <a:uFillTx/>
              <a:latin typeface="Montserrat"/>
              <a:ea typeface="+mn-ea"/>
              <a:cs typeface="+mn-cs"/>
            </a:endParaRPr>
          </a:p>
        </p:txBody>
      </p:sp>
      <p:sp>
        <p:nvSpPr>
          <p:cNvPr id="43" name="Freeform 151"/>
          <p:cNvSpPr>
            <a:spLocks noEditPoints="1"/>
          </p:cNvSpPr>
          <p:nvPr/>
        </p:nvSpPr>
        <p:spPr bwMode="auto">
          <a:xfrm>
            <a:off x="4871420" y="3930556"/>
            <a:ext cx="366713" cy="333375"/>
          </a:xfrm>
          <a:custGeom>
            <a:avLst/>
            <a:gdLst>
              <a:gd name="T0" fmla="*/ 78 w 98"/>
              <a:gd name="T1" fmla="*/ 37 h 89"/>
              <a:gd name="T2" fmla="*/ 70 w 98"/>
              <a:gd name="T3" fmla="*/ 21 h 89"/>
              <a:gd name="T4" fmla="*/ 49 w 98"/>
              <a:gd name="T5" fmla="*/ 13 h 89"/>
              <a:gd name="T6" fmla="*/ 28 w 98"/>
              <a:gd name="T7" fmla="*/ 21 h 89"/>
              <a:gd name="T8" fmla="*/ 20 w 98"/>
              <a:gd name="T9" fmla="*/ 37 h 89"/>
              <a:gd name="T10" fmla="*/ 29 w 98"/>
              <a:gd name="T11" fmla="*/ 45 h 89"/>
              <a:gd name="T12" fmla="*/ 37 w 98"/>
              <a:gd name="T13" fmla="*/ 68 h 89"/>
              <a:gd name="T14" fmla="*/ 29 w 98"/>
              <a:gd name="T15" fmla="*/ 85 h 89"/>
              <a:gd name="T16" fmla="*/ 18 w 98"/>
              <a:gd name="T17" fmla="*/ 89 h 89"/>
              <a:gd name="T18" fmla="*/ 17 w 98"/>
              <a:gd name="T19" fmla="*/ 88 h 89"/>
              <a:gd name="T20" fmla="*/ 1 w 98"/>
              <a:gd name="T21" fmla="*/ 42 h 89"/>
              <a:gd name="T22" fmla="*/ 1 w 98"/>
              <a:gd name="T23" fmla="*/ 41 h 89"/>
              <a:gd name="T24" fmla="*/ 7 w 98"/>
              <a:gd name="T25" fmla="*/ 38 h 89"/>
              <a:gd name="T26" fmla="*/ 19 w 98"/>
              <a:gd name="T27" fmla="*/ 12 h 89"/>
              <a:gd name="T28" fmla="*/ 49 w 98"/>
              <a:gd name="T29" fmla="*/ 0 h 89"/>
              <a:gd name="T30" fmla="*/ 79 w 98"/>
              <a:gd name="T31" fmla="*/ 12 h 89"/>
              <a:gd name="T32" fmla="*/ 92 w 98"/>
              <a:gd name="T33" fmla="*/ 39 h 89"/>
              <a:gd name="T34" fmla="*/ 97 w 98"/>
              <a:gd name="T35" fmla="*/ 41 h 89"/>
              <a:gd name="T36" fmla="*/ 97 w 98"/>
              <a:gd name="T37" fmla="*/ 42 h 89"/>
              <a:gd name="T38" fmla="*/ 81 w 98"/>
              <a:gd name="T39" fmla="*/ 88 h 89"/>
              <a:gd name="T40" fmla="*/ 80 w 98"/>
              <a:gd name="T41" fmla="*/ 89 h 89"/>
              <a:gd name="T42" fmla="*/ 69 w 98"/>
              <a:gd name="T43" fmla="*/ 85 h 89"/>
              <a:gd name="T44" fmla="*/ 61 w 98"/>
              <a:gd name="T45" fmla="*/ 68 h 89"/>
              <a:gd name="T46" fmla="*/ 69 w 98"/>
              <a:gd name="T47" fmla="*/ 45 h 89"/>
              <a:gd name="T48" fmla="*/ 78 w 98"/>
              <a:gd name="T49" fmla="*/ 37 h 89"/>
              <a:gd name="T50" fmla="*/ 9 w 98"/>
              <a:gd name="T51" fmla="*/ 49 h 89"/>
              <a:gd name="T52" fmla="*/ 19 w 98"/>
              <a:gd name="T53" fmla="*/ 77 h 89"/>
              <a:gd name="T54" fmla="*/ 23 w 98"/>
              <a:gd name="T55" fmla="*/ 75 h 89"/>
              <a:gd name="T56" fmla="*/ 13 w 98"/>
              <a:gd name="T57" fmla="*/ 48 h 89"/>
              <a:gd name="T58" fmla="*/ 9 w 98"/>
              <a:gd name="T59" fmla="*/ 49 h 89"/>
              <a:gd name="T60" fmla="*/ 89 w 98"/>
              <a:gd name="T61" fmla="*/ 49 h 89"/>
              <a:gd name="T62" fmla="*/ 85 w 98"/>
              <a:gd name="T63" fmla="*/ 48 h 89"/>
              <a:gd name="T64" fmla="*/ 75 w 98"/>
              <a:gd name="T65" fmla="*/ 75 h 89"/>
              <a:gd name="T66" fmla="*/ 79 w 98"/>
              <a:gd name="T67" fmla="*/ 77 h 89"/>
              <a:gd name="T68" fmla="*/ 89 w 98"/>
              <a:gd name="T69" fmla="*/ 49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98" h="89">
                <a:moveTo>
                  <a:pt x="78" y="37"/>
                </a:moveTo>
                <a:cubicBezTo>
                  <a:pt x="77" y="31"/>
                  <a:pt x="74" y="26"/>
                  <a:pt x="70" y="21"/>
                </a:cubicBezTo>
                <a:cubicBezTo>
                  <a:pt x="65" y="16"/>
                  <a:pt x="57" y="13"/>
                  <a:pt x="49" y="13"/>
                </a:cubicBezTo>
                <a:cubicBezTo>
                  <a:pt x="41" y="13"/>
                  <a:pt x="34" y="16"/>
                  <a:pt x="28" y="21"/>
                </a:cubicBezTo>
                <a:cubicBezTo>
                  <a:pt x="24" y="26"/>
                  <a:pt x="21" y="31"/>
                  <a:pt x="20" y="37"/>
                </a:cubicBezTo>
                <a:cubicBezTo>
                  <a:pt x="24" y="38"/>
                  <a:pt x="27" y="40"/>
                  <a:pt x="29" y="45"/>
                </a:cubicBezTo>
                <a:cubicBezTo>
                  <a:pt x="37" y="68"/>
                  <a:pt x="37" y="68"/>
                  <a:pt x="37" y="68"/>
                </a:cubicBezTo>
                <a:cubicBezTo>
                  <a:pt x="39" y="75"/>
                  <a:pt x="36" y="82"/>
                  <a:pt x="29" y="85"/>
                </a:cubicBezTo>
                <a:cubicBezTo>
                  <a:pt x="18" y="89"/>
                  <a:pt x="18" y="89"/>
                  <a:pt x="18" y="89"/>
                </a:cubicBezTo>
                <a:cubicBezTo>
                  <a:pt x="17" y="88"/>
                  <a:pt x="17" y="88"/>
                  <a:pt x="17" y="88"/>
                </a:cubicBezTo>
                <a:cubicBezTo>
                  <a:pt x="4" y="75"/>
                  <a:pt x="0" y="59"/>
                  <a:pt x="1" y="42"/>
                </a:cubicBezTo>
                <a:cubicBezTo>
                  <a:pt x="1" y="41"/>
                  <a:pt x="1" y="41"/>
                  <a:pt x="1" y="41"/>
                </a:cubicBezTo>
                <a:cubicBezTo>
                  <a:pt x="3" y="40"/>
                  <a:pt x="5" y="39"/>
                  <a:pt x="7" y="38"/>
                </a:cubicBezTo>
                <a:cubicBezTo>
                  <a:pt x="8" y="28"/>
                  <a:pt x="12" y="19"/>
                  <a:pt x="19" y="12"/>
                </a:cubicBezTo>
                <a:cubicBezTo>
                  <a:pt x="27" y="4"/>
                  <a:pt x="38" y="0"/>
                  <a:pt x="49" y="0"/>
                </a:cubicBezTo>
                <a:cubicBezTo>
                  <a:pt x="61" y="0"/>
                  <a:pt x="71" y="4"/>
                  <a:pt x="79" y="12"/>
                </a:cubicBezTo>
                <a:cubicBezTo>
                  <a:pt x="86" y="19"/>
                  <a:pt x="91" y="29"/>
                  <a:pt x="92" y="39"/>
                </a:cubicBezTo>
                <a:cubicBezTo>
                  <a:pt x="94" y="39"/>
                  <a:pt x="95" y="40"/>
                  <a:pt x="97" y="41"/>
                </a:cubicBezTo>
                <a:cubicBezTo>
                  <a:pt x="97" y="42"/>
                  <a:pt x="97" y="42"/>
                  <a:pt x="97" y="42"/>
                </a:cubicBezTo>
                <a:cubicBezTo>
                  <a:pt x="98" y="59"/>
                  <a:pt x="94" y="75"/>
                  <a:pt x="81" y="88"/>
                </a:cubicBezTo>
                <a:cubicBezTo>
                  <a:pt x="80" y="89"/>
                  <a:pt x="80" y="89"/>
                  <a:pt x="80" y="89"/>
                </a:cubicBezTo>
                <a:cubicBezTo>
                  <a:pt x="69" y="85"/>
                  <a:pt x="69" y="85"/>
                  <a:pt x="69" y="85"/>
                </a:cubicBezTo>
                <a:cubicBezTo>
                  <a:pt x="62" y="82"/>
                  <a:pt x="58" y="75"/>
                  <a:pt x="61" y="68"/>
                </a:cubicBezTo>
                <a:cubicBezTo>
                  <a:pt x="69" y="45"/>
                  <a:pt x="69" y="45"/>
                  <a:pt x="69" y="45"/>
                </a:cubicBezTo>
                <a:cubicBezTo>
                  <a:pt x="71" y="40"/>
                  <a:pt x="74" y="38"/>
                  <a:pt x="78" y="37"/>
                </a:cubicBezTo>
                <a:close/>
                <a:moveTo>
                  <a:pt x="9" y="49"/>
                </a:moveTo>
                <a:cubicBezTo>
                  <a:pt x="9" y="60"/>
                  <a:pt x="12" y="70"/>
                  <a:pt x="19" y="77"/>
                </a:cubicBezTo>
                <a:cubicBezTo>
                  <a:pt x="20" y="76"/>
                  <a:pt x="21" y="76"/>
                  <a:pt x="23" y="75"/>
                </a:cubicBezTo>
                <a:cubicBezTo>
                  <a:pt x="20" y="66"/>
                  <a:pt x="16" y="57"/>
                  <a:pt x="13" y="48"/>
                </a:cubicBezTo>
                <a:cubicBezTo>
                  <a:pt x="12" y="49"/>
                  <a:pt x="10" y="49"/>
                  <a:pt x="9" y="49"/>
                </a:cubicBezTo>
                <a:close/>
                <a:moveTo>
                  <a:pt x="89" y="49"/>
                </a:moveTo>
                <a:cubicBezTo>
                  <a:pt x="88" y="49"/>
                  <a:pt x="86" y="49"/>
                  <a:pt x="85" y="48"/>
                </a:cubicBezTo>
                <a:cubicBezTo>
                  <a:pt x="81" y="57"/>
                  <a:pt x="78" y="66"/>
                  <a:pt x="75" y="75"/>
                </a:cubicBezTo>
                <a:cubicBezTo>
                  <a:pt x="77" y="76"/>
                  <a:pt x="78" y="76"/>
                  <a:pt x="79" y="77"/>
                </a:cubicBezTo>
                <a:cubicBezTo>
                  <a:pt x="86" y="70"/>
                  <a:pt x="89" y="60"/>
                  <a:pt x="89" y="49"/>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4" name="Freeform 168"/>
          <p:cNvSpPr>
            <a:spLocks noEditPoints="1"/>
          </p:cNvSpPr>
          <p:nvPr/>
        </p:nvSpPr>
        <p:spPr bwMode="auto">
          <a:xfrm>
            <a:off x="3358060" y="3850721"/>
            <a:ext cx="571389" cy="591526"/>
          </a:xfrm>
          <a:custGeom>
            <a:avLst/>
            <a:gdLst>
              <a:gd name="T0" fmla="*/ 5 w 96"/>
              <a:gd name="T1" fmla="*/ 42 h 99"/>
              <a:gd name="T2" fmla="*/ 74 w 96"/>
              <a:gd name="T3" fmla="*/ 42 h 99"/>
              <a:gd name="T4" fmla="*/ 77 w 96"/>
              <a:gd name="T5" fmla="*/ 41 h 99"/>
              <a:gd name="T6" fmla="*/ 91 w 96"/>
              <a:gd name="T7" fmla="*/ 47 h 99"/>
              <a:gd name="T8" fmla="*/ 96 w 96"/>
              <a:gd name="T9" fmla="*/ 60 h 99"/>
              <a:gd name="T10" fmla="*/ 91 w 96"/>
              <a:gd name="T11" fmla="*/ 73 h 99"/>
              <a:gd name="T12" fmla="*/ 77 w 96"/>
              <a:gd name="T13" fmla="*/ 78 h 99"/>
              <a:gd name="T14" fmla="*/ 68 w 96"/>
              <a:gd name="T15" fmla="*/ 76 h 99"/>
              <a:gd name="T16" fmla="*/ 62 w 96"/>
              <a:gd name="T17" fmla="*/ 85 h 99"/>
              <a:gd name="T18" fmla="*/ 67 w 96"/>
              <a:gd name="T19" fmla="*/ 85 h 99"/>
              <a:gd name="T20" fmla="*/ 84 w 96"/>
              <a:gd name="T21" fmla="*/ 85 h 99"/>
              <a:gd name="T22" fmla="*/ 71 w 96"/>
              <a:gd name="T23" fmla="*/ 99 h 99"/>
              <a:gd name="T24" fmla="*/ 17 w 96"/>
              <a:gd name="T25" fmla="*/ 99 h 99"/>
              <a:gd name="T26" fmla="*/ 12 w 96"/>
              <a:gd name="T27" fmla="*/ 99 h 99"/>
              <a:gd name="T28" fmla="*/ 0 w 96"/>
              <a:gd name="T29" fmla="*/ 85 h 99"/>
              <a:gd name="T30" fmla="*/ 17 w 96"/>
              <a:gd name="T31" fmla="*/ 85 h 99"/>
              <a:gd name="T32" fmla="*/ 21 w 96"/>
              <a:gd name="T33" fmla="*/ 85 h 99"/>
              <a:gd name="T34" fmla="*/ 5 w 96"/>
              <a:gd name="T35" fmla="*/ 42 h 99"/>
              <a:gd name="T36" fmla="*/ 56 w 96"/>
              <a:gd name="T37" fmla="*/ 36 h 99"/>
              <a:gd name="T38" fmla="*/ 55 w 96"/>
              <a:gd name="T39" fmla="*/ 6 h 99"/>
              <a:gd name="T40" fmla="*/ 56 w 96"/>
              <a:gd name="T41" fmla="*/ 36 h 99"/>
              <a:gd name="T42" fmla="*/ 43 w 96"/>
              <a:gd name="T43" fmla="*/ 30 h 99"/>
              <a:gd name="T44" fmla="*/ 42 w 96"/>
              <a:gd name="T45" fmla="*/ 0 h 99"/>
              <a:gd name="T46" fmla="*/ 43 w 96"/>
              <a:gd name="T47" fmla="*/ 30 h 99"/>
              <a:gd name="T48" fmla="*/ 30 w 96"/>
              <a:gd name="T49" fmla="*/ 34 h 99"/>
              <a:gd name="T50" fmla="*/ 29 w 96"/>
              <a:gd name="T51" fmla="*/ 4 h 99"/>
              <a:gd name="T52" fmla="*/ 30 w 96"/>
              <a:gd name="T53" fmla="*/ 34 h 99"/>
              <a:gd name="T54" fmla="*/ 15 w 96"/>
              <a:gd name="T55" fmla="*/ 53 h 99"/>
              <a:gd name="T56" fmla="*/ 26 w 96"/>
              <a:gd name="T57" fmla="*/ 80 h 99"/>
              <a:gd name="T58" fmla="*/ 33 w 96"/>
              <a:gd name="T59" fmla="*/ 75 h 99"/>
              <a:gd name="T60" fmla="*/ 24 w 96"/>
              <a:gd name="T61" fmla="*/ 52 h 99"/>
              <a:gd name="T62" fmla="*/ 15 w 96"/>
              <a:gd name="T63" fmla="*/ 53 h 99"/>
              <a:gd name="T64" fmla="*/ 77 w 96"/>
              <a:gd name="T65" fmla="*/ 50 h 99"/>
              <a:gd name="T66" fmla="*/ 72 w 96"/>
              <a:gd name="T67" fmla="*/ 68 h 99"/>
              <a:gd name="T68" fmla="*/ 77 w 96"/>
              <a:gd name="T69" fmla="*/ 70 h 99"/>
              <a:gd name="T70" fmla="*/ 84 w 96"/>
              <a:gd name="T71" fmla="*/ 67 h 99"/>
              <a:gd name="T72" fmla="*/ 87 w 96"/>
              <a:gd name="T73" fmla="*/ 60 h 99"/>
              <a:gd name="T74" fmla="*/ 84 w 96"/>
              <a:gd name="T75" fmla="*/ 53 h 99"/>
              <a:gd name="T76" fmla="*/ 77 w 96"/>
              <a:gd name="T77" fmla="*/ 50 h 99"/>
              <a:gd name="T78" fmla="*/ 77 w 96"/>
              <a:gd name="T79" fmla="*/ 5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6" h="99">
                <a:moveTo>
                  <a:pt x="5" y="42"/>
                </a:moveTo>
                <a:cubicBezTo>
                  <a:pt x="28" y="42"/>
                  <a:pt x="51" y="42"/>
                  <a:pt x="74" y="42"/>
                </a:cubicBezTo>
                <a:cubicBezTo>
                  <a:pt x="75" y="41"/>
                  <a:pt x="76" y="41"/>
                  <a:pt x="77" y="41"/>
                </a:cubicBezTo>
                <a:cubicBezTo>
                  <a:pt x="83" y="41"/>
                  <a:pt x="87" y="43"/>
                  <a:pt x="91" y="47"/>
                </a:cubicBezTo>
                <a:cubicBezTo>
                  <a:pt x="94" y="50"/>
                  <a:pt x="96" y="55"/>
                  <a:pt x="96" y="60"/>
                </a:cubicBezTo>
                <a:cubicBezTo>
                  <a:pt x="96" y="65"/>
                  <a:pt x="94" y="70"/>
                  <a:pt x="91" y="73"/>
                </a:cubicBezTo>
                <a:cubicBezTo>
                  <a:pt x="87" y="76"/>
                  <a:pt x="83" y="78"/>
                  <a:pt x="77" y="78"/>
                </a:cubicBezTo>
                <a:cubicBezTo>
                  <a:pt x="74" y="78"/>
                  <a:pt x="71" y="78"/>
                  <a:pt x="68" y="76"/>
                </a:cubicBezTo>
                <a:cubicBezTo>
                  <a:pt x="67" y="79"/>
                  <a:pt x="65" y="82"/>
                  <a:pt x="62" y="85"/>
                </a:cubicBezTo>
                <a:cubicBezTo>
                  <a:pt x="67" y="85"/>
                  <a:pt x="67" y="85"/>
                  <a:pt x="67" y="85"/>
                </a:cubicBezTo>
                <a:cubicBezTo>
                  <a:pt x="84" y="85"/>
                  <a:pt x="84" y="85"/>
                  <a:pt x="84" y="85"/>
                </a:cubicBezTo>
                <a:cubicBezTo>
                  <a:pt x="71" y="99"/>
                  <a:pt x="71" y="99"/>
                  <a:pt x="71" y="99"/>
                </a:cubicBezTo>
                <a:cubicBezTo>
                  <a:pt x="17" y="99"/>
                  <a:pt x="17" y="99"/>
                  <a:pt x="17" y="99"/>
                </a:cubicBezTo>
                <a:cubicBezTo>
                  <a:pt x="12" y="99"/>
                  <a:pt x="12" y="99"/>
                  <a:pt x="12" y="99"/>
                </a:cubicBezTo>
                <a:cubicBezTo>
                  <a:pt x="0" y="85"/>
                  <a:pt x="0" y="85"/>
                  <a:pt x="0" y="85"/>
                </a:cubicBezTo>
                <a:cubicBezTo>
                  <a:pt x="17" y="85"/>
                  <a:pt x="17" y="85"/>
                  <a:pt x="17" y="85"/>
                </a:cubicBezTo>
                <a:cubicBezTo>
                  <a:pt x="21" y="85"/>
                  <a:pt x="21" y="85"/>
                  <a:pt x="21" y="85"/>
                </a:cubicBezTo>
                <a:cubicBezTo>
                  <a:pt x="11" y="72"/>
                  <a:pt x="6" y="58"/>
                  <a:pt x="5" y="42"/>
                </a:cubicBezTo>
                <a:close/>
                <a:moveTo>
                  <a:pt x="56" y="36"/>
                </a:moveTo>
                <a:cubicBezTo>
                  <a:pt x="42" y="15"/>
                  <a:pt x="59" y="19"/>
                  <a:pt x="55" y="6"/>
                </a:cubicBezTo>
                <a:cubicBezTo>
                  <a:pt x="64" y="18"/>
                  <a:pt x="50" y="19"/>
                  <a:pt x="56" y="36"/>
                </a:cubicBezTo>
                <a:close/>
                <a:moveTo>
                  <a:pt x="43" y="30"/>
                </a:moveTo>
                <a:cubicBezTo>
                  <a:pt x="37" y="13"/>
                  <a:pt x="51" y="12"/>
                  <a:pt x="42" y="0"/>
                </a:cubicBezTo>
                <a:cubicBezTo>
                  <a:pt x="46" y="14"/>
                  <a:pt x="29" y="10"/>
                  <a:pt x="43" y="30"/>
                </a:cubicBezTo>
                <a:close/>
                <a:moveTo>
                  <a:pt x="30" y="34"/>
                </a:moveTo>
                <a:cubicBezTo>
                  <a:pt x="16" y="14"/>
                  <a:pt x="33" y="18"/>
                  <a:pt x="29" y="4"/>
                </a:cubicBezTo>
                <a:cubicBezTo>
                  <a:pt x="38" y="17"/>
                  <a:pt x="24" y="17"/>
                  <a:pt x="30" y="34"/>
                </a:cubicBezTo>
                <a:close/>
                <a:moveTo>
                  <a:pt x="15" y="53"/>
                </a:moveTo>
                <a:cubicBezTo>
                  <a:pt x="17" y="62"/>
                  <a:pt x="21" y="72"/>
                  <a:pt x="26" y="80"/>
                </a:cubicBezTo>
                <a:cubicBezTo>
                  <a:pt x="33" y="75"/>
                  <a:pt x="33" y="75"/>
                  <a:pt x="33" y="75"/>
                </a:cubicBezTo>
                <a:cubicBezTo>
                  <a:pt x="29" y="68"/>
                  <a:pt x="25" y="59"/>
                  <a:pt x="24" y="52"/>
                </a:cubicBezTo>
                <a:cubicBezTo>
                  <a:pt x="15" y="53"/>
                  <a:pt x="15" y="53"/>
                  <a:pt x="15" y="53"/>
                </a:cubicBezTo>
                <a:close/>
                <a:moveTo>
                  <a:pt x="77" y="50"/>
                </a:moveTo>
                <a:cubicBezTo>
                  <a:pt x="76" y="56"/>
                  <a:pt x="74" y="62"/>
                  <a:pt x="72" y="68"/>
                </a:cubicBezTo>
                <a:cubicBezTo>
                  <a:pt x="74" y="69"/>
                  <a:pt x="75" y="70"/>
                  <a:pt x="77" y="70"/>
                </a:cubicBezTo>
                <a:cubicBezTo>
                  <a:pt x="80" y="70"/>
                  <a:pt x="83" y="69"/>
                  <a:pt x="84" y="67"/>
                </a:cubicBezTo>
                <a:cubicBezTo>
                  <a:pt x="86" y="65"/>
                  <a:pt x="87" y="63"/>
                  <a:pt x="87" y="60"/>
                </a:cubicBezTo>
                <a:cubicBezTo>
                  <a:pt x="87" y="57"/>
                  <a:pt x="86" y="55"/>
                  <a:pt x="84" y="53"/>
                </a:cubicBezTo>
                <a:cubicBezTo>
                  <a:pt x="83" y="51"/>
                  <a:pt x="80" y="50"/>
                  <a:pt x="77" y="50"/>
                </a:cubicBezTo>
                <a:cubicBezTo>
                  <a:pt x="77" y="50"/>
                  <a:pt x="77" y="50"/>
                  <a:pt x="77" y="5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5" name="Freeform 203"/>
          <p:cNvSpPr>
            <a:spLocks noEditPoints="1"/>
          </p:cNvSpPr>
          <p:nvPr/>
        </p:nvSpPr>
        <p:spPr bwMode="auto">
          <a:xfrm>
            <a:off x="4167510" y="2387512"/>
            <a:ext cx="491933" cy="479255"/>
          </a:xfrm>
          <a:custGeom>
            <a:avLst/>
            <a:gdLst>
              <a:gd name="T0" fmla="*/ 74 w 82"/>
              <a:gd name="T1" fmla="*/ 6 h 80"/>
              <a:gd name="T2" fmla="*/ 67 w 82"/>
              <a:gd name="T3" fmla="*/ 27 h 80"/>
              <a:gd name="T4" fmla="*/ 65 w 82"/>
              <a:gd name="T5" fmla="*/ 30 h 80"/>
              <a:gd name="T6" fmla="*/ 75 w 82"/>
              <a:gd name="T7" fmla="*/ 71 h 80"/>
              <a:gd name="T8" fmla="*/ 66 w 82"/>
              <a:gd name="T9" fmla="*/ 80 h 80"/>
              <a:gd name="T10" fmla="*/ 44 w 82"/>
              <a:gd name="T11" fmla="*/ 50 h 80"/>
              <a:gd name="T12" fmla="*/ 36 w 82"/>
              <a:gd name="T13" fmla="*/ 57 h 80"/>
              <a:gd name="T14" fmla="*/ 39 w 82"/>
              <a:gd name="T15" fmla="*/ 70 h 80"/>
              <a:gd name="T16" fmla="*/ 34 w 82"/>
              <a:gd name="T17" fmla="*/ 75 h 80"/>
              <a:gd name="T18" fmla="*/ 26 w 82"/>
              <a:gd name="T19" fmla="*/ 61 h 80"/>
              <a:gd name="T20" fmla="*/ 21 w 82"/>
              <a:gd name="T21" fmla="*/ 67 h 80"/>
              <a:gd name="T22" fmla="*/ 16 w 82"/>
              <a:gd name="T23" fmla="*/ 62 h 80"/>
              <a:gd name="T24" fmla="*/ 21 w 82"/>
              <a:gd name="T25" fmla="*/ 57 h 80"/>
              <a:gd name="T26" fmla="*/ 7 w 82"/>
              <a:gd name="T27" fmla="*/ 50 h 80"/>
              <a:gd name="T28" fmla="*/ 12 w 82"/>
              <a:gd name="T29" fmla="*/ 44 h 80"/>
              <a:gd name="T30" fmla="*/ 25 w 82"/>
              <a:gd name="T31" fmla="*/ 47 h 80"/>
              <a:gd name="T32" fmla="*/ 32 w 82"/>
              <a:gd name="T33" fmla="*/ 39 h 80"/>
              <a:gd name="T34" fmla="*/ 0 w 82"/>
              <a:gd name="T35" fmla="*/ 18 h 80"/>
              <a:gd name="T36" fmla="*/ 9 w 82"/>
              <a:gd name="T37" fmla="*/ 8 h 80"/>
              <a:gd name="T38" fmla="*/ 51 w 82"/>
              <a:gd name="T39" fmla="*/ 16 h 80"/>
              <a:gd name="T40" fmla="*/ 53 w 82"/>
              <a:gd name="T41" fmla="*/ 13 h 80"/>
              <a:gd name="T42" fmla="*/ 74 w 82"/>
              <a:gd name="T43" fmla="*/ 6 h 80"/>
              <a:gd name="T44" fmla="*/ 82 w 82"/>
              <a:gd name="T45" fmla="*/ 50 h 80"/>
              <a:gd name="T46" fmla="*/ 74 w 82"/>
              <a:gd name="T47" fmla="*/ 42 h 80"/>
              <a:gd name="T48" fmla="*/ 72 w 82"/>
              <a:gd name="T49" fmla="*/ 44 h 80"/>
              <a:gd name="T50" fmla="*/ 76 w 82"/>
              <a:gd name="T51" fmla="*/ 57 h 80"/>
              <a:gd name="T52" fmla="*/ 82 w 82"/>
              <a:gd name="T53" fmla="*/ 50 h 80"/>
              <a:gd name="T54" fmla="*/ 29 w 82"/>
              <a:gd name="T55" fmla="*/ 0 h 80"/>
              <a:gd name="T56" fmla="*/ 23 w 82"/>
              <a:gd name="T57" fmla="*/ 7 h 80"/>
              <a:gd name="T58" fmla="*/ 36 w 82"/>
              <a:gd name="T59" fmla="*/ 10 h 80"/>
              <a:gd name="T60" fmla="*/ 37 w 82"/>
              <a:gd name="T61" fmla="*/ 8 h 80"/>
              <a:gd name="T62" fmla="*/ 29 w 82"/>
              <a:gd name="T63" fmla="*/ 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2" h="80">
                <a:moveTo>
                  <a:pt x="74" y="6"/>
                </a:moveTo>
                <a:cubicBezTo>
                  <a:pt x="76" y="15"/>
                  <a:pt x="74" y="21"/>
                  <a:pt x="67" y="27"/>
                </a:cubicBezTo>
                <a:cubicBezTo>
                  <a:pt x="65" y="30"/>
                  <a:pt x="65" y="30"/>
                  <a:pt x="65" y="30"/>
                </a:cubicBezTo>
                <a:cubicBezTo>
                  <a:pt x="75" y="71"/>
                  <a:pt x="75" y="71"/>
                  <a:pt x="75" y="71"/>
                </a:cubicBezTo>
                <a:cubicBezTo>
                  <a:pt x="66" y="80"/>
                  <a:pt x="66" y="80"/>
                  <a:pt x="66" y="80"/>
                </a:cubicBezTo>
                <a:cubicBezTo>
                  <a:pt x="44" y="50"/>
                  <a:pt x="44" y="50"/>
                  <a:pt x="44" y="50"/>
                </a:cubicBezTo>
                <a:cubicBezTo>
                  <a:pt x="36" y="57"/>
                  <a:pt x="36" y="57"/>
                  <a:pt x="36" y="57"/>
                </a:cubicBezTo>
                <a:cubicBezTo>
                  <a:pt x="39" y="70"/>
                  <a:pt x="39" y="70"/>
                  <a:pt x="39" y="70"/>
                </a:cubicBezTo>
                <a:cubicBezTo>
                  <a:pt x="34" y="75"/>
                  <a:pt x="34" y="75"/>
                  <a:pt x="34" y="75"/>
                </a:cubicBezTo>
                <a:cubicBezTo>
                  <a:pt x="26" y="61"/>
                  <a:pt x="26" y="61"/>
                  <a:pt x="26" y="61"/>
                </a:cubicBezTo>
                <a:cubicBezTo>
                  <a:pt x="21" y="67"/>
                  <a:pt x="21" y="67"/>
                  <a:pt x="21" y="67"/>
                </a:cubicBezTo>
                <a:cubicBezTo>
                  <a:pt x="16" y="62"/>
                  <a:pt x="16" y="62"/>
                  <a:pt x="16" y="62"/>
                </a:cubicBezTo>
                <a:cubicBezTo>
                  <a:pt x="21" y="57"/>
                  <a:pt x="21" y="57"/>
                  <a:pt x="21" y="57"/>
                </a:cubicBezTo>
                <a:cubicBezTo>
                  <a:pt x="7" y="50"/>
                  <a:pt x="7" y="50"/>
                  <a:pt x="7" y="50"/>
                </a:cubicBezTo>
                <a:cubicBezTo>
                  <a:pt x="12" y="44"/>
                  <a:pt x="12" y="44"/>
                  <a:pt x="12" y="44"/>
                </a:cubicBezTo>
                <a:cubicBezTo>
                  <a:pt x="25" y="47"/>
                  <a:pt x="25" y="47"/>
                  <a:pt x="25" y="47"/>
                </a:cubicBezTo>
                <a:cubicBezTo>
                  <a:pt x="32" y="39"/>
                  <a:pt x="32" y="39"/>
                  <a:pt x="32" y="39"/>
                </a:cubicBezTo>
                <a:cubicBezTo>
                  <a:pt x="0" y="18"/>
                  <a:pt x="0" y="18"/>
                  <a:pt x="0" y="18"/>
                </a:cubicBezTo>
                <a:cubicBezTo>
                  <a:pt x="9" y="8"/>
                  <a:pt x="9" y="8"/>
                  <a:pt x="9" y="8"/>
                </a:cubicBezTo>
                <a:cubicBezTo>
                  <a:pt x="51" y="16"/>
                  <a:pt x="51" y="16"/>
                  <a:pt x="51" y="16"/>
                </a:cubicBezTo>
                <a:cubicBezTo>
                  <a:pt x="53" y="13"/>
                  <a:pt x="53" y="13"/>
                  <a:pt x="53" y="13"/>
                </a:cubicBezTo>
                <a:cubicBezTo>
                  <a:pt x="60" y="5"/>
                  <a:pt x="67" y="4"/>
                  <a:pt x="74" y="6"/>
                </a:cubicBezTo>
                <a:close/>
                <a:moveTo>
                  <a:pt x="82" y="50"/>
                </a:moveTo>
                <a:cubicBezTo>
                  <a:pt x="74" y="42"/>
                  <a:pt x="74" y="42"/>
                  <a:pt x="74" y="42"/>
                </a:cubicBezTo>
                <a:cubicBezTo>
                  <a:pt x="72" y="44"/>
                  <a:pt x="72" y="44"/>
                  <a:pt x="72" y="44"/>
                </a:cubicBezTo>
                <a:cubicBezTo>
                  <a:pt x="76" y="57"/>
                  <a:pt x="76" y="57"/>
                  <a:pt x="76" y="57"/>
                </a:cubicBezTo>
                <a:cubicBezTo>
                  <a:pt x="82" y="50"/>
                  <a:pt x="82" y="50"/>
                  <a:pt x="82" y="50"/>
                </a:cubicBezTo>
                <a:close/>
                <a:moveTo>
                  <a:pt x="29" y="0"/>
                </a:moveTo>
                <a:cubicBezTo>
                  <a:pt x="23" y="7"/>
                  <a:pt x="23" y="7"/>
                  <a:pt x="23" y="7"/>
                </a:cubicBezTo>
                <a:cubicBezTo>
                  <a:pt x="36" y="10"/>
                  <a:pt x="36" y="10"/>
                  <a:pt x="36" y="10"/>
                </a:cubicBezTo>
                <a:cubicBezTo>
                  <a:pt x="37" y="8"/>
                  <a:pt x="37" y="8"/>
                  <a:pt x="37" y="8"/>
                </a:cubicBezTo>
                <a:lnTo>
                  <a:pt x="29" y="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46" name="文本框 88"/>
          <p:cNvSpPr txBox="1"/>
          <p:nvPr/>
        </p:nvSpPr>
        <p:spPr>
          <a:xfrm>
            <a:off x="7034517" y="2105078"/>
            <a:ext cx="4045719" cy="652486"/>
          </a:xfrm>
          <a:prstGeom prst="rect">
            <a:avLst/>
          </a:prstGeom>
          <a:noFill/>
        </p:spPr>
        <p:txBody>
          <a:bodyPr wrap="square" rtlCol="0">
            <a:spAutoFit/>
          </a:bodyPr>
          <a:lstStyle>
            <a:defPPr>
              <a:defRPr lang="zh-CN"/>
            </a:defPPr>
            <a:lvl1pPr algn="r">
              <a:lnSpc>
                <a:spcPct val="150000"/>
              </a:lnSpc>
              <a:defRPr sz="1400">
                <a:solidFill>
                  <a:schemeClr val="bg1">
                    <a:lumMod val="85000"/>
                  </a:schemeClr>
                </a:solidFill>
                <a:latin typeface="微软雅黑" panose="020B0503020204020204" pitchFamily="34" charset="-122"/>
                <a:ea typeface="微软雅黑" panose="020B0503020204020204" pitchFamily="34" charset="-122"/>
              </a:defRPr>
            </a:lvl1pPr>
          </a:lstStyle>
          <a:p>
            <a:pPr algn="just">
              <a:lnSpc>
                <a:spcPct val="130000"/>
              </a:lnSpc>
            </a:pPr>
            <a:r>
              <a:rPr lang="zh-CN" altLang="en-US" dirty="0">
                <a:solidFill>
                  <a:schemeClr val="tx1">
                    <a:lumMod val="85000"/>
                    <a:lumOff val="15000"/>
                  </a:schemeClr>
                </a:solidFill>
                <a:cs typeface="+mn-ea"/>
                <a:sym typeface="+mn-lt"/>
              </a:rPr>
              <a:t>点击此处输入具体内容</a:t>
            </a:r>
            <a:r>
              <a:rPr lang="en-US" altLang="zh-CN" dirty="0">
                <a:solidFill>
                  <a:schemeClr val="tx1">
                    <a:lumMod val="85000"/>
                    <a:lumOff val="15000"/>
                  </a:schemeClr>
                </a:solidFill>
                <a:cs typeface="+mn-ea"/>
                <a:sym typeface="+mn-lt"/>
              </a:rPr>
              <a:t>,</a:t>
            </a:r>
            <a:r>
              <a:rPr lang="zh-CN" altLang="en-US" dirty="0">
                <a:solidFill>
                  <a:schemeClr val="tx1">
                    <a:lumMod val="85000"/>
                    <a:lumOff val="15000"/>
                  </a:schemeClr>
                </a:solidFill>
              </a:rPr>
              <a:t>听风吹雨</a:t>
            </a:r>
            <a:r>
              <a:rPr lang="en-US" altLang="zh-CN" dirty="0">
                <a:solidFill>
                  <a:schemeClr val="tx1">
                    <a:lumMod val="85000"/>
                    <a:lumOff val="15000"/>
                  </a:schemeClr>
                </a:solidFill>
              </a:rPr>
              <a:t>,</a:t>
            </a:r>
            <a:r>
              <a:rPr lang="zh-CN" altLang="en-US" dirty="0">
                <a:solidFill>
                  <a:schemeClr val="tx1">
                    <a:lumMod val="85000"/>
                    <a:lumOff val="15000"/>
                  </a:schemeClr>
                </a:solidFill>
              </a:rPr>
              <a:t>为您的演讲加分添彩</a:t>
            </a:r>
            <a:r>
              <a:rPr lang="en-US" altLang="zh-CN" dirty="0">
                <a:solidFill>
                  <a:schemeClr val="tx1">
                    <a:lumMod val="85000"/>
                    <a:lumOff val="15000"/>
                  </a:schemeClr>
                </a:solidFill>
              </a:rPr>
              <a:t>!</a:t>
            </a:r>
            <a:r>
              <a:rPr lang="zh-CN" altLang="en-US" dirty="0">
                <a:solidFill>
                  <a:schemeClr val="tx1">
                    <a:lumMod val="85000"/>
                    <a:lumOff val="15000"/>
                  </a:schemeClr>
                </a:solidFill>
                <a:cs typeface="+mn-ea"/>
                <a:sym typeface="+mn-lt"/>
              </a:rPr>
              <a:t>点击此处输入具体内容</a:t>
            </a:r>
            <a:endParaRPr lang="zh-CN" altLang="en-US" dirty="0">
              <a:solidFill>
                <a:schemeClr val="tx1">
                  <a:lumMod val="85000"/>
                  <a:lumOff val="15000"/>
                </a:schemeClr>
              </a:solidFill>
            </a:endParaRPr>
          </a:p>
        </p:txBody>
      </p:sp>
      <p:sp>
        <p:nvSpPr>
          <p:cNvPr id="47" name="TextBox 81"/>
          <p:cNvSpPr txBox="1"/>
          <p:nvPr/>
        </p:nvSpPr>
        <p:spPr>
          <a:xfrm>
            <a:off x="7034517" y="1740340"/>
            <a:ext cx="1368151" cy="400110"/>
          </a:xfrm>
          <a:prstGeom prst="rect">
            <a:avLst/>
          </a:prstGeom>
          <a:noFill/>
        </p:spPr>
        <p:txBody>
          <a:bodyPr wrap="square" rtlCol="0">
            <a:spAutoFit/>
          </a:bodyPr>
          <a:lstStyle/>
          <a:p>
            <a:r>
              <a:rPr lang="zh-CN" altLang="en-US" sz="2000" b="1" dirty="0">
                <a:solidFill>
                  <a:srgbClr val="7B77FF"/>
                </a:solidFill>
                <a:latin typeface="微软雅黑" panose="020B0503020204020204" pitchFamily="34" charset="-122"/>
                <a:ea typeface="微软雅黑" panose="020B0503020204020204" pitchFamily="34" charset="-122"/>
              </a:rPr>
              <a:t>添加标题</a:t>
            </a:r>
          </a:p>
        </p:txBody>
      </p:sp>
      <p:sp>
        <p:nvSpPr>
          <p:cNvPr id="48" name="文本框 88"/>
          <p:cNvSpPr txBox="1"/>
          <p:nvPr/>
        </p:nvSpPr>
        <p:spPr>
          <a:xfrm>
            <a:off x="7034517" y="3476678"/>
            <a:ext cx="4045719" cy="652486"/>
          </a:xfrm>
          <a:prstGeom prst="rect">
            <a:avLst/>
          </a:prstGeom>
          <a:noFill/>
        </p:spPr>
        <p:txBody>
          <a:bodyPr wrap="square" rtlCol="0">
            <a:spAutoFit/>
          </a:bodyPr>
          <a:lstStyle>
            <a:defPPr>
              <a:defRPr lang="zh-CN"/>
            </a:defPPr>
            <a:lvl1pPr algn="r">
              <a:lnSpc>
                <a:spcPct val="150000"/>
              </a:lnSpc>
              <a:defRPr sz="1400">
                <a:solidFill>
                  <a:schemeClr val="bg1">
                    <a:lumMod val="85000"/>
                  </a:schemeClr>
                </a:solidFill>
                <a:latin typeface="微软雅黑" panose="020B0503020204020204" pitchFamily="34" charset="-122"/>
                <a:ea typeface="微软雅黑" panose="020B0503020204020204" pitchFamily="34" charset="-122"/>
              </a:defRPr>
            </a:lvl1pPr>
          </a:lstStyle>
          <a:p>
            <a:pPr algn="just">
              <a:lnSpc>
                <a:spcPct val="130000"/>
              </a:lnSpc>
            </a:pPr>
            <a:r>
              <a:rPr lang="zh-CN" altLang="en-US" dirty="0">
                <a:solidFill>
                  <a:schemeClr val="tx1">
                    <a:lumMod val="85000"/>
                    <a:lumOff val="15000"/>
                  </a:schemeClr>
                </a:solidFill>
                <a:cs typeface="+mn-ea"/>
                <a:sym typeface="+mn-lt"/>
              </a:rPr>
              <a:t>点击此处输入具体内容</a:t>
            </a:r>
            <a:r>
              <a:rPr lang="en-US" altLang="zh-CN" dirty="0">
                <a:solidFill>
                  <a:schemeClr val="tx1">
                    <a:lumMod val="85000"/>
                    <a:lumOff val="15000"/>
                  </a:schemeClr>
                </a:solidFill>
                <a:cs typeface="+mn-ea"/>
                <a:sym typeface="+mn-lt"/>
              </a:rPr>
              <a:t>,</a:t>
            </a:r>
            <a:r>
              <a:rPr lang="zh-CN" altLang="en-US" dirty="0">
                <a:solidFill>
                  <a:schemeClr val="tx1">
                    <a:lumMod val="85000"/>
                    <a:lumOff val="15000"/>
                  </a:schemeClr>
                </a:solidFill>
              </a:rPr>
              <a:t>听风吹雨</a:t>
            </a:r>
            <a:r>
              <a:rPr lang="en-US" altLang="zh-CN" dirty="0">
                <a:solidFill>
                  <a:schemeClr val="tx1">
                    <a:lumMod val="85000"/>
                    <a:lumOff val="15000"/>
                  </a:schemeClr>
                </a:solidFill>
              </a:rPr>
              <a:t>,</a:t>
            </a:r>
            <a:r>
              <a:rPr lang="zh-CN" altLang="en-US" dirty="0">
                <a:solidFill>
                  <a:schemeClr val="tx1">
                    <a:lumMod val="85000"/>
                    <a:lumOff val="15000"/>
                  </a:schemeClr>
                </a:solidFill>
              </a:rPr>
              <a:t>为您的演讲加分添彩</a:t>
            </a:r>
            <a:r>
              <a:rPr lang="en-US" altLang="zh-CN" dirty="0">
                <a:solidFill>
                  <a:schemeClr val="tx1">
                    <a:lumMod val="85000"/>
                    <a:lumOff val="15000"/>
                  </a:schemeClr>
                </a:solidFill>
              </a:rPr>
              <a:t>!</a:t>
            </a:r>
            <a:r>
              <a:rPr lang="zh-CN" altLang="en-US" dirty="0">
                <a:solidFill>
                  <a:schemeClr val="tx1">
                    <a:lumMod val="85000"/>
                    <a:lumOff val="15000"/>
                  </a:schemeClr>
                </a:solidFill>
                <a:cs typeface="+mn-ea"/>
                <a:sym typeface="+mn-lt"/>
              </a:rPr>
              <a:t>点击此处输入具体内容</a:t>
            </a:r>
            <a:endParaRPr lang="zh-CN" altLang="en-US" dirty="0">
              <a:solidFill>
                <a:schemeClr val="tx1">
                  <a:lumMod val="85000"/>
                  <a:lumOff val="15000"/>
                </a:schemeClr>
              </a:solidFill>
            </a:endParaRPr>
          </a:p>
        </p:txBody>
      </p:sp>
      <p:sp>
        <p:nvSpPr>
          <p:cNvPr id="49" name="TextBox 81"/>
          <p:cNvSpPr txBox="1"/>
          <p:nvPr/>
        </p:nvSpPr>
        <p:spPr>
          <a:xfrm>
            <a:off x="7034517" y="3111940"/>
            <a:ext cx="1368151" cy="400110"/>
          </a:xfrm>
          <a:prstGeom prst="rect">
            <a:avLst/>
          </a:prstGeom>
          <a:noFill/>
        </p:spPr>
        <p:txBody>
          <a:bodyPr wrap="square" rtlCol="0">
            <a:spAutoFit/>
          </a:bodyPr>
          <a:lstStyle/>
          <a:p>
            <a:r>
              <a:rPr lang="zh-CN" altLang="en-US" sz="2000" b="1" dirty="0">
                <a:solidFill>
                  <a:srgbClr val="7B77FF"/>
                </a:solidFill>
                <a:latin typeface="微软雅黑" panose="020B0503020204020204" pitchFamily="34" charset="-122"/>
                <a:ea typeface="微软雅黑" panose="020B0503020204020204" pitchFamily="34" charset="-122"/>
              </a:rPr>
              <a:t>添加标题</a:t>
            </a:r>
          </a:p>
        </p:txBody>
      </p:sp>
      <p:sp>
        <p:nvSpPr>
          <p:cNvPr id="50" name="文本框 88"/>
          <p:cNvSpPr txBox="1"/>
          <p:nvPr/>
        </p:nvSpPr>
        <p:spPr>
          <a:xfrm>
            <a:off x="7034517" y="4835921"/>
            <a:ext cx="4045719" cy="652486"/>
          </a:xfrm>
          <a:prstGeom prst="rect">
            <a:avLst/>
          </a:prstGeom>
          <a:noFill/>
        </p:spPr>
        <p:txBody>
          <a:bodyPr wrap="square" rtlCol="0">
            <a:spAutoFit/>
          </a:bodyPr>
          <a:lstStyle>
            <a:defPPr>
              <a:defRPr lang="zh-CN"/>
            </a:defPPr>
            <a:lvl1pPr algn="r">
              <a:lnSpc>
                <a:spcPct val="150000"/>
              </a:lnSpc>
              <a:defRPr sz="1400">
                <a:solidFill>
                  <a:schemeClr val="bg1">
                    <a:lumMod val="85000"/>
                  </a:schemeClr>
                </a:solidFill>
                <a:latin typeface="微软雅黑" panose="020B0503020204020204" pitchFamily="34" charset="-122"/>
                <a:ea typeface="微软雅黑" panose="020B0503020204020204" pitchFamily="34" charset="-122"/>
              </a:defRPr>
            </a:lvl1pPr>
          </a:lstStyle>
          <a:p>
            <a:pPr algn="just">
              <a:lnSpc>
                <a:spcPct val="130000"/>
              </a:lnSpc>
            </a:pPr>
            <a:r>
              <a:rPr lang="zh-CN" altLang="en-US" dirty="0">
                <a:solidFill>
                  <a:schemeClr val="tx1">
                    <a:lumMod val="85000"/>
                    <a:lumOff val="15000"/>
                  </a:schemeClr>
                </a:solidFill>
                <a:cs typeface="+mn-ea"/>
                <a:sym typeface="+mn-lt"/>
              </a:rPr>
              <a:t>点击此处输入具体内容</a:t>
            </a:r>
            <a:r>
              <a:rPr lang="en-US" altLang="zh-CN" dirty="0">
                <a:solidFill>
                  <a:schemeClr val="tx1">
                    <a:lumMod val="85000"/>
                    <a:lumOff val="15000"/>
                  </a:schemeClr>
                </a:solidFill>
                <a:cs typeface="+mn-ea"/>
                <a:sym typeface="+mn-lt"/>
              </a:rPr>
              <a:t>,</a:t>
            </a:r>
            <a:r>
              <a:rPr lang="zh-CN" altLang="en-US" dirty="0">
                <a:solidFill>
                  <a:schemeClr val="tx1">
                    <a:lumMod val="85000"/>
                    <a:lumOff val="15000"/>
                  </a:schemeClr>
                </a:solidFill>
              </a:rPr>
              <a:t>听风吹雨</a:t>
            </a:r>
            <a:r>
              <a:rPr lang="en-US" altLang="zh-CN" dirty="0">
                <a:solidFill>
                  <a:schemeClr val="tx1">
                    <a:lumMod val="85000"/>
                    <a:lumOff val="15000"/>
                  </a:schemeClr>
                </a:solidFill>
              </a:rPr>
              <a:t>,</a:t>
            </a:r>
            <a:r>
              <a:rPr lang="zh-CN" altLang="en-US" dirty="0">
                <a:solidFill>
                  <a:schemeClr val="tx1">
                    <a:lumMod val="85000"/>
                    <a:lumOff val="15000"/>
                  </a:schemeClr>
                </a:solidFill>
              </a:rPr>
              <a:t>为您的演讲加分添彩</a:t>
            </a:r>
            <a:r>
              <a:rPr lang="en-US" altLang="zh-CN" dirty="0">
                <a:solidFill>
                  <a:schemeClr val="tx1">
                    <a:lumMod val="85000"/>
                    <a:lumOff val="15000"/>
                  </a:schemeClr>
                </a:solidFill>
              </a:rPr>
              <a:t>!</a:t>
            </a:r>
            <a:r>
              <a:rPr lang="zh-CN" altLang="en-US" dirty="0">
                <a:solidFill>
                  <a:schemeClr val="tx1">
                    <a:lumMod val="85000"/>
                    <a:lumOff val="15000"/>
                  </a:schemeClr>
                </a:solidFill>
                <a:cs typeface="+mn-ea"/>
                <a:sym typeface="+mn-lt"/>
              </a:rPr>
              <a:t>点击此处输入具体内容</a:t>
            </a:r>
            <a:endParaRPr lang="zh-CN" altLang="en-US" dirty="0">
              <a:solidFill>
                <a:schemeClr val="tx1">
                  <a:lumMod val="85000"/>
                  <a:lumOff val="15000"/>
                </a:schemeClr>
              </a:solidFill>
            </a:endParaRPr>
          </a:p>
        </p:txBody>
      </p:sp>
      <p:sp>
        <p:nvSpPr>
          <p:cNvPr id="51" name="TextBox 81"/>
          <p:cNvSpPr txBox="1"/>
          <p:nvPr/>
        </p:nvSpPr>
        <p:spPr>
          <a:xfrm>
            <a:off x="7034517" y="4471183"/>
            <a:ext cx="1368151" cy="400110"/>
          </a:xfrm>
          <a:prstGeom prst="rect">
            <a:avLst/>
          </a:prstGeom>
          <a:noFill/>
        </p:spPr>
        <p:txBody>
          <a:bodyPr wrap="square" rtlCol="0">
            <a:spAutoFit/>
          </a:bodyPr>
          <a:lstStyle/>
          <a:p>
            <a:r>
              <a:rPr lang="zh-CN" altLang="en-US" sz="2000" b="1" dirty="0">
                <a:solidFill>
                  <a:srgbClr val="7B77FF"/>
                </a:solidFill>
                <a:latin typeface="微软雅黑" panose="020B0503020204020204" pitchFamily="34" charset="-122"/>
                <a:ea typeface="微软雅黑" panose="020B0503020204020204" pitchFamily="34" charset="-122"/>
              </a:rPr>
              <a:t>添加标题</a:t>
            </a:r>
          </a:p>
        </p:txBody>
      </p:sp>
      <p:sp>
        <p:nvSpPr>
          <p:cNvPr id="39" name="TextBox 17"/>
          <p:cNvSpPr txBox="1"/>
          <p:nvPr/>
        </p:nvSpPr>
        <p:spPr>
          <a:xfrm>
            <a:off x="1090233" y="214859"/>
            <a:ext cx="1620957" cy="523220"/>
          </a:xfrm>
          <a:prstGeom prst="rect">
            <a:avLst/>
          </a:prstGeom>
          <a:noFill/>
        </p:spPr>
        <p:txBody>
          <a:bodyPr wrap="none" rtlCol="0">
            <a:spAutoFit/>
          </a:bodyPr>
          <a:lstStyle/>
          <a:p>
            <a:r>
              <a:rPr lang="zh-CN" altLang="en-US" sz="2800" b="1" dirty="0">
                <a:solidFill>
                  <a:srgbClr val="7B77FF"/>
                </a:solidFill>
                <a:latin typeface="微软雅黑" panose="020B0503020204020204" pitchFamily="34" charset="-122"/>
                <a:ea typeface="微软雅黑" panose="020B0503020204020204" pitchFamily="34" charset="-122"/>
                <a:sym typeface="+mn-lt"/>
              </a:rPr>
              <a:t>营销广告</a:t>
            </a:r>
          </a:p>
        </p:txBody>
      </p:sp>
      <p:sp>
        <p:nvSpPr>
          <p:cNvPr id="40" name="任意多边形: 形状 39"/>
          <p:cNvSpPr/>
          <p:nvPr/>
        </p:nvSpPr>
        <p:spPr>
          <a:xfrm rot="6873902">
            <a:off x="350857" y="166657"/>
            <a:ext cx="636191" cy="662805"/>
          </a:xfrm>
          <a:custGeom>
            <a:avLst/>
            <a:gdLst>
              <a:gd name="connsiteX0" fmla="*/ 613277 w 3866328"/>
              <a:gd name="connsiteY0" fmla="*/ 140207 h 4172679"/>
              <a:gd name="connsiteX1" fmla="*/ 2546080 w 3866328"/>
              <a:gd name="connsiteY1" fmla="*/ 399531 h 4172679"/>
              <a:gd name="connsiteX2" fmla="*/ 3805207 w 3866328"/>
              <a:gd name="connsiteY2" fmla="*/ 1545372 h 4172679"/>
              <a:gd name="connsiteX3" fmla="*/ 3807012 w 3866328"/>
              <a:gd name="connsiteY3" fmla="*/ 1550368 h 4172679"/>
              <a:gd name="connsiteX4" fmla="*/ 3829988 w 3866328"/>
              <a:gd name="connsiteY4" fmla="*/ 1589517 h 4172679"/>
              <a:gd name="connsiteX5" fmla="*/ 3865844 w 3866328"/>
              <a:gd name="connsiteY5" fmla="*/ 1770949 h 4172679"/>
              <a:gd name="connsiteX6" fmla="*/ 3864378 w 3866328"/>
              <a:gd name="connsiteY6" fmla="*/ 1791606 h 4172679"/>
              <a:gd name="connsiteX7" fmla="*/ 3866328 w 3866328"/>
              <a:gd name="connsiteY7" fmla="*/ 1834775 h 4172679"/>
              <a:gd name="connsiteX8" fmla="*/ 3853401 w 3866328"/>
              <a:gd name="connsiteY8" fmla="*/ 1920995 h 4172679"/>
              <a:gd name="connsiteX9" fmla="*/ 3843093 w 3866328"/>
              <a:gd name="connsiteY9" fmla="*/ 1947820 h 4172679"/>
              <a:gd name="connsiteX10" fmla="*/ 3834969 w 3866328"/>
              <a:gd name="connsiteY10" fmla="*/ 1986353 h 4172679"/>
              <a:gd name="connsiteX11" fmla="*/ 2672420 w 3866328"/>
              <a:gd name="connsiteY11" fmla="*/ 3433435 h 4172679"/>
              <a:gd name="connsiteX12" fmla="*/ 856034 w 3866328"/>
              <a:gd name="connsiteY12" fmla="*/ 4165915 h 4172679"/>
              <a:gd name="connsiteX13" fmla="*/ 774152 w 3866328"/>
              <a:gd name="connsiteY13" fmla="*/ 4149628 h 4172679"/>
              <a:gd name="connsiteX14" fmla="*/ 763689 w 3866328"/>
              <a:gd name="connsiteY14" fmla="*/ 4148356 h 4172679"/>
              <a:gd name="connsiteX15" fmla="*/ 758900 w 3866328"/>
              <a:gd name="connsiteY15" fmla="*/ 4146595 h 4172679"/>
              <a:gd name="connsiteX16" fmla="*/ 753837 w 3866328"/>
              <a:gd name="connsiteY16" fmla="*/ 4145587 h 4172679"/>
              <a:gd name="connsiteX17" fmla="*/ 691610 w 3866328"/>
              <a:gd name="connsiteY17" fmla="*/ 4121853 h 4172679"/>
              <a:gd name="connsiteX18" fmla="*/ 679226 w 3866328"/>
              <a:gd name="connsiteY18" fmla="*/ 4117300 h 4172679"/>
              <a:gd name="connsiteX19" fmla="*/ 678511 w 3866328"/>
              <a:gd name="connsiteY19" fmla="*/ 4116857 h 4172679"/>
              <a:gd name="connsiteX20" fmla="*/ 664236 w 3866328"/>
              <a:gd name="connsiteY20" fmla="*/ 4111412 h 4172679"/>
              <a:gd name="connsiteX21" fmla="*/ 588310 w 3866328"/>
              <a:gd name="connsiteY21" fmla="*/ 4063104 h 4172679"/>
              <a:gd name="connsiteX22" fmla="*/ 556369 w 3866328"/>
              <a:gd name="connsiteY22" fmla="*/ 4030352 h 4172679"/>
              <a:gd name="connsiteX23" fmla="*/ 519547 w 3866328"/>
              <a:gd name="connsiteY23" fmla="*/ 3997884 h 4172679"/>
              <a:gd name="connsiteX24" fmla="*/ 0 w 3866328"/>
              <a:gd name="connsiteY24" fmla="*/ 2109537 h 4172679"/>
              <a:gd name="connsiteX25" fmla="*/ 597702 w 3866328"/>
              <a:gd name="connsiteY25" fmla="*/ 152275 h 4172679"/>
              <a:gd name="connsiteX26" fmla="*/ 605929 w 3866328"/>
              <a:gd name="connsiteY26" fmla="*/ 147179 h 4172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66328" h="4172679">
                <a:moveTo>
                  <a:pt x="613277" y="140207"/>
                </a:moveTo>
                <a:cubicBezTo>
                  <a:pt x="942882" y="-114697"/>
                  <a:pt x="1743763" y="-18409"/>
                  <a:pt x="2546080" y="399531"/>
                </a:cubicBezTo>
                <a:cubicBezTo>
                  <a:pt x="3176472" y="727912"/>
                  <a:pt x="3643634" y="1169373"/>
                  <a:pt x="3805207" y="1545372"/>
                </a:cubicBezTo>
                <a:lnTo>
                  <a:pt x="3807012" y="1550368"/>
                </a:lnTo>
                <a:lnTo>
                  <a:pt x="3829988" y="1589517"/>
                </a:lnTo>
                <a:cubicBezTo>
                  <a:pt x="3853560" y="1643474"/>
                  <a:pt x="3865262" y="1704381"/>
                  <a:pt x="3865844" y="1770949"/>
                </a:cubicBezTo>
                <a:lnTo>
                  <a:pt x="3864378" y="1791606"/>
                </a:lnTo>
                <a:lnTo>
                  <a:pt x="3866328" y="1834775"/>
                </a:lnTo>
                <a:cubicBezTo>
                  <a:pt x="3864901" y="1864503"/>
                  <a:pt x="3860627" y="1893288"/>
                  <a:pt x="3853401" y="1920995"/>
                </a:cubicBezTo>
                <a:lnTo>
                  <a:pt x="3843093" y="1947820"/>
                </a:lnTo>
                <a:lnTo>
                  <a:pt x="3834969" y="1986353"/>
                </a:lnTo>
                <a:cubicBezTo>
                  <a:pt x="3719934" y="2407688"/>
                  <a:pt x="3291040" y="2961393"/>
                  <a:pt x="2672420" y="3433435"/>
                </a:cubicBezTo>
                <a:cubicBezTo>
                  <a:pt x="1997562" y="3948390"/>
                  <a:pt x="1288580" y="4219908"/>
                  <a:pt x="856034" y="4165915"/>
                </a:cubicBezTo>
                <a:lnTo>
                  <a:pt x="774152" y="4149628"/>
                </a:lnTo>
                <a:lnTo>
                  <a:pt x="763689" y="4148356"/>
                </a:lnTo>
                <a:lnTo>
                  <a:pt x="758900" y="4146595"/>
                </a:lnTo>
                <a:lnTo>
                  <a:pt x="753837" y="4145587"/>
                </a:lnTo>
                <a:lnTo>
                  <a:pt x="691610" y="4121853"/>
                </a:lnTo>
                <a:lnTo>
                  <a:pt x="679226" y="4117300"/>
                </a:lnTo>
                <a:lnTo>
                  <a:pt x="678511" y="4116857"/>
                </a:lnTo>
                <a:lnTo>
                  <a:pt x="664236" y="4111412"/>
                </a:lnTo>
                <a:cubicBezTo>
                  <a:pt x="636588" y="4097681"/>
                  <a:pt x="611219" y="4081594"/>
                  <a:pt x="588310" y="4063104"/>
                </a:cubicBezTo>
                <a:lnTo>
                  <a:pt x="556369" y="4030352"/>
                </a:lnTo>
                <a:lnTo>
                  <a:pt x="519547" y="3997884"/>
                </a:lnTo>
                <a:cubicBezTo>
                  <a:pt x="214231" y="3686768"/>
                  <a:pt x="0" y="2958426"/>
                  <a:pt x="0" y="2109537"/>
                </a:cubicBezTo>
                <a:cubicBezTo>
                  <a:pt x="0" y="1189907"/>
                  <a:pt x="251424" y="411752"/>
                  <a:pt x="597702" y="152275"/>
                </a:cubicBezTo>
                <a:lnTo>
                  <a:pt x="605929" y="147179"/>
                </a:lnTo>
                <a:close/>
              </a:path>
            </a:pathLst>
          </a:custGeom>
          <a:gradFill>
            <a:gsLst>
              <a:gs pos="97000">
                <a:srgbClr val="9D8EFF"/>
              </a:gs>
              <a:gs pos="1770">
                <a:srgbClr val="7B77FF"/>
              </a:gs>
              <a:gs pos="44000">
                <a:srgbClr val="EFEFEF"/>
              </a:gs>
            </a:gsLst>
            <a:lin ang="2400000" scaled="0"/>
          </a:gradFill>
          <a:ln>
            <a:noFill/>
          </a:ln>
          <a:effectLst>
            <a:outerShdw blurRad="762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p:cTn id="15" dur="500" fill="hold"/>
                                        <p:tgtEl>
                                          <p:spTgt spid="16"/>
                                        </p:tgtEl>
                                        <p:attrNameLst>
                                          <p:attrName>ppt_w</p:attrName>
                                        </p:attrNameLst>
                                      </p:cBhvr>
                                      <p:tavLst>
                                        <p:tav tm="0">
                                          <p:val>
                                            <p:fltVal val="0"/>
                                          </p:val>
                                        </p:tav>
                                        <p:tav tm="100000">
                                          <p:val>
                                            <p:strVal val="#ppt_w"/>
                                          </p:val>
                                        </p:tav>
                                      </p:tavLst>
                                    </p:anim>
                                    <p:anim calcmode="lin" valueType="num">
                                      <p:cBhvr>
                                        <p:cTn id="16" dur="500" fill="hold"/>
                                        <p:tgtEl>
                                          <p:spTgt spid="16"/>
                                        </p:tgtEl>
                                        <p:attrNameLst>
                                          <p:attrName>ppt_h</p:attrName>
                                        </p:attrNameLst>
                                      </p:cBhvr>
                                      <p:tavLst>
                                        <p:tav tm="0">
                                          <p:val>
                                            <p:fltVal val="0"/>
                                          </p:val>
                                        </p:tav>
                                        <p:tav tm="100000">
                                          <p:val>
                                            <p:strVal val="#ppt_h"/>
                                          </p:val>
                                        </p:tav>
                                      </p:tavLst>
                                    </p:anim>
                                    <p:animEffect transition="in" filter="fade">
                                      <p:cBhvr>
                                        <p:cTn id="17" dur="500"/>
                                        <p:tgtEl>
                                          <p:spTgt spid="16"/>
                                        </p:tgtEl>
                                      </p:cBhvr>
                                    </p:animEffect>
                                  </p:childTnLst>
                                </p:cTn>
                              </p:par>
                              <p:par>
                                <p:cTn id="18" presetID="53" presetClass="entr" presetSubtype="16"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 calcmode="lin" valueType="num">
                                      <p:cBhvr>
                                        <p:cTn id="20" dur="500" fill="hold"/>
                                        <p:tgtEl>
                                          <p:spTgt spid="8"/>
                                        </p:tgtEl>
                                        <p:attrNameLst>
                                          <p:attrName>ppt_w</p:attrName>
                                        </p:attrNameLst>
                                      </p:cBhvr>
                                      <p:tavLst>
                                        <p:tav tm="0">
                                          <p:val>
                                            <p:fltVal val="0"/>
                                          </p:val>
                                        </p:tav>
                                        <p:tav tm="100000">
                                          <p:val>
                                            <p:strVal val="#ppt_w"/>
                                          </p:val>
                                        </p:tav>
                                      </p:tavLst>
                                    </p:anim>
                                    <p:anim calcmode="lin" valueType="num">
                                      <p:cBhvr>
                                        <p:cTn id="21" dur="500" fill="hold"/>
                                        <p:tgtEl>
                                          <p:spTgt spid="8"/>
                                        </p:tgtEl>
                                        <p:attrNameLst>
                                          <p:attrName>ppt_h</p:attrName>
                                        </p:attrNameLst>
                                      </p:cBhvr>
                                      <p:tavLst>
                                        <p:tav tm="0">
                                          <p:val>
                                            <p:fltVal val="0"/>
                                          </p:val>
                                        </p:tav>
                                        <p:tav tm="100000">
                                          <p:val>
                                            <p:strVal val="#ppt_h"/>
                                          </p:val>
                                        </p:tav>
                                      </p:tavLst>
                                    </p:anim>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2" presetClass="entr" presetSubtype="8"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p:tgtEl>
                                          <p:spTgt spid="14"/>
                                        </p:tgtEl>
                                        <p:attrNameLst>
                                          <p:attrName>ppt_x</p:attrName>
                                        </p:attrNameLst>
                                      </p:cBhvr>
                                      <p:tavLst>
                                        <p:tav tm="0">
                                          <p:val>
                                            <p:strVal val="#ppt_x-#ppt_w*1.125000"/>
                                          </p:val>
                                        </p:tav>
                                        <p:tav tm="100000">
                                          <p:val>
                                            <p:strVal val="#ppt_x"/>
                                          </p:val>
                                        </p:tav>
                                      </p:tavLst>
                                    </p:anim>
                                    <p:animEffect transition="in" filter="wipe(right)">
                                      <p:cBhvr>
                                        <p:cTn id="28" dur="500"/>
                                        <p:tgtEl>
                                          <p:spTgt spid="14"/>
                                        </p:tgtEl>
                                      </p:cBhvr>
                                    </p:animEffect>
                                  </p:childTnLst>
                                </p:cTn>
                              </p:par>
                              <p:par>
                                <p:cTn id="29" presetID="12" presetClass="entr" presetSubtype="8"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p:tgtEl>
                                          <p:spTgt spid="9"/>
                                        </p:tgtEl>
                                        <p:attrNameLst>
                                          <p:attrName>ppt_x</p:attrName>
                                        </p:attrNameLst>
                                      </p:cBhvr>
                                      <p:tavLst>
                                        <p:tav tm="0">
                                          <p:val>
                                            <p:strVal val="#ppt_x-#ppt_w*1.125000"/>
                                          </p:val>
                                        </p:tav>
                                        <p:tav tm="100000">
                                          <p:val>
                                            <p:strVal val="#ppt_x"/>
                                          </p:val>
                                        </p:tav>
                                      </p:tavLst>
                                    </p:anim>
                                    <p:animEffect transition="in" filter="wipe(right)">
                                      <p:cBhvr>
                                        <p:cTn id="32" dur="500"/>
                                        <p:tgtEl>
                                          <p:spTgt spid="9"/>
                                        </p:tgtEl>
                                      </p:cBhvr>
                                    </p:animEffect>
                                  </p:childTnLst>
                                </p:cTn>
                              </p:par>
                            </p:childTnLst>
                          </p:cTn>
                        </p:par>
                        <p:par>
                          <p:cTn id="33" fill="hold">
                            <p:stCondLst>
                              <p:cond delay="500"/>
                            </p:stCondLst>
                            <p:childTnLst>
                              <p:par>
                                <p:cTn id="34" presetID="2" presetClass="entr" presetSubtype="2" fill="hold" grpId="0" nodeType="afterEffect">
                                  <p:stCondLst>
                                    <p:cond delay="0"/>
                                  </p:stCondLst>
                                  <p:childTnLst>
                                    <p:set>
                                      <p:cBhvr>
                                        <p:cTn id="35" dur="1" fill="hold">
                                          <p:stCondLst>
                                            <p:cond delay="0"/>
                                          </p:stCondLst>
                                        </p:cTn>
                                        <p:tgtEl>
                                          <p:spTgt spid="46"/>
                                        </p:tgtEl>
                                        <p:attrNameLst>
                                          <p:attrName>style.visibility</p:attrName>
                                        </p:attrNameLst>
                                      </p:cBhvr>
                                      <p:to>
                                        <p:strVal val="visible"/>
                                      </p:to>
                                    </p:set>
                                    <p:anim calcmode="lin" valueType="num">
                                      <p:cBhvr additive="base">
                                        <p:cTn id="36" dur="500" fill="hold"/>
                                        <p:tgtEl>
                                          <p:spTgt spid="46"/>
                                        </p:tgtEl>
                                        <p:attrNameLst>
                                          <p:attrName>ppt_x</p:attrName>
                                        </p:attrNameLst>
                                      </p:cBhvr>
                                      <p:tavLst>
                                        <p:tav tm="0">
                                          <p:val>
                                            <p:strVal val="1+#ppt_w/2"/>
                                          </p:val>
                                        </p:tav>
                                        <p:tav tm="100000">
                                          <p:val>
                                            <p:strVal val="#ppt_x"/>
                                          </p:val>
                                        </p:tav>
                                      </p:tavLst>
                                    </p:anim>
                                    <p:anim calcmode="lin" valueType="num">
                                      <p:cBhvr additive="base">
                                        <p:cTn id="37" dur="500" fill="hold"/>
                                        <p:tgtEl>
                                          <p:spTgt spid="46"/>
                                        </p:tgtEl>
                                        <p:attrNameLst>
                                          <p:attrName>ppt_y</p:attrName>
                                        </p:attrNameLst>
                                      </p:cBhvr>
                                      <p:tavLst>
                                        <p:tav tm="0">
                                          <p:val>
                                            <p:strVal val="#ppt_y"/>
                                          </p:val>
                                        </p:tav>
                                        <p:tav tm="100000">
                                          <p:val>
                                            <p:strVal val="#ppt_y"/>
                                          </p:val>
                                        </p:tav>
                                      </p:tavLst>
                                    </p:anim>
                                  </p:childTnLst>
                                </p:cTn>
                              </p:par>
                              <p:par>
                                <p:cTn id="38" presetID="2" presetClass="entr" presetSubtype="2" fill="hold" grpId="0" nodeType="withEffect">
                                  <p:stCondLst>
                                    <p:cond delay="0"/>
                                  </p:stCondLst>
                                  <p:childTnLst>
                                    <p:set>
                                      <p:cBhvr>
                                        <p:cTn id="39" dur="1" fill="hold">
                                          <p:stCondLst>
                                            <p:cond delay="0"/>
                                          </p:stCondLst>
                                        </p:cTn>
                                        <p:tgtEl>
                                          <p:spTgt spid="47"/>
                                        </p:tgtEl>
                                        <p:attrNameLst>
                                          <p:attrName>style.visibility</p:attrName>
                                        </p:attrNameLst>
                                      </p:cBhvr>
                                      <p:to>
                                        <p:strVal val="visible"/>
                                      </p:to>
                                    </p:set>
                                    <p:anim calcmode="lin" valueType="num">
                                      <p:cBhvr additive="base">
                                        <p:cTn id="40" dur="500" fill="hold"/>
                                        <p:tgtEl>
                                          <p:spTgt spid="47"/>
                                        </p:tgtEl>
                                        <p:attrNameLst>
                                          <p:attrName>ppt_x</p:attrName>
                                        </p:attrNameLst>
                                      </p:cBhvr>
                                      <p:tavLst>
                                        <p:tav tm="0">
                                          <p:val>
                                            <p:strVal val="1+#ppt_w/2"/>
                                          </p:val>
                                        </p:tav>
                                        <p:tav tm="100000">
                                          <p:val>
                                            <p:strVal val="#ppt_x"/>
                                          </p:val>
                                        </p:tav>
                                      </p:tavLst>
                                    </p:anim>
                                    <p:anim calcmode="lin" valueType="num">
                                      <p:cBhvr additive="base">
                                        <p:cTn id="41" dur="500" fill="hold"/>
                                        <p:tgtEl>
                                          <p:spTgt spid="47"/>
                                        </p:tgtEl>
                                        <p:attrNameLst>
                                          <p:attrName>ppt_y</p:attrName>
                                        </p:attrNameLst>
                                      </p:cBhvr>
                                      <p:tavLst>
                                        <p:tav tm="0">
                                          <p:val>
                                            <p:strVal val="#ppt_y"/>
                                          </p:val>
                                        </p:tav>
                                        <p:tav tm="100000">
                                          <p:val>
                                            <p:strVal val="#ppt_y"/>
                                          </p:val>
                                        </p:tav>
                                      </p:tavLst>
                                    </p:anim>
                                  </p:childTnLst>
                                </p:cTn>
                              </p:par>
                            </p:childTnLst>
                          </p:cTn>
                        </p:par>
                        <p:par>
                          <p:cTn id="42" fill="hold">
                            <p:stCondLst>
                              <p:cond delay="1000"/>
                            </p:stCondLst>
                            <p:childTnLst>
                              <p:par>
                                <p:cTn id="43" presetID="2" presetClass="entr" presetSubtype="2" fill="hold" grpId="0" nodeType="afterEffect">
                                  <p:stCondLst>
                                    <p:cond delay="0"/>
                                  </p:stCondLst>
                                  <p:childTnLst>
                                    <p:set>
                                      <p:cBhvr>
                                        <p:cTn id="44" dur="1" fill="hold">
                                          <p:stCondLst>
                                            <p:cond delay="0"/>
                                          </p:stCondLst>
                                        </p:cTn>
                                        <p:tgtEl>
                                          <p:spTgt spid="48"/>
                                        </p:tgtEl>
                                        <p:attrNameLst>
                                          <p:attrName>style.visibility</p:attrName>
                                        </p:attrNameLst>
                                      </p:cBhvr>
                                      <p:to>
                                        <p:strVal val="visible"/>
                                      </p:to>
                                    </p:set>
                                    <p:anim calcmode="lin" valueType="num">
                                      <p:cBhvr additive="base">
                                        <p:cTn id="45" dur="500" fill="hold"/>
                                        <p:tgtEl>
                                          <p:spTgt spid="48"/>
                                        </p:tgtEl>
                                        <p:attrNameLst>
                                          <p:attrName>ppt_x</p:attrName>
                                        </p:attrNameLst>
                                      </p:cBhvr>
                                      <p:tavLst>
                                        <p:tav tm="0">
                                          <p:val>
                                            <p:strVal val="1+#ppt_w/2"/>
                                          </p:val>
                                        </p:tav>
                                        <p:tav tm="100000">
                                          <p:val>
                                            <p:strVal val="#ppt_x"/>
                                          </p:val>
                                        </p:tav>
                                      </p:tavLst>
                                    </p:anim>
                                    <p:anim calcmode="lin" valueType="num">
                                      <p:cBhvr additive="base">
                                        <p:cTn id="46" dur="500" fill="hold"/>
                                        <p:tgtEl>
                                          <p:spTgt spid="48"/>
                                        </p:tgtEl>
                                        <p:attrNameLst>
                                          <p:attrName>ppt_y</p:attrName>
                                        </p:attrNameLst>
                                      </p:cBhvr>
                                      <p:tavLst>
                                        <p:tav tm="0">
                                          <p:val>
                                            <p:strVal val="#ppt_y"/>
                                          </p:val>
                                        </p:tav>
                                        <p:tav tm="100000">
                                          <p:val>
                                            <p:strVal val="#ppt_y"/>
                                          </p:val>
                                        </p:tav>
                                      </p:tavLst>
                                    </p:anim>
                                  </p:childTnLst>
                                </p:cTn>
                              </p:par>
                              <p:par>
                                <p:cTn id="47" presetID="2" presetClass="entr" presetSubtype="2" fill="hold" grpId="0" nodeType="withEffect">
                                  <p:stCondLst>
                                    <p:cond delay="0"/>
                                  </p:stCondLst>
                                  <p:childTnLst>
                                    <p:set>
                                      <p:cBhvr>
                                        <p:cTn id="48" dur="1" fill="hold">
                                          <p:stCondLst>
                                            <p:cond delay="0"/>
                                          </p:stCondLst>
                                        </p:cTn>
                                        <p:tgtEl>
                                          <p:spTgt spid="49"/>
                                        </p:tgtEl>
                                        <p:attrNameLst>
                                          <p:attrName>style.visibility</p:attrName>
                                        </p:attrNameLst>
                                      </p:cBhvr>
                                      <p:to>
                                        <p:strVal val="visible"/>
                                      </p:to>
                                    </p:set>
                                    <p:anim calcmode="lin" valueType="num">
                                      <p:cBhvr additive="base">
                                        <p:cTn id="49" dur="500" fill="hold"/>
                                        <p:tgtEl>
                                          <p:spTgt spid="49"/>
                                        </p:tgtEl>
                                        <p:attrNameLst>
                                          <p:attrName>ppt_x</p:attrName>
                                        </p:attrNameLst>
                                      </p:cBhvr>
                                      <p:tavLst>
                                        <p:tav tm="0">
                                          <p:val>
                                            <p:strVal val="1+#ppt_w/2"/>
                                          </p:val>
                                        </p:tav>
                                        <p:tav tm="100000">
                                          <p:val>
                                            <p:strVal val="#ppt_x"/>
                                          </p:val>
                                        </p:tav>
                                      </p:tavLst>
                                    </p:anim>
                                    <p:anim calcmode="lin" valueType="num">
                                      <p:cBhvr additive="base">
                                        <p:cTn id="50" dur="500" fill="hold"/>
                                        <p:tgtEl>
                                          <p:spTgt spid="49"/>
                                        </p:tgtEl>
                                        <p:attrNameLst>
                                          <p:attrName>ppt_y</p:attrName>
                                        </p:attrNameLst>
                                      </p:cBhvr>
                                      <p:tavLst>
                                        <p:tav tm="0">
                                          <p:val>
                                            <p:strVal val="#ppt_y"/>
                                          </p:val>
                                        </p:tav>
                                        <p:tav tm="100000">
                                          <p:val>
                                            <p:strVal val="#ppt_y"/>
                                          </p:val>
                                        </p:tav>
                                      </p:tavLst>
                                    </p:anim>
                                  </p:childTnLst>
                                </p:cTn>
                              </p:par>
                            </p:childTnLst>
                          </p:cTn>
                        </p:par>
                        <p:par>
                          <p:cTn id="51" fill="hold">
                            <p:stCondLst>
                              <p:cond delay="1500"/>
                            </p:stCondLst>
                            <p:childTnLst>
                              <p:par>
                                <p:cTn id="52" presetID="2" presetClass="entr" presetSubtype="2" fill="hold" grpId="0" nodeType="afterEffect">
                                  <p:stCondLst>
                                    <p:cond delay="0"/>
                                  </p:stCondLst>
                                  <p:childTnLst>
                                    <p:set>
                                      <p:cBhvr>
                                        <p:cTn id="53" dur="1" fill="hold">
                                          <p:stCondLst>
                                            <p:cond delay="0"/>
                                          </p:stCondLst>
                                        </p:cTn>
                                        <p:tgtEl>
                                          <p:spTgt spid="50"/>
                                        </p:tgtEl>
                                        <p:attrNameLst>
                                          <p:attrName>style.visibility</p:attrName>
                                        </p:attrNameLst>
                                      </p:cBhvr>
                                      <p:to>
                                        <p:strVal val="visible"/>
                                      </p:to>
                                    </p:set>
                                    <p:anim calcmode="lin" valueType="num">
                                      <p:cBhvr additive="base">
                                        <p:cTn id="54" dur="500" fill="hold"/>
                                        <p:tgtEl>
                                          <p:spTgt spid="50"/>
                                        </p:tgtEl>
                                        <p:attrNameLst>
                                          <p:attrName>ppt_x</p:attrName>
                                        </p:attrNameLst>
                                      </p:cBhvr>
                                      <p:tavLst>
                                        <p:tav tm="0">
                                          <p:val>
                                            <p:strVal val="1+#ppt_w/2"/>
                                          </p:val>
                                        </p:tav>
                                        <p:tav tm="100000">
                                          <p:val>
                                            <p:strVal val="#ppt_x"/>
                                          </p:val>
                                        </p:tav>
                                      </p:tavLst>
                                    </p:anim>
                                    <p:anim calcmode="lin" valueType="num">
                                      <p:cBhvr additive="base">
                                        <p:cTn id="55" dur="500" fill="hold"/>
                                        <p:tgtEl>
                                          <p:spTgt spid="50"/>
                                        </p:tgtEl>
                                        <p:attrNameLst>
                                          <p:attrName>ppt_y</p:attrName>
                                        </p:attrNameLst>
                                      </p:cBhvr>
                                      <p:tavLst>
                                        <p:tav tm="0">
                                          <p:val>
                                            <p:strVal val="#ppt_y"/>
                                          </p:val>
                                        </p:tav>
                                        <p:tav tm="100000">
                                          <p:val>
                                            <p:strVal val="#ppt_y"/>
                                          </p:val>
                                        </p:tav>
                                      </p:tavLst>
                                    </p:anim>
                                  </p:childTnLst>
                                </p:cTn>
                              </p:par>
                              <p:par>
                                <p:cTn id="56" presetID="2" presetClass="entr" presetSubtype="2" fill="hold" grpId="0" nodeType="withEffect">
                                  <p:stCondLst>
                                    <p:cond delay="0"/>
                                  </p:stCondLst>
                                  <p:childTnLst>
                                    <p:set>
                                      <p:cBhvr>
                                        <p:cTn id="57" dur="1" fill="hold">
                                          <p:stCondLst>
                                            <p:cond delay="0"/>
                                          </p:stCondLst>
                                        </p:cTn>
                                        <p:tgtEl>
                                          <p:spTgt spid="51"/>
                                        </p:tgtEl>
                                        <p:attrNameLst>
                                          <p:attrName>style.visibility</p:attrName>
                                        </p:attrNameLst>
                                      </p:cBhvr>
                                      <p:to>
                                        <p:strVal val="visible"/>
                                      </p:to>
                                    </p:set>
                                    <p:anim calcmode="lin" valueType="num">
                                      <p:cBhvr additive="base">
                                        <p:cTn id="58" dur="500" fill="hold"/>
                                        <p:tgtEl>
                                          <p:spTgt spid="51"/>
                                        </p:tgtEl>
                                        <p:attrNameLst>
                                          <p:attrName>ppt_x</p:attrName>
                                        </p:attrNameLst>
                                      </p:cBhvr>
                                      <p:tavLst>
                                        <p:tav tm="0">
                                          <p:val>
                                            <p:strVal val="1+#ppt_w/2"/>
                                          </p:val>
                                        </p:tav>
                                        <p:tav tm="100000">
                                          <p:val>
                                            <p:strVal val="#ppt_x"/>
                                          </p:val>
                                        </p:tav>
                                      </p:tavLst>
                                    </p:anim>
                                    <p:anim calcmode="lin" valueType="num">
                                      <p:cBhvr additive="base">
                                        <p:cTn id="59" dur="500" fill="hold"/>
                                        <p:tgtEl>
                                          <p:spTgt spid="51"/>
                                        </p:tgtEl>
                                        <p:attrNameLst>
                                          <p:attrName>ppt_y</p:attrName>
                                        </p:attrNameLst>
                                      </p:cBhvr>
                                      <p:tavLst>
                                        <p:tav tm="0">
                                          <p:val>
                                            <p:strVal val="#ppt_y"/>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39"/>
                                        </p:tgtEl>
                                        <p:attrNameLst>
                                          <p:attrName>style.visibility</p:attrName>
                                        </p:attrNameLst>
                                      </p:cBhvr>
                                      <p:to>
                                        <p:strVal val="visible"/>
                                      </p:to>
                                    </p:set>
                                    <p:animEffect transition="in" filter="fade">
                                      <p:cBhvr>
                                        <p:cTn id="62" dur="1000"/>
                                        <p:tgtEl>
                                          <p:spTgt spid="39"/>
                                        </p:tgtEl>
                                      </p:cBhvr>
                                    </p:animEffect>
                                    <p:anim calcmode="lin" valueType="num">
                                      <p:cBhvr>
                                        <p:cTn id="63" dur="1000" fill="hold"/>
                                        <p:tgtEl>
                                          <p:spTgt spid="39"/>
                                        </p:tgtEl>
                                        <p:attrNameLst>
                                          <p:attrName>ppt_x</p:attrName>
                                        </p:attrNameLst>
                                      </p:cBhvr>
                                      <p:tavLst>
                                        <p:tav tm="0">
                                          <p:val>
                                            <p:strVal val="#ppt_x"/>
                                          </p:val>
                                        </p:tav>
                                        <p:tav tm="100000">
                                          <p:val>
                                            <p:strVal val="#ppt_x"/>
                                          </p:val>
                                        </p:tav>
                                      </p:tavLst>
                                    </p:anim>
                                    <p:anim calcmode="lin" valueType="num">
                                      <p:cBhvr>
                                        <p:cTn id="64" dur="1000" fill="hold"/>
                                        <p:tgtEl>
                                          <p:spTgt spid="39"/>
                                        </p:tgtEl>
                                        <p:attrNameLst>
                                          <p:attrName>ppt_y</p:attrName>
                                        </p:attrNameLst>
                                      </p:cBhvr>
                                      <p:tavLst>
                                        <p:tav tm="0">
                                          <p:val>
                                            <p:strVal val="#ppt_y+.1"/>
                                          </p:val>
                                        </p:tav>
                                        <p:tav tm="100000">
                                          <p:val>
                                            <p:strVal val="#ppt_y"/>
                                          </p:val>
                                        </p:tav>
                                      </p:tavLst>
                                    </p:anim>
                                  </p:childTnLst>
                                </p:cTn>
                              </p:par>
                            </p:childTnLst>
                          </p:cTn>
                        </p:par>
                        <p:par>
                          <p:cTn id="65" fill="hold">
                            <p:stCondLst>
                              <p:cond delay="2000"/>
                            </p:stCondLst>
                            <p:childTnLst>
                              <p:par>
                                <p:cTn id="66" presetID="31" presetClass="entr" presetSubtype="0" fill="hold" grpId="0" nodeType="afterEffect">
                                  <p:stCondLst>
                                    <p:cond delay="0"/>
                                  </p:stCondLst>
                                  <p:childTnLst>
                                    <p:set>
                                      <p:cBhvr>
                                        <p:cTn id="67" dur="1" fill="hold">
                                          <p:stCondLst>
                                            <p:cond delay="0"/>
                                          </p:stCondLst>
                                        </p:cTn>
                                        <p:tgtEl>
                                          <p:spTgt spid="40"/>
                                        </p:tgtEl>
                                        <p:attrNameLst>
                                          <p:attrName>style.visibility</p:attrName>
                                        </p:attrNameLst>
                                      </p:cBhvr>
                                      <p:to>
                                        <p:strVal val="visible"/>
                                      </p:to>
                                    </p:set>
                                    <p:anim calcmode="lin" valueType="num">
                                      <p:cBhvr>
                                        <p:cTn id="68" dur="1000" fill="hold"/>
                                        <p:tgtEl>
                                          <p:spTgt spid="40"/>
                                        </p:tgtEl>
                                        <p:attrNameLst>
                                          <p:attrName>ppt_w</p:attrName>
                                        </p:attrNameLst>
                                      </p:cBhvr>
                                      <p:tavLst>
                                        <p:tav tm="0">
                                          <p:val>
                                            <p:fltVal val="0"/>
                                          </p:val>
                                        </p:tav>
                                        <p:tav tm="100000">
                                          <p:val>
                                            <p:strVal val="#ppt_w"/>
                                          </p:val>
                                        </p:tav>
                                      </p:tavLst>
                                    </p:anim>
                                    <p:anim calcmode="lin" valueType="num">
                                      <p:cBhvr>
                                        <p:cTn id="69" dur="1000" fill="hold"/>
                                        <p:tgtEl>
                                          <p:spTgt spid="40"/>
                                        </p:tgtEl>
                                        <p:attrNameLst>
                                          <p:attrName>ppt_h</p:attrName>
                                        </p:attrNameLst>
                                      </p:cBhvr>
                                      <p:tavLst>
                                        <p:tav tm="0">
                                          <p:val>
                                            <p:fltVal val="0"/>
                                          </p:val>
                                        </p:tav>
                                        <p:tav tm="100000">
                                          <p:val>
                                            <p:strVal val="#ppt_h"/>
                                          </p:val>
                                        </p:tav>
                                      </p:tavLst>
                                    </p:anim>
                                    <p:anim calcmode="lin" valueType="num">
                                      <p:cBhvr>
                                        <p:cTn id="70" dur="1000" fill="hold"/>
                                        <p:tgtEl>
                                          <p:spTgt spid="40"/>
                                        </p:tgtEl>
                                        <p:attrNameLst>
                                          <p:attrName>style.rotation</p:attrName>
                                        </p:attrNameLst>
                                      </p:cBhvr>
                                      <p:tavLst>
                                        <p:tav tm="0">
                                          <p:val>
                                            <p:fltVal val="90"/>
                                          </p:val>
                                        </p:tav>
                                        <p:tav tm="100000">
                                          <p:val>
                                            <p:fltVal val="0"/>
                                          </p:val>
                                        </p:tav>
                                      </p:tavLst>
                                    </p:anim>
                                    <p:animEffect transition="in" filter="fade">
                                      <p:cBhvr>
                                        <p:cTn id="71" dur="10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9" grpId="0" bldLvl="0" animBg="1"/>
      <p:bldP spid="10" grpId="0" animBg="1"/>
      <p:bldP spid="11" grpId="0" bldLvl="0" animBg="1"/>
      <p:bldP spid="14" grpId="0" animBg="1"/>
      <p:bldP spid="16" grpId="0" bldLvl="0" animBg="1"/>
      <p:bldP spid="46" grpId="0"/>
      <p:bldP spid="47" grpId="0"/>
      <p:bldP spid="48" grpId="0"/>
      <p:bldP spid="49" grpId="0"/>
      <p:bldP spid="50" grpId="0"/>
      <p:bldP spid="51" grpId="0"/>
      <p:bldP spid="39" grpId="0"/>
      <p:bldP spid="40"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hape 12"/>
          <p:cNvSpPr/>
          <p:nvPr/>
        </p:nvSpPr>
        <p:spPr>
          <a:xfrm>
            <a:off x="-30480" y="3658322"/>
            <a:ext cx="2318291" cy="1120601"/>
          </a:xfrm>
          <a:custGeom>
            <a:avLst/>
            <a:gdLst/>
            <a:ahLst/>
            <a:cxnLst>
              <a:cxn ang="0">
                <a:pos x="wd2" y="hd2"/>
              </a:cxn>
              <a:cxn ang="5400000">
                <a:pos x="wd2" y="hd2"/>
              </a:cxn>
              <a:cxn ang="10800000">
                <a:pos x="wd2" y="hd2"/>
              </a:cxn>
              <a:cxn ang="16200000">
                <a:pos x="wd2" y="hd2"/>
              </a:cxn>
            </a:cxnLst>
            <a:rect l="0" t="0" r="r" b="b"/>
            <a:pathLst>
              <a:path w="21600" h="21600" extrusionOk="0">
                <a:moveTo>
                  <a:pt x="13934" y="0"/>
                </a:moveTo>
                <a:cubicBezTo>
                  <a:pt x="11490" y="4778"/>
                  <a:pt x="9564" y="10123"/>
                  <a:pt x="6781" y="10123"/>
                </a:cubicBezTo>
                <a:lnTo>
                  <a:pt x="0" y="10123"/>
                </a:lnTo>
                <a:lnTo>
                  <a:pt x="0" y="21600"/>
                </a:lnTo>
                <a:lnTo>
                  <a:pt x="6781" y="21600"/>
                </a:lnTo>
                <a:cubicBezTo>
                  <a:pt x="14736" y="21600"/>
                  <a:pt x="15403" y="4123"/>
                  <a:pt x="21600" y="4123"/>
                </a:cubicBezTo>
                <a:cubicBezTo>
                  <a:pt x="18723" y="3671"/>
                  <a:pt x="16546" y="3724"/>
                  <a:pt x="13934" y="0"/>
                </a:cubicBezTo>
                <a:close/>
              </a:path>
            </a:pathLst>
          </a:custGeom>
          <a:solidFill>
            <a:srgbClr val="FEFEFE">
              <a:alpha val="25000"/>
            </a:srgb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0" name="Shape 13"/>
          <p:cNvSpPr/>
          <p:nvPr/>
        </p:nvSpPr>
        <p:spPr>
          <a:xfrm>
            <a:off x="-30480" y="1797048"/>
            <a:ext cx="2318291" cy="1120601"/>
          </a:xfrm>
          <a:custGeom>
            <a:avLst/>
            <a:gdLst/>
            <a:ahLst/>
            <a:cxnLst>
              <a:cxn ang="0">
                <a:pos x="wd2" y="hd2"/>
              </a:cxn>
              <a:cxn ang="5400000">
                <a:pos x="wd2" y="hd2"/>
              </a:cxn>
              <a:cxn ang="10800000">
                <a:pos x="wd2" y="hd2"/>
              </a:cxn>
              <a:cxn ang="16200000">
                <a:pos x="wd2" y="hd2"/>
              </a:cxn>
            </a:cxnLst>
            <a:rect l="0" t="0" r="r" b="b"/>
            <a:pathLst>
              <a:path w="21600" h="21600" extrusionOk="0">
                <a:moveTo>
                  <a:pt x="13934" y="21600"/>
                </a:moveTo>
                <a:cubicBezTo>
                  <a:pt x="11490" y="16822"/>
                  <a:pt x="9564" y="11477"/>
                  <a:pt x="6781" y="11477"/>
                </a:cubicBezTo>
                <a:lnTo>
                  <a:pt x="0" y="11477"/>
                </a:lnTo>
                <a:lnTo>
                  <a:pt x="0" y="0"/>
                </a:lnTo>
                <a:lnTo>
                  <a:pt x="6781" y="0"/>
                </a:lnTo>
                <a:cubicBezTo>
                  <a:pt x="14736" y="0"/>
                  <a:pt x="15403" y="17477"/>
                  <a:pt x="21600" y="17477"/>
                </a:cubicBezTo>
                <a:cubicBezTo>
                  <a:pt x="18723" y="17929"/>
                  <a:pt x="16546" y="17876"/>
                  <a:pt x="13934" y="21600"/>
                </a:cubicBezTo>
                <a:close/>
              </a:path>
            </a:pathLst>
          </a:custGeom>
          <a:solidFill>
            <a:srgbClr val="FEFEFE">
              <a:alpha val="60000"/>
            </a:srgb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1" name="Shape 14"/>
          <p:cNvSpPr/>
          <p:nvPr/>
        </p:nvSpPr>
        <p:spPr>
          <a:xfrm>
            <a:off x="2002845" y="2166051"/>
            <a:ext cx="1238195" cy="1190816"/>
          </a:xfrm>
          <a:custGeom>
            <a:avLst/>
            <a:gdLst/>
            <a:ahLst/>
            <a:cxnLst>
              <a:cxn ang="0">
                <a:pos x="wd2" y="hd2"/>
              </a:cxn>
              <a:cxn ang="5400000">
                <a:pos x="wd2" y="hd2"/>
              </a:cxn>
              <a:cxn ang="10800000">
                <a:pos x="wd2" y="hd2"/>
              </a:cxn>
              <a:cxn ang="16200000">
                <a:pos x="wd2" y="hd2"/>
              </a:cxn>
            </a:cxnLst>
            <a:rect l="0" t="0" r="r" b="b"/>
            <a:pathLst>
              <a:path w="21600" h="21600" extrusionOk="0">
                <a:moveTo>
                  <a:pt x="21600" y="21600"/>
                </a:moveTo>
                <a:lnTo>
                  <a:pt x="21600" y="0"/>
                </a:lnTo>
                <a:lnTo>
                  <a:pt x="0" y="0"/>
                </a:lnTo>
                <a:lnTo>
                  <a:pt x="0" y="21600"/>
                </a:lnTo>
                <a:cubicBezTo>
                  <a:pt x="0" y="21600"/>
                  <a:pt x="21600" y="21600"/>
                  <a:pt x="21600" y="21600"/>
                </a:cubicBezTo>
                <a:close/>
              </a:path>
            </a:pathLst>
          </a:custGeom>
          <a:solidFill>
            <a:srgbClr val="857EFF"/>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2" name="Shape 15"/>
          <p:cNvSpPr/>
          <p:nvPr/>
        </p:nvSpPr>
        <p:spPr>
          <a:xfrm>
            <a:off x="3197249" y="2017463"/>
            <a:ext cx="654873" cy="1482186"/>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10800"/>
                </a:lnTo>
                <a:cubicBezTo>
                  <a:pt x="21600" y="10800"/>
                  <a:pt x="0" y="0"/>
                  <a:pt x="0" y="0"/>
                </a:cubicBezTo>
                <a:close/>
              </a:path>
            </a:pathLst>
          </a:custGeom>
          <a:solidFill>
            <a:srgbClr val="857EFF"/>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3" name="Shape 16"/>
          <p:cNvSpPr/>
          <p:nvPr/>
        </p:nvSpPr>
        <p:spPr>
          <a:xfrm>
            <a:off x="-30480" y="2080026"/>
            <a:ext cx="2036651" cy="1276334"/>
          </a:xfrm>
          <a:custGeom>
            <a:avLst/>
            <a:gdLst/>
            <a:ahLst/>
            <a:cxnLst>
              <a:cxn ang="0">
                <a:pos x="wd2" y="hd2"/>
              </a:cxn>
              <a:cxn ang="5400000">
                <a:pos x="wd2" y="hd2"/>
              </a:cxn>
              <a:cxn ang="10800000">
                <a:pos x="wd2" y="hd2"/>
              </a:cxn>
              <a:cxn ang="16200000">
                <a:pos x="wd2" y="hd2"/>
              </a:cxn>
            </a:cxnLst>
            <a:rect l="0" t="0" r="r" b="b"/>
            <a:pathLst>
              <a:path w="21600" h="21600" extrusionOk="0">
                <a:moveTo>
                  <a:pt x="21600" y="11524"/>
                </a:moveTo>
                <a:cubicBezTo>
                  <a:pt x="12999" y="11524"/>
                  <a:pt x="14359" y="0"/>
                  <a:pt x="6046" y="0"/>
                </a:cubicBezTo>
                <a:lnTo>
                  <a:pt x="0" y="0"/>
                </a:lnTo>
                <a:lnTo>
                  <a:pt x="0" y="10076"/>
                </a:lnTo>
                <a:lnTo>
                  <a:pt x="6046" y="10076"/>
                </a:lnTo>
                <a:cubicBezTo>
                  <a:pt x="14359" y="10076"/>
                  <a:pt x="12999" y="21600"/>
                  <a:pt x="21600" y="21600"/>
                </a:cubicBezTo>
                <a:cubicBezTo>
                  <a:pt x="21600" y="21600"/>
                  <a:pt x="21600" y="11524"/>
                  <a:pt x="21600" y="11524"/>
                </a:cubicBezTo>
                <a:close/>
              </a:path>
            </a:pathLst>
          </a:custGeom>
          <a:gradFill>
            <a:gsLst>
              <a:gs pos="0">
                <a:schemeClr val="accent4">
                  <a:lumMod val="50000"/>
                </a:schemeClr>
              </a:gs>
              <a:gs pos="100000">
                <a:srgbClr val="857EFF"/>
              </a:gs>
            </a:gsLst>
            <a:lin ang="0" scaled="0"/>
          </a:gra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4" name="Shape 17"/>
          <p:cNvSpPr/>
          <p:nvPr/>
        </p:nvSpPr>
        <p:spPr>
          <a:xfrm>
            <a:off x="845414" y="2408486"/>
            <a:ext cx="1024867" cy="675625"/>
          </a:xfrm>
          <a:custGeom>
            <a:avLst/>
            <a:gdLst/>
            <a:ahLst/>
            <a:cxnLst>
              <a:cxn ang="0">
                <a:pos x="wd2" y="hd2"/>
              </a:cxn>
              <a:cxn ang="5400000">
                <a:pos x="wd2" y="hd2"/>
              </a:cxn>
              <a:cxn ang="10800000">
                <a:pos x="wd2" y="hd2"/>
              </a:cxn>
              <a:cxn ang="16200000">
                <a:pos x="wd2" y="hd2"/>
              </a:cxn>
            </a:cxnLst>
            <a:rect l="0" t="0" r="r" b="b"/>
            <a:pathLst>
              <a:path w="21600" h="21600" extrusionOk="0">
                <a:moveTo>
                  <a:pt x="8488" y="0"/>
                </a:moveTo>
                <a:cubicBezTo>
                  <a:pt x="8149" y="512"/>
                  <a:pt x="7815" y="1024"/>
                  <a:pt x="7488" y="1529"/>
                </a:cubicBezTo>
                <a:cubicBezTo>
                  <a:pt x="5243" y="4995"/>
                  <a:pt x="3187" y="8149"/>
                  <a:pt x="0" y="9958"/>
                </a:cubicBezTo>
                <a:cubicBezTo>
                  <a:pt x="5004" y="12482"/>
                  <a:pt x="6914" y="17009"/>
                  <a:pt x="10175" y="21600"/>
                </a:cubicBezTo>
                <a:cubicBezTo>
                  <a:pt x="11922" y="18777"/>
                  <a:pt x="15911" y="12634"/>
                  <a:pt x="21600" y="11021"/>
                </a:cubicBezTo>
                <a:cubicBezTo>
                  <a:pt x="14849" y="9938"/>
                  <a:pt x="11679" y="4924"/>
                  <a:pt x="8488" y="0"/>
                </a:cubicBezTo>
                <a:close/>
              </a:path>
            </a:pathLst>
          </a:custGeom>
          <a:solidFill>
            <a:schemeClr val="accent4">
              <a:lumMod val="50000"/>
            </a:schemeClr>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25" name="Shape 18"/>
          <p:cNvSpPr/>
          <p:nvPr/>
        </p:nvSpPr>
        <p:spPr>
          <a:xfrm>
            <a:off x="-30480" y="2166051"/>
            <a:ext cx="2036651" cy="1276334"/>
          </a:xfrm>
          <a:custGeom>
            <a:avLst/>
            <a:gdLst/>
            <a:ahLst/>
            <a:cxnLst>
              <a:cxn ang="0">
                <a:pos x="wd2" y="hd2"/>
              </a:cxn>
              <a:cxn ang="5400000">
                <a:pos x="wd2" y="hd2"/>
              </a:cxn>
              <a:cxn ang="10800000">
                <a:pos x="wd2" y="hd2"/>
              </a:cxn>
              <a:cxn ang="16200000">
                <a:pos x="wd2" y="hd2"/>
              </a:cxn>
            </a:cxnLst>
            <a:rect l="0" t="0" r="r" b="b"/>
            <a:pathLst>
              <a:path w="21600" h="21600" extrusionOk="0">
                <a:moveTo>
                  <a:pt x="21600" y="10076"/>
                </a:moveTo>
                <a:cubicBezTo>
                  <a:pt x="12999" y="10076"/>
                  <a:pt x="14359" y="21600"/>
                  <a:pt x="6046" y="21600"/>
                </a:cubicBezTo>
                <a:lnTo>
                  <a:pt x="0" y="21600"/>
                </a:lnTo>
                <a:lnTo>
                  <a:pt x="0" y="11524"/>
                </a:lnTo>
                <a:lnTo>
                  <a:pt x="6046" y="11524"/>
                </a:lnTo>
                <a:cubicBezTo>
                  <a:pt x="14359" y="11524"/>
                  <a:pt x="12999" y="0"/>
                  <a:pt x="21600" y="0"/>
                </a:cubicBezTo>
                <a:cubicBezTo>
                  <a:pt x="21600" y="0"/>
                  <a:pt x="21600" y="10076"/>
                  <a:pt x="21600" y="10076"/>
                </a:cubicBezTo>
                <a:close/>
              </a:path>
            </a:pathLst>
          </a:custGeom>
          <a:solidFill>
            <a:srgbClr val="857EFF"/>
          </a:solidFill>
          <a:ln w="12700">
            <a:miter lim="400000"/>
          </a:ln>
        </p:spPr>
        <p:txBody>
          <a:bodyPr lIns="0" tIns="0" rIns="0" bIns="0" anchor="ctr"/>
          <a:lstStyle/>
          <a:p>
            <a:pPr lvl="0">
              <a:defRPr sz="3000">
                <a:solidFill>
                  <a:srgbClr val="FFFFFF"/>
                </a:solidFill>
                <a:effectLst>
                  <a:outerShdw blurRad="38100" dist="12700" dir="5400000" rotWithShape="0">
                    <a:srgbClr val="000000">
                      <a:alpha val="50000"/>
                    </a:srgbClr>
                  </a:outerShdw>
                </a:effectLst>
              </a:defRPr>
            </a:pPr>
            <a:endParaRPr/>
          </a:p>
        </p:txBody>
      </p:sp>
      <p:sp>
        <p:nvSpPr>
          <p:cNvPr id="30" name="Oval 33"/>
          <p:cNvSpPr/>
          <p:nvPr/>
        </p:nvSpPr>
        <p:spPr>
          <a:xfrm>
            <a:off x="4421754" y="2128054"/>
            <a:ext cx="1228306" cy="1228306"/>
          </a:xfrm>
          <a:prstGeom prst="ellipse">
            <a:avLst/>
          </a:prstGeom>
          <a:noFill/>
          <a:ln w="76200">
            <a:solidFill>
              <a:srgbClr val="75C2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4"/>
          <p:cNvSpPr/>
          <p:nvPr/>
        </p:nvSpPr>
        <p:spPr>
          <a:xfrm>
            <a:off x="9437313" y="2128054"/>
            <a:ext cx="1228306" cy="1228306"/>
          </a:xfrm>
          <a:prstGeom prst="ellipse">
            <a:avLst/>
          </a:prstGeom>
          <a:noFill/>
          <a:ln w="76200">
            <a:solidFill>
              <a:srgbClr val="857E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5"/>
          <p:cNvSpPr/>
          <p:nvPr/>
        </p:nvSpPr>
        <p:spPr>
          <a:xfrm>
            <a:off x="7710956" y="2128054"/>
            <a:ext cx="1228306" cy="1228306"/>
          </a:xfrm>
          <a:prstGeom prst="ellipse">
            <a:avLst/>
          </a:prstGeom>
          <a:noFill/>
          <a:ln w="76200">
            <a:solidFill>
              <a:srgbClr val="75C2F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6"/>
          <p:cNvSpPr/>
          <p:nvPr/>
        </p:nvSpPr>
        <p:spPr>
          <a:xfrm>
            <a:off x="6094327" y="2128054"/>
            <a:ext cx="1228306" cy="1228306"/>
          </a:xfrm>
          <a:prstGeom prst="ellipse">
            <a:avLst/>
          </a:prstGeom>
          <a:noFill/>
          <a:ln w="76200">
            <a:solidFill>
              <a:srgbClr val="9D8E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40"/>
          <p:cNvSpPr/>
          <p:nvPr/>
        </p:nvSpPr>
        <p:spPr>
          <a:xfrm>
            <a:off x="6797476" y="1809185"/>
            <a:ext cx="578112" cy="578112"/>
          </a:xfrm>
          <a:prstGeom prst="ellipse">
            <a:avLst/>
          </a:prstGeom>
          <a:gradFill>
            <a:gsLst>
              <a:gs pos="0">
                <a:srgbClr val="9D8EFF"/>
              </a:gs>
              <a:gs pos="100000">
                <a:srgbClr val="75C2F6"/>
              </a:gs>
            </a:gsLst>
            <a:lin ang="0" scaled="0"/>
          </a:gra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35" name="TextBox 41"/>
          <p:cNvSpPr txBox="1"/>
          <p:nvPr/>
        </p:nvSpPr>
        <p:spPr>
          <a:xfrm>
            <a:off x="6821052" y="1910736"/>
            <a:ext cx="553336" cy="338554"/>
          </a:xfrm>
          <a:prstGeom prst="rect">
            <a:avLst/>
          </a:prstGeom>
          <a:noFill/>
        </p:spPr>
        <p:txBody>
          <a:bodyPr wrap="square" numCol="1" spcCol="0" rtlCol="0" anchor="ctr">
            <a:spAutoFit/>
          </a:bodyPr>
          <a:lstStyle/>
          <a:p>
            <a:pPr algn="ctr"/>
            <a:r>
              <a:rPr lang="en-US" sz="1600" dirty="0">
                <a:solidFill>
                  <a:schemeClr val="bg1"/>
                </a:solidFill>
                <a:latin typeface="Montserrat" charset="0"/>
                <a:ea typeface="Montserrat" charset="0"/>
                <a:cs typeface="Montserrat" charset="0"/>
              </a:rPr>
              <a:t>12%</a:t>
            </a:r>
          </a:p>
        </p:txBody>
      </p:sp>
      <p:sp>
        <p:nvSpPr>
          <p:cNvPr id="36" name="Oval 42"/>
          <p:cNvSpPr/>
          <p:nvPr/>
        </p:nvSpPr>
        <p:spPr>
          <a:xfrm>
            <a:off x="8381420" y="1809185"/>
            <a:ext cx="578112" cy="578112"/>
          </a:xfrm>
          <a:prstGeom prst="ellipse">
            <a:avLst/>
          </a:prstGeom>
          <a:gradFill>
            <a:gsLst>
              <a:gs pos="0">
                <a:srgbClr val="789DFB">
                  <a:alpha val="100000"/>
                </a:srgbClr>
              </a:gs>
              <a:gs pos="0">
                <a:srgbClr val="7B77FF"/>
              </a:gs>
              <a:gs pos="100000">
                <a:srgbClr val="75C2F6"/>
              </a:gs>
            </a:gsLst>
            <a:lin ang="0" scaled="0"/>
          </a:gra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37" name="TextBox 43"/>
          <p:cNvSpPr txBox="1"/>
          <p:nvPr/>
        </p:nvSpPr>
        <p:spPr>
          <a:xfrm>
            <a:off x="8404996" y="1910736"/>
            <a:ext cx="553336" cy="338554"/>
          </a:xfrm>
          <a:prstGeom prst="rect">
            <a:avLst/>
          </a:prstGeom>
          <a:noFill/>
        </p:spPr>
        <p:txBody>
          <a:bodyPr wrap="square" numCol="1" spcCol="0" rtlCol="0" anchor="ctr">
            <a:spAutoFit/>
          </a:bodyPr>
          <a:lstStyle/>
          <a:p>
            <a:pPr algn="ctr"/>
            <a:r>
              <a:rPr lang="en-US" sz="1600" dirty="0">
                <a:solidFill>
                  <a:schemeClr val="bg1"/>
                </a:solidFill>
                <a:latin typeface="Montserrat" charset="0"/>
                <a:ea typeface="Montserrat" charset="0"/>
                <a:cs typeface="Montserrat" charset="0"/>
              </a:rPr>
              <a:t>9%</a:t>
            </a:r>
          </a:p>
        </p:txBody>
      </p:sp>
      <p:sp>
        <p:nvSpPr>
          <p:cNvPr id="38" name="Oval 44"/>
          <p:cNvSpPr/>
          <p:nvPr/>
        </p:nvSpPr>
        <p:spPr>
          <a:xfrm>
            <a:off x="10125892" y="1809185"/>
            <a:ext cx="578112" cy="578112"/>
          </a:xfrm>
          <a:prstGeom prst="ellipse">
            <a:avLst/>
          </a:prstGeom>
          <a:gradFill>
            <a:gsLst>
              <a:gs pos="0">
                <a:srgbClr val="7B77FF"/>
              </a:gs>
              <a:gs pos="100000">
                <a:srgbClr val="75C2F6"/>
              </a:gs>
            </a:gsLst>
            <a:lin ang="0" scaled="0"/>
          </a:gra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39" name="TextBox 45"/>
          <p:cNvSpPr txBox="1"/>
          <p:nvPr/>
        </p:nvSpPr>
        <p:spPr>
          <a:xfrm>
            <a:off x="10149468" y="1910736"/>
            <a:ext cx="553336" cy="338554"/>
          </a:xfrm>
          <a:prstGeom prst="rect">
            <a:avLst/>
          </a:prstGeom>
          <a:noFill/>
        </p:spPr>
        <p:txBody>
          <a:bodyPr wrap="square" numCol="1" spcCol="0" rtlCol="0" anchor="ctr">
            <a:spAutoFit/>
          </a:bodyPr>
          <a:lstStyle/>
          <a:p>
            <a:pPr algn="ctr"/>
            <a:r>
              <a:rPr lang="en-US" sz="1600" dirty="0">
                <a:solidFill>
                  <a:schemeClr val="bg1"/>
                </a:solidFill>
                <a:latin typeface="Montserrat" charset="0"/>
                <a:ea typeface="Montserrat" charset="0"/>
                <a:cs typeface="Montserrat" charset="0"/>
              </a:rPr>
              <a:t>6%</a:t>
            </a:r>
          </a:p>
        </p:txBody>
      </p:sp>
      <p:sp>
        <p:nvSpPr>
          <p:cNvPr id="40" name="Oval 46"/>
          <p:cNvSpPr/>
          <p:nvPr/>
        </p:nvSpPr>
        <p:spPr>
          <a:xfrm>
            <a:off x="5132252" y="1809185"/>
            <a:ext cx="578112" cy="578112"/>
          </a:xfrm>
          <a:prstGeom prst="ellipse">
            <a:avLst/>
          </a:prstGeom>
          <a:gradFill>
            <a:gsLst>
              <a:gs pos="0">
                <a:srgbClr val="1A9FE2"/>
              </a:gs>
              <a:gs pos="4000">
                <a:srgbClr val="EFEFEF"/>
              </a:gs>
              <a:gs pos="100000">
                <a:srgbClr val="7B77FF"/>
              </a:gs>
            </a:gsLst>
            <a:lin ang="0" scaled="0"/>
          </a:gra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000" dirty="0"/>
          </a:p>
        </p:txBody>
      </p:sp>
      <p:sp>
        <p:nvSpPr>
          <p:cNvPr id="41" name="TextBox 47"/>
          <p:cNvSpPr txBox="1"/>
          <p:nvPr/>
        </p:nvSpPr>
        <p:spPr>
          <a:xfrm>
            <a:off x="5155828" y="1910736"/>
            <a:ext cx="553336" cy="338554"/>
          </a:xfrm>
          <a:prstGeom prst="rect">
            <a:avLst/>
          </a:prstGeom>
          <a:noFill/>
        </p:spPr>
        <p:txBody>
          <a:bodyPr wrap="square" numCol="1" spcCol="0" rtlCol="0" anchor="ctr">
            <a:spAutoFit/>
          </a:bodyPr>
          <a:lstStyle/>
          <a:p>
            <a:pPr algn="ctr"/>
            <a:r>
              <a:rPr lang="en-US" sz="1600" dirty="0">
                <a:solidFill>
                  <a:schemeClr val="bg1"/>
                </a:solidFill>
                <a:latin typeface="Montserrat" charset="0"/>
                <a:ea typeface="Montserrat" charset="0"/>
                <a:cs typeface="Montserrat" charset="0"/>
              </a:rPr>
              <a:t>18%</a:t>
            </a:r>
          </a:p>
        </p:txBody>
      </p:sp>
      <p:sp>
        <p:nvSpPr>
          <p:cNvPr id="48" name="TextBox 81"/>
          <p:cNvSpPr txBox="1"/>
          <p:nvPr/>
        </p:nvSpPr>
        <p:spPr>
          <a:xfrm>
            <a:off x="1709915" y="2475162"/>
            <a:ext cx="1773949" cy="523220"/>
          </a:xfrm>
          <a:prstGeom prst="rect">
            <a:avLst/>
          </a:prstGeom>
          <a:noFill/>
        </p:spPr>
        <p:txBody>
          <a:bodyPr wrap="squar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rPr>
              <a:t>添加标题</a:t>
            </a:r>
          </a:p>
        </p:txBody>
      </p:sp>
      <p:sp>
        <p:nvSpPr>
          <p:cNvPr id="49" name="Freeform 176"/>
          <p:cNvSpPr>
            <a:spLocks noEditPoints="1"/>
          </p:cNvSpPr>
          <p:nvPr/>
        </p:nvSpPr>
        <p:spPr bwMode="auto">
          <a:xfrm>
            <a:off x="9867486" y="2510217"/>
            <a:ext cx="454345" cy="403017"/>
          </a:xfrm>
          <a:custGeom>
            <a:avLst/>
            <a:gdLst>
              <a:gd name="T0" fmla="*/ 36 w 101"/>
              <a:gd name="T1" fmla="*/ 77 h 90"/>
              <a:gd name="T2" fmla="*/ 39 w 101"/>
              <a:gd name="T3" fmla="*/ 80 h 90"/>
              <a:gd name="T4" fmla="*/ 42 w 101"/>
              <a:gd name="T5" fmla="*/ 80 h 90"/>
              <a:gd name="T6" fmla="*/ 44 w 101"/>
              <a:gd name="T7" fmla="*/ 79 h 90"/>
              <a:gd name="T8" fmla="*/ 46 w 101"/>
              <a:gd name="T9" fmla="*/ 75 h 90"/>
              <a:gd name="T10" fmla="*/ 46 w 101"/>
              <a:gd name="T11" fmla="*/ 75 h 90"/>
              <a:gd name="T12" fmla="*/ 46 w 101"/>
              <a:gd name="T13" fmla="*/ 47 h 90"/>
              <a:gd name="T14" fmla="*/ 30 w 101"/>
              <a:gd name="T15" fmla="*/ 52 h 90"/>
              <a:gd name="T16" fmla="*/ 0 w 101"/>
              <a:gd name="T17" fmla="*/ 52 h 90"/>
              <a:gd name="T18" fmla="*/ 44 w 101"/>
              <a:gd name="T19" fmla="*/ 6 h 90"/>
              <a:gd name="T20" fmla="*/ 46 w 101"/>
              <a:gd name="T21" fmla="*/ 0 h 90"/>
              <a:gd name="T22" fmla="*/ 55 w 101"/>
              <a:gd name="T23" fmla="*/ 0 h 90"/>
              <a:gd name="T24" fmla="*/ 57 w 101"/>
              <a:gd name="T25" fmla="*/ 6 h 90"/>
              <a:gd name="T26" fmla="*/ 101 w 101"/>
              <a:gd name="T27" fmla="*/ 52 h 90"/>
              <a:gd name="T28" fmla="*/ 72 w 101"/>
              <a:gd name="T29" fmla="*/ 52 h 90"/>
              <a:gd name="T30" fmla="*/ 56 w 101"/>
              <a:gd name="T31" fmla="*/ 47 h 90"/>
              <a:gd name="T32" fmla="*/ 56 w 101"/>
              <a:gd name="T33" fmla="*/ 75 h 90"/>
              <a:gd name="T34" fmla="*/ 56 w 101"/>
              <a:gd name="T35" fmla="*/ 75 h 90"/>
              <a:gd name="T36" fmla="*/ 50 w 101"/>
              <a:gd name="T37" fmla="*/ 88 h 90"/>
              <a:gd name="T38" fmla="*/ 43 w 101"/>
              <a:gd name="T39" fmla="*/ 90 h 90"/>
              <a:gd name="T40" fmla="*/ 36 w 101"/>
              <a:gd name="T41" fmla="*/ 89 h 90"/>
              <a:gd name="T42" fmla="*/ 26 w 101"/>
              <a:gd name="T43" fmla="*/ 79 h 90"/>
              <a:gd name="T44" fmla="*/ 36 w 101"/>
              <a:gd name="T45" fmla="*/ 77 h 90"/>
              <a:gd name="T46" fmla="*/ 72 w 101"/>
              <a:gd name="T47" fmla="*/ 43 h 90"/>
              <a:gd name="T48" fmla="*/ 80 w 101"/>
              <a:gd name="T49" fmla="*/ 41 h 90"/>
              <a:gd name="T50" fmla="*/ 57 w 101"/>
              <a:gd name="T51" fmla="*/ 13 h 90"/>
              <a:gd name="T52" fmla="*/ 72 w 101"/>
              <a:gd name="T53" fmla="*/ 43 h 90"/>
              <a:gd name="T54" fmla="*/ 10 w 101"/>
              <a:gd name="T55" fmla="*/ 40 h 90"/>
              <a:gd name="T56" fmla="*/ 20 w 101"/>
              <a:gd name="T57" fmla="*/ 39 h 90"/>
              <a:gd name="T58" fmla="*/ 33 w 101"/>
              <a:gd name="T59" fmla="*/ 16 h 90"/>
              <a:gd name="T60" fmla="*/ 10 w 101"/>
              <a:gd name="T61" fmla="*/ 4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1" h="90">
                <a:moveTo>
                  <a:pt x="36" y="77"/>
                </a:moveTo>
                <a:cubicBezTo>
                  <a:pt x="36" y="78"/>
                  <a:pt x="37" y="79"/>
                  <a:pt x="39" y="80"/>
                </a:cubicBezTo>
                <a:cubicBezTo>
                  <a:pt x="40" y="80"/>
                  <a:pt x="41" y="80"/>
                  <a:pt x="42" y="80"/>
                </a:cubicBezTo>
                <a:cubicBezTo>
                  <a:pt x="43" y="80"/>
                  <a:pt x="43" y="79"/>
                  <a:pt x="44" y="79"/>
                </a:cubicBezTo>
                <a:cubicBezTo>
                  <a:pt x="45" y="78"/>
                  <a:pt x="46" y="77"/>
                  <a:pt x="46" y="75"/>
                </a:cubicBezTo>
                <a:cubicBezTo>
                  <a:pt x="46" y="75"/>
                  <a:pt x="46" y="75"/>
                  <a:pt x="46" y="75"/>
                </a:cubicBezTo>
                <a:cubicBezTo>
                  <a:pt x="46" y="47"/>
                  <a:pt x="46" y="47"/>
                  <a:pt x="46" y="47"/>
                </a:cubicBezTo>
                <a:cubicBezTo>
                  <a:pt x="39" y="47"/>
                  <a:pt x="34" y="49"/>
                  <a:pt x="30" y="52"/>
                </a:cubicBezTo>
                <a:cubicBezTo>
                  <a:pt x="19" y="47"/>
                  <a:pt x="9" y="47"/>
                  <a:pt x="0" y="52"/>
                </a:cubicBezTo>
                <a:cubicBezTo>
                  <a:pt x="2" y="26"/>
                  <a:pt x="16" y="9"/>
                  <a:pt x="44" y="6"/>
                </a:cubicBezTo>
                <a:cubicBezTo>
                  <a:pt x="46" y="0"/>
                  <a:pt x="46" y="0"/>
                  <a:pt x="46" y="0"/>
                </a:cubicBezTo>
                <a:cubicBezTo>
                  <a:pt x="55" y="0"/>
                  <a:pt x="55" y="0"/>
                  <a:pt x="55" y="0"/>
                </a:cubicBezTo>
                <a:cubicBezTo>
                  <a:pt x="57" y="6"/>
                  <a:pt x="57" y="6"/>
                  <a:pt x="57" y="6"/>
                </a:cubicBezTo>
                <a:cubicBezTo>
                  <a:pt x="85" y="9"/>
                  <a:pt x="99" y="26"/>
                  <a:pt x="101" y="52"/>
                </a:cubicBezTo>
                <a:cubicBezTo>
                  <a:pt x="92" y="47"/>
                  <a:pt x="83" y="47"/>
                  <a:pt x="72" y="52"/>
                </a:cubicBezTo>
                <a:cubicBezTo>
                  <a:pt x="67" y="49"/>
                  <a:pt x="63" y="47"/>
                  <a:pt x="56" y="47"/>
                </a:cubicBezTo>
                <a:cubicBezTo>
                  <a:pt x="56" y="75"/>
                  <a:pt x="56" y="75"/>
                  <a:pt x="56" y="75"/>
                </a:cubicBezTo>
                <a:cubicBezTo>
                  <a:pt x="56" y="75"/>
                  <a:pt x="56" y="75"/>
                  <a:pt x="56" y="75"/>
                </a:cubicBezTo>
                <a:cubicBezTo>
                  <a:pt x="56" y="81"/>
                  <a:pt x="54" y="85"/>
                  <a:pt x="50" y="88"/>
                </a:cubicBezTo>
                <a:cubicBezTo>
                  <a:pt x="48" y="89"/>
                  <a:pt x="45" y="90"/>
                  <a:pt x="43" y="90"/>
                </a:cubicBezTo>
                <a:cubicBezTo>
                  <a:pt x="40" y="90"/>
                  <a:pt x="38" y="90"/>
                  <a:pt x="36" y="89"/>
                </a:cubicBezTo>
                <a:cubicBezTo>
                  <a:pt x="31" y="88"/>
                  <a:pt x="27" y="84"/>
                  <a:pt x="26" y="79"/>
                </a:cubicBezTo>
                <a:cubicBezTo>
                  <a:pt x="36" y="77"/>
                  <a:pt x="36" y="77"/>
                  <a:pt x="36" y="77"/>
                </a:cubicBezTo>
                <a:close/>
                <a:moveTo>
                  <a:pt x="72" y="43"/>
                </a:moveTo>
                <a:cubicBezTo>
                  <a:pt x="75" y="42"/>
                  <a:pt x="77" y="41"/>
                  <a:pt x="80" y="41"/>
                </a:cubicBezTo>
                <a:cubicBezTo>
                  <a:pt x="78" y="23"/>
                  <a:pt x="69" y="16"/>
                  <a:pt x="57" y="13"/>
                </a:cubicBezTo>
                <a:cubicBezTo>
                  <a:pt x="67" y="20"/>
                  <a:pt x="73" y="29"/>
                  <a:pt x="72" y="43"/>
                </a:cubicBezTo>
                <a:close/>
                <a:moveTo>
                  <a:pt x="10" y="40"/>
                </a:moveTo>
                <a:cubicBezTo>
                  <a:pt x="14" y="40"/>
                  <a:pt x="17" y="40"/>
                  <a:pt x="20" y="39"/>
                </a:cubicBezTo>
                <a:cubicBezTo>
                  <a:pt x="25" y="31"/>
                  <a:pt x="29" y="23"/>
                  <a:pt x="33" y="16"/>
                </a:cubicBezTo>
                <a:cubicBezTo>
                  <a:pt x="20" y="19"/>
                  <a:pt x="13" y="27"/>
                  <a:pt x="10" y="40"/>
                </a:cubicBezTo>
                <a:close/>
              </a:path>
            </a:pathLst>
          </a:custGeom>
          <a:gradFill>
            <a:gsLst>
              <a:gs pos="0">
                <a:srgbClr val="1A9FE2"/>
              </a:gs>
              <a:gs pos="100000">
                <a:srgbClr val="75C2F6"/>
              </a:gs>
            </a:gsLst>
            <a:lin ang="0" scaled="0"/>
          </a:gradFill>
          <a:ln>
            <a:noFill/>
          </a:ln>
        </p:spPr>
        <p:txBody>
          <a:bodyPr vert="horz" wrap="square" lIns="91440" tIns="45720" rIns="91440" bIns="45720" numCol="1" anchor="t" anchorCtr="0" compatLnSpc="1"/>
          <a:lstStyle/>
          <a:p>
            <a:endParaRPr lang="zh-CN" altLang="en-US"/>
          </a:p>
        </p:txBody>
      </p:sp>
      <p:sp>
        <p:nvSpPr>
          <p:cNvPr id="50" name="Freeform 196"/>
          <p:cNvSpPr>
            <a:spLocks noEditPoints="1"/>
          </p:cNvSpPr>
          <p:nvPr/>
        </p:nvSpPr>
        <p:spPr bwMode="auto">
          <a:xfrm>
            <a:off x="6503245" y="2556329"/>
            <a:ext cx="451037" cy="409837"/>
          </a:xfrm>
          <a:custGeom>
            <a:avLst/>
            <a:gdLst>
              <a:gd name="T0" fmla="*/ 161 w 208"/>
              <a:gd name="T1" fmla="*/ 0 h 189"/>
              <a:gd name="T2" fmla="*/ 170 w 208"/>
              <a:gd name="T3" fmla="*/ 7 h 189"/>
              <a:gd name="T4" fmla="*/ 153 w 208"/>
              <a:gd name="T5" fmla="*/ 55 h 189"/>
              <a:gd name="T6" fmla="*/ 35 w 208"/>
              <a:gd name="T7" fmla="*/ 14 h 189"/>
              <a:gd name="T8" fmla="*/ 45 w 208"/>
              <a:gd name="T9" fmla="*/ 24 h 189"/>
              <a:gd name="T10" fmla="*/ 59 w 208"/>
              <a:gd name="T11" fmla="*/ 36 h 189"/>
              <a:gd name="T12" fmla="*/ 35 w 208"/>
              <a:gd name="T13" fmla="*/ 45 h 189"/>
              <a:gd name="T14" fmla="*/ 45 w 208"/>
              <a:gd name="T15" fmla="*/ 50 h 189"/>
              <a:gd name="T16" fmla="*/ 59 w 208"/>
              <a:gd name="T17" fmla="*/ 62 h 189"/>
              <a:gd name="T18" fmla="*/ 35 w 208"/>
              <a:gd name="T19" fmla="*/ 71 h 189"/>
              <a:gd name="T20" fmla="*/ 45 w 208"/>
              <a:gd name="T21" fmla="*/ 78 h 189"/>
              <a:gd name="T22" fmla="*/ 59 w 208"/>
              <a:gd name="T23" fmla="*/ 90 h 189"/>
              <a:gd name="T24" fmla="*/ 35 w 208"/>
              <a:gd name="T25" fmla="*/ 100 h 189"/>
              <a:gd name="T26" fmla="*/ 45 w 208"/>
              <a:gd name="T27" fmla="*/ 104 h 189"/>
              <a:gd name="T28" fmla="*/ 59 w 208"/>
              <a:gd name="T29" fmla="*/ 116 h 189"/>
              <a:gd name="T30" fmla="*/ 35 w 208"/>
              <a:gd name="T31" fmla="*/ 126 h 189"/>
              <a:gd name="T32" fmla="*/ 45 w 208"/>
              <a:gd name="T33" fmla="*/ 133 h 189"/>
              <a:gd name="T34" fmla="*/ 59 w 208"/>
              <a:gd name="T35" fmla="*/ 145 h 189"/>
              <a:gd name="T36" fmla="*/ 35 w 208"/>
              <a:gd name="T37" fmla="*/ 154 h 189"/>
              <a:gd name="T38" fmla="*/ 35 w 208"/>
              <a:gd name="T39" fmla="*/ 173 h 189"/>
              <a:gd name="T40" fmla="*/ 153 w 208"/>
              <a:gd name="T41" fmla="*/ 137 h 189"/>
              <a:gd name="T42" fmla="*/ 170 w 208"/>
              <a:gd name="T43" fmla="*/ 180 h 189"/>
              <a:gd name="T44" fmla="*/ 161 w 208"/>
              <a:gd name="T45" fmla="*/ 189 h 189"/>
              <a:gd name="T46" fmla="*/ 19 w 208"/>
              <a:gd name="T47" fmla="*/ 189 h 189"/>
              <a:gd name="T48" fmla="*/ 19 w 208"/>
              <a:gd name="T49" fmla="*/ 168 h 189"/>
              <a:gd name="T50" fmla="*/ 0 w 208"/>
              <a:gd name="T51" fmla="*/ 152 h 189"/>
              <a:gd name="T52" fmla="*/ 19 w 208"/>
              <a:gd name="T53" fmla="*/ 140 h 189"/>
              <a:gd name="T54" fmla="*/ 0 w 208"/>
              <a:gd name="T55" fmla="*/ 123 h 189"/>
              <a:gd name="T56" fmla="*/ 19 w 208"/>
              <a:gd name="T57" fmla="*/ 114 h 189"/>
              <a:gd name="T58" fmla="*/ 0 w 208"/>
              <a:gd name="T59" fmla="*/ 97 h 189"/>
              <a:gd name="T60" fmla="*/ 19 w 208"/>
              <a:gd name="T61" fmla="*/ 85 h 189"/>
              <a:gd name="T62" fmla="*/ 0 w 208"/>
              <a:gd name="T63" fmla="*/ 69 h 189"/>
              <a:gd name="T64" fmla="*/ 19 w 208"/>
              <a:gd name="T65" fmla="*/ 59 h 189"/>
              <a:gd name="T66" fmla="*/ 0 w 208"/>
              <a:gd name="T67" fmla="*/ 43 h 189"/>
              <a:gd name="T68" fmla="*/ 19 w 208"/>
              <a:gd name="T69" fmla="*/ 7 h 189"/>
              <a:gd name="T70" fmla="*/ 28 w 208"/>
              <a:gd name="T71" fmla="*/ 0 h 189"/>
              <a:gd name="T72" fmla="*/ 73 w 208"/>
              <a:gd name="T73" fmla="*/ 90 h 189"/>
              <a:gd name="T74" fmla="*/ 94 w 208"/>
              <a:gd name="T75" fmla="*/ 100 h 189"/>
              <a:gd name="T76" fmla="*/ 73 w 208"/>
              <a:gd name="T77" fmla="*/ 90 h 189"/>
              <a:gd name="T78" fmla="*/ 73 w 208"/>
              <a:gd name="T79" fmla="*/ 71 h 189"/>
              <a:gd name="T80" fmla="*/ 113 w 208"/>
              <a:gd name="T81" fmla="*/ 78 h 189"/>
              <a:gd name="T82" fmla="*/ 73 w 208"/>
              <a:gd name="T83" fmla="*/ 71 h 189"/>
              <a:gd name="T84" fmla="*/ 73 w 208"/>
              <a:gd name="T85" fmla="*/ 50 h 189"/>
              <a:gd name="T86" fmla="*/ 132 w 208"/>
              <a:gd name="T87" fmla="*/ 59 h 189"/>
              <a:gd name="T88" fmla="*/ 73 w 208"/>
              <a:gd name="T89" fmla="*/ 50 h 189"/>
              <a:gd name="T90" fmla="*/ 73 w 208"/>
              <a:gd name="T91" fmla="*/ 31 h 189"/>
              <a:gd name="T92" fmla="*/ 132 w 208"/>
              <a:gd name="T93" fmla="*/ 40 h 189"/>
              <a:gd name="T94" fmla="*/ 73 w 208"/>
              <a:gd name="T95" fmla="*/ 31 h 189"/>
              <a:gd name="T96" fmla="*/ 97 w 208"/>
              <a:gd name="T97" fmla="*/ 152 h 189"/>
              <a:gd name="T98" fmla="*/ 123 w 208"/>
              <a:gd name="T99" fmla="*/ 149 h 189"/>
              <a:gd name="T100" fmla="*/ 99 w 208"/>
              <a:gd name="T101" fmla="*/ 123 h 189"/>
              <a:gd name="T102" fmla="*/ 97 w 208"/>
              <a:gd name="T103" fmla="*/ 152 h 189"/>
              <a:gd name="T104" fmla="*/ 184 w 208"/>
              <a:gd name="T105" fmla="*/ 40 h 189"/>
              <a:gd name="T106" fmla="*/ 132 w 208"/>
              <a:gd name="T107" fmla="*/ 140 h 189"/>
              <a:gd name="T108" fmla="*/ 184 w 208"/>
              <a:gd name="T109" fmla="*/ 4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8" h="189">
                <a:moveTo>
                  <a:pt x="28" y="0"/>
                </a:moveTo>
                <a:lnTo>
                  <a:pt x="161" y="0"/>
                </a:lnTo>
                <a:lnTo>
                  <a:pt x="170" y="0"/>
                </a:lnTo>
                <a:lnTo>
                  <a:pt x="170" y="7"/>
                </a:lnTo>
                <a:lnTo>
                  <a:pt x="170" y="38"/>
                </a:lnTo>
                <a:lnTo>
                  <a:pt x="153" y="55"/>
                </a:lnTo>
                <a:lnTo>
                  <a:pt x="153" y="14"/>
                </a:lnTo>
                <a:lnTo>
                  <a:pt x="35" y="14"/>
                </a:lnTo>
                <a:lnTo>
                  <a:pt x="35" y="26"/>
                </a:lnTo>
                <a:lnTo>
                  <a:pt x="45" y="24"/>
                </a:lnTo>
                <a:lnTo>
                  <a:pt x="52" y="19"/>
                </a:lnTo>
                <a:lnTo>
                  <a:pt x="59" y="36"/>
                </a:lnTo>
                <a:lnTo>
                  <a:pt x="49" y="38"/>
                </a:lnTo>
                <a:lnTo>
                  <a:pt x="35" y="45"/>
                </a:lnTo>
                <a:lnTo>
                  <a:pt x="35" y="52"/>
                </a:lnTo>
                <a:lnTo>
                  <a:pt x="45" y="50"/>
                </a:lnTo>
                <a:lnTo>
                  <a:pt x="52" y="45"/>
                </a:lnTo>
                <a:lnTo>
                  <a:pt x="59" y="62"/>
                </a:lnTo>
                <a:lnTo>
                  <a:pt x="49" y="64"/>
                </a:lnTo>
                <a:lnTo>
                  <a:pt x="35" y="71"/>
                </a:lnTo>
                <a:lnTo>
                  <a:pt x="35" y="81"/>
                </a:lnTo>
                <a:lnTo>
                  <a:pt x="45" y="78"/>
                </a:lnTo>
                <a:lnTo>
                  <a:pt x="52" y="74"/>
                </a:lnTo>
                <a:lnTo>
                  <a:pt x="59" y="90"/>
                </a:lnTo>
                <a:lnTo>
                  <a:pt x="49" y="92"/>
                </a:lnTo>
                <a:lnTo>
                  <a:pt x="35" y="100"/>
                </a:lnTo>
                <a:lnTo>
                  <a:pt x="35" y="107"/>
                </a:lnTo>
                <a:lnTo>
                  <a:pt x="45" y="104"/>
                </a:lnTo>
                <a:lnTo>
                  <a:pt x="52" y="100"/>
                </a:lnTo>
                <a:lnTo>
                  <a:pt x="59" y="116"/>
                </a:lnTo>
                <a:lnTo>
                  <a:pt x="49" y="118"/>
                </a:lnTo>
                <a:lnTo>
                  <a:pt x="35" y="126"/>
                </a:lnTo>
                <a:lnTo>
                  <a:pt x="35" y="135"/>
                </a:lnTo>
                <a:lnTo>
                  <a:pt x="45" y="133"/>
                </a:lnTo>
                <a:lnTo>
                  <a:pt x="52" y="130"/>
                </a:lnTo>
                <a:lnTo>
                  <a:pt x="59" y="145"/>
                </a:lnTo>
                <a:lnTo>
                  <a:pt x="49" y="147"/>
                </a:lnTo>
                <a:lnTo>
                  <a:pt x="35" y="154"/>
                </a:lnTo>
                <a:lnTo>
                  <a:pt x="35" y="168"/>
                </a:lnTo>
                <a:lnTo>
                  <a:pt x="35" y="173"/>
                </a:lnTo>
                <a:lnTo>
                  <a:pt x="153" y="173"/>
                </a:lnTo>
                <a:lnTo>
                  <a:pt x="153" y="137"/>
                </a:lnTo>
                <a:lnTo>
                  <a:pt x="170" y="121"/>
                </a:lnTo>
                <a:lnTo>
                  <a:pt x="170" y="180"/>
                </a:lnTo>
                <a:lnTo>
                  <a:pt x="170" y="189"/>
                </a:lnTo>
                <a:lnTo>
                  <a:pt x="161" y="189"/>
                </a:lnTo>
                <a:lnTo>
                  <a:pt x="28" y="189"/>
                </a:lnTo>
                <a:lnTo>
                  <a:pt x="19" y="189"/>
                </a:lnTo>
                <a:lnTo>
                  <a:pt x="19" y="180"/>
                </a:lnTo>
                <a:lnTo>
                  <a:pt x="19" y="168"/>
                </a:lnTo>
                <a:lnTo>
                  <a:pt x="2" y="168"/>
                </a:lnTo>
                <a:lnTo>
                  <a:pt x="0" y="152"/>
                </a:lnTo>
                <a:lnTo>
                  <a:pt x="19" y="145"/>
                </a:lnTo>
                <a:lnTo>
                  <a:pt x="19" y="140"/>
                </a:lnTo>
                <a:lnTo>
                  <a:pt x="2" y="140"/>
                </a:lnTo>
                <a:lnTo>
                  <a:pt x="0" y="123"/>
                </a:lnTo>
                <a:lnTo>
                  <a:pt x="19" y="114"/>
                </a:lnTo>
                <a:lnTo>
                  <a:pt x="19" y="114"/>
                </a:lnTo>
                <a:lnTo>
                  <a:pt x="2" y="114"/>
                </a:lnTo>
                <a:lnTo>
                  <a:pt x="0" y="97"/>
                </a:lnTo>
                <a:lnTo>
                  <a:pt x="19" y="88"/>
                </a:lnTo>
                <a:lnTo>
                  <a:pt x="19" y="85"/>
                </a:lnTo>
                <a:lnTo>
                  <a:pt x="2" y="85"/>
                </a:lnTo>
                <a:lnTo>
                  <a:pt x="0" y="69"/>
                </a:lnTo>
                <a:lnTo>
                  <a:pt x="19" y="59"/>
                </a:lnTo>
                <a:lnTo>
                  <a:pt x="19" y="59"/>
                </a:lnTo>
                <a:lnTo>
                  <a:pt x="2" y="59"/>
                </a:lnTo>
                <a:lnTo>
                  <a:pt x="0" y="43"/>
                </a:lnTo>
                <a:lnTo>
                  <a:pt x="19" y="33"/>
                </a:lnTo>
                <a:lnTo>
                  <a:pt x="19" y="7"/>
                </a:lnTo>
                <a:lnTo>
                  <a:pt x="19" y="0"/>
                </a:lnTo>
                <a:lnTo>
                  <a:pt x="28" y="0"/>
                </a:lnTo>
                <a:lnTo>
                  <a:pt x="28" y="0"/>
                </a:lnTo>
                <a:close/>
                <a:moveTo>
                  <a:pt x="73" y="90"/>
                </a:moveTo>
                <a:lnTo>
                  <a:pt x="73" y="100"/>
                </a:lnTo>
                <a:lnTo>
                  <a:pt x="94" y="100"/>
                </a:lnTo>
                <a:lnTo>
                  <a:pt x="94" y="90"/>
                </a:lnTo>
                <a:lnTo>
                  <a:pt x="73" y="90"/>
                </a:lnTo>
                <a:lnTo>
                  <a:pt x="73" y="90"/>
                </a:lnTo>
                <a:close/>
                <a:moveTo>
                  <a:pt x="73" y="71"/>
                </a:moveTo>
                <a:lnTo>
                  <a:pt x="73" y="78"/>
                </a:lnTo>
                <a:lnTo>
                  <a:pt x="113" y="78"/>
                </a:lnTo>
                <a:lnTo>
                  <a:pt x="113" y="71"/>
                </a:lnTo>
                <a:lnTo>
                  <a:pt x="73" y="71"/>
                </a:lnTo>
                <a:lnTo>
                  <a:pt x="73" y="71"/>
                </a:lnTo>
                <a:close/>
                <a:moveTo>
                  <a:pt x="73" y="50"/>
                </a:moveTo>
                <a:lnTo>
                  <a:pt x="73" y="59"/>
                </a:lnTo>
                <a:lnTo>
                  <a:pt x="132" y="59"/>
                </a:lnTo>
                <a:lnTo>
                  <a:pt x="132" y="50"/>
                </a:lnTo>
                <a:lnTo>
                  <a:pt x="73" y="50"/>
                </a:lnTo>
                <a:lnTo>
                  <a:pt x="73" y="50"/>
                </a:lnTo>
                <a:close/>
                <a:moveTo>
                  <a:pt x="73" y="31"/>
                </a:moveTo>
                <a:lnTo>
                  <a:pt x="73" y="40"/>
                </a:lnTo>
                <a:lnTo>
                  <a:pt x="132" y="40"/>
                </a:lnTo>
                <a:lnTo>
                  <a:pt x="132" y="31"/>
                </a:lnTo>
                <a:lnTo>
                  <a:pt x="73" y="31"/>
                </a:lnTo>
                <a:lnTo>
                  <a:pt x="73" y="31"/>
                </a:lnTo>
                <a:close/>
                <a:moveTo>
                  <a:pt x="97" y="152"/>
                </a:moveTo>
                <a:lnTo>
                  <a:pt x="109" y="149"/>
                </a:lnTo>
                <a:lnTo>
                  <a:pt x="123" y="149"/>
                </a:lnTo>
                <a:lnTo>
                  <a:pt x="111" y="137"/>
                </a:lnTo>
                <a:lnTo>
                  <a:pt x="99" y="123"/>
                </a:lnTo>
                <a:lnTo>
                  <a:pt x="97" y="137"/>
                </a:lnTo>
                <a:lnTo>
                  <a:pt x="97" y="152"/>
                </a:lnTo>
                <a:lnTo>
                  <a:pt x="97" y="152"/>
                </a:lnTo>
                <a:close/>
                <a:moveTo>
                  <a:pt x="184" y="40"/>
                </a:moveTo>
                <a:lnTo>
                  <a:pt x="109" y="114"/>
                </a:lnTo>
                <a:lnTo>
                  <a:pt x="132" y="140"/>
                </a:lnTo>
                <a:lnTo>
                  <a:pt x="208" y="66"/>
                </a:lnTo>
                <a:lnTo>
                  <a:pt x="184" y="40"/>
                </a:lnTo>
                <a:close/>
              </a:path>
            </a:pathLst>
          </a:custGeom>
          <a:gradFill>
            <a:gsLst>
              <a:gs pos="0">
                <a:srgbClr val="1A9FE2"/>
              </a:gs>
              <a:gs pos="100000">
                <a:srgbClr val="75C2F6"/>
              </a:gs>
            </a:gsLst>
            <a:lin ang="0" scaled="0"/>
          </a:gradFill>
          <a:ln>
            <a:noFill/>
          </a:ln>
        </p:spPr>
        <p:txBody>
          <a:bodyPr vert="horz" wrap="square" lIns="91440" tIns="45720" rIns="91440" bIns="45720" numCol="1" anchor="t" anchorCtr="0" compatLnSpc="1"/>
          <a:lstStyle/>
          <a:p>
            <a:endParaRPr lang="zh-CN" altLang="en-US"/>
          </a:p>
        </p:txBody>
      </p:sp>
      <p:sp>
        <p:nvSpPr>
          <p:cNvPr id="51" name="Freeform 165"/>
          <p:cNvSpPr>
            <a:spLocks noEditPoints="1"/>
          </p:cNvSpPr>
          <p:nvPr/>
        </p:nvSpPr>
        <p:spPr bwMode="auto">
          <a:xfrm>
            <a:off x="4869700" y="2569291"/>
            <a:ext cx="358127" cy="415580"/>
          </a:xfrm>
          <a:custGeom>
            <a:avLst/>
            <a:gdLst>
              <a:gd name="T0" fmla="*/ 79 w 79"/>
              <a:gd name="T1" fmla="*/ 6 h 92"/>
              <a:gd name="T2" fmla="*/ 10 w 79"/>
              <a:gd name="T3" fmla="*/ 6 h 92"/>
              <a:gd name="T4" fmla="*/ 8 w 79"/>
              <a:gd name="T5" fmla="*/ 9 h 92"/>
              <a:gd name="T6" fmla="*/ 7 w 79"/>
              <a:gd name="T7" fmla="*/ 12 h 92"/>
              <a:gd name="T8" fmla="*/ 8 w 79"/>
              <a:gd name="T9" fmla="*/ 15 h 92"/>
              <a:gd name="T10" fmla="*/ 10 w 79"/>
              <a:gd name="T11" fmla="*/ 18 h 92"/>
              <a:gd name="T12" fmla="*/ 14 w 79"/>
              <a:gd name="T13" fmla="*/ 18 h 92"/>
              <a:gd name="T14" fmla="*/ 11 w 79"/>
              <a:gd name="T15" fmla="*/ 22 h 92"/>
              <a:gd name="T16" fmla="*/ 11 w 79"/>
              <a:gd name="T17" fmla="*/ 55 h 92"/>
              <a:gd name="T18" fmla="*/ 21 w 79"/>
              <a:gd name="T19" fmla="*/ 47 h 92"/>
              <a:gd name="T20" fmla="*/ 33 w 79"/>
              <a:gd name="T21" fmla="*/ 54 h 92"/>
              <a:gd name="T22" fmla="*/ 33 w 79"/>
              <a:gd name="T23" fmla="*/ 22 h 92"/>
              <a:gd name="T24" fmla="*/ 36 w 79"/>
              <a:gd name="T25" fmla="*/ 18 h 92"/>
              <a:gd name="T26" fmla="*/ 79 w 79"/>
              <a:gd name="T27" fmla="*/ 18 h 92"/>
              <a:gd name="T28" fmla="*/ 79 w 79"/>
              <a:gd name="T29" fmla="*/ 22 h 92"/>
              <a:gd name="T30" fmla="*/ 79 w 79"/>
              <a:gd name="T31" fmla="*/ 25 h 92"/>
              <a:gd name="T32" fmla="*/ 79 w 79"/>
              <a:gd name="T33" fmla="*/ 92 h 92"/>
              <a:gd name="T34" fmla="*/ 13 w 79"/>
              <a:gd name="T35" fmla="*/ 92 h 92"/>
              <a:gd name="T36" fmla="*/ 1 w 79"/>
              <a:gd name="T37" fmla="*/ 85 h 92"/>
              <a:gd name="T38" fmla="*/ 1 w 79"/>
              <a:gd name="T39" fmla="*/ 13 h 92"/>
              <a:gd name="T40" fmla="*/ 0 w 79"/>
              <a:gd name="T41" fmla="*/ 12 h 92"/>
              <a:gd name="T42" fmla="*/ 2 w 79"/>
              <a:gd name="T43" fmla="*/ 6 h 92"/>
              <a:gd name="T44" fmla="*/ 8 w 79"/>
              <a:gd name="T45" fmla="*/ 0 h 92"/>
              <a:gd name="T46" fmla="*/ 9 w 79"/>
              <a:gd name="T47" fmla="*/ 0 h 92"/>
              <a:gd name="T48" fmla="*/ 10 w 79"/>
              <a:gd name="T49" fmla="*/ 0 h 92"/>
              <a:gd name="T50" fmla="*/ 79 w 79"/>
              <a:gd name="T51" fmla="*/ 0 h 92"/>
              <a:gd name="T52" fmla="*/ 79 w 79"/>
              <a:gd name="T53" fmla="*/ 6 h 92"/>
              <a:gd name="T54" fmla="*/ 12 w 79"/>
              <a:gd name="T55" fmla="*/ 16 h 92"/>
              <a:gd name="T56" fmla="*/ 74 w 79"/>
              <a:gd name="T57" fmla="*/ 16 h 92"/>
              <a:gd name="T58" fmla="*/ 74 w 79"/>
              <a:gd name="T59" fmla="*/ 14 h 92"/>
              <a:gd name="T60" fmla="*/ 11 w 79"/>
              <a:gd name="T61" fmla="*/ 14 h 92"/>
              <a:gd name="T62" fmla="*/ 12 w 79"/>
              <a:gd name="T63" fmla="*/ 16 h 92"/>
              <a:gd name="T64" fmla="*/ 11 w 79"/>
              <a:gd name="T65" fmla="*/ 12 h 92"/>
              <a:gd name="T66" fmla="*/ 11 w 79"/>
              <a:gd name="T67" fmla="*/ 13 h 92"/>
              <a:gd name="T68" fmla="*/ 74 w 79"/>
              <a:gd name="T69" fmla="*/ 13 h 92"/>
              <a:gd name="T70" fmla="*/ 74 w 79"/>
              <a:gd name="T71" fmla="*/ 12 h 92"/>
              <a:gd name="T72" fmla="*/ 11 w 79"/>
              <a:gd name="T73" fmla="*/ 12 h 92"/>
              <a:gd name="T74" fmla="*/ 12 w 79"/>
              <a:gd name="T75" fmla="*/ 9 h 92"/>
              <a:gd name="T76" fmla="*/ 11 w 79"/>
              <a:gd name="T77" fmla="*/ 10 h 92"/>
              <a:gd name="T78" fmla="*/ 74 w 79"/>
              <a:gd name="T79" fmla="*/ 10 h 92"/>
              <a:gd name="T80" fmla="*/ 74 w 79"/>
              <a:gd name="T81" fmla="*/ 9 h 92"/>
              <a:gd name="T82" fmla="*/ 12 w 79"/>
              <a:gd name="T83" fmla="*/ 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9" h="92">
                <a:moveTo>
                  <a:pt x="79" y="6"/>
                </a:moveTo>
                <a:cubicBezTo>
                  <a:pt x="10" y="6"/>
                  <a:pt x="10" y="6"/>
                  <a:pt x="10" y="6"/>
                </a:cubicBezTo>
                <a:cubicBezTo>
                  <a:pt x="9" y="7"/>
                  <a:pt x="8" y="8"/>
                  <a:pt x="8" y="9"/>
                </a:cubicBezTo>
                <a:cubicBezTo>
                  <a:pt x="7" y="10"/>
                  <a:pt x="7" y="11"/>
                  <a:pt x="7" y="12"/>
                </a:cubicBezTo>
                <a:cubicBezTo>
                  <a:pt x="7" y="13"/>
                  <a:pt x="7" y="14"/>
                  <a:pt x="8" y="15"/>
                </a:cubicBezTo>
                <a:cubicBezTo>
                  <a:pt x="8" y="16"/>
                  <a:pt x="9" y="18"/>
                  <a:pt x="10" y="18"/>
                </a:cubicBezTo>
                <a:cubicBezTo>
                  <a:pt x="14" y="18"/>
                  <a:pt x="14" y="18"/>
                  <a:pt x="14" y="18"/>
                </a:cubicBezTo>
                <a:cubicBezTo>
                  <a:pt x="13" y="20"/>
                  <a:pt x="11" y="22"/>
                  <a:pt x="11" y="22"/>
                </a:cubicBezTo>
                <a:cubicBezTo>
                  <a:pt x="11" y="55"/>
                  <a:pt x="11" y="55"/>
                  <a:pt x="11" y="55"/>
                </a:cubicBezTo>
                <a:cubicBezTo>
                  <a:pt x="21" y="47"/>
                  <a:pt x="21" y="47"/>
                  <a:pt x="21" y="47"/>
                </a:cubicBezTo>
                <a:cubicBezTo>
                  <a:pt x="33" y="54"/>
                  <a:pt x="33" y="54"/>
                  <a:pt x="33" y="54"/>
                </a:cubicBezTo>
                <a:cubicBezTo>
                  <a:pt x="33" y="22"/>
                  <a:pt x="33" y="22"/>
                  <a:pt x="33" y="22"/>
                </a:cubicBezTo>
                <a:cubicBezTo>
                  <a:pt x="36" y="18"/>
                  <a:pt x="36" y="18"/>
                  <a:pt x="36" y="18"/>
                </a:cubicBezTo>
                <a:cubicBezTo>
                  <a:pt x="79" y="18"/>
                  <a:pt x="79" y="18"/>
                  <a:pt x="79" y="18"/>
                </a:cubicBezTo>
                <a:cubicBezTo>
                  <a:pt x="79" y="22"/>
                  <a:pt x="79" y="22"/>
                  <a:pt x="79" y="22"/>
                </a:cubicBezTo>
                <a:cubicBezTo>
                  <a:pt x="79" y="25"/>
                  <a:pt x="79" y="25"/>
                  <a:pt x="79" y="25"/>
                </a:cubicBezTo>
                <a:cubicBezTo>
                  <a:pt x="79" y="92"/>
                  <a:pt x="79" y="92"/>
                  <a:pt x="79" y="92"/>
                </a:cubicBezTo>
                <a:cubicBezTo>
                  <a:pt x="13" y="92"/>
                  <a:pt x="13" y="92"/>
                  <a:pt x="13" y="92"/>
                </a:cubicBezTo>
                <a:cubicBezTo>
                  <a:pt x="7" y="91"/>
                  <a:pt x="2" y="90"/>
                  <a:pt x="1" y="85"/>
                </a:cubicBezTo>
                <a:cubicBezTo>
                  <a:pt x="1" y="13"/>
                  <a:pt x="1" y="13"/>
                  <a:pt x="1" y="13"/>
                </a:cubicBezTo>
                <a:cubicBezTo>
                  <a:pt x="0" y="13"/>
                  <a:pt x="0" y="12"/>
                  <a:pt x="0" y="12"/>
                </a:cubicBezTo>
                <a:cubicBezTo>
                  <a:pt x="1" y="10"/>
                  <a:pt x="1" y="8"/>
                  <a:pt x="2" y="6"/>
                </a:cubicBezTo>
                <a:cubicBezTo>
                  <a:pt x="3" y="3"/>
                  <a:pt x="5" y="1"/>
                  <a:pt x="8" y="0"/>
                </a:cubicBezTo>
                <a:cubicBezTo>
                  <a:pt x="9" y="0"/>
                  <a:pt x="9" y="0"/>
                  <a:pt x="9" y="0"/>
                </a:cubicBezTo>
                <a:cubicBezTo>
                  <a:pt x="10" y="0"/>
                  <a:pt x="10" y="0"/>
                  <a:pt x="10" y="0"/>
                </a:cubicBezTo>
                <a:cubicBezTo>
                  <a:pt x="79" y="0"/>
                  <a:pt x="79" y="0"/>
                  <a:pt x="79" y="0"/>
                </a:cubicBezTo>
                <a:cubicBezTo>
                  <a:pt x="79" y="6"/>
                  <a:pt x="79" y="6"/>
                  <a:pt x="79" y="6"/>
                </a:cubicBezTo>
                <a:close/>
                <a:moveTo>
                  <a:pt x="12" y="16"/>
                </a:moveTo>
                <a:cubicBezTo>
                  <a:pt x="74" y="16"/>
                  <a:pt x="74" y="16"/>
                  <a:pt x="74" y="16"/>
                </a:cubicBezTo>
                <a:cubicBezTo>
                  <a:pt x="74" y="14"/>
                  <a:pt x="74" y="14"/>
                  <a:pt x="74" y="14"/>
                </a:cubicBezTo>
                <a:cubicBezTo>
                  <a:pt x="11" y="14"/>
                  <a:pt x="11" y="14"/>
                  <a:pt x="11" y="14"/>
                </a:cubicBezTo>
                <a:cubicBezTo>
                  <a:pt x="12" y="16"/>
                  <a:pt x="12" y="16"/>
                  <a:pt x="12" y="16"/>
                </a:cubicBezTo>
                <a:close/>
                <a:moveTo>
                  <a:pt x="11" y="12"/>
                </a:moveTo>
                <a:cubicBezTo>
                  <a:pt x="11" y="13"/>
                  <a:pt x="11" y="13"/>
                  <a:pt x="11" y="13"/>
                </a:cubicBezTo>
                <a:cubicBezTo>
                  <a:pt x="74" y="13"/>
                  <a:pt x="74" y="13"/>
                  <a:pt x="74" y="13"/>
                </a:cubicBezTo>
                <a:cubicBezTo>
                  <a:pt x="74" y="12"/>
                  <a:pt x="74" y="12"/>
                  <a:pt x="74" y="12"/>
                </a:cubicBezTo>
                <a:cubicBezTo>
                  <a:pt x="11" y="12"/>
                  <a:pt x="11" y="12"/>
                  <a:pt x="11" y="12"/>
                </a:cubicBezTo>
                <a:close/>
                <a:moveTo>
                  <a:pt x="12" y="9"/>
                </a:moveTo>
                <a:cubicBezTo>
                  <a:pt x="11" y="10"/>
                  <a:pt x="11" y="10"/>
                  <a:pt x="11" y="10"/>
                </a:cubicBezTo>
                <a:cubicBezTo>
                  <a:pt x="74" y="10"/>
                  <a:pt x="74" y="10"/>
                  <a:pt x="74" y="10"/>
                </a:cubicBezTo>
                <a:cubicBezTo>
                  <a:pt x="74" y="9"/>
                  <a:pt x="74" y="9"/>
                  <a:pt x="74" y="9"/>
                </a:cubicBezTo>
                <a:lnTo>
                  <a:pt x="12" y="9"/>
                </a:lnTo>
                <a:close/>
              </a:path>
            </a:pathLst>
          </a:custGeom>
          <a:gradFill>
            <a:gsLst>
              <a:gs pos="0">
                <a:srgbClr val="1A9FE2"/>
              </a:gs>
              <a:gs pos="100000">
                <a:srgbClr val="75C2F6"/>
              </a:gs>
            </a:gsLst>
            <a:lin ang="0" scaled="0"/>
          </a:gradFill>
          <a:ln>
            <a:noFill/>
          </a:ln>
        </p:spPr>
        <p:txBody>
          <a:bodyPr vert="horz" wrap="square" lIns="91440" tIns="45720" rIns="91440" bIns="45720" numCol="1" anchor="t" anchorCtr="0" compatLnSpc="1"/>
          <a:lstStyle/>
          <a:p>
            <a:endParaRPr lang="zh-CN" altLang="en-US"/>
          </a:p>
        </p:txBody>
      </p:sp>
      <p:sp>
        <p:nvSpPr>
          <p:cNvPr id="52" name="Freeform 123"/>
          <p:cNvSpPr>
            <a:spLocks noEditPoints="1"/>
          </p:cNvSpPr>
          <p:nvPr/>
        </p:nvSpPr>
        <p:spPr bwMode="auto">
          <a:xfrm>
            <a:off x="8101086" y="2498042"/>
            <a:ext cx="477655" cy="535394"/>
          </a:xfrm>
          <a:custGeom>
            <a:avLst/>
            <a:gdLst>
              <a:gd name="T0" fmla="*/ 13 w 77"/>
              <a:gd name="T1" fmla="*/ 8 h 86"/>
              <a:gd name="T2" fmla="*/ 38 w 77"/>
              <a:gd name="T3" fmla="*/ 1 h 86"/>
              <a:gd name="T4" fmla="*/ 59 w 77"/>
              <a:gd name="T5" fmla="*/ 13 h 86"/>
              <a:gd name="T6" fmla="*/ 66 w 77"/>
              <a:gd name="T7" fmla="*/ 38 h 86"/>
              <a:gd name="T8" fmla="*/ 58 w 77"/>
              <a:gd name="T9" fmla="*/ 55 h 86"/>
              <a:gd name="T10" fmla="*/ 64 w 77"/>
              <a:gd name="T11" fmla="*/ 59 h 86"/>
              <a:gd name="T12" fmla="*/ 74 w 77"/>
              <a:gd name="T13" fmla="*/ 72 h 86"/>
              <a:gd name="T14" fmla="*/ 73 w 77"/>
              <a:gd name="T15" fmla="*/ 84 h 86"/>
              <a:gd name="T16" fmla="*/ 73 w 77"/>
              <a:gd name="T17" fmla="*/ 84 h 86"/>
              <a:gd name="T18" fmla="*/ 62 w 77"/>
              <a:gd name="T19" fmla="*/ 82 h 86"/>
              <a:gd name="T20" fmla="*/ 51 w 77"/>
              <a:gd name="T21" fmla="*/ 68 h 86"/>
              <a:gd name="T22" fmla="*/ 49 w 77"/>
              <a:gd name="T23" fmla="*/ 63 h 86"/>
              <a:gd name="T24" fmla="*/ 30 w 77"/>
              <a:gd name="T25" fmla="*/ 66 h 86"/>
              <a:gd name="T26" fmla="*/ 8 w 77"/>
              <a:gd name="T27" fmla="*/ 54 h 86"/>
              <a:gd name="T28" fmla="*/ 1 w 77"/>
              <a:gd name="T29" fmla="*/ 30 h 86"/>
              <a:gd name="T30" fmla="*/ 13 w 77"/>
              <a:gd name="T31" fmla="*/ 8 h 86"/>
              <a:gd name="T32" fmla="*/ 30 w 77"/>
              <a:gd name="T33" fmla="*/ 49 h 86"/>
              <a:gd name="T34" fmla="*/ 38 w 77"/>
              <a:gd name="T35" fmla="*/ 49 h 86"/>
              <a:gd name="T36" fmla="*/ 38 w 77"/>
              <a:gd name="T37" fmla="*/ 40 h 86"/>
              <a:gd name="T38" fmla="*/ 47 w 77"/>
              <a:gd name="T39" fmla="*/ 40 h 86"/>
              <a:gd name="T40" fmla="*/ 47 w 77"/>
              <a:gd name="T41" fmla="*/ 32 h 86"/>
              <a:gd name="T42" fmla="*/ 38 w 77"/>
              <a:gd name="T43" fmla="*/ 32 h 86"/>
              <a:gd name="T44" fmla="*/ 38 w 77"/>
              <a:gd name="T45" fmla="*/ 23 h 86"/>
              <a:gd name="T46" fmla="*/ 30 w 77"/>
              <a:gd name="T47" fmla="*/ 23 h 86"/>
              <a:gd name="T48" fmla="*/ 30 w 77"/>
              <a:gd name="T49" fmla="*/ 32 h 86"/>
              <a:gd name="T50" fmla="*/ 21 w 77"/>
              <a:gd name="T51" fmla="*/ 32 h 86"/>
              <a:gd name="T52" fmla="*/ 21 w 77"/>
              <a:gd name="T53" fmla="*/ 40 h 86"/>
              <a:gd name="T54" fmla="*/ 30 w 77"/>
              <a:gd name="T55" fmla="*/ 40 h 86"/>
              <a:gd name="T56" fmla="*/ 30 w 77"/>
              <a:gd name="T57" fmla="*/ 49 h 86"/>
              <a:gd name="T58" fmla="*/ 18 w 77"/>
              <a:gd name="T59" fmla="*/ 36 h 86"/>
              <a:gd name="T60" fmla="*/ 43 w 77"/>
              <a:gd name="T61" fmla="*/ 19 h 86"/>
              <a:gd name="T62" fmla="*/ 18 w 77"/>
              <a:gd name="T63" fmla="*/ 36 h 86"/>
              <a:gd name="T64" fmla="*/ 36 w 77"/>
              <a:gd name="T65" fmla="*/ 12 h 86"/>
              <a:gd name="T66" fmla="*/ 20 w 77"/>
              <a:gd name="T67" fmla="*/ 16 h 86"/>
              <a:gd name="T68" fmla="*/ 12 w 77"/>
              <a:gd name="T69" fmla="*/ 31 h 86"/>
              <a:gd name="T70" fmla="*/ 16 w 77"/>
              <a:gd name="T71" fmla="*/ 47 h 86"/>
              <a:gd name="T72" fmla="*/ 31 w 77"/>
              <a:gd name="T73" fmla="*/ 55 h 86"/>
              <a:gd name="T74" fmla="*/ 47 w 77"/>
              <a:gd name="T75" fmla="*/ 51 h 86"/>
              <a:gd name="T76" fmla="*/ 55 w 77"/>
              <a:gd name="T77" fmla="*/ 36 h 86"/>
              <a:gd name="T78" fmla="*/ 51 w 77"/>
              <a:gd name="T79" fmla="*/ 20 h 86"/>
              <a:gd name="T80" fmla="*/ 36 w 77"/>
              <a:gd name="T81" fmla="*/ 1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77" h="86">
                <a:moveTo>
                  <a:pt x="13" y="8"/>
                </a:moveTo>
                <a:cubicBezTo>
                  <a:pt x="20" y="2"/>
                  <a:pt x="29" y="0"/>
                  <a:pt x="38" y="1"/>
                </a:cubicBezTo>
                <a:cubicBezTo>
                  <a:pt x="46" y="2"/>
                  <a:pt x="54" y="6"/>
                  <a:pt x="59" y="13"/>
                </a:cubicBezTo>
                <a:cubicBezTo>
                  <a:pt x="65" y="21"/>
                  <a:pt x="67" y="29"/>
                  <a:pt x="66" y="38"/>
                </a:cubicBezTo>
                <a:cubicBezTo>
                  <a:pt x="65" y="44"/>
                  <a:pt x="63" y="50"/>
                  <a:pt x="58" y="55"/>
                </a:cubicBezTo>
                <a:cubicBezTo>
                  <a:pt x="60" y="56"/>
                  <a:pt x="62" y="57"/>
                  <a:pt x="64" y="59"/>
                </a:cubicBezTo>
                <a:cubicBezTo>
                  <a:pt x="74" y="72"/>
                  <a:pt x="74" y="72"/>
                  <a:pt x="74" y="72"/>
                </a:cubicBezTo>
                <a:cubicBezTo>
                  <a:pt x="77" y="76"/>
                  <a:pt x="76" y="81"/>
                  <a:pt x="73" y="84"/>
                </a:cubicBezTo>
                <a:cubicBezTo>
                  <a:pt x="73" y="84"/>
                  <a:pt x="73" y="84"/>
                  <a:pt x="73" y="84"/>
                </a:cubicBezTo>
                <a:cubicBezTo>
                  <a:pt x="69" y="86"/>
                  <a:pt x="64" y="86"/>
                  <a:pt x="62" y="82"/>
                </a:cubicBezTo>
                <a:cubicBezTo>
                  <a:pt x="51" y="68"/>
                  <a:pt x="51" y="68"/>
                  <a:pt x="51" y="68"/>
                </a:cubicBezTo>
                <a:cubicBezTo>
                  <a:pt x="50" y="67"/>
                  <a:pt x="49" y="65"/>
                  <a:pt x="49" y="63"/>
                </a:cubicBezTo>
                <a:cubicBezTo>
                  <a:pt x="43" y="66"/>
                  <a:pt x="36" y="67"/>
                  <a:pt x="30" y="66"/>
                </a:cubicBezTo>
                <a:cubicBezTo>
                  <a:pt x="21" y="65"/>
                  <a:pt x="13" y="61"/>
                  <a:pt x="8" y="54"/>
                </a:cubicBezTo>
                <a:cubicBezTo>
                  <a:pt x="2" y="47"/>
                  <a:pt x="0" y="38"/>
                  <a:pt x="1" y="30"/>
                </a:cubicBezTo>
                <a:cubicBezTo>
                  <a:pt x="2" y="21"/>
                  <a:pt x="6" y="13"/>
                  <a:pt x="13" y="8"/>
                </a:cubicBezTo>
                <a:close/>
                <a:moveTo>
                  <a:pt x="30" y="49"/>
                </a:moveTo>
                <a:cubicBezTo>
                  <a:pt x="38" y="49"/>
                  <a:pt x="38" y="49"/>
                  <a:pt x="38" y="49"/>
                </a:cubicBezTo>
                <a:cubicBezTo>
                  <a:pt x="38" y="40"/>
                  <a:pt x="38" y="40"/>
                  <a:pt x="38" y="40"/>
                </a:cubicBezTo>
                <a:cubicBezTo>
                  <a:pt x="47" y="40"/>
                  <a:pt x="47" y="40"/>
                  <a:pt x="47" y="40"/>
                </a:cubicBezTo>
                <a:cubicBezTo>
                  <a:pt x="47" y="32"/>
                  <a:pt x="47" y="32"/>
                  <a:pt x="47" y="32"/>
                </a:cubicBezTo>
                <a:cubicBezTo>
                  <a:pt x="38" y="32"/>
                  <a:pt x="38" y="32"/>
                  <a:pt x="38" y="32"/>
                </a:cubicBezTo>
                <a:cubicBezTo>
                  <a:pt x="38" y="23"/>
                  <a:pt x="38" y="23"/>
                  <a:pt x="38" y="23"/>
                </a:cubicBezTo>
                <a:cubicBezTo>
                  <a:pt x="30" y="23"/>
                  <a:pt x="30" y="23"/>
                  <a:pt x="30" y="23"/>
                </a:cubicBezTo>
                <a:cubicBezTo>
                  <a:pt x="30" y="32"/>
                  <a:pt x="30" y="32"/>
                  <a:pt x="30" y="32"/>
                </a:cubicBezTo>
                <a:cubicBezTo>
                  <a:pt x="21" y="32"/>
                  <a:pt x="21" y="32"/>
                  <a:pt x="21" y="32"/>
                </a:cubicBezTo>
                <a:cubicBezTo>
                  <a:pt x="21" y="40"/>
                  <a:pt x="21" y="40"/>
                  <a:pt x="21" y="40"/>
                </a:cubicBezTo>
                <a:cubicBezTo>
                  <a:pt x="30" y="40"/>
                  <a:pt x="30" y="40"/>
                  <a:pt x="30" y="40"/>
                </a:cubicBezTo>
                <a:cubicBezTo>
                  <a:pt x="30" y="49"/>
                  <a:pt x="30" y="49"/>
                  <a:pt x="30" y="49"/>
                </a:cubicBezTo>
                <a:close/>
                <a:moveTo>
                  <a:pt x="18" y="36"/>
                </a:moveTo>
                <a:cubicBezTo>
                  <a:pt x="22" y="26"/>
                  <a:pt x="31" y="21"/>
                  <a:pt x="43" y="19"/>
                </a:cubicBezTo>
                <a:cubicBezTo>
                  <a:pt x="31" y="11"/>
                  <a:pt x="16" y="22"/>
                  <a:pt x="18" y="36"/>
                </a:cubicBezTo>
                <a:close/>
                <a:moveTo>
                  <a:pt x="36" y="12"/>
                </a:moveTo>
                <a:cubicBezTo>
                  <a:pt x="31" y="11"/>
                  <a:pt x="25" y="13"/>
                  <a:pt x="20" y="16"/>
                </a:cubicBezTo>
                <a:cubicBezTo>
                  <a:pt x="15" y="20"/>
                  <a:pt x="13" y="25"/>
                  <a:pt x="12" y="31"/>
                </a:cubicBezTo>
                <a:cubicBezTo>
                  <a:pt x="11" y="37"/>
                  <a:pt x="13" y="42"/>
                  <a:pt x="16" y="47"/>
                </a:cubicBezTo>
                <a:cubicBezTo>
                  <a:pt x="20" y="52"/>
                  <a:pt x="25" y="55"/>
                  <a:pt x="31" y="55"/>
                </a:cubicBezTo>
                <a:cubicBezTo>
                  <a:pt x="36" y="56"/>
                  <a:pt x="42" y="55"/>
                  <a:pt x="47" y="51"/>
                </a:cubicBezTo>
                <a:cubicBezTo>
                  <a:pt x="52" y="47"/>
                  <a:pt x="55" y="42"/>
                  <a:pt x="55" y="36"/>
                </a:cubicBezTo>
                <a:cubicBezTo>
                  <a:pt x="56" y="31"/>
                  <a:pt x="54" y="25"/>
                  <a:pt x="51" y="20"/>
                </a:cubicBezTo>
                <a:cubicBezTo>
                  <a:pt x="47" y="15"/>
                  <a:pt x="42" y="13"/>
                  <a:pt x="36" y="12"/>
                </a:cubicBezTo>
                <a:close/>
              </a:path>
            </a:pathLst>
          </a:custGeom>
          <a:gradFill>
            <a:gsLst>
              <a:gs pos="0">
                <a:srgbClr val="1A9FE2"/>
              </a:gs>
              <a:gs pos="100000">
                <a:srgbClr val="75C2F6"/>
              </a:gs>
            </a:gsLst>
            <a:lin ang="0" scaled="0"/>
          </a:gradFill>
          <a:ln>
            <a:noFill/>
          </a:ln>
        </p:spPr>
        <p:txBody>
          <a:bodyPr vert="horz" wrap="square" lIns="91440" tIns="45720" rIns="91440" bIns="45720" numCol="1" anchor="t" anchorCtr="0" compatLnSpc="1"/>
          <a:lstStyle/>
          <a:p>
            <a:endParaRPr lang="zh-CN" altLang="en-US"/>
          </a:p>
        </p:txBody>
      </p:sp>
      <p:sp>
        <p:nvSpPr>
          <p:cNvPr id="57" name="文本框 88"/>
          <p:cNvSpPr txBox="1"/>
          <p:nvPr/>
        </p:nvSpPr>
        <p:spPr>
          <a:xfrm>
            <a:off x="4300461" y="3769286"/>
            <a:ext cx="1542555" cy="1492716"/>
          </a:xfrm>
          <a:prstGeom prst="rect">
            <a:avLst/>
          </a:prstGeom>
          <a:noFill/>
        </p:spPr>
        <p:txBody>
          <a:bodyPr wrap="square" rtlCol="0">
            <a:spAutoFit/>
          </a:bodyPr>
          <a:lstStyle>
            <a:defPPr>
              <a:defRPr lang="zh-CN"/>
            </a:defPPr>
            <a:lvl1pPr algn="r">
              <a:lnSpc>
                <a:spcPct val="150000"/>
              </a:lnSpc>
              <a:defRPr sz="1400">
                <a:solidFill>
                  <a:schemeClr val="bg1">
                    <a:lumMod val="85000"/>
                  </a:schemeClr>
                </a:solidFill>
                <a:latin typeface="微软雅黑" panose="020B0503020204020204" pitchFamily="34" charset="-122"/>
                <a:ea typeface="微软雅黑" panose="020B0503020204020204" pitchFamily="34" charset="-122"/>
              </a:defRPr>
            </a:lvl1pPr>
          </a:lstStyle>
          <a:p>
            <a:pPr algn="just">
              <a:lnSpc>
                <a:spcPct val="130000"/>
              </a:lnSpc>
            </a:pPr>
            <a:r>
              <a:rPr lang="zh-CN" altLang="en-US" dirty="0">
                <a:solidFill>
                  <a:schemeClr val="tx1">
                    <a:lumMod val="85000"/>
                    <a:lumOff val="15000"/>
                  </a:schemeClr>
                </a:solidFill>
                <a:cs typeface="+mn-ea"/>
                <a:sym typeface="+mn-lt"/>
              </a:rPr>
              <a:t>点击此处输入具体内容</a:t>
            </a:r>
            <a:r>
              <a:rPr lang="en-US" altLang="zh-CN" dirty="0">
                <a:solidFill>
                  <a:schemeClr val="tx1">
                    <a:lumMod val="85000"/>
                    <a:lumOff val="15000"/>
                  </a:schemeClr>
                </a:solidFill>
                <a:cs typeface="+mn-ea"/>
                <a:sym typeface="+mn-lt"/>
              </a:rPr>
              <a:t>,</a:t>
            </a:r>
            <a:r>
              <a:rPr lang="zh-CN" altLang="en-US" dirty="0">
                <a:solidFill>
                  <a:schemeClr val="tx1">
                    <a:lumMod val="85000"/>
                    <a:lumOff val="15000"/>
                  </a:schemeClr>
                </a:solidFill>
              </a:rPr>
              <a:t>听风吹雨</a:t>
            </a:r>
            <a:r>
              <a:rPr lang="en-US" altLang="zh-CN" dirty="0">
                <a:solidFill>
                  <a:schemeClr val="tx1">
                    <a:lumMod val="85000"/>
                    <a:lumOff val="15000"/>
                  </a:schemeClr>
                </a:solidFill>
              </a:rPr>
              <a:t>,</a:t>
            </a:r>
            <a:r>
              <a:rPr lang="zh-CN" altLang="en-US" dirty="0">
                <a:solidFill>
                  <a:schemeClr val="tx1">
                    <a:lumMod val="85000"/>
                    <a:lumOff val="15000"/>
                  </a:schemeClr>
                </a:solidFill>
              </a:rPr>
              <a:t>为您的演讲加分添彩</a:t>
            </a:r>
            <a:r>
              <a:rPr lang="en-US" altLang="zh-CN" dirty="0">
                <a:solidFill>
                  <a:schemeClr val="tx1">
                    <a:lumMod val="85000"/>
                    <a:lumOff val="15000"/>
                  </a:schemeClr>
                </a:solidFill>
              </a:rPr>
              <a:t>!</a:t>
            </a:r>
            <a:r>
              <a:rPr lang="zh-CN" altLang="en-US" dirty="0">
                <a:solidFill>
                  <a:schemeClr val="tx1">
                    <a:lumMod val="85000"/>
                    <a:lumOff val="15000"/>
                  </a:schemeClr>
                </a:solidFill>
                <a:cs typeface="+mn-ea"/>
                <a:sym typeface="+mn-lt"/>
              </a:rPr>
              <a:t>点击此处输入具体内容</a:t>
            </a:r>
            <a:endParaRPr lang="zh-CN" altLang="en-US" dirty="0">
              <a:solidFill>
                <a:schemeClr val="tx1">
                  <a:lumMod val="85000"/>
                  <a:lumOff val="15000"/>
                </a:schemeClr>
              </a:solidFill>
            </a:endParaRPr>
          </a:p>
        </p:txBody>
      </p:sp>
      <p:sp>
        <p:nvSpPr>
          <p:cNvPr id="58" name="文本框 88"/>
          <p:cNvSpPr txBox="1"/>
          <p:nvPr/>
        </p:nvSpPr>
        <p:spPr>
          <a:xfrm>
            <a:off x="6010389" y="3769286"/>
            <a:ext cx="1542555" cy="1492716"/>
          </a:xfrm>
          <a:prstGeom prst="rect">
            <a:avLst/>
          </a:prstGeom>
          <a:noFill/>
        </p:spPr>
        <p:txBody>
          <a:bodyPr wrap="square" rtlCol="0">
            <a:spAutoFit/>
          </a:bodyPr>
          <a:lstStyle>
            <a:defPPr>
              <a:defRPr lang="zh-CN"/>
            </a:defPPr>
            <a:lvl1pPr algn="r">
              <a:lnSpc>
                <a:spcPct val="150000"/>
              </a:lnSpc>
              <a:defRPr sz="1400">
                <a:solidFill>
                  <a:schemeClr val="bg1">
                    <a:lumMod val="85000"/>
                  </a:schemeClr>
                </a:solidFill>
                <a:latin typeface="微软雅黑" panose="020B0503020204020204" pitchFamily="34" charset="-122"/>
                <a:ea typeface="微软雅黑" panose="020B0503020204020204" pitchFamily="34" charset="-122"/>
              </a:defRPr>
            </a:lvl1pPr>
          </a:lstStyle>
          <a:p>
            <a:pPr algn="just">
              <a:lnSpc>
                <a:spcPct val="130000"/>
              </a:lnSpc>
            </a:pPr>
            <a:r>
              <a:rPr lang="zh-CN" altLang="en-US" dirty="0">
                <a:solidFill>
                  <a:schemeClr val="tx1">
                    <a:lumMod val="85000"/>
                    <a:lumOff val="15000"/>
                  </a:schemeClr>
                </a:solidFill>
                <a:cs typeface="+mn-ea"/>
                <a:sym typeface="+mn-lt"/>
              </a:rPr>
              <a:t>点击此处输入具体内容</a:t>
            </a:r>
            <a:r>
              <a:rPr lang="en-US" altLang="zh-CN" dirty="0">
                <a:solidFill>
                  <a:schemeClr val="tx1">
                    <a:lumMod val="85000"/>
                    <a:lumOff val="15000"/>
                  </a:schemeClr>
                </a:solidFill>
                <a:cs typeface="+mn-ea"/>
                <a:sym typeface="+mn-lt"/>
              </a:rPr>
              <a:t>,</a:t>
            </a:r>
            <a:r>
              <a:rPr lang="zh-CN" altLang="en-US" dirty="0">
                <a:solidFill>
                  <a:schemeClr val="tx1">
                    <a:lumMod val="85000"/>
                    <a:lumOff val="15000"/>
                  </a:schemeClr>
                </a:solidFill>
              </a:rPr>
              <a:t>听风吹雨</a:t>
            </a:r>
            <a:r>
              <a:rPr lang="en-US" altLang="zh-CN" dirty="0">
                <a:solidFill>
                  <a:schemeClr val="tx1">
                    <a:lumMod val="85000"/>
                    <a:lumOff val="15000"/>
                  </a:schemeClr>
                </a:solidFill>
              </a:rPr>
              <a:t>,</a:t>
            </a:r>
            <a:r>
              <a:rPr lang="zh-CN" altLang="en-US" dirty="0">
                <a:solidFill>
                  <a:schemeClr val="tx1">
                    <a:lumMod val="85000"/>
                    <a:lumOff val="15000"/>
                  </a:schemeClr>
                </a:solidFill>
              </a:rPr>
              <a:t>为您的演讲加分添彩</a:t>
            </a:r>
            <a:r>
              <a:rPr lang="en-US" altLang="zh-CN" dirty="0">
                <a:solidFill>
                  <a:schemeClr val="tx1">
                    <a:lumMod val="85000"/>
                    <a:lumOff val="15000"/>
                  </a:schemeClr>
                </a:solidFill>
              </a:rPr>
              <a:t>!</a:t>
            </a:r>
            <a:r>
              <a:rPr lang="zh-CN" altLang="en-US" dirty="0">
                <a:solidFill>
                  <a:schemeClr val="tx1">
                    <a:lumMod val="85000"/>
                    <a:lumOff val="15000"/>
                  </a:schemeClr>
                </a:solidFill>
                <a:cs typeface="+mn-ea"/>
                <a:sym typeface="+mn-lt"/>
              </a:rPr>
              <a:t>点击此处输入具体内容</a:t>
            </a:r>
            <a:endParaRPr lang="zh-CN" altLang="en-US" dirty="0">
              <a:solidFill>
                <a:schemeClr val="tx1">
                  <a:lumMod val="85000"/>
                  <a:lumOff val="15000"/>
                </a:schemeClr>
              </a:solidFill>
            </a:endParaRPr>
          </a:p>
        </p:txBody>
      </p:sp>
      <p:sp>
        <p:nvSpPr>
          <p:cNvPr id="59" name="文本框 88"/>
          <p:cNvSpPr txBox="1"/>
          <p:nvPr/>
        </p:nvSpPr>
        <p:spPr>
          <a:xfrm>
            <a:off x="7674597" y="3769286"/>
            <a:ext cx="1542555" cy="1492716"/>
          </a:xfrm>
          <a:prstGeom prst="rect">
            <a:avLst/>
          </a:prstGeom>
          <a:noFill/>
        </p:spPr>
        <p:txBody>
          <a:bodyPr wrap="square" rtlCol="0">
            <a:spAutoFit/>
          </a:bodyPr>
          <a:lstStyle>
            <a:defPPr>
              <a:defRPr lang="zh-CN"/>
            </a:defPPr>
            <a:lvl1pPr algn="r">
              <a:lnSpc>
                <a:spcPct val="150000"/>
              </a:lnSpc>
              <a:defRPr sz="1400">
                <a:solidFill>
                  <a:schemeClr val="bg1">
                    <a:lumMod val="85000"/>
                  </a:schemeClr>
                </a:solidFill>
                <a:latin typeface="微软雅黑" panose="020B0503020204020204" pitchFamily="34" charset="-122"/>
                <a:ea typeface="微软雅黑" panose="020B0503020204020204" pitchFamily="34" charset="-122"/>
              </a:defRPr>
            </a:lvl1pPr>
          </a:lstStyle>
          <a:p>
            <a:pPr algn="just">
              <a:lnSpc>
                <a:spcPct val="130000"/>
              </a:lnSpc>
            </a:pPr>
            <a:r>
              <a:rPr lang="zh-CN" altLang="en-US" dirty="0">
                <a:solidFill>
                  <a:schemeClr val="tx1">
                    <a:lumMod val="85000"/>
                    <a:lumOff val="15000"/>
                  </a:schemeClr>
                </a:solidFill>
                <a:cs typeface="+mn-ea"/>
                <a:sym typeface="+mn-lt"/>
              </a:rPr>
              <a:t>点击此处输入具体内容</a:t>
            </a:r>
            <a:r>
              <a:rPr lang="en-US" altLang="zh-CN" dirty="0">
                <a:solidFill>
                  <a:schemeClr val="tx1">
                    <a:lumMod val="85000"/>
                    <a:lumOff val="15000"/>
                  </a:schemeClr>
                </a:solidFill>
                <a:cs typeface="+mn-ea"/>
                <a:sym typeface="+mn-lt"/>
              </a:rPr>
              <a:t>,</a:t>
            </a:r>
            <a:r>
              <a:rPr lang="zh-CN" altLang="en-US" dirty="0">
                <a:solidFill>
                  <a:schemeClr val="tx1">
                    <a:lumMod val="85000"/>
                    <a:lumOff val="15000"/>
                  </a:schemeClr>
                </a:solidFill>
              </a:rPr>
              <a:t>听风吹雨</a:t>
            </a:r>
            <a:r>
              <a:rPr lang="en-US" altLang="zh-CN" dirty="0">
                <a:solidFill>
                  <a:schemeClr val="tx1">
                    <a:lumMod val="85000"/>
                    <a:lumOff val="15000"/>
                  </a:schemeClr>
                </a:solidFill>
              </a:rPr>
              <a:t>,</a:t>
            </a:r>
            <a:r>
              <a:rPr lang="zh-CN" altLang="en-US" dirty="0">
                <a:solidFill>
                  <a:schemeClr val="tx1">
                    <a:lumMod val="85000"/>
                    <a:lumOff val="15000"/>
                  </a:schemeClr>
                </a:solidFill>
              </a:rPr>
              <a:t>为您的演讲加分添彩</a:t>
            </a:r>
            <a:r>
              <a:rPr lang="en-US" altLang="zh-CN" dirty="0">
                <a:solidFill>
                  <a:schemeClr val="tx1">
                    <a:lumMod val="85000"/>
                    <a:lumOff val="15000"/>
                  </a:schemeClr>
                </a:solidFill>
              </a:rPr>
              <a:t>!</a:t>
            </a:r>
            <a:r>
              <a:rPr lang="zh-CN" altLang="en-US" dirty="0">
                <a:solidFill>
                  <a:schemeClr val="tx1">
                    <a:lumMod val="85000"/>
                    <a:lumOff val="15000"/>
                  </a:schemeClr>
                </a:solidFill>
                <a:cs typeface="+mn-ea"/>
                <a:sym typeface="+mn-lt"/>
              </a:rPr>
              <a:t>点击此处输入具体内容</a:t>
            </a:r>
            <a:endParaRPr lang="zh-CN" altLang="en-US" dirty="0">
              <a:solidFill>
                <a:schemeClr val="tx1">
                  <a:lumMod val="85000"/>
                  <a:lumOff val="15000"/>
                </a:schemeClr>
              </a:solidFill>
            </a:endParaRPr>
          </a:p>
        </p:txBody>
      </p:sp>
      <p:sp>
        <p:nvSpPr>
          <p:cNvPr id="60" name="文本框 88"/>
          <p:cNvSpPr txBox="1"/>
          <p:nvPr/>
        </p:nvSpPr>
        <p:spPr>
          <a:xfrm>
            <a:off x="9347949" y="3769286"/>
            <a:ext cx="1542555" cy="1492716"/>
          </a:xfrm>
          <a:prstGeom prst="rect">
            <a:avLst/>
          </a:prstGeom>
          <a:noFill/>
        </p:spPr>
        <p:txBody>
          <a:bodyPr wrap="square" rtlCol="0">
            <a:spAutoFit/>
          </a:bodyPr>
          <a:lstStyle>
            <a:defPPr>
              <a:defRPr lang="zh-CN"/>
            </a:defPPr>
            <a:lvl1pPr algn="r">
              <a:lnSpc>
                <a:spcPct val="150000"/>
              </a:lnSpc>
              <a:defRPr sz="1400">
                <a:solidFill>
                  <a:schemeClr val="bg1">
                    <a:lumMod val="85000"/>
                  </a:schemeClr>
                </a:solidFill>
                <a:latin typeface="微软雅黑" panose="020B0503020204020204" pitchFamily="34" charset="-122"/>
                <a:ea typeface="微软雅黑" panose="020B0503020204020204" pitchFamily="34" charset="-122"/>
              </a:defRPr>
            </a:lvl1pPr>
          </a:lstStyle>
          <a:p>
            <a:pPr algn="just">
              <a:lnSpc>
                <a:spcPct val="130000"/>
              </a:lnSpc>
            </a:pPr>
            <a:r>
              <a:rPr lang="zh-CN" altLang="en-US" dirty="0">
                <a:solidFill>
                  <a:schemeClr val="tx1">
                    <a:lumMod val="85000"/>
                    <a:lumOff val="15000"/>
                  </a:schemeClr>
                </a:solidFill>
                <a:cs typeface="+mn-ea"/>
                <a:sym typeface="+mn-lt"/>
              </a:rPr>
              <a:t>点击此处输入具体内容</a:t>
            </a:r>
            <a:r>
              <a:rPr lang="en-US" altLang="zh-CN" dirty="0">
                <a:solidFill>
                  <a:schemeClr val="tx1">
                    <a:lumMod val="85000"/>
                    <a:lumOff val="15000"/>
                  </a:schemeClr>
                </a:solidFill>
                <a:cs typeface="+mn-ea"/>
                <a:sym typeface="+mn-lt"/>
              </a:rPr>
              <a:t>,</a:t>
            </a:r>
            <a:r>
              <a:rPr lang="zh-CN" altLang="en-US" dirty="0">
                <a:solidFill>
                  <a:schemeClr val="tx1">
                    <a:lumMod val="85000"/>
                    <a:lumOff val="15000"/>
                  </a:schemeClr>
                </a:solidFill>
              </a:rPr>
              <a:t>听风吹雨</a:t>
            </a:r>
            <a:r>
              <a:rPr lang="en-US" altLang="zh-CN" dirty="0">
                <a:solidFill>
                  <a:schemeClr val="tx1">
                    <a:lumMod val="85000"/>
                    <a:lumOff val="15000"/>
                  </a:schemeClr>
                </a:solidFill>
              </a:rPr>
              <a:t>,</a:t>
            </a:r>
            <a:r>
              <a:rPr lang="zh-CN" altLang="en-US" dirty="0">
                <a:solidFill>
                  <a:schemeClr val="tx1">
                    <a:lumMod val="85000"/>
                    <a:lumOff val="15000"/>
                  </a:schemeClr>
                </a:solidFill>
              </a:rPr>
              <a:t>为您的演讲加分添彩</a:t>
            </a:r>
            <a:r>
              <a:rPr lang="en-US" altLang="zh-CN" dirty="0">
                <a:solidFill>
                  <a:schemeClr val="tx1">
                    <a:lumMod val="85000"/>
                    <a:lumOff val="15000"/>
                  </a:schemeClr>
                </a:solidFill>
              </a:rPr>
              <a:t>!</a:t>
            </a:r>
            <a:r>
              <a:rPr lang="zh-CN" altLang="en-US" dirty="0">
                <a:solidFill>
                  <a:schemeClr val="tx1">
                    <a:lumMod val="85000"/>
                    <a:lumOff val="15000"/>
                  </a:schemeClr>
                </a:solidFill>
                <a:cs typeface="+mn-ea"/>
                <a:sym typeface="+mn-lt"/>
              </a:rPr>
              <a:t>点击此处输入具体内容</a:t>
            </a:r>
            <a:endParaRPr lang="zh-CN" altLang="en-US" dirty="0">
              <a:solidFill>
                <a:schemeClr val="tx1">
                  <a:lumMod val="85000"/>
                  <a:lumOff val="15000"/>
                </a:schemeClr>
              </a:solidFill>
            </a:endParaRPr>
          </a:p>
        </p:txBody>
      </p:sp>
      <p:sp>
        <p:nvSpPr>
          <p:cNvPr id="42" name="TextBox 17"/>
          <p:cNvSpPr txBox="1"/>
          <p:nvPr/>
        </p:nvSpPr>
        <p:spPr>
          <a:xfrm>
            <a:off x="1096583" y="236449"/>
            <a:ext cx="1620957" cy="523220"/>
          </a:xfrm>
          <a:prstGeom prst="rect">
            <a:avLst/>
          </a:prstGeom>
          <a:noFill/>
        </p:spPr>
        <p:txBody>
          <a:bodyPr wrap="none" rtlCol="0">
            <a:spAutoFit/>
          </a:bodyPr>
          <a:lstStyle/>
          <a:p>
            <a:r>
              <a:rPr lang="zh-CN" altLang="en-US" sz="2800" b="1" dirty="0">
                <a:solidFill>
                  <a:srgbClr val="7B77FF"/>
                </a:solidFill>
                <a:latin typeface="微软雅黑" panose="020B0503020204020204" pitchFamily="34" charset="-122"/>
                <a:ea typeface="微软雅黑" panose="020B0503020204020204" pitchFamily="34" charset="-122"/>
                <a:sym typeface="+mn-lt"/>
              </a:rPr>
              <a:t>运营渠道</a:t>
            </a:r>
          </a:p>
        </p:txBody>
      </p:sp>
      <p:sp>
        <p:nvSpPr>
          <p:cNvPr id="43" name="任意多边形: 形状 42"/>
          <p:cNvSpPr/>
          <p:nvPr/>
        </p:nvSpPr>
        <p:spPr>
          <a:xfrm rot="6873902">
            <a:off x="350857" y="166657"/>
            <a:ext cx="636191" cy="662805"/>
          </a:xfrm>
          <a:custGeom>
            <a:avLst/>
            <a:gdLst>
              <a:gd name="connsiteX0" fmla="*/ 613277 w 3866328"/>
              <a:gd name="connsiteY0" fmla="*/ 140207 h 4172679"/>
              <a:gd name="connsiteX1" fmla="*/ 2546080 w 3866328"/>
              <a:gd name="connsiteY1" fmla="*/ 399531 h 4172679"/>
              <a:gd name="connsiteX2" fmla="*/ 3805207 w 3866328"/>
              <a:gd name="connsiteY2" fmla="*/ 1545372 h 4172679"/>
              <a:gd name="connsiteX3" fmla="*/ 3807012 w 3866328"/>
              <a:gd name="connsiteY3" fmla="*/ 1550368 h 4172679"/>
              <a:gd name="connsiteX4" fmla="*/ 3829988 w 3866328"/>
              <a:gd name="connsiteY4" fmla="*/ 1589517 h 4172679"/>
              <a:gd name="connsiteX5" fmla="*/ 3865844 w 3866328"/>
              <a:gd name="connsiteY5" fmla="*/ 1770949 h 4172679"/>
              <a:gd name="connsiteX6" fmla="*/ 3864378 w 3866328"/>
              <a:gd name="connsiteY6" fmla="*/ 1791606 h 4172679"/>
              <a:gd name="connsiteX7" fmla="*/ 3866328 w 3866328"/>
              <a:gd name="connsiteY7" fmla="*/ 1834775 h 4172679"/>
              <a:gd name="connsiteX8" fmla="*/ 3853401 w 3866328"/>
              <a:gd name="connsiteY8" fmla="*/ 1920995 h 4172679"/>
              <a:gd name="connsiteX9" fmla="*/ 3843093 w 3866328"/>
              <a:gd name="connsiteY9" fmla="*/ 1947820 h 4172679"/>
              <a:gd name="connsiteX10" fmla="*/ 3834969 w 3866328"/>
              <a:gd name="connsiteY10" fmla="*/ 1986353 h 4172679"/>
              <a:gd name="connsiteX11" fmla="*/ 2672420 w 3866328"/>
              <a:gd name="connsiteY11" fmla="*/ 3433435 h 4172679"/>
              <a:gd name="connsiteX12" fmla="*/ 856034 w 3866328"/>
              <a:gd name="connsiteY12" fmla="*/ 4165915 h 4172679"/>
              <a:gd name="connsiteX13" fmla="*/ 774152 w 3866328"/>
              <a:gd name="connsiteY13" fmla="*/ 4149628 h 4172679"/>
              <a:gd name="connsiteX14" fmla="*/ 763689 w 3866328"/>
              <a:gd name="connsiteY14" fmla="*/ 4148356 h 4172679"/>
              <a:gd name="connsiteX15" fmla="*/ 758900 w 3866328"/>
              <a:gd name="connsiteY15" fmla="*/ 4146595 h 4172679"/>
              <a:gd name="connsiteX16" fmla="*/ 753837 w 3866328"/>
              <a:gd name="connsiteY16" fmla="*/ 4145587 h 4172679"/>
              <a:gd name="connsiteX17" fmla="*/ 691610 w 3866328"/>
              <a:gd name="connsiteY17" fmla="*/ 4121853 h 4172679"/>
              <a:gd name="connsiteX18" fmla="*/ 679226 w 3866328"/>
              <a:gd name="connsiteY18" fmla="*/ 4117300 h 4172679"/>
              <a:gd name="connsiteX19" fmla="*/ 678511 w 3866328"/>
              <a:gd name="connsiteY19" fmla="*/ 4116857 h 4172679"/>
              <a:gd name="connsiteX20" fmla="*/ 664236 w 3866328"/>
              <a:gd name="connsiteY20" fmla="*/ 4111412 h 4172679"/>
              <a:gd name="connsiteX21" fmla="*/ 588310 w 3866328"/>
              <a:gd name="connsiteY21" fmla="*/ 4063104 h 4172679"/>
              <a:gd name="connsiteX22" fmla="*/ 556369 w 3866328"/>
              <a:gd name="connsiteY22" fmla="*/ 4030352 h 4172679"/>
              <a:gd name="connsiteX23" fmla="*/ 519547 w 3866328"/>
              <a:gd name="connsiteY23" fmla="*/ 3997884 h 4172679"/>
              <a:gd name="connsiteX24" fmla="*/ 0 w 3866328"/>
              <a:gd name="connsiteY24" fmla="*/ 2109537 h 4172679"/>
              <a:gd name="connsiteX25" fmla="*/ 597702 w 3866328"/>
              <a:gd name="connsiteY25" fmla="*/ 152275 h 4172679"/>
              <a:gd name="connsiteX26" fmla="*/ 605929 w 3866328"/>
              <a:gd name="connsiteY26" fmla="*/ 147179 h 4172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66328" h="4172679">
                <a:moveTo>
                  <a:pt x="613277" y="140207"/>
                </a:moveTo>
                <a:cubicBezTo>
                  <a:pt x="942882" y="-114697"/>
                  <a:pt x="1743763" y="-18409"/>
                  <a:pt x="2546080" y="399531"/>
                </a:cubicBezTo>
                <a:cubicBezTo>
                  <a:pt x="3176472" y="727912"/>
                  <a:pt x="3643634" y="1169373"/>
                  <a:pt x="3805207" y="1545372"/>
                </a:cubicBezTo>
                <a:lnTo>
                  <a:pt x="3807012" y="1550368"/>
                </a:lnTo>
                <a:lnTo>
                  <a:pt x="3829988" y="1589517"/>
                </a:lnTo>
                <a:cubicBezTo>
                  <a:pt x="3853560" y="1643474"/>
                  <a:pt x="3865262" y="1704381"/>
                  <a:pt x="3865844" y="1770949"/>
                </a:cubicBezTo>
                <a:lnTo>
                  <a:pt x="3864378" y="1791606"/>
                </a:lnTo>
                <a:lnTo>
                  <a:pt x="3866328" y="1834775"/>
                </a:lnTo>
                <a:cubicBezTo>
                  <a:pt x="3864901" y="1864503"/>
                  <a:pt x="3860627" y="1893288"/>
                  <a:pt x="3853401" y="1920995"/>
                </a:cubicBezTo>
                <a:lnTo>
                  <a:pt x="3843093" y="1947820"/>
                </a:lnTo>
                <a:lnTo>
                  <a:pt x="3834969" y="1986353"/>
                </a:lnTo>
                <a:cubicBezTo>
                  <a:pt x="3719934" y="2407688"/>
                  <a:pt x="3291040" y="2961393"/>
                  <a:pt x="2672420" y="3433435"/>
                </a:cubicBezTo>
                <a:cubicBezTo>
                  <a:pt x="1997562" y="3948390"/>
                  <a:pt x="1288580" y="4219908"/>
                  <a:pt x="856034" y="4165915"/>
                </a:cubicBezTo>
                <a:lnTo>
                  <a:pt x="774152" y="4149628"/>
                </a:lnTo>
                <a:lnTo>
                  <a:pt x="763689" y="4148356"/>
                </a:lnTo>
                <a:lnTo>
                  <a:pt x="758900" y="4146595"/>
                </a:lnTo>
                <a:lnTo>
                  <a:pt x="753837" y="4145587"/>
                </a:lnTo>
                <a:lnTo>
                  <a:pt x="691610" y="4121853"/>
                </a:lnTo>
                <a:lnTo>
                  <a:pt x="679226" y="4117300"/>
                </a:lnTo>
                <a:lnTo>
                  <a:pt x="678511" y="4116857"/>
                </a:lnTo>
                <a:lnTo>
                  <a:pt x="664236" y="4111412"/>
                </a:lnTo>
                <a:cubicBezTo>
                  <a:pt x="636588" y="4097681"/>
                  <a:pt x="611219" y="4081594"/>
                  <a:pt x="588310" y="4063104"/>
                </a:cubicBezTo>
                <a:lnTo>
                  <a:pt x="556369" y="4030352"/>
                </a:lnTo>
                <a:lnTo>
                  <a:pt x="519547" y="3997884"/>
                </a:lnTo>
                <a:cubicBezTo>
                  <a:pt x="214231" y="3686768"/>
                  <a:pt x="0" y="2958426"/>
                  <a:pt x="0" y="2109537"/>
                </a:cubicBezTo>
                <a:cubicBezTo>
                  <a:pt x="0" y="1189907"/>
                  <a:pt x="251424" y="411752"/>
                  <a:pt x="597702" y="152275"/>
                </a:cubicBezTo>
                <a:lnTo>
                  <a:pt x="605929" y="147179"/>
                </a:lnTo>
                <a:close/>
              </a:path>
            </a:pathLst>
          </a:custGeom>
          <a:gradFill>
            <a:gsLst>
              <a:gs pos="48000">
                <a:srgbClr val="9D8EFF"/>
              </a:gs>
              <a:gs pos="97000">
                <a:srgbClr val="DEDEFF"/>
              </a:gs>
              <a:gs pos="1770">
                <a:srgbClr val="7B77FF"/>
              </a:gs>
              <a:gs pos="44000">
                <a:srgbClr val="857EFF"/>
              </a:gs>
            </a:gsLst>
            <a:lin ang="2400000" scaled="0"/>
          </a:gradFill>
          <a:ln>
            <a:noFill/>
          </a:ln>
          <a:effectLst>
            <a:outerShdw blurRad="762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0-#ppt_w/2"/>
                                              </p:val>
                                            </p:tav>
                                            <p:tav tm="100000">
                                              <p:val>
                                                <p:strVal val="#ppt_x"/>
                                              </p:val>
                                            </p:tav>
                                          </p:tavLst>
                                        </p:anim>
                                        <p:anim calcmode="lin" valueType="num">
                                          <p:cBhvr additive="base">
                                            <p:cTn id="12" dur="500" fill="hold"/>
                                            <p:tgtEl>
                                              <p:spTgt spid="20"/>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0-#ppt_w/2"/>
                                              </p:val>
                                            </p:tav>
                                            <p:tav tm="100000">
                                              <p:val>
                                                <p:strVal val="#ppt_x"/>
                                              </p:val>
                                            </p:tav>
                                          </p:tavLst>
                                        </p:anim>
                                        <p:anim calcmode="lin" valueType="num">
                                          <p:cBhvr additive="base">
                                            <p:cTn id="16" dur="500" fill="hold"/>
                                            <p:tgtEl>
                                              <p:spTgt spid="21"/>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0-#ppt_w/2"/>
                                              </p:val>
                                            </p:tav>
                                            <p:tav tm="100000">
                                              <p:val>
                                                <p:strVal val="#ppt_x"/>
                                              </p:val>
                                            </p:tav>
                                          </p:tavLst>
                                        </p:anim>
                                        <p:anim calcmode="lin" valueType="num">
                                          <p:cBhvr additive="base">
                                            <p:cTn id="20" dur="500" fill="hold"/>
                                            <p:tgtEl>
                                              <p:spTgt spid="22"/>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additive="base">
                                            <p:cTn id="23" dur="500" fill="hold"/>
                                            <p:tgtEl>
                                              <p:spTgt spid="23"/>
                                            </p:tgtEl>
                                            <p:attrNameLst>
                                              <p:attrName>ppt_x</p:attrName>
                                            </p:attrNameLst>
                                          </p:cBhvr>
                                          <p:tavLst>
                                            <p:tav tm="0">
                                              <p:val>
                                                <p:strVal val="0-#ppt_w/2"/>
                                              </p:val>
                                            </p:tav>
                                            <p:tav tm="100000">
                                              <p:val>
                                                <p:strVal val="#ppt_x"/>
                                              </p:val>
                                            </p:tav>
                                          </p:tavLst>
                                        </p:anim>
                                        <p:anim calcmode="lin" valueType="num">
                                          <p:cBhvr additive="base">
                                            <p:cTn id="24" dur="500" fill="hold"/>
                                            <p:tgtEl>
                                              <p:spTgt spid="23"/>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500" fill="hold"/>
                                            <p:tgtEl>
                                              <p:spTgt spid="24"/>
                                            </p:tgtEl>
                                            <p:attrNameLst>
                                              <p:attrName>ppt_x</p:attrName>
                                            </p:attrNameLst>
                                          </p:cBhvr>
                                          <p:tavLst>
                                            <p:tav tm="0">
                                              <p:val>
                                                <p:strVal val="0-#ppt_w/2"/>
                                              </p:val>
                                            </p:tav>
                                            <p:tav tm="100000">
                                              <p:val>
                                                <p:strVal val="#ppt_x"/>
                                              </p:val>
                                            </p:tav>
                                          </p:tavLst>
                                        </p:anim>
                                        <p:anim calcmode="lin" valueType="num">
                                          <p:cBhvr additive="base">
                                            <p:cTn id="28" dur="500" fill="hold"/>
                                            <p:tgtEl>
                                              <p:spTgt spid="24"/>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additive="base">
                                            <p:cTn id="31" dur="500" fill="hold"/>
                                            <p:tgtEl>
                                              <p:spTgt spid="25"/>
                                            </p:tgtEl>
                                            <p:attrNameLst>
                                              <p:attrName>ppt_x</p:attrName>
                                            </p:attrNameLst>
                                          </p:cBhvr>
                                          <p:tavLst>
                                            <p:tav tm="0">
                                              <p:val>
                                                <p:strVal val="0-#ppt_w/2"/>
                                              </p:val>
                                            </p:tav>
                                            <p:tav tm="100000">
                                              <p:val>
                                                <p:strVal val="#ppt_x"/>
                                              </p:val>
                                            </p:tav>
                                          </p:tavLst>
                                        </p:anim>
                                        <p:anim calcmode="lin" valueType="num">
                                          <p:cBhvr additive="base">
                                            <p:cTn id="32" dur="500" fill="hold"/>
                                            <p:tgtEl>
                                              <p:spTgt spid="25"/>
                                            </p:tgtEl>
                                            <p:attrNameLst>
                                              <p:attrName>ppt_y</p:attrName>
                                            </p:attrNameLst>
                                          </p:cBhvr>
                                          <p:tavLst>
                                            <p:tav tm="0">
                                              <p:val>
                                                <p:strVal val="#ppt_y"/>
                                              </p:val>
                                            </p:tav>
                                            <p:tav tm="100000">
                                              <p:val>
                                                <p:strVal val="#ppt_y"/>
                                              </p:val>
                                            </p:tav>
                                          </p:tavLst>
                                        </p:anim>
                                      </p:childTnLst>
                                    </p:cTn>
                                  </p:par>
                                  <p:par>
                                    <p:cTn id="33" presetID="53" presetClass="entr" presetSubtype="16"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anim calcmode="lin" valueType="num">
                                          <p:cBhvr>
                                            <p:cTn id="35" dur="500" fill="hold"/>
                                            <p:tgtEl>
                                              <p:spTgt spid="30"/>
                                            </p:tgtEl>
                                            <p:attrNameLst>
                                              <p:attrName>ppt_w</p:attrName>
                                            </p:attrNameLst>
                                          </p:cBhvr>
                                          <p:tavLst>
                                            <p:tav tm="0">
                                              <p:val>
                                                <p:fltVal val="0"/>
                                              </p:val>
                                            </p:tav>
                                            <p:tav tm="100000">
                                              <p:val>
                                                <p:strVal val="#ppt_w"/>
                                              </p:val>
                                            </p:tav>
                                          </p:tavLst>
                                        </p:anim>
                                        <p:anim calcmode="lin" valueType="num">
                                          <p:cBhvr>
                                            <p:cTn id="36" dur="500" fill="hold"/>
                                            <p:tgtEl>
                                              <p:spTgt spid="30"/>
                                            </p:tgtEl>
                                            <p:attrNameLst>
                                              <p:attrName>ppt_h</p:attrName>
                                            </p:attrNameLst>
                                          </p:cBhvr>
                                          <p:tavLst>
                                            <p:tav tm="0">
                                              <p:val>
                                                <p:fltVal val="0"/>
                                              </p:val>
                                            </p:tav>
                                            <p:tav tm="100000">
                                              <p:val>
                                                <p:strVal val="#ppt_h"/>
                                              </p:val>
                                            </p:tav>
                                          </p:tavLst>
                                        </p:anim>
                                        <p:animEffect transition="in" filter="fade">
                                          <p:cBhvr>
                                            <p:cTn id="37" dur="500"/>
                                            <p:tgtEl>
                                              <p:spTgt spid="30"/>
                                            </p:tgtEl>
                                          </p:cBhvr>
                                        </p:animEffect>
                                      </p:childTnLst>
                                    </p:cTn>
                                  </p:par>
                                  <p:par>
                                    <p:cTn id="38" presetID="53" presetClass="entr" presetSubtype="16" fill="hold" grpId="0" nodeType="withEffect">
                                      <p:stCondLst>
                                        <p:cond delay="0"/>
                                      </p:stCondLst>
                                      <p:childTnLst>
                                        <p:set>
                                          <p:cBhvr>
                                            <p:cTn id="39" dur="1" fill="hold">
                                              <p:stCondLst>
                                                <p:cond delay="0"/>
                                              </p:stCondLst>
                                            </p:cTn>
                                            <p:tgtEl>
                                              <p:spTgt spid="40"/>
                                            </p:tgtEl>
                                            <p:attrNameLst>
                                              <p:attrName>style.visibility</p:attrName>
                                            </p:attrNameLst>
                                          </p:cBhvr>
                                          <p:to>
                                            <p:strVal val="visible"/>
                                          </p:to>
                                        </p:set>
                                        <p:anim calcmode="lin" valueType="num">
                                          <p:cBhvr>
                                            <p:cTn id="40" dur="500" fill="hold"/>
                                            <p:tgtEl>
                                              <p:spTgt spid="40"/>
                                            </p:tgtEl>
                                            <p:attrNameLst>
                                              <p:attrName>ppt_w</p:attrName>
                                            </p:attrNameLst>
                                          </p:cBhvr>
                                          <p:tavLst>
                                            <p:tav tm="0">
                                              <p:val>
                                                <p:fltVal val="0"/>
                                              </p:val>
                                            </p:tav>
                                            <p:tav tm="100000">
                                              <p:val>
                                                <p:strVal val="#ppt_w"/>
                                              </p:val>
                                            </p:tav>
                                          </p:tavLst>
                                        </p:anim>
                                        <p:anim calcmode="lin" valueType="num">
                                          <p:cBhvr>
                                            <p:cTn id="41" dur="500" fill="hold"/>
                                            <p:tgtEl>
                                              <p:spTgt spid="40"/>
                                            </p:tgtEl>
                                            <p:attrNameLst>
                                              <p:attrName>ppt_h</p:attrName>
                                            </p:attrNameLst>
                                          </p:cBhvr>
                                          <p:tavLst>
                                            <p:tav tm="0">
                                              <p:val>
                                                <p:fltVal val="0"/>
                                              </p:val>
                                            </p:tav>
                                            <p:tav tm="100000">
                                              <p:val>
                                                <p:strVal val="#ppt_h"/>
                                              </p:val>
                                            </p:tav>
                                          </p:tavLst>
                                        </p:anim>
                                        <p:animEffect transition="in" filter="fade">
                                          <p:cBhvr>
                                            <p:cTn id="42" dur="500"/>
                                            <p:tgtEl>
                                              <p:spTgt spid="40"/>
                                            </p:tgtEl>
                                          </p:cBhvr>
                                        </p:animEffect>
                                      </p:childTnLst>
                                    </p:cTn>
                                  </p:par>
                                  <p:par>
                                    <p:cTn id="43" presetID="53" presetClass="entr" presetSubtype="16" fill="hold" grpId="0" nodeType="withEffect">
                                      <p:stCondLst>
                                        <p:cond delay="0"/>
                                      </p:stCondLst>
                                      <p:childTnLst>
                                        <p:set>
                                          <p:cBhvr>
                                            <p:cTn id="44" dur="1" fill="hold">
                                              <p:stCondLst>
                                                <p:cond delay="0"/>
                                              </p:stCondLst>
                                            </p:cTn>
                                            <p:tgtEl>
                                              <p:spTgt spid="41"/>
                                            </p:tgtEl>
                                            <p:attrNameLst>
                                              <p:attrName>style.visibility</p:attrName>
                                            </p:attrNameLst>
                                          </p:cBhvr>
                                          <p:to>
                                            <p:strVal val="visible"/>
                                          </p:to>
                                        </p:set>
                                        <p:anim calcmode="lin" valueType="num">
                                          <p:cBhvr>
                                            <p:cTn id="45" dur="500" fill="hold"/>
                                            <p:tgtEl>
                                              <p:spTgt spid="41"/>
                                            </p:tgtEl>
                                            <p:attrNameLst>
                                              <p:attrName>ppt_w</p:attrName>
                                            </p:attrNameLst>
                                          </p:cBhvr>
                                          <p:tavLst>
                                            <p:tav tm="0">
                                              <p:val>
                                                <p:fltVal val="0"/>
                                              </p:val>
                                            </p:tav>
                                            <p:tav tm="100000">
                                              <p:val>
                                                <p:strVal val="#ppt_w"/>
                                              </p:val>
                                            </p:tav>
                                          </p:tavLst>
                                        </p:anim>
                                        <p:anim calcmode="lin" valueType="num">
                                          <p:cBhvr>
                                            <p:cTn id="46" dur="500" fill="hold"/>
                                            <p:tgtEl>
                                              <p:spTgt spid="41"/>
                                            </p:tgtEl>
                                            <p:attrNameLst>
                                              <p:attrName>ppt_h</p:attrName>
                                            </p:attrNameLst>
                                          </p:cBhvr>
                                          <p:tavLst>
                                            <p:tav tm="0">
                                              <p:val>
                                                <p:fltVal val="0"/>
                                              </p:val>
                                            </p:tav>
                                            <p:tav tm="100000">
                                              <p:val>
                                                <p:strVal val="#ppt_h"/>
                                              </p:val>
                                            </p:tav>
                                          </p:tavLst>
                                        </p:anim>
                                        <p:animEffect transition="in" filter="fade">
                                          <p:cBhvr>
                                            <p:cTn id="47" dur="500"/>
                                            <p:tgtEl>
                                              <p:spTgt spid="41"/>
                                            </p:tgtEl>
                                          </p:cBhvr>
                                        </p:animEffect>
                                      </p:childTnLst>
                                    </p:cTn>
                                  </p:par>
                                  <p:par>
                                    <p:cTn id="48" presetID="12" presetClass="entr" presetSubtype="8" fill="hold" grpId="0" nodeType="withEffect">
                                      <p:stCondLst>
                                        <p:cond delay="0"/>
                                      </p:stCondLst>
                                      <p:childTnLst>
                                        <p:set>
                                          <p:cBhvr>
                                            <p:cTn id="49" dur="1" fill="hold">
                                              <p:stCondLst>
                                                <p:cond delay="0"/>
                                              </p:stCondLst>
                                            </p:cTn>
                                            <p:tgtEl>
                                              <p:spTgt spid="33"/>
                                            </p:tgtEl>
                                            <p:attrNameLst>
                                              <p:attrName>style.visibility</p:attrName>
                                            </p:attrNameLst>
                                          </p:cBhvr>
                                          <p:to>
                                            <p:strVal val="visible"/>
                                          </p:to>
                                        </p:set>
                                        <p:anim calcmode="lin" valueType="num">
                                          <p:cBhvr additive="base">
                                            <p:cTn id="50" dur="500"/>
                                            <p:tgtEl>
                                              <p:spTgt spid="33"/>
                                            </p:tgtEl>
                                            <p:attrNameLst>
                                              <p:attrName>ppt_x</p:attrName>
                                            </p:attrNameLst>
                                          </p:cBhvr>
                                          <p:tavLst>
                                            <p:tav tm="0">
                                              <p:val>
                                                <p:strVal val="#ppt_x-#ppt_w*1.125000"/>
                                              </p:val>
                                            </p:tav>
                                            <p:tav tm="100000">
                                              <p:val>
                                                <p:strVal val="#ppt_x"/>
                                              </p:val>
                                            </p:tav>
                                          </p:tavLst>
                                        </p:anim>
                                        <p:animEffect transition="in" filter="wipe(right)">
                                          <p:cBhvr>
                                            <p:cTn id="51" dur="500"/>
                                            <p:tgtEl>
                                              <p:spTgt spid="33"/>
                                            </p:tgtEl>
                                          </p:cBhvr>
                                        </p:animEffect>
                                      </p:childTnLst>
                                    </p:cTn>
                                  </p:par>
                                  <p:par>
                                    <p:cTn id="52" presetID="12" presetClass="entr" presetSubtype="8" fill="hold" grpId="0" nodeType="withEffect">
                                      <p:stCondLst>
                                        <p:cond delay="0"/>
                                      </p:stCondLst>
                                      <p:childTnLst>
                                        <p:set>
                                          <p:cBhvr>
                                            <p:cTn id="53" dur="1" fill="hold">
                                              <p:stCondLst>
                                                <p:cond delay="0"/>
                                              </p:stCondLst>
                                            </p:cTn>
                                            <p:tgtEl>
                                              <p:spTgt spid="34"/>
                                            </p:tgtEl>
                                            <p:attrNameLst>
                                              <p:attrName>style.visibility</p:attrName>
                                            </p:attrNameLst>
                                          </p:cBhvr>
                                          <p:to>
                                            <p:strVal val="visible"/>
                                          </p:to>
                                        </p:set>
                                        <p:anim calcmode="lin" valueType="num">
                                          <p:cBhvr additive="base">
                                            <p:cTn id="54" dur="500"/>
                                            <p:tgtEl>
                                              <p:spTgt spid="34"/>
                                            </p:tgtEl>
                                            <p:attrNameLst>
                                              <p:attrName>ppt_x</p:attrName>
                                            </p:attrNameLst>
                                          </p:cBhvr>
                                          <p:tavLst>
                                            <p:tav tm="0">
                                              <p:val>
                                                <p:strVal val="#ppt_x-#ppt_w*1.125000"/>
                                              </p:val>
                                            </p:tav>
                                            <p:tav tm="100000">
                                              <p:val>
                                                <p:strVal val="#ppt_x"/>
                                              </p:val>
                                            </p:tav>
                                          </p:tavLst>
                                        </p:anim>
                                        <p:animEffect transition="in" filter="wipe(right)">
                                          <p:cBhvr>
                                            <p:cTn id="55" dur="500"/>
                                            <p:tgtEl>
                                              <p:spTgt spid="34"/>
                                            </p:tgtEl>
                                          </p:cBhvr>
                                        </p:animEffect>
                                      </p:childTnLst>
                                    </p:cTn>
                                  </p:par>
                                  <p:par>
                                    <p:cTn id="56" presetID="12" presetClass="entr" presetSubtype="8" fill="hold" grpId="0" nodeType="withEffect">
                                      <p:stCondLst>
                                        <p:cond delay="0"/>
                                      </p:stCondLst>
                                      <p:childTnLst>
                                        <p:set>
                                          <p:cBhvr>
                                            <p:cTn id="57" dur="1" fill="hold">
                                              <p:stCondLst>
                                                <p:cond delay="0"/>
                                              </p:stCondLst>
                                            </p:cTn>
                                            <p:tgtEl>
                                              <p:spTgt spid="35"/>
                                            </p:tgtEl>
                                            <p:attrNameLst>
                                              <p:attrName>style.visibility</p:attrName>
                                            </p:attrNameLst>
                                          </p:cBhvr>
                                          <p:to>
                                            <p:strVal val="visible"/>
                                          </p:to>
                                        </p:set>
                                        <p:anim calcmode="lin" valueType="num">
                                          <p:cBhvr additive="base">
                                            <p:cTn id="58" dur="500"/>
                                            <p:tgtEl>
                                              <p:spTgt spid="35"/>
                                            </p:tgtEl>
                                            <p:attrNameLst>
                                              <p:attrName>ppt_x</p:attrName>
                                            </p:attrNameLst>
                                          </p:cBhvr>
                                          <p:tavLst>
                                            <p:tav tm="0">
                                              <p:val>
                                                <p:strVal val="#ppt_x-#ppt_w*1.125000"/>
                                              </p:val>
                                            </p:tav>
                                            <p:tav tm="100000">
                                              <p:val>
                                                <p:strVal val="#ppt_x"/>
                                              </p:val>
                                            </p:tav>
                                          </p:tavLst>
                                        </p:anim>
                                        <p:animEffect transition="in" filter="wipe(right)">
                                          <p:cBhvr>
                                            <p:cTn id="59" dur="500"/>
                                            <p:tgtEl>
                                              <p:spTgt spid="35"/>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fade">
                                          <p:cBhvr>
                                            <p:cTn id="62" dur="500"/>
                                            <p:tgtEl>
                                              <p:spTgt spid="32"/>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6"/>
                                            </p:tgtEl>
                                            <p:attrNameLst>
                                              <p:attrName>style.visibility</p:attrName>
                                            </p:attrNameLst>
                                          </p:cBhvr>
                                          <p:to>
                                            <p:strVal val="visible"/>
                                          </p:to>
                                        </p:set>
                                        <p:animEffect transition="in" filter="fade">
                                          <p:cBhvr>
                                            <p:cTn id="65" dur="500"/>
                                            <p:tgtEl>
                                              <p:spTgt spid="36"/>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37"/>
                                            </p:tgtEl>
                                            <p:attrNameLst>
                                              <p:attrName>style.visibility</p:attrName>
                                            </p:attrNameLst>
                                          </p:cBhvr>
                                          <p:to>
                                            <p:strVal val="visible"/>
                                          </p:to>
                                        </p:set>
                                        <p:animEffect transition="in" filter="fade">
                                          <p:cBhvr>
                                            <p:cTn id="68" dur="500"/>
                                            <p:tgtEl>
                                              <p:spTgt spid="37"/>
                                            </p:tgtEl>
                                          </p:cBhvr>
                                        </p:animEffect>
                                      </p:childTnLst>
                                    </p:cTn>
                                  </p:par>
                                  <p:par>
                                    <p:cTn id="69" presetID="2" presetClass="entr" presetSubtype="2" fill="hold" grpId="0" nodeType="withEffect">
                                      <p:stCondLst>
                                        <p:cond delay="0"/>
                                      </p:stCondLst>
                                      <p:childTnLst>
                                        <p:set>
                                          <p:cBhvr>
                                            <p:cTn id="70" dur="1" fill="hold">
                                              <p:stCondLst>
                                                <p:cond delay="0"/>
                                              </p:stCondLst>
                                            </p:cTn>
                                            <p:tgtEl>
                                              <p:spTgt spid="31"/>
                                            </p:tgtEl>
                                            <p:attrNameLst>
                                              <p:attrName>style.visibility</p:attrName>
                                            </p:attrNameLst>
                                          </p:cBhvr>
                                          <p:to>
                                            <p:strVal val="visible"/>
                                          </p:to>
                                        </p:set>
                                        <p:anim calcmode="lin" valueType="num">
                                          <p:cBhvr additive="base">
                                            <p:cTn id="71" dur="500" fill="hold"/>
                                            <p:tgtEl>
                                              <p:spTgt spid="31"/>
                                            </p:tgtEl>
                                            <p:attrNameLst>
                                              <p:attrName>ppt_x</p:attrName>
                                            </p:attrNameLst>
                                          </p:cBhvr>
                                          <p:tavLst>
                                            <p:tav tm="0">
                                              <p:val>
                                                <p:strVal val="1+#ppt_w/2"/>
                                              </p:val>
                                            </p:tav>
                                            <p:tav tm="100000">
                                              <p:val>
                                                <p:strVal val="#ppt_x"/>
                                              </p:val>
                                            </p:tav>
                                          </p:tavLst>
                                        </p:anim>
                                        <p:anim calcmode="lin" valueType="num">
                                          <p:cBhvr additive="base">
                                            <p:cTn id="72" dur="500" fill="hold"/>
                                            <p:tgtEl>
                                              <p:spTgt spid="31"/>
                                            </p:tgtEl>
                                            <p:attrNameLst>
                                              <p:attrName>ppt_y</p:attrName>
                                            </p:attrNameLst>
                                          </p:cBhvr>
                                          <p:tavLst>
                                            <p:tav tm="0">
                                              <p:val>
                                                <p:strVal val="#ppt_y"/>
                                              </p:val>
                                            </p:tav>
                                            <p:tav tm="100000">
                                              <p:val>
                                                <p:strVal val="#ppt_y"/>
                                              </p:val>
                                            </p:tav>
                                          </p:tavLst>
                                        </p:anim>
                                      </p:childTnLst>
                                    </p:cTn>
                                  </p:par>
                                  <p:par>
                                    <p:cTn id="73" presetID="2" presetClass="entr" presetSubtype="2" fill="hold" grpId="0" nodeType="withEffect">
                                      <p:stCondLst>
                                        <p:cond delay="0"/>
                                      </p:stCondLst>
                                      <p:childTnLst>
                                        <p:set>
                                          <p:cBhvr>
                                            <p:cTn id="74" dur="1" fill="hold">
                                              <p:stCondLst>
                                                <p:cond delay="0"/>
                                              </p:stCondLst>
                                            </p:cTn>
                                            <p:tgtEl>
                                              <p:spTgt spid="38"/>
                                            </p:tgtEl>
                                            <p:attrNameLst>
                                              <p:attrName>style.visibility</p:attrName>
                                            </p:attrNameLst>
                                          </p:cBhvr>
                                          <p:to>
                                            <p:strVal val="visible"/>
                                          </p:to>
                                        </p:set>
                                        <p:anim calcmode="lin" valueType="num">
                                          <p:cBhvr additive="base">
                                            <p:cTn id="75" dur="500" fill="hold"/>
                                            <p:tgtEl>
                                              <p:spTgt spid="38"/>
                                            </p:tgtEl>
                                            <p:attrNameLst>
                                              <p:attrName>ppt_x</p:attrName>
                                            </p:attrNameLst>
                                          </p:cBhvr>
                                          <p:tavLst>
                                            <p:tav tm="0">
                                              <p:val>
                                                <p:strVal val="1+#ppt_w/2"/>
                                              </p:val>
                                            </p:tav>
                                            <p:tav tm="100000">
                                              <p:val>
                                                <p:strVal val="#ppt_x"/>
                                              </p:val>
                                            </p:tav>
                                          </p:tavLst>
                                        </p:anim>
                                        <p:anim calcmode="lin" valueType="num">
                                          <p:cBhvr additive="base">
                                            <p:cTn id="76" dur="500" fill="hold"/>
                                            <p:tgtEl>
                                              <p:spTgt spid="38"/>
                                            </p:tgtEl>
                                            <p:attrNameLst>
                                              <p:attrName>ppt_y</p:attrName>
                                            </p:attrNameLst>
                                          </p:cBhvr>
                                          <p:tavLst>
                                            <p:tav tm="0">
                                              <p:val>
                                                <p:strVal val="#ppt_y"/>
                                              </p:val>
                                            </p:tav>
                                            <p:tav tm="100000">
                                              <p:val>
                                                <p:strVal val="#ppt_y"/>
                                              </p:val>
                                            </p:tav>
                                          </p:tavLst>
                                        </p:anim>
                                      </p:childTnLst>
                                    </p:cTn>
                                  </p:par>
                                  <p:par>
                                    <p:cTn id="77" presetID="2" presetClass="entr" presetSubtype="2" fill="hold" grpId="0" nodeType="withEffect">
                                      <p:stCondLst>
                                        <p:cond delay="0"/>
                                      </p:stCondLst>
                                      <p:childTnLst>
                                        <p:set>
                                          <p:cBhvr>
                                            <p:cTn id="78" dur="1" fill="hold">
                                              <p:stCondLst>
                                                <p:cond delay="0"/>
                                              </p:stCondLst>
                                            </p:cTn>
                                            <p:tgtEl>
                                              <p:spTgt spid="39"/>
                                            </p:tgtEl>
                                            <p:attrNameLst>
                                              <p:attrName>style.visibility</p:attrName>
                                            </p:attrNameLst>
                                          </p:cBhvr>
                                          <p:to>
                                            <p:strVal val="visible"/>
                                          </p:to>
                                        </p:set>
                                        <p:anim calcmode="lin" valueType="num">
                                          <p:cBhvr additive="base">
                                            <p:cTn id="79" dur="500" fill="hold"/>
                                            <p:tgtEl>
                                              <p:spTgt spid="39"/>
                                            </p:tgtEl>
                                            <p:attrNameLst>
                                              <p:attrName>ppt_x</p:attrName>
                                            </p:attrNameLst>
                                          </p:cBhvr>
                                          <p:tavLst>
                                            <p:tav tm="0">
                                              <p:val>
                                                <p:strVal val="1+#ppt_w/2"/>
                                              </p:val>
                                            </p:tav>
                                            <p:tav tm="100000">
                                              <p:val>
                                                <p:strVal val="#ppt_x"/>
                                              </p:val>
                                            </p:tav>
                                          </p:tavLst>
                                        </p:anim>
                                        <p:anim calcmode="lin" valueType="num">
                                          <p:cBhvr additive="base">
                                            <p:cTn id="80" dur="500" fill="hold"/>
                                            <p:tgtEl>
                                              <p:spTgt spid="39"/>
                                            </p:tgtEl>
                                            <p:attrNameLst>
                                              <p:attrName>ppt_y</p:attrName>
                                            </p:attrNameLst>
                                          </p:cBhvr>
                                          <p:tavLst>
                                            <p:tav tm="0">
                                              <p:val>
                                                <p:strVal val="#ppt_y"/>
                                              </p:val>
                                            </p:tav>
                                            <p:tav tm="100000">
                                              <p:val>
                                                <p:strVal val="#ppt_y"/>
                                              </p:val>
                                            </p:tav>
                                          </p:tavLst>
                                        </p:anim>
                                      </p:childTnLst>
                                    </p:cTn>
                                  </p:par>
                                  <p:par>
                                    <p:cTn id="81" presetID="2" presetClass="entr" presetSubtype="2" fill="hold" grpId="0" nodeType="withEffect">
                                      <p:stCondLst>
                                        <p:cond delay="0"/>
                                      </p:stCondLst>
                                      <p:childTnLst>
                                        <p:set>
                                          <p:cBhvr>
                                            <p:cTn id="82" dur="1" fill="hold">
                                              <p:stCondLst>
                                                <p:cond delay="0"/>
                                              </p:stCondLst>
                                            </p:cTn>
                                            <p:tgtEl>
                                              <p:spTgt spid="48"/>
                                            </p:tgtEl>
                                            <p:attrNameLst>
                                              <p:attrName>style.visibility</p:attrName>
                                            </p:attrNameLst>
                                          </p:cBhvr>
                                          <p:to>
                                            <p:strVal val="visible"/>
                                          </p:to>
                                        </p:set>
                                        <p:anim calcmode="lin" valueType="num">
                                          <p:cBhvr additive="base">
                                            <p:cTn id="83" dur="500" fill="hold"/>
                                            <p:tgtEl>
                                              <p:spTgt spid="48"/>
                                            </p:tgtEl>
                                            <p:attrNameLst>
                                              <p:attrName>ppt_x</p:attrName>
                                            </p:attrNameLst>
                                          </p:cBhvr>
                                          <p:tavLst>
                                            <p:tav tm="0">
                                              <p:val>
                                                <p:strVal val="1+#ppt_w/2"/>
                                              </p:val>
                                            </p:tav>
                                            <p:tav tm="100000">
                                              <p:val>
                                                <p:strVal val="#ppt_x"/>
                                              </p:val>
                                            </p:tav>
                                          </p:tavLst>
                                        </p:anim>
                                        <p:anim calcmode="lin" valueType="num">
                                          <p:cBhvr additive="base">
                                            <p:cTn id="84" dur="500" fill="hold"/>
                                            <p:tgtEl>
                                              <p:spTgt spid="48"/>
                                            </p:tgtEl>
                                            <p:attrNameLst>
                                              <p:attrName>ppt_y</p:attrName>
                                            </p:attrNameLst>
                                          </p:cBhvr>
                                          <p:tavLst>
                                            <p:tav tm="0">
                                              <p:val>
                                                <p:strVal val="#ppt_y"/>
                                              </p:val>
                                            </p:tav>
                                            <p:tav tm="100000">
                                              <p:val>
                                                <p:strVal val="#ppt_y"/>
                                              </p:val>
                                            </p:tav>
                                          </p:tavLst>
                                        </p:anim>
                                      </p:childTnLst>
                                    </p:cTn>
                                  </p:par>
                                  <p:par>
                                    <p:cTn id="85" presetID="2" presetClass="entr" presetSubtype="4" fill="hold" grpId="0" nodeType="withEffect" p14:presetBounceEnd="42000">
                                      <p:stCondLst>
                                        <p:cond delay="0"/>
                                      </p:stCondLst>
                                      <p:childTnLst>
                                        <p:set>
                                          <p:cBhvr>
                                            <p:cTn id="86" dur="1" fill="hold">
                                              <p:stCondLst>
                                                <p:cond delay="0"/>
                                              </p:stCondLst>
                                            </p:cTn>
                                            <p:tgtEl>
                                              <p:spTgt spid="51"/>
                                            </p:tgtEl>
                                            <p:attrNameLst>
                                              <p:attrName>style.visibility</p:attrName>
                                            </p:attrNameLst>
                                          </p:cBhvr>
                                          <p:to>
                                            <p:strVal val="visible"/>
                                          </p:to>
                                        </p:set>
                                        <p:anim calcmode="lin" valueType="num" p14:bounceEnd="42000">
                                          <p:cBhvr additive="base">
                                            <p:cTn id="87" dur="500" fill="hold"/>
                                            <p:tgtEl>
                                              <p:spTgt spid="51"/>
                                            </p:tgtEl>
                                            <p:attrNameLst>
                                              <p:attrName>ppt_x</p:attrName>
                                            </p:attrNameLst>
                                          </p:cBhvr>
                                          <p:tavLst>
                                            <p:tav tm="0">
                                              <p:val>
                                                <p:strVal val="#ppt_x"/>
                                              </p:val>
                                            </p:tav>
                                            <p:tav tm="100000">
                                              <p:val>
                                                <p:strVal val="#ppt_x"/>
                                              </p:val>
                                            </p:tav>
                                          </p:tavLst>
                                        </p:anim>
                                        <p:anim calcmode="lin" valueType="num" p14:bounceEnd="42000">
                                          <p:cBhvr additive="base">
                                            <p:cTn id="88" dur="500" fill="hold"/>
                                            <p:tgtEl>
                                              <p:spTgt spid="51"/>
                                            </p:tgtEl>
                                            <p:attrNameLst>
                                              <p:attrName>ppt_y</p:attrName>
                                            </p:attrNameLst>
                                          </p:cBhvr>
                                          <p:tavLst>
                                            <p:tav tm="0">
                                              <p:val>
                                                <p:strVal val="1+#ppt_h/2"/>
                                              </p:val>
                                            </p:tav>
                                            <p:tav tm="100000">
                                              <p:val>
                                                <p:strVal val="#ppt_y"/>
                                              </p:val>
                                            </p:tav>
                                          </p:tavLst>
                                        </p:anim>
                                      </p:childTnLst>
                                    </p:cTn>
                                  </p:par>
                                </p:childTnLst>
                              </p:cTn>
                            </p:par>
                            <p:par>
                              <p:cTn id="89" fill="hold">
                                <p:stCondLst>
                                  <p:cond delay="500"/>
                                </p:stCondLst>
                                <p:childTnLst>
                                  <p:par>
                                    <p:cTn id="90" presetID="2" presetClass="entr" presetSubtype="4" fill="hold" grpId="0" nodeType="afterEffect" p14:presetBounceEnd="42000">
                                      <p:stCondLst>
                                        <p:cond delay="0"/>
                                      </p:stCondLst>
                                      <p:childTnLst>
                                        <p:set>
                                          <p:cBhvr>
                                            <p:cTn id="91" dur="1" fill="hold">
                                              <p:stCondLst>
                                                <p:cond delay="0"/>
                                              </p:stCondLst>
                                            </p:cTn>
                                            <p:tgtEl>
                                              <p:spTgt spid="50"/>
                                            </p:tgtEl>
                                            <p:attrNameLst>
                                              <p:attrName>style.visibility</p:attrName>
                                            </p:attrNameLst>
                                          </p:cBhvr>
                                          <p:to>
                                            <p:strVal val="visible"/>
                                          </p:to>
                                        </p:set>
                                        <p:anim calcmode="lin" valueType="num" p14:bounceEnd="42000">
                                          <p:cBhvr additive="base">
                                            <p:cTn id="92" dur="500" fill="hold"/>
                                            <p:tgtEl>
                                              <p:spTgt spid="50"/>
                                            </p:tgtEl>
                                            <p:attrNameLst>
                                              <p:attrName>ppt_x</p:attrName>
                                            </p:attrNameLst>
                                          </p:cBhvr>
                                          <p:tavLst>
                                            <p:tav tm="0">
                                              <p:val>
                                                <p:strVal val="#ppt_x"/>
                                              </p:val>
                                            </p:tav>
                                            <p:tav tm="100000">
                                              <p:val>
                                                <p:strVal val="#ppt_x"/>
                                              </p:val>
                                            </p:tav>
                                          </p:tavLst>
                                        </p:anim>
                                        <p:anim calcmode="lin" valueType="num" p14:bounceEnd="42000">
                                          <p:cBhvr additive="base">
                                            <p:cTn id="93" dur="500" fill="hold"/>
                                            <p:tgtEl>
                                              <p:spTgt spid="50"/>
                                            </p:tgtEl>
                                            <p:attrNameLst>
                                              <p:attrName>ppt_y</p:attrName>
                                            </p:attrNameLst>
                                          </p:cBhvr>
                                          <p:tavLst>
                                            <p:tav tm="0">
                                              <p:val>
                                                <p:strVal val="1+#ppt_h/2"/>
                                              </p:val>
                                            </p:tav>
                                            <p:tav tm="100000">
                                              <p:val>
                                                <p:strVal val="#ppt_y"/>
                                              </p:val>
                                            </p:tav>
                                          </p:tavLst>
                                        </p:anim>
                                      </p:childTnLst>
                                    </p:cTn>
                                  </p:par>
                                  <p:par>
                                    <p:cTn id="94" presetID="2" presetClass="entr" presetSubtype="4" fill="hold" grpId="0" nodeType="withEffect" p14:presetBounceEnd="42000">
                                      <p:stCondLst>
                                        <p:cond delay="900"/>
                                      </p:stCondLst>
                                      <p:childTnLst>
                                        <p:set>
                                          <p:cBhvr>
                                            <p:cTn id="95" dur="1" fill="hold">
                                              <p:stCondLst>
                                                <p:cond delay="0"/>
                                              </p:stCondLst>
                                            </p:cTn>
                                            <p:tgtEl>
                                              <p:spTgt spid="52"/>
                                            </p:tgtEl>
                                            <p:attrNameLst>
                                              <p:attrName>style.visibility</p:attrName>
                                            </p:attrNameLst>
                                          </p:cBhvr>
                                          <p:to>
                                            <p:strVal val="visible"/>
                                          </p:to>
                                        </p:set>
                                        <p:anim calcmode="lin" valueType="num" p14:bounceEnd="42000">
                                          <p:cBhvr additive="base">
                                            <p:cTn id="96" dur="500" fill="hold"/>
                                            <p:tgtEl>
                                              <p:spTgt spid="52"/>
                                            </p:tgtEl>
                                            <p:attrNameLst>
                                              <p:attrName>ppt_x</p:attrName>
                                            </p:attrNameLst>
                                          </p:cBhvr>
                                          <p:tavLst>
                                            <p:tav tm="0">
                                              <p:val>
                                                <p:strVal val="#ppt_x"/>
                                              </p:val>
                                            </p:tav>
                                            <p:tav tm="100000">
                                              <p:val>
                                                <p:strVal val="#ppt_x"/>
                                              </p:val>
                                            </p:tav>
                                          </p:tavLst>
                                        </p:anim>
                                        <p:anim calcmode="lin" valueType="num" p14:bounceEnd="42000">
                                          <p:cBhvr additive="base">
                                            <p:cTn id="97" dur="500" fill="hold"/>
                                            <p:tgtEl>
                                              <p:spTgt spid="52"/>
                                            </p:tgtEl>
                                            <p:attrNameLst>
                                              <p:attrName>ppt_y</p:attrName>
                                            </p:attrNameLst>
                                          </p:cBhvr>
                                          <p:tavLst>
                                            <p:tav tm="0">
                                              <p:val>
                                                <p:strVal val="1+#ppt_h/2"/>
                                              </p:val>
                                            </p:tav>
                                            <p:tav tm="100000">
                                              <p:val>
                                                <p:strVal val="#ppt_y"/>
                                              </p:val>
                                            </p:tav>
                                          </p:tavLst>
                                        </p:anim>
                                      </p:childTnLst>
                                    </p:cTn>
                                  </p:par>
                                  <p:par>
                                    <p:cTn id="98" presetID="2" presetClass="entr" presetSubtype="4" fill="hold" grpId="0" nodeType="withEffect" p14:presetBounceEnd="42000">
                                      <p:stCondLst>
                                        <p:cond delay="1300"/>
                                      </p:stCondLst>
                                      <p:childTnLst>
                                        <p:set>
                                          <p:cBhvr>
                                            <p:cTn id="99" dur="1" fill="hold">
                                              <p:stCondLst>
                                                <p:cond delay="0"/>
                                              </p:stCondLst>
                                            </p:cTn>
                                            <p:tgtEl>
                                              <p:spTgt spid="49"/>
                                            </p:tgtEl>
                                            <p:attrNameLst>
                                              <p:attrName>style.visibility</p:attrName>
                                            </p:attrNameLst>
                                          </p:cBhvr>
                                          <p:to>
                                            <p:strVal val="visible"/>
                                          </p:to>
                                        </p:set>
                                        <p:anim calcmode="lin" valueType="num" p14:bounceEnd="42000">
                                          <p:cBhvr additive="base">
                                            <p:cTn id="100" dur="500" fill="hold"/>
                                            <p:tgtEl>
                                              <p:spTgt spid="49"/>
                                            </p:tgtEl>
                                            <p:attrNameLst>
                                              <p:attrName>ppt_x</p:attrName>
                                            </p:attrNameLst>
                                          </p:cBhvr>
                                          <p:tavLst>
                                            <p:tav tm="0">
                                              <p:val>
                                                <p:strVal val="#ppt_x"/>
                                              </p:val>
                                            </p:tav>
                                            <p:tav tm="100000">
                                              <p:val>
                                                <p:strVal val="#ppt_x"/>
                                              </p:val>
                                            </p:tav>
                                          </p:tavLst>
                                        </p:anim>
                                        <p:anim calcmode="lin" valueType="num" p14:bounceEnd="42000">
                                          <p:cBhvr additive="base">
                                            <p:cTn id="101" dur="500" fill="hold"/>
                                            <p:tgtEl>
                                              <p:spTgt spid="49"/>
                                            </p:tgtEl>
                                            <p:attrNameLst>
                                              <p:attrName>ppt_y</p:attrName>
                                            </p:attrNameLst>
                                          </p:cBhvr>
                                          <p:tavLst>
                                            <p:tav tm="0">
                                              <p:val>
                                                <p:strVal val="1+#ppt_h/2"/>
                                              </p:val>
                                            </p:tav>
                                            <p:tav tm="100000">
                                              <p:val>
                                                <p:strVal val="#ppt_y"/>
                                              </p:val>
                                            </p:tav>
                                          </p:tavLst>
                                        </p:anim>
                                      </p:childTnLst>
                                    </p:cTn>
                                  </p:par>
                                </p:childTnLst>
                              </p:cTn>
                            </p:par>
                            <p:par>
                              <p:cTn id="102" fill="hold">
                                <p:stCondLst>
                                  <p:cond delay="1000"/>
                                </p:stCondLst>
                                <p:childTnLst>
                                  <p:par>
                                    <p:cTn id="103" presetID="2" presetClass="entr" presetSubtype="4" fill="hold" grpId="0" nodeType="afterEffect">
                                      <p:stCondLst>
                                        <p:cond delay="0"/>
                                      </p:stCondLst>
                                      <p:childTnLst>
                                        <p:set>
                                          <p:cBhvr>
                                            <p:cTn id="104" dur="1" fill="hold">
                                              <p:stCondLst>
                                                <p:cond delay="0"/>
                                              </p:stCondLst>
                                            </p:cTn>
                                            <p:tgtEl>
                                              <p:spTgt spid="57"/>
                                            </p:tgtEl>
                                            <p:attrNameLst>
                                              <p:attrName>style.visibility</p:attrName>
                                            </p:attrNameLst>
                                          </p:cBhvr>
                                          <p:to>
                                            <p:strVal val="visible"/>
                                          </p:to>
                                        </p:set>
                                        <p:anim calcmode="lin" valueType="num">
                                          <p:cBhvr additive="base">
                                            <p:cTn id="105" dur="500" fill="hold"/>
                                            <p:tgtEl>
                                              <p:spTgt spid="57"/>
                                            </p:tgtEl>
                                            <p:attrNameLst>
                                              <p:attrName>ppt_x</p:attrName>
                                            </p:attrNameLst>
                                          </p:cBhvr>
                                          <p:tavLst>
                                            <p:tav tm="0">
                                              <p:val>
                                                <p:strVal val="#ppt_x"/>
                                              </p:val>
                                            </p:tav>
                                            <p:tav tm="100000">
                                              <p:val>
                                                <p:strVal val="#ppt_x"/>
                                              </p:val>
                                            </p:tav>
                                          </p:tavLst>
                                        </p:anim>
                                        <p:anim calcmode="lin" valueType="num">
                                          <p:cBhvr additive="base">
                                            <p:cTn id="106" dur="500" fill="hold"/>
                                            <p:tgtEl>
                                              <p:spTgt spid="57"/>
                                            </p:tgtEl>
                                            <p:attrNameLst>
                                              <p:attrName>ppt_y</p:attrName>
                                            </p:attrNameLst>
                                          </p:cBhvr>
                                          <p:tavLst>
                                            <p:tav tm="0">
                                              <p:val>
                                                <p:strVal val="1+#ppt_h/2"/>
                                              </p:val>
                                            </p:tav>
                                            <p:tav tm="100000">
                                              <p:val>
                                                <p:strVal val="#ppt_y"/>
                                              </p:val>
                                            </p:tav>
                                          </p:tavLst>
                                        </p:anim>
                                      </p:childTnLst>
                                    </p:cTn>
                                  </p:par>
                                </p:childTnLst>
                              </p:cTn>
                            </p:par>
                            <p:par>
                              <p:cTn id="107" fill="hold">
                                <p:stCondLst>
                                  <p:cond delay="1500"/>
                                </p:stCondLst>
                                <p:childTnLst>
                                  <p:par>
                                    <p:cTn id="108" presetID="2" presetClass="entr" presetSubtype="4" fill="hold" grpId="0" nodeType="afterEffect">
                                      <p:stCondLst>
                                        <p:cond delay="0"/>
                                      </p:stCondLst>
                                      <p:childTnLst>
                                        <p:set>
                                          <p:cBhvr>
                                            <p:cTn id="109" dur="1" fill="hold">
                                              <p:stCondLst>
                                                <p:cond delay="0"/>
                                              </p:stCondLst>
                                            </p:cTn>
                                            <p:tgtEl>
                                              <p:spTgt spid="58"/>
                                            </p:tgtEl>
                                            <p:attrNameLst>
                                              <p:attrName>style.visibility</p:attrName>
                                            </p:attrNameLst>
                                          </p:cBhvr>
                                          <p:to>
                                            <p:strVal val="visible"/>
                                          </p:to>
                                        </p:set>
                                        <p:anim calcmode="lin" valueType="num">
                                          <p:cBhvr additive="base">
                                            <p:cTn id="110" dur="500" fill="hold"/>
                                            <p:tgtEl>
                                              <p:spTgt spid="58"/>
                                            </p:tgtEl>
                                            <p:attrNameLst>
                                              <p:attrName>ppt_x</p:attrName>
                                            </p:attrNameLst>
                                          </p:cBhvr>
                                          <p:tavLst>
                                            <p:tav tm="0">
                                              <p:val>
                                                <p:strVal val="#ppt_x"/>
                                              </p:val>
                                            </p:tav>
                                            <p:tav tm="100000">
                                              <p:val>
                                                <p:strVal val="#ppt_x"/>
                                              </p:val>
                                            </p:tav>
                                          </p:tavLst>
                                        </p:anim>
                                        <p:anim calcmode="lin" valueType="num">
                                          <p:cBhvr additive="base">
                                            <p:cTn id="111" dur="500" fill="hold"/>
                                            <p:tgtEl>
                                              <p:spTgt spid="58"/>
                                            </p:tgtEl>
                                            <p:attrNameLst>
                                              <p:attrName>ppt_y</p:attrName>
                                            </p:attrNameLst>
                                          </p:cBhvr>
                                          <p:tavLst>
                                            <p:tav tm="0">
                                              <p:val>
                                                <p:strVal val="1+#ppt_h/2"/>
                                              </p:val>
                                            </p:tav>
                                            <p:tav tm="100000">
                                              <p:val>
                                                <p:strVal val="#ppt_y"/>
                                              </p:val>
                                            </p:tav>
                                          </p:tavLst>
                                        </p:anim>
                                      </p:childTnLst>
                                    </p:cTn>
                                  </p:par>
                                </p:childTnLst>
                              </p:cTn>
                            </p:par>
                            <p:par>
                              <p:cTn id="112" fill="hold">
                                <p:stCondLst>
                                  <p:cond delay="2000"/>
                                </p:stCondLst>
                                <p:childTnLst>
                                  <p:par>
                                    <p:cTn id="113" presetID="2" presetClass="entr" presetSubtype="4" fill="hold" grpId="0" nodeType="afterEffect">
                                      <p:stCondLst>
                                        <p:cond delay="0"/>
                                      </p:stCondLst>
                                      <p:childTnLst>
                                        <p:set>
                                          <p:cBhvr>
                                            <p:cTn id="114" dur="1" fill="hold">
                                              <p:stCondLst>
                                                <p:cond delay="0"/>
                                              </p:stCondLst>
                                            </p:cTn>
                                            <p:tgtEl>
                                              <p:spTgt spid="59"/>
                                            </p:tgtEl>
                                            <p:attrNameLst>
                                              <p:attrName>style.visibility</p:attrName>
                                            </p:attrNameLst>
                                          </p:cBhvr>
                                          <p:to>
                                            <p:strVal val="visible"/>
                                          </p:to>
                                        </p:set>
                                        <p:anim calcmode="lin" valueType="num">
                                          <p:cBhvr additive="base">
                                            <p:cTn id="115" dur="500" fill="hold"/>
                                            <p:tgtEl>
                                              <p:spTgt spid="59"/>
                                            </p:tgtEl>
                                            <p:attrNameLst>
                                              <p:attrName>ppt_x</p:attrName>
                                            </p:attrNameLst>
                                          </p:cBhvr>
                                          <p:tavLst>
                                            <p:tav tm="0">
                                              <p:val>
                                                <p:strVal val="#ppt_x"/>
                                              </p:val>
                                            </p:tav>
                                            <p:tav tm="100000">
                                              <p:val>
                                                <p:strVal val="#ppt_x"/>
                                              </p:val>
                                            </p:tav>
                                          </p:tavLst>
                                        </p:anim>
                                        <p:anim calcmode="lin" valueType="num">
                                          <p:cBhvr additive="base">
                                            <p:cTn id="116" dur="500" fill="hold"/>
                                            <p:tgtEl>
                                              <p:spTgt spid="59"/>
                                            </p:tgtEl>
                                            <p:attrNameLst>
                                              <p:attrName>ppt_y</p:attrName>
                                            </p:attrNameLst>
                                          </p:cBhvr>
                                          <p:tavLst>
                                            <p:tav tm="0">
                                              <p:val>
                                                <p:strVal val="1+#ppt_h/2"/>
                                              </p:val>
                                            </p:tav>
                                            <p:tav tm="100000">
                                              <p:val>
                                                <p:strVal val="#ppt_y"/>
                                              </p:val>
                                            </p:tav>
                                          </p:tavLst>
                                        </p:anim>
                                      </p:childTnLst>
                                    </p:cTn>
                                  </p:par>
                                </p:childTnLst>
                              </p:cTn>
                            </p:par>
                            <p:par>
                              <p:cTn id="117" fill="hold">
                                <p:stCondLst>
                                  <p:cond delay="2500"/>
                                </p:stCondLst>
                                <p:childTnLst>
                                  <p:par>
                                    <p:cTn id="118" presetID="2" presetClass="entr" presetSubtype="4" fill="hold" grpId="0" nodeType="afterEffect">
                                      <p:stCondLst>
                                        <p:cond delay="0"/>
                                      </p:stCondLst>
                                      <p:childTnLst>
                                        <p:set>
                                          <p:cBhvr>
                                            <p:cTn id="119" dur="1" fill="hold">
                                              <p:stCondLst>
                                                <p:cond delay="0"/>
                                              </p:stCondLst>
                                            </p:cTn>
                                            <p:tgtEl>
                                              <p:spTgt spid="60"/>
                                            </p:tgtEl>
                                            <p:attrNameLst>
                                              <p:attrName>style.visibility</p:attrName>
                                            </p:attrNameLst>
                                          </p:cBhvr>
                                          <p:to>
                                            <p:strVal val="visible"/>
                                          </p:to>
                                        </p:set>
                                        <p:anim calcmode="lin" valueType="num">
                                          <p:cBhvr additive="base">
                                            <p:cTn id="120" dur="500" fill="hold"/>
                                            <p:tgtEl>
                                              <p:spTgt spid="60"/>
                                            </p:tgtEl>
                                            <p:attrNameLst>
                                              <p:attrName>ppt_x</p:attrName>
                                            </p:attrNameLst>
                                          </p:cBhvr>
                                          <p:tavLst>
                                            <p:tav tm="0">
                                              <p:val>
                                                <p:strVal val="#ppt_x"/>
                                              </p:val>
                                            </p:tav>
                                            <p:tav tm="100000">
                                              <p:val>
                                                <p:strVal val="#ppt_x"/>
                                              </p:val>
                                            </p:tav>
                                          </p:tavLst>
                                        </p:anim>
                                        <p:anim calcmode="lin" valueType="num">
                                          <p:cBhvr additive="base">
                                            <p:cTn id="121" dur="500" fill="hold"/>
                                            <p:tgtEl>
                                              <p:spTgt spid="60"/>
                                            </p:tgtEl>
                                            <p:attrNameLst>
                                              <p:attrName>ppt_y</p:attrName>
                                            </p:attrNameLst>
                                          </p:cBhvr>
                                          <p:tavLst>
                                            <p:tav tm="0">
                                              <p:val>
                                                <p:strVal val="1+#ppt_h/2"/>
                                              </p:val>
                                            </p:tav>
                                            <p:tav tm="100000">
                                              <p:val>
                                                <p:strVal val="#ppt_y"/>
                                              </p:val>
                                            </p:tav>
                                          </p:tavLst>
                                        </p:anim>
                                      </p:childTnLst>
                                    </p:cTn>
                                  </p:par>
                                  <p:par>
                                    <p:cTn id="122" presetID="42" presetClass="entr" presetSubtype="0" fill="hold" grpId="0" nodeType="withEffect">
                                      <p:stCondLst>
                                        <p:cond delay="0"/>
                                      </p:stCondLst>
                                      <p:childTnLst>
                                        <p:set>
                                          <p:cBhvr>
                                            <p:cTn id="123" dur="1" fill="hold">
                                              <p:stCondLst>
                                                <p:cond delay="0"/>
                                              </p:stCondLst>
                                            </p:cTn>
                                            <p:tgtEl>
                                              <p:spTgt spid="42"/>
                                            </p:tgtEl>
                                            <p:attrNameLst>
                                              <p:attrName>style.visibility</p:attrName>
                                            </p:attrNameLst>
                                          </p:cBhvr>
                                          <p:to>
                                            <p:strVal val="visible"/>
                                          </p:to>
                                        </p:set>
                                        <p:animEffect transition="in" filter="fade">
                                          <p:cBhvr>
                                            <p:cTn id="124" dur="1000"/>
                                            <p:tgtEl>
                                              <p:spTgt spid="42"/>
                                            </p:tgtEl>
                                          </p:cBhvr>
                                        </p:animEffect>
                                        <p:anim calcmode="lin" valueType="num">
                                          <p:cBhvr>
                                            <p:cTn id="125" dur="1000" fill="hold"/>
                                            <p:tgtEl>
                                              <p:spTgt spid="42"/>
                                            </p:tgtEl>
                                            <p:attrNameLst>
                                              <p:attrName>ppt_x</p:attrName>
                                            </p:attrNameLst>
                                          </p:cBhvr>
                                          <p:tavLst>
                                            <p:tav tm="0">
                                              <p:val>
                                                <p:strVal val="#ppt_x"/>
                                              </p:val>
                                            </p:tav>
                                            <p:tav tm="100000">
                                              <p:val>
                                                <p:strVal val="#ppt_x"/>
                                              </p:val>
                                            </p:tav>
                                          </p:tavLst>
                                        </p:anim>
                                        <p:anim calcmode="lin" valueType="num">
                                          <p:cBhvr>
                                            <p:cTn id="126" dur="1000" fill="hold"/>
                                            <p:tgtEl>
                                              <p:spTgt spid="42"/>
                                            </p:tgtEl>
                                            <p:attrNameLst>
                                              <p:attrName>ppt_y</p:attrName>
                                            </p:attrNameLst>
                                          </p:cBhvr>
                                          <p:tavLst>
                                            <p:tav tm="0">
                                              <p:val>
                                                <p:strVal val="#ppt_y+.1"/>
                                              </p:val>
                                            </p:tav>
                                            <p:tav tm="100000">
                                              <p:val>
                                                <p:strVal val="#ppt_y"/>
                                              </p:val>
                                            </p:tav>
                                          </p:tavLst>
                                        </p:anim>
                                      </p:childTnLst>
                                    </p:cTn>
                                  </p:par>
                                </p:childTnLst>
                              </p:cTn>
                            </p:par>
                            <p:par>
                              <p:cTn id="127" fill="hold">
                                <p:stCondLst>
                                  <p:cond delay="3000"/>
                                </p:stCondLst>
                                <p:childTnLst>
                                  <p:par>
                                    <p:cTn id="128" presetID="31" presetClass="entr" presetSubtype="0" fill="hold" grpId="0" nodeType="afterEffect">
                                      <p:stCondLst>
                                        <p:cond delay="0"/>
                                      </p:stCondLst>
                                      <p:childTnLst>
                                        <p:set>
                                          <p:cBhvr>
                                            <p:cTn id="129" dur="1" fill="hold">
                                              <p:stCondLst>
                                                <p:cond delay="0"/>
                                              </p:stCondLst>
                                            </p:cTn>
                                            <p:tgtEl>
                                              <p:spTgt spid="43"/>
                                            </p:tgtEl>
                                            <p:attrNameLst>
                                              <p:attrName>style.visibility</p:attrName>
                                            </p:attrNameLst>
                                          </p:cBhvr>
                                          <p:to>
                                            <p:strVal val="visible"/>
                                          </p:to>
                                        </p:set>
                                        <p:anim calcmode="lin" valueType="num">
                                          <p:cBhvr>
                                            <p:cTn id="130" dur="1000" fill="hold"/>
                                            <p:tgtEl>
                                              <p:spTgt spid="43"/>
                                            </p:tgtEl>
                                            <p:attrNameLst>
                                              <p:attrName>ppt_w</p:attrName>
                                            </p:attrNameLst>
                                          </p:cBhvr>
                                          <p:tavLst>
                                            <p:tav tm="0">
                                              <p:val>
                                                <p:fltVal val="0"/>
                                              </p:val>
                                            </p:tav>
                                            <p:tav tm="100000">
                                              <p:val>
                                                <p:strVal val="#ppt_w"/>
                                              </p:val>
                                            </p:tav>
                                          </p:tavLst>
                                        </p:anim>
                                        <p:anim calcmode="lin" valueType="num">
                                          <p:cBhvr>
                                            <p:cTn id="131" dur="1000" fill="hold"/>
                                            <p:tgtEl>
                                              <p:spTgt spid="43"/>
                                            </p:tgtEl>
                                            <p:attrNameLst>
                                              <p:attrName>ppt_h</p:attrName>
                                            </p:attrNameLst>
                                          </p:cBhvr>
                                          <p:tavLst>
                                            <p:tav tm="0">
                                              <p:val>
                                                <p:fltVal val="0"/>
                                              </p:val>
                                            </p:tav>
                                            <p:tav tm="100000">
                                              <p:val>
                                                <p:strVal val="#ppt_h"/>
                                              </p:val>
                                            </p:tav>
                                          </p:tavLst>
                                        </p:anim>
                                        <p:anim calcmode="lin" valueType="num">
                                          <p:cBhvr>
                                            <p:cTn id="132" dur="1000" fill="hold"/>
                                            <p:tgtEl>
                                              <p:spTgt spid="43"/>
                                            </p:tgtEl>
                                            <p:attrNameLst>
                                              <p:attrName>style.rotation</p:attrName>
                                            </p:attrNameLst>
                                          </p:cBhvr>
                                          <p:tavLst>
                                            <p:tav tm="0">
                                              <p:val>
                                                <p:fltVal val="90"/>
                                              </p:val>
                                            </p:tav>
                                            <p:tav tm="100000">
                                              <p:val>
                                                <p:fltVal val="0"/>
                                              </p:val>
                                            </p:tav>
                                          </p:tavLst>
                                        </p:anim>
                                        <p:animEffect transition="in" filter="fade">
                                          <p:cBhvr>
                                            <p:cTn id="133" dur="10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bldLvl="0" animBg="1"/>
          <p:bldP spid="22" grpId="0" bldLvl="0" animBg="1"/>
          <p:bldP spid="23" grpId="0" bldLvl="0" animBg="1"/>
          <p:bldP spid="24" grpId="0" animBg="1"/>
          <p:bldP spid="25" grpId="0" bldLvl="0" animBg="1"/>
          <p:bldP spid="30" grpId="0" animBg="1"/>
          <p:bldP spid="31" grpId="0" bldLvl="0" animBg="1"/>
          <p:bldP spid="32" grpId="0" animBg="1"/>
          <p:bldP spid="33" grpId="0" bldLvl="0" animBg="1"/>
          <p:bldP spid="34" grpId="0" bldLvl="0" animBg="1"/>
          <p:bldP spid="35" grpId="0"/>
          <p:bldP spid="36" grpId="0" bldLvl="0" animBg="1"/>
          <p:bldP spid="37" grpId="0"/>
          <p:bldP spid="38" grpId="0" bldLvl="0" animBg="1"/>
          <p:bldP spid="39" grpId="0"/>
          <p:bldP spid="40" grpId="0" bldLvl="0" animBg="1"/>
          <p:bldP spid="41" grpId="0"/>
          <p:bldP spid="48" grpId="0"/>
          <p:bldP spid="49" grpId="0" animBg="1"/>
          <p:bldP spid="50" grpId="0" animBg="1"/>
          <p:bldP spid="51" grpId="0" animBg="1"/>
          <p:bldP spid="52" grpId="0" animBg="1"/>
          <p:bldP spid="57" grpId="0"/>
          <p:bldP spid="58" grpId="0"/>
          <p:bldP spid="59" grpId="0"/>
          <p:bldP spid="60" grpId="0"/>
          <p:bldP spid="42" grpId="0"/>
          <p:bldP spid="43" grpId="0" bldLvl="0" animBg="1"/>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additive="base">
                                            <p:cTn id="7" dur="500" fill="hold"/>
                                            <p:tgtEl>
                                              <p:spTgt spid="19"/>
                                            </p:tgtEl>
                                            <p:attrNameLst>
                                              <p:attrName>ppt_x</p:attrName>
                                            </p:attrNameLst>
                                          </p:cBhvr>
                                          <p:tavLst>
                                            <p:tav tm="0">
                                              <p:val>
                                                <p:strVal val="0-#ppt_w/2"/>
                                              </p:val>
                                            </p:tav>
                                            <p:tav tm="100000">
                                              <p:val>
                                                <p:strVal val="#ppt_x"/>
                                              </p:val>
                                            </p:tav>
                                          </p:tavLst>
                                        </p:anim>
                                        <p:anim calcmode="lin" valueType="num">
                                          <p:cBhvr additive="base">
                                            <p:cTn id="8" dur="500" fill="hold"/>
                                            <p:tgtEl>
                                              <p:spTgt spid="19"/>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anim calcmode="lin" valueType="num">
                                          <p:cBhvr additive="base">
                                            <p:cTn id="11" dur="500" fill="hold"/>
                                            <p:tgtEl>
                                              <p:spTgt spid="20"/>
                                            </p:tgtEl>
                                            <p:attrNameLst>
                                              <p:attrName>ppt_x</p:attrName>
                                            </p:attrNameLst>
                                          </p:cBhvr>
                                          <p:tavLst>
                                            <p:tav tm="0">
                                              <p:val>
                                                <p:strVal val="0-#ppt_w/2"/>
                                              </p:val>
                                            </p:tav>
                                            <p:tav tm="100000">
                                              <p:val>
                                                <p:strVal val="#ppt_x"/>
                                              </p:val>
                                            </p:tav>
                                          </p:tavLst>
                                        </p:anim>
                                        <p:anim calcmode="lin" valueType="num">
                                          <p:cBhvr additive="base">
                                            <p:cTn id="12" dur="500" fill="hold"/>
                                            <p:tgtEl>
                                              <p:spTgt spid="20"/>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0-#ppt_w/2"/>
                                              </p:val>
                                            </p:tav>
                                            <p:tav tm="100000">
                                              <p:val>
                                                <p:strVal val="#ppt_x"/>
                                              </p:val>
                                            </p:tav>
                                          </p:tavLst>
                                        </p:anim>
                                        <p:anim calcmode="lin" valueType="num">
                                          <p:cBhvr additive="base">
                                            <p:cTn id="16" dur="500" fill="hold"/>
                                            <p:tgtEl>
                                              <p:spTgt spid="21"/>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0"/>
                                      </p:stCondLst>
                                      <p:childTnLst>
                                        <p:set>
                                          <p:cBhvr>
                                            <p:cTn id="18" dur="1" fill="hold">
                                              <p:stCondLst>
                                                <p:cond delay="0"/>
                                              </p:stCondLst>
                                            </p:cTn>
                                            <p:tgtEl>
                                              <p:spTgt spid="22"/>
                                            </p:tgtEl>
                                            <p:attrNameLst>
                                              <p:attrName>style.visibility</p:attrName>
                                            </p:attrNameLst>
                                          </p:cBhvr>
                                          <p:to>
                                            <p:strVal val="visible"/>
                                          </p:to>
                                        </p:set>
                                        <p:anim calcmode="lin" valueType="num">
                                          <p:cBhvr additive="base">
                                            <p:cTn id="19" dur="500" fill="hold"/>
                                            <p:tgtEl>
                                              <p:spTgt spid="22"/>
                                            </p:tgtEl>
                                            <p:attrNameLst>
                                              <p:attrName>ppt_x</p:attrName>
                                            </p:attrNameLst>
                                          </p:cBhvr>
                                          <p:tavLst>
                                            <p:tav tm="0">
                                              <p:val>
                                                <p:strVal val="0-#ppt_w/2"/>
                                              </p:val>
                                            </p:tav>
                                            <p:tav tm="100000">
                                              <p:val>
                                                <p:strVal val="#ppt_x"/>
                                              </p:val>
                                            </p:tav>
                                          </p:tavLst>
                                        </p:anim>
                                        <p:anim calcmode="lin" valueType="num">
                                          <p:cBhvr additive="base">
                                            <p:cTn id="20" dur="500" fill="hold"/>
                                            <p:tgtEl>
                                              <p:spTgt spid="22"/>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anim calcmode="lin" valueType="num">
                                          <p:cBhvr additive="base">
                                            <p:cTn id="23" dur="500" fill="hold"/>
                                            <p:tgtEl>
                                              <p:spTgt spid="23"/>
                                            </p:tgtEl>
                                            <p:attrNameLst>
                                              <p:attrName>ppt_x</p:attrName>
                                            </p:attrNameLst>
                                          </p:cBhvr>
                                          <p:tavLst>
                                            <p:tav tm="0">
                                              <p:val>
                                                <p:strVal val="0-#ppt_w/2"/>
                                              </p:val>
                                            </p:tav>
                                            <p:tav tm="100000">
                                              <p:val>
                                                <p:strVal val="#ppt_x"/>
                                              </p:val>
                                            </p:tav>
                                          </p:tavLst>
                                        </p:anim>
                                        <p:anim calcmode="lin" valueType="num">
                                          <p:cBhvr additive="base">
                                            <p:cTn id="24" dur="500" fill="hold"/>
                                            <p:tgtEl>
                                              <p:spTgt spid="23"/>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0"/>
                                      </p:stCondLst>
                                      <p:childTnLst>
                                        <p:set>
                                          <p:cBhvr>
                                            <p:cTn id="26" dur="1" fill="hold">
                                              <p:stCondLst>
                                                <p:cond delay="0"/>
                                              </p:stCondLst>
                                            </p:cTn>
                                            <p:tgtEl>
                                              <p:spTgt spid="24"/>
                                            </p:tgtEl>
                                            <p:attrNameLst>
                                              <p:attrName>style.visibility</p:attrName>
                                            </p:attrNameLst>
                                          </p:cBhvr>
                                          <p:to>
                                            <p:strVal val="visible"/>
                                          </p:to>
                                        </p:set>
                                        <p:anim calcmode="lin" valueType="num">
                                          <p:cBhvr additive="base">
                                            <p:cTn id="27" dur="500" fill="hold"/>
                                            <p:tgtEl>
                                              <p:spTgt spid="24"/>
                                            </p:tgtEl>
                                            <p:attrNameLst>
                                              <p:attrName>ppt_x</p:attrName>
                                            </p:attrNameLst>
                                          </p:cBhvr>
                                          <p:tavLst>
                                            <p:tav tm="0">
                                              <p:val>
                                                <p:strVal val="0-#ppt_w/2"/>
                                              </p:val>
                                            </p:tav>
                                            <p:tav tm="100000">
                                              <p:val>
                                                <p:strVal val="#ppt_x"/>
                                              </p:val>
                                            </p:tav>
                                          </p:tavLst>
                                        </p:anim>
                                        <p:anim calcmode="lin" valueType="num">
                                          <p:cBhvr additive="base">
                                            <p:cTn id="28" dur="500" fill="hold"/>
                                            <p:tgtEl>
                                              <p:spTgt spid="24"/>
                                            </p:tgtEl>
                                            <p:attrNameLst>
                                              <p:attrName>ppt_y</p:attrName>
                                            </p:attrNameLst>
                                          </p:cBhvr>
                                          <p:tavLst>
                                            <p:tav tm="0">
                                              <p:val>
                                                <p:strVal val="#ppt_y"/>
                                              </p:val>
                                            </p:tav>
                                            <p:tav tm="100000">
                                              <p:val>
                                                <p:strVal val="#ppt_y"/>
                                              </p:val>
                                            </p:tav>
                                          </p:tavLst>
                                        </p:anim>
                                      </p:childTnLst>
                                    </p:cTn>
                                  </p:par>
                                  <p:par>
                                    <p:cTn id="29" presetID="2" presetClass="entr" presetSubtype="8" fill="hold" grpId="0" nodeType="withEffect">
                                      <p:stCondLst>
                                        <p:cond delay="0"/>
                                      </p:stCondLst>
                                      <p:childTnLst>
                                        <p:set>
                                          <p:cBhvr>
                                            <p:cTn id="30" dur="1" fill="hold">
                                              <p:stCondLst>
                                                <p:cond delay="0"/>
                                              </p:stCondLst>
                                            </p:cTn>
                                            <p:tgtEl>
                                              <p:spTgt spid="25"/>
                                            </p:tgtEl>
                                            <p:attrNameLst>
                                              <p:attrName>style.visibility</p:attrName>
                                            </p:attrNameLst>
                                          </p:cBhvr>
                                          <p:to>
                                            <p:strVal val="visible"/>
                                          </p:to>
                                        </p:set>
                                        <p:anim calcmode="lin" valueType="num">
                                          <p:cBhvr additive="base">
                                            <p:cTn id="31" dur="500" fill="hold"/>
                                            <p:tgtEl>
                                              <p:spTgt spid="25"/>
                                            </p:tgtEl>
                                            <p:attrNameLst>
                                              <p:attrName>ppt_x</p:attrName>
                                            </p:attrNameLst>
                                          </p:cBhvr>
                                          <p:tavLst>
                                            <p:tav tm="0">
                                              <p:val>
                                                <p:strVal val="0-#ppt_w/2"/>
                                              </p:val>
                                            </p:tav>
                                            <p:tav tm="100000">
                                              <p:val>
                                                <p:strVal val="#ppt_x"/>
                                              </p:val>
                                            </p:tav>
                                          </p:tavLst>
                                        </p:anim>
                                        <p:anim calcmode="lin" valueType="num">
                                          <p:cBhvr additive="base">
                                            <p:cTn id="32" dur="500" fill="hold"/>
                                            <p:tgtEl>
                                              <p:spTgt spid="25"/>
                                            </p:tgtEl>
                                            <p:attrNameLst>
                                              <p:attrName>ppt_y</p:attrName>
                                            </p:attrNameLst>
                                          </p:cBhvr>
                                          <p:tavLst>
                                            <p:tav tm="0">
                                              <p:val>
                                                <p:strVal val="#ppt_y"/>
                                              </p:val>
                                            </p:tav>
                                            <p:tav tm="100000">
                                              <p:val>
                                                <p:strVal val="#ppt_y"/>
                                              </p:val>
                                            </p:tav>
                                          </p:tavLst>
                                        </p:anim>
                                      </p:childTnLst>
                                    </p:cTn>
                                  </p:par>
                                  <p:par>
                                    <p:cTn id="33" presetID="53" presetClass="entr" presetSubtype="16"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anim calcmode="lin" valueType="num">
                                          <p:cBhvr>
                                            <p:cTn id="35" dur="500" fill="hold"/>
                                            <p:tgtEl>
                                              <p:spTgt spid="30"/>
                                            </p:tgtEl>
                                            <p:attrNameLst>
                                              <p:attrName>ppt_w</p:attrName>
                                            </p:attrNameLst>
                                          </p:cBhvr>
                                          <p:tavLst>
                                            <p:tav tm="0">
                                              <p:val>
                                                <p:fltVal val="0"/>
                                              </p:val>
                                            </p:tav>
                                            <p:tav tm="100000">
                                              <p:val>
                                                <p:strVal val="#ppt_w"/>
                                              </p:val>
                                            </p:tav>
                                          </p:tavLst>
                                        </p:anim>
                                        <p:anim calcmode="lin" valueType="num">
                                          <p:cBhvr>
                                            <p:cTn id="36" dur="500" fill="hold"/>
                                            <p:tgtEl>
                                              <p:spTgt spid="30"/>
                                            </p:tgtEl>
                                            <p:attrNameLst>
                                              <p:attrName>ppt_h</p:attrName>
                                            </p:attrNameLst>
                                          </p:cBhvr>
                                          <p:tavLst>
                                            <p:tav tm="0">
                                              <p:val>
                                                <p:fltVal val="0"/>
                                              </p:val>
                                            </p:tav>
                                            <p:tav tm="100000">
                                              <p:val>
                                                <p:strVal val="#ppt_h"/>
                                              </p:val>
                                            </p:tav>
                                          </p:tavLst>
                                        </p:anim>
                                        <p:animEffect transition="in" filter="fade">
                                          <p:cBhvr>
                                            <p:cTn id="37" dur="500"/>
                                            <p:tgtEl>
                                              <p:spTgt spid="30"/>
                                            </p:tgtEl>
                                          </p:cBhvr>
                                        </p:animEffect>
                                      </p:childTnLst>
                                    </p:cTn>
                                  </p:par>
                                  <p:par>
                                    <p:cTn id="38" presetID="53" presetClass="entr" presetSubtype="16" fill="hold" grpId="0" nodeType="withEffect">
                                      <p:stCondLst>
                                        <p:cond delay="0"/>
                                      </p:stCondLst>
                                      <p:childTnLst>
                                        <p:set>
                                          <p:cBhvr>
                                            <p:cTn id="39" dur="1" fill="hold">
                                              <p:stCondLst>
                                                <p:cond delay="0"/>
                                              </p:stCondLst>
                                            </p:cTn>
                                            <p:tgtEl>
                                              <p:spTgt spid="40"/>
                                            </p:tgtEl>
                                            <p:attrNameLst>
                                              <p:attrName>style.visibility</p:attrName>
                                            </p:attrNameLst>
                                          </p:cBhvr>
                                          <p:to>
                                            <p:strVal val="visible"/>
                                          </p:to>
                                        </p:set>
                                        <p:anim calcmode="lin" valueType="num">
                                          <p:cBhvr>
                                            <p:cTn id="40" dur="500" fill="hold"/>
                                            <p:tgtEl>
                                              <p:spTgt spid="40"/>
                                            </p:tgtEl>
                                            <p:attrNameLst>
                                              <p:attrName>ppt_w</p:attrName>
                                            </p:attrNameLst>
                                          </p:cBhvr>
                                          <p:tavLst>
                                            <p:tav tm="0">
                                              <p:val>
                                                <p:fltVal val="0"/>
                                              </p:val>
                                            </p:tav>
                                            <p:tav tm="100000">
                                              <p:val>
                                                <p:strVal val="#ppt_w"/>
                                              </p:val>
                                            </p:tav>
                                          </p:tavLst>
                                        </p:anim>
                                        <p:anim calcmode="lin" valueType="num">
                                          <p:cBhvr>
                                            <p:cTn id="41" dur="500" fill="hold"/>
                                            <p:tgtEl>
                                              <p:spTgt spid="40"/>
                                            </p:tgtEl>
                                            <p:attrNameLst>
                                              <p:attrName>ppt_h</p:attrName>
                                            </p:attrNameLst>
                                          </p:cBhvr>
                                          <p:tavLst>
                                            <p:tav tm="0">
                                              <p:val>
                                                <p:fltVal val="0"/>
                                              </p:val>
                                            </p:tav>
                                            <p:tav tm="100000">
                                              <p:val>
                                                <p:strVal val="#ppt_h"/>
                                              </p:val>
                                            </p:tav>
                                          </p:tavLst>
                                        </p:anim>
                                        <p:animEffect transition="in" filter="fade">
                                          <p:cBhvr>
                                            <p:cTn id="42" dur="500"/>
                                            <p:tgtEl>
                                              <p:spTgt spid="40"/>
                                            </p:tgtEl>
                                          </p:cBhvr>
                                        </p:animEffect>
                                      </p:childTnLst>
                                    </p:cTn>
                                  </p:par>
                                  <p:par>
                                    <p:cTn id="43" presetID="53" presetClass="entr" presetSubtype="16" fill="hold" grpId="0" nodeType="withEffect">
                                      <p:stCondLst>
                                        <p:cond delay="0"/>
                                      </p:stCondLst>
                                      <p:childTnLst>
                                        <p:set>
                                          <p:cBhvr>
                                            <p:cTn id="44" dur="1" fill="hold">
                                              <p:stCondLst>
                                                <p:cond delay="0"/>
                                              </p:stCondLst>
                                            </p:cTn>
                                            <p:tgtEl>
                                              <p:spTgt spid="41"/>
                                            </p:tgtEl>
                                            <p:attrNameLst>
                                              <p:attrName>style.visibility</p:attrName>
                                            </p:attrNameLst>
                                          </p:cBhvr>
                                          <p:to>
                                            <p:strVal val="visible"/>
                                          </p:to>
                                        </p:set>
                                        <p:anim calcmode="lin" valueType="num">
                                          <p:cBhvr>
                                            <p:cTn id="45" dur="500" fill="hold"/>
                                            <p:tgtEl>
                                              <p:spTgt spid="41"/>
                                            </p:tgtEl>
                                            <p:attrNameLst>
                                              <p:attrName>ppt_w</p:attrName>
                                            </p:attrNameLst>
                                          </p:cBhvr>
                                          <p:tavLst>
                                            <p:tav tm="0">
                                              <p:val>
                                                <p:fltVal val="0"/>
                                              </p:val>
                                            </p:tav>
                                            <p:tav tm="100000">
                                              <p:val>
                                                <p:strVal val="#ppt_w"/>
                                              </p:val>
                                            </p:tav>
                                          </p:tavLst>
                                        </p:anim>
                                        <p:anim calcmode="lin" valueType="num">
                                          <p:cBhvr>
                                            <p:cTn id="46" dur="500" fill="hold"/>
                                            <p:tgtEl>
                                              <p:spTgt spid="41"/>
                                            </p:tgtEl>
                                            <p:attrNameLst>
                                              <p:attrName>ppt_h</p:attrName>
                                            </p:attrNameLst>
                                          </p:cBhvr>
                                          <p:tavLst>
                                            <p:tav tm="0">
                                              <p:val>
                                                <p:fltVal val="0"/>
                                              </p:val>
                                            </p:tav>
                                            <p:tav tm="100000">
                                              <p:val>
                                                <p:strVal val="#ppt_h"/>
                                              </p:val>
                                            </p:tav>
                                          </p:tavLst>
                                        </p:anim>
                                        <p:animEffect transition="in" filter="fade">
                                          <p:cBhvr>
                                            <p:cTn id="47" dur="500"/>
                                            <p:tgtEl>
                                              <p:spTgt spid="41"/>
                                            </p:tgtEl>
                                          </p:cBhvr>
                                        </p:animEffect>
                                      </p:childTnLst>
                                    </p:cTn>
                                  </p:par>
                                  <p:par>
                                    <p:cTn id="48" presetID="12" presetClass="entr" presetSubtype="8" fill="hold" grpId="0" nodeType="withEffect">
                                      <p:stCondLst>
                                        <p:cond delay="0"/>
                                      </p:stCondLst>
                                      <p:childTnLst>
                                        <p:set>
                                          <p:cBhvr>
                                            <p:cTn id="49" dur="1" fill="hold">
                                              <p:stCondLst>
                                                <p:cond delay="0"/>
                                              </p:stCondLst>
                                            </p:cTn>
                                            <p:tgtEl>
                                              <p:spTgt spid="33"/>
                                            </p:tgtEl>
                                            <p:attrNameLst>
                                              <p:attrName>style.visibility</p:attrName>
                                            </p:attrNameLst>
                                          </p:cBhvr>
                                          <p:to>
                                            <p:strVal val="visible"/>
                                          </p:to>
                                        </p:set>
                                        <p:anim calcmode="lin" valueType="num">
                                          <p:cBhvr additive="base">
                                            <p:cTn id="50" dur="500"/>
                                            <p:tgtEl>
                                              <p:spTgt spid="33"/>
                                            </p:tgtEl>
                                            <p:attrNameLst>
                                              <p:attrName>ppt_x</p:attrName>
                                            </p:attrNameLst>
                                          </p:cBhvr>
                                          <p:tavLst>
                                            <p:tav tm="0">
                                              <p:val>
                                                <p:strVal val="#ppt_x-#ppt_w*1.125000"/>
                                              </p:val>
                                            </p:tav>
                                            <p:tav tm="100000">
                                              <p:val>
                                                <p:strVal val="#ppt_x"/>
                                              </p:val>
                                            </p:tav>
                                          </p:tavLst>
                                        </p:anim>
                                        <p:animEffect transition="in" filter="wipe(right)">
                                          <p:cBhvr>
                                            <p:cTn id="51" dur="500"/>
                                            <p:tgtEl>
                                              <p:spTgt spid="33"/>
                                            </p:tgtEl>
                                          </p:cBhvr>
                                        </p:animEffect>
                                      </p:childTnLst>
                                    </p:cTn>
                                  </p:par>
                                  <p:par>
                                    <p:cTn id="52" presetID="12" presetClass="entr" presetSubtype="8" fill="hold" grpId="0" nodeType="withEffect">
                                      <p:stCondLst>
                                        <p:cond delay="0"/>
                                      </p:stCondLst>
                                      <p:childTnLst>
                                        <p:set>
                                          <p:cBhvr>
                                            <p:cTn id="53" dur="1" fill="hold">
                                              <p:stCondLst>
                                                <p:cond delay="0"/>
                                              </p:stCondLst>
                                            </p:cTn>
                                            <p:tgtEl>
                                              <p:spTgt spid="34"/>
                                            </p:tgtEl>
                                            <p:attrNameLst>
                                              <p:attrName>style.visibility</p:attrName>
                                            </p:attrNameLst>
                                          </p:cBhvr>
                                          <p:to>
                                            <p:strVal val="visible"/>
                                          </p:to>
                                        </p:set>
                                        <p:anim calcmode="lin" valueType="num">
                                          <p:cBhvr additive="base">
                                            <p:cTn id="54" dur="500"/>
                                            <p:tgtEl>
                                              <p:spTgt spid="34"/>
                                            </p:tgtEl>
                                            <p:attrNameLst>
                                              <p:attrName>ppt_x</p:attrName>
                                            </p:attrNameLst>
                                          </p:cBhvr>
                                          <p:tavLst>
                                            <p:tav tm="0">
                                              <p:val>
                                                <p:strVal val="#ppt_x-#ppt_w*1.125000"/>
                                              </p:val>
                                            </p:tav>
                                            <p:tav tm="100000">
                                              <p:val>
                                                <p:strVal val="#ppt_x"/>
                                              </p:val>
                                            </p:tav>
                                          </p:tavLst>
                                        </p:anim>
                                        <p:animEffect transition="in" filter="wipe(right)">
                                          <p:cBhvr>
                                            <p:cTn id="55" dur="500"/>
                                            <p:tgtEl>
                                              <p:spTgt spid="34"/>
                                            </p:tgtEl>
                                          </p:cBhvr>
                                        </p:animEffect>
                                      </p:childTnLst>
                                    </p:cTn>
                                  </p:par>
                                  <p:par>
                                    <p:cTn id="56" presetID="12" presetClass="entr" presetSubtype="8" fill="hold" grpId="0" nodeType="withEffect">
                                      <p:stCondLst>
                                        <p:cond delay="0"/>
                                      </p:stCondLst>
                                      <p:childTnLst>
                                        <p:set>
                                          <p:cBhvr>
                                            <p:cTn id="57" dur="1" fill="hold">
                                              <p:stCondLst>
                                                <p:cond delay="0"/>
                                              </p:stCondLst>
                                            </p:cTn>
                                            <p:tgtEl>
                                              <p:spTgt spid="35"/>
                                            </p:tgtEl>
                                            <p:attrNameLst>
                                              <p:attrName>style.visibility</p:attrName>
                                            </p:attrNameLst>
                                          </p:cBhvr>
                                          <p:to>
                                            <p:strVal val="visible"/>
                                          </p:to>
                                        </p:set>
                                        <p:anim calcmode="lin" valueType="num">
                                          <p:cBhvr additive="base">
                                            <p:cTn id="58" dur="500"/>
                                            <p:tgtEl>
                                              <p:spTgt spid="35"/>
                                            </p:tgtEl>
                                            <p:attrNameLst>
                                              <p:attrName>ppt_x</p:attrName>
                                            </p:attrNameLst>
                                          </p:cBhvr>
                                          <p:tavLst>
                                            <p:tav tm="0">
                                              <p:val>
                                                <p:strVal val="#ppt_x-#ppt_w*1.125000"/>
                                              </p:val>
                                            </p:tav>
                                            <p:tav tm="100000">
                                              <p:val>
                                                <p:strVal val="#ppt_x"/>
                                              </p:val>
                                            </p:tav>
                                          </p:tavLst>
                                        </p:anim>
                                        <p:animEffect transition="in" filter="wipe(right)">
                                          <p:cBhvr>
                                            <p:cTn id="59" dur="500"/>
                                            <p:tgtEl>
                                              <p:spTgt spid="35"/>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32"/>
                                            </p:tgtEl>
                                            <p:attrNameLst>
                                              <p:attrName>style.visibility</p:attrName>
                                            </p:attrNameLst>
                                          </p:cBhvr>
                                          <p:to>
                                            <p:strVal val="visible"/>
                                          </p:to>
                                        </p:set>
                                        <p:animEffect transition="in" filter="fade">
                                          <p:cBhvr>
                                            <p:cTn id="62" dur="500"/>
                                            <p:tgtEl>
                                              <p:spTgt spid="32"/>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36"/>
                                            </p:tgtEl>
                                            <p:attrNameLst>
                                              <p:attrName>style.visibility</p:attrName>
                                            </p:attrNameLst>
                                          </p:cBhvr>
                                          <p:to>
                                            <p:strVal val="visible"/>
                                          </p:to>
                                        </p:set>
                                        <p:animEffect transition="in" filter="fade">
                                          <p:cBhvr>
                                            <p:cTn id="65" dur="500"/>
                                            <p:tgtEl>
                                              <p:spTgt spid="36"/>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37"/>
                                            </p:tgtEl>
                                            <p:attrNameLst>
                                              <p:attrName>style.visibility</p:attrName>
                                            </p:attrNameLst>
                                          </p:cBhvr>
                                          <p:to>
                                            <p:strVal val="visible"/>
                                          </p:to>
                                        </p:set>
                                        <p:animEffect transition="in" filter="fade">
                                          <p:cBhvr>
                                            <p:cTn id="68" dur="500"/>
                                            <p:tgtEl>
                                              <p:spTgt spid="37"/>
                                            </p:tgtEl>
                                          </p:cBhvr>
                                        </p:animEffect>
                                      </p:childTnLst>
                                    </p:cTn>
                                  </p:par>
                                  <p:par>
                                    <p:cTn id="69" presetID="2" presetClass="entr" presetSubtype="2" fill="hold" grpId="0" nodeType="withEffect">
                                      <p:stCondLst>
                                        <p:cond delay="0"/>
                                      </p:stCondLst>
                                      <p:childTnLst>
                                        <p:set>
                                          <p:cBhvr>
                                            <p:cTn id="70" dur="1" fill="hold">
                                              <p:stCondLst>
                                                <p:cond delay="0"/>
                                              </p:stCondLst>
                                            </p:cTn>
                                            <p:tgtEl>
                                              <p:spTgt spid="31"/>
                                            </p:tgtEl>
                                            <p:attrNameLst>
                                              <p:attrName>style.visibility</p:attrName>
                                            </p:attrNameLst>
                                          </p:cBhvr>
                                          <p:to>
                                            <p:strVal val="visible"/>
                                          </p:to>
                                        </p:set>
                                        <p:anim calcmode="lin" valueType="num">
                                          <p:cBhvr additive="base">
                                            <p:cTn id="71" dur="500" fill="hold"/>
                                            <p:tgtEl>
                                              <p:spTgt spid="31"/>
                                            </p:tgtEl>
                                            <p:attrNameLst>
                                              <p:attrName>ppt_x</p:attrName>
                                            </p:attrNameLst>
                                          </p:cBhvr>
                                          <p:tavLst>
                                            <p:tav tm="0">
                                              <p:val>
                                                <p:strVal val="1+#ppt_w/2"/>
                                              </p:val>
                                            </p:tav>
                                            <p:tav tm="100000">
                                              <p:val>
                                                <p:strVal val="#ppt_x"/>
                                              </p:val>
                                            </p:tav>
                                          </p:tavLst>
                                        </p:anim>
                                        <p:anim calcmode="lin" valueType="num">
                                          <p:cBhvr additive="base">
                                            <p:cTn id="72" dur="500" fill="hold"/>
                                            <p:tgtEl>
                                              <p:spTgt spid="31"/>
                                            </p:tgtEl>
                                            <p:attrNameLst>
                                              <p:attrName>ppt_y</p:attrName>
                                            </p:attrNameLst>
                                          </p:cBhvr>
                                          <p:tavLst>
                                            <p:tav tm="0">
                                              <p:val>
                                                <p:strVal val="#ppt_y"/>
                                              </p:val>
                                            </p:tav>
                                            <p:tav tm="100000">
                                              <p:val>
                                                <p:strVal val="#ppt_y"/>
                                              </p:val>
                                            </p:tav>
                                          </p:tavLst>
                                        </p:anim>
                                      </p:childTnLst>
                                    </p:cTn>
                                  </p:par>
                                  <p:par>
                                    <p:cTn id="73" presetID="2" presetClass="entr" presetSubtype="2" fill="hold" grpId="0" nodeType="withEffect">
                                      <p:stCondLst>
                                        <p:cond delay="0"/>
                                      </p:stCondLst>
                                      <p:childTnLst>
                                        <p:set>
                                          <p:cBhvr>
                                            <p:cTn id="74" dur="1" fill="hold">
                                              <p:stCondLst>
                                                <p:cond delay="0"/>
                                              </p:stCondLst>
                                            </p:cTn>
                                            <p:tgtEl>
                                              <p:spTgt spid="38"/>
                                            </p:tgtEl>
                                            <p:attrNameLst>
                                              <p:attrName>style.visibility</p:attrName>
                                            </p:attrNameLst>
                                          </p:cBhvr>
                                          <p:to>
                                            <p:strVal val="visible"/>
                                          </p:to>
                                        </p:set>
                                        <p:anim calcmode="lin" valueType="num">
                                          <p:cBhvr additive="base">
                                            <p:cTn id="75" dur="500" fill="hold"/>
                                            <p:tgtEl>
                                              <p:spTgt spid="38"/>
                                            </p:tgtEl>
                                            <p:attrNameLst>
                                              <p:attrName>ppt_x</p:attrName>
                                            </p:attrNameLst>
                                          </p:cBhvr>
                                          <p:tavLst>
                                            <p:tav tm="0">
                                              <p:val>
                                                <p:strVal val="1+#ppt_w/2"/>
                                              </p:val>
                                            </p:tav>
                                            <p:tav tm="100000">
                                              <p:val>
                                                <p:strVal val="#ppt_x"/>
                                              </p:val>
                                            </p:tav>
                                          </p:tavLst>
                                        </p:anim>
                                        <p:anim calcmode="lin" valueType="num">
                                          <p:cBhvr additive="base">
                                            <p:cTn id="76" dur="500" fill="hold"/>
                                            <p:tgtEl>
                                              <p:spTgt spid="38"/>
                                            </p:tgtEl>
                                            <p:attrNameLst>
                                              <p:attrName>ppt_y</p:attrName>
                                            </p:attrNameLst>
                                          </p:cBhvr>
                                          <p:tavLst>
                                            <p:tav tm="0">
                                              <p:val>
                                                <p:strVal val="#ppt_y"/>
                                              </p:val>
                                            </p:tav>
                                            <p:tav tm="100000">
                                              <p:val>
                                                <p:strVal val="#ppt_y"/>
                                              </p:val>
                                            </p:tav>
                                          </p:tavLst>
                                        </p:anim>
                                      </p:childTnLst>
                                    </p:cTn>
                                  </p:par>
                                  <p:par>
                                    <p:cTn id="77" presetID="2" presetClass="entr" presetSubtype="2" fill="hold" grpId="0" nodeType="withEffect">
                                      <p:stCondLst>
                                        <p:cond delay="0"/>
                                      </p:stCondLst>
                                      <p:childTnLst>
                                        <p:set>
                                          <p:cBhvr>
                                            <p:cTn id="78" dur="1" fill="hold">
                                              <p:stCondLst>
                                                <p:cond delay="0"/>
                                              </p:stCondLst>
                                            </p:cTn>
                                            <p:tgtEl>
                                              <p:spTgt spid="39"/>
                                            </p:tgtEl>
                                            <p:attrNameLst>
                                              <p:attrName>style.visibility</p:attrName>
                                            </p:attrNameLst>
                                          </p:cBhvr>
                                          <p:to>
                                            <p:strVal val="visible"/>
                                          </p:to>
                                        </p:set>
                                        <p:anim calcmode="lin" valueType="num">
                                          <p:cBhvr additive="base">
                                            <p:cTn id="79" dur="500" fill="hold"/>
                                            <p:tgtEl>
                                              <p:spTgt spid="39"/>
                                            </p:tgtEl>
                                            <p:attrNameLst>
                                              <p:attrName>ppt_x</p:attrName>
                                            </p:attrNameLst>
                                          </p:cBhvr>
                                          <p:tavLst>
                                            <p:tav tm="0">
                                              <p:val>
                                                <p:strVal val="1+#ppt_w/2"/>
                                              </p:val>
                                            </p:tav>
                                            <p:tav tm="100000">
                                              <p:val>
                                                <p:strVal val="#ppt_x"/>
                                              </p:val>
                                            </p:tav>
                                          </p:tavLst>
                                        </p:anim>
                                        <p:anim calcmode="lin" valueType="num">
                                          <p:cBhvr additive="base">
                                            <p:cTn id="80" dur="500" fill="hold"/>
                                            <p:tgtEl>
                                              <p:spTgt spid="39"/>
                                            </p:tgtEl>
                                            <p:attrNameLst>
                                              <p:attrName>ppt_y</p:attrName>
                                            </p:attrNameLst>
                                          </p:cBhvr>
                                          <p:tavLst>
                                            <p:tav tm="0">
                                              <p:val>
                                                <p:strVal val="#ppt_y"/>
                                              </p:val>
                                            </p:tav>
                                            <p:tav tm="100000">
                                              <p:val>
                                                <p:strVal val="#ppt_y"/>
                                              </p:val>
                                            </p:tav>
                                          </p:tavLst>
                                        </p:anim>
                                      </p:childTnLst>
                                    </p:cTn>
                                  </p:par>
                                  <p:par>
                                    <p:cTn id="81" presetID="2" presetClass="entr" presetSubtype="2" fill="hold" grpId="0" nodeType="withEffect">
                                      <p:stCondLst>
                                        <p:cond delay="0"/>
                                      </p:stCondLst>
                                      <p:childTnLst>
                                        <p:set>
                                          <p:cBhvr>
                                            <p:cTn id="82" dur="1" fill="hold">
                                              <p:stCondLst>
                                                <p:cond delay="0"/>
                                              </p:stCondLst>
                                            </p:cTn>
                                            <p:tgtEl>
                                              <p:spTgt spid="48"/>
                                            </p:tgtEl>
                                            <p:attrNameLst>
                                              <p:attrName>style.visibility</p:attrName>
                                            </p:attrNameLst>
                                          </p:cBhvr>
                                          <p:to>
                                            <p:strVal val="visible"/>
                                          </p:to>
                                        </p:set>
                                        <p:anim calcmode="lin" valueType="num">
                                          <p:cBhvr additive="base">
                                            <p:cTn id="83" dur="500" fill="hold"/>
                                            <p:tgtEl>
                                              <p:spTgt spid="48"/>
                                            </p:tgtEl>
                                            <p:attrNameLst>
                                              <p:attrName>ppt_x</p:attrName>
                                            </p:attrNameLst>
                                          </p:cBhvr>
                                          <p:tavLst>
                                            <p:tav tm="0">
                                              <p:val>
                                                <p:strVal val="1+#ppt_w/2"/>
                                              </p:val>
                                            </p:tav>
                                            <p:tav tm="100000">
                                              <p:val>
                                                <p:strVal val="#ppt_x"/>
                                              </p:val>
                                            </p:tav>
                                          </p:tavLst>
                                        </p:anim>
                                        <p:anim calcmode="lin" valueType="num">
                                          <p:cBhvr additive="base">
                                            <p:cTn id="84" dur="500" fill="hold"/>
                                            <p:tgtEl>
                                              <p:spTgt spid="48"/>
                                            </p:tgtEl>
                                            <p:attrNameLst>
                                              <p:attrName>ppt_y</p:attrName>
                                            </p:attrNameLst>
                                          </p:cBhvr>
                                          <p:tavLst>
                                            <p:tav tm="0">
                                              <p:val>
                                                <p:strVal val="#ppt_y"/>
                                              </p:val>
                                            </p:tav>
                                            <p:tav tm="100000">
                                              <p:val>
                                                <p:strVal val="#ppt_y"/>
                                              </p:val>
                                            </p:tav>
                                          </p:tavLst>
                                        </p:anim>
                                      </p:childTnLst>
                                    </p:cTn>
                                  </p:par>
                                  <p:par>
                                    <p:cTn id="85" presetID="2" presetClass="entr" presetSubtype="4" fill="hold" grpId="0" nodeType="withEffect">
                                      <p:stCondLst>
                                        <p:cond delay="0"/>
                                      </p:stCondLst>
                                      <p:childTnLst>
                                        <p:set>
                                          <p:cBhvr>
                                            <p:cTn id="86" dur="1" fill="hold">
                                              <p:stCondLst>
                                                <p:cond delay="0"/>
                                              </p:stCondLst>
                                            </p:cTn>
                                            <p:tgtEl>
                                              <p:spTgt spid="51"/>
                                            </p:tgtEl>
                                            <p:attrNameLst>
                                              <p:attrName>style.visibility</p:attrName>
                                            </p:attrNameLst>
                                          </p:cBhvr>
                                          <p:to>
                                            <p:strVal val="visible"/>
                                          </p:to>
                                        </p:set>
                                        <p:anim calcmode="lin" valueType="num">
                                          <p:cBhvr additive="base">
                                            <p:cTn id="87" dur="500" fill="hold"/>
                                            <p:tgtEl>
                                              <p:spTgt spid="51"/>
                                            </p:tgtEl>
                                            <p:attrNameLst>
                                              <p:attrName>ppt_x</p:attrName>
                                            </p:attrNameLst>
                                          </p:cBhvr>
                                          <p:tavLst>
                                            <p:tav tm="0">
                                              <p:val>
                                                <p:strVal val="#ppt_x"/>
                                              </p:val>
                                            </p:tav>
                                            <p:tav tm="100000">
                                              <p:val>
                                                <p:strVal val="#ppt_x"/>
                                              </p:val>
                                            </p:tav>
                                          </p:tavLst>
                                        </p:anim>
                                        <p:anim calcmode="lin" valueType="num">
                                          <p:cBhvr additive="base">
                                            <p:cTn id="88" dur="500" fill="hold"/>
                                            <p:tgtEl>
                                              <p:spTgt spid="51"/>
                                            </p:tgtEl>
                                            <p:attrNameLst>
                                              <p:attrName>ppt_y</p:attrName>
                                            </p:attrNameLst>
                                          </p:cBhvr>
                                          <p:tavLst>
                                            <p:tav tm="0">
                                              <p:val>
                                                <p:strVal val="1+#ppt_h/2"/>
                                              </p:val>
                                            </p:tav>
                                            <p:tav tm="100000">
                                              <p:val>
                                                <p:strVal val="#ppt_y"/>
                                              </p:val>
                                            </p:tav>
                                          </p:tavLst>
                                        </p:anim>
                                      </p:childTnLst>
                                    </p:cTn>
                                  </p:par>
                                </p:childTnLst>
                              </p:cTn>
                            </p:par>
                            <p:par>
                              <p:cTn id="89" fill="hold">
                                <p:stCondLst>
                                  <p:cond delay="500"/>
                                </p:stCondLst>
                                <p:childTnLst>
                                  <p:par>
                                    <p:cTn id="90" presetID="2" presetClass="entr" presetSubtype="4" fill="hold" grpId="0" nodeType="afterEffect">
                                      <p:stCondLst>
                                        <p:cond delay="0"/>
                                      </p:stCondLst>
                                      <p:childTnLst>
                                        <p:set>
                                          <p:cBhvr>
                                            <p:cTn id="91" dur="1" fill="hold">
                                              <p:stCondLst>
                                                <p:cond delay="0"/>
                                              </p:stCondLst>
                                            </p:cTn>
                                            <p:tgtEl>
                                              <p:spTgt spid="50"/>
                                            </p:tgtEl>
                                            <p:attrNameLst>
                                              <p:attrName>style.visibility</p:attrName>
                                            </p:attrNameLst>
                                          </p:cBhvr>
                                          <p:to>
                                            <p:strVal val="visible"/>
                                          </p:to>
                                        </p:set>
                                        <p:anim calcmode="lin" valueType="num">
                                          <p:cBhvr additive="base">
                                            <p:cTn id="92" dur="500" fill="hold"/>
                                            <p:tgtEl>
                                              <p:spTgt spid="50"/>
                                            </p:tgtEl>
                                            <p:attrNameLst>
                                              <p:attrName>ppt_x</p:attrName>
                                            </p:attrNameLst>
                                          </p:cBhvr>
                                          <p:tavLst>
                                            <p:tav tm="0">
                                              <p:val>
                                                <p:strVal val="#ppt_x"/>
                                              </p:val>
                                            </p:tav>
                                            <p:tav tm="100000">
                                              <p:val>
                                                <p:strVal val="#ppt_x"/>
                                              </p:val>
                                            </p:tav>
                                          </p:tavLst>
                                        </p:anim>
                                        <p:anim calcmode="lin" valueType="num">
                                          <p:cBhvr additive="base">
                                            <p:cTn id="93" dur="500" fill="hold"/>
                                            <p:tgtEl>
                                              <p:spTgt spid="50"/>
                                            </p:tgtEl>
                                            <p:attrNameLst>
                                              <p:attrName>ppt_y</p:attrName>
                                            </p:attrNameLst>
                                          </p:cBhvr>
                                          <p:tavLst>
                                            <p:tav tm="0">
                                              <p:val>
                                                <p:strVal val="1+#ppt_h/2"/>
                                              </p:val>
                                            </p:tav>
                                            <p:tav tm="100000">
                                              <p:val>
                                                <p:strVal val="#ppt_y"/>
                                              </p:val>
                                            </p:tav>
                                          </p:tavLst>
                                        </p:anim>
                                      </p:childTnLst>
                                    </p:cTn>
                                  </p:par>
                                  <p:par>
                                    <p:cTn id="94" presetID="2" presetClass="entr" presetSubtype="4" fill="hold" grpId="0" nodeType="withEffect">
                                      <p:stCondLst>
                                        <p:cond delay="900"/>
                                      </p:stCondLst>
                                      <p:childTnLst>
                                        <p:set>
                                          <p:cBhvr>
                                            <p:cTn id="95" dur="1" fill="hold">
                                              <p:stCondLst>
                                                <p:cond delay="0"/>
                                              </p:stCondLst>
                                            </p:cTn>
                                            <p:tgtEl>
                                              <p:spTgt spid="52"/>
                                            </p:tgtEl>
                                            <p:attrNameLst>
                                              <p:attrName>style.visibility</p:attrName>
                                            </p:attrNameLst>
                                          </p:cBhvr>
                                          <p:to>
                                            <p:strVal val="visible"/>
                                          </p:to>
                                        </p:set>
                                        <p:anim calcmode="lin" valueType="num">
                                          <p:cBhvr additive="base">
                                            <p:cTn id="96" dur="500" fill="hold"/>
                                            <p:tgtEl>
                                              <p:spTgt spid="52"/>
                                            </p:tgtEl>
                                            <p:attrNameLst>
                                              <p:attrName>ppt_x</p:attrName>
                                            </p:attrNameLst>
                                          </p:cBhvr>
                                          <p:tavLst>
                                            <p:tav tm="0">
                                              <p:val>
                                                <p:strVal val="#ppt_x"/>
                                              </p:val>
                                            </p:tav>
                                            <p:tav tm="100000">
                                              <p:val>
                                                <p:strVal val="#ppt_x"/>
                                              </p:val>
                                            </p:tav>
                                          </p:tavLst>
                                        </p:anim>
                                        <p:anim calcmode="lin" valueType="num">
                                          <p:cBhvr additive="base">
                                            <p:cTn id="97" dur="500" fill="hold"/>
                                            <p:tgtEl>
                                              <p:spTgt spid="52"/>
                                            </p:tgtEl>
                                            <p:attrNameLst>
                                              <p:attrName>ppt_y</p:attrName>
                                            </p:attrNameLst>
                                          </p:cBhvr>
                                          <p:tavLst>
                                            <p:tav tm="0">
                                              <p:val>
                                                <p:strVal val="1+#ppt_h/2"/>
                                              </p:val>
                                            </p:tav>
                                            <p:tav tm="100000">
                                              <p:val>
                                                <p:strVal val="#ppt_y"/>
                                              </p:val>
                                            </p:tav>
                                          </p:tavLst>
                                        </p:anim>
                                      </p:childTnLst>
                                    </p:cTn>
                                  </p:par>
                                  <p:par>
                                    <p:cTn id="98" presetID="2" presetClass="entr" presetSubtype="4" fill="hold" grpId="0" nodeType="withEffect">
                                      <p:stCondLst>
                                        <p:cond delay="1300"/>
                                      </p:stCondLst>
                                      <p:childTnLst>
                                        <p:set>
                                          <p:cBhvr>
                                            <p:cTn id="99" dur="1" fill="hold">
                                              <p:stCondLst>
                                                <p:cond delay="0"/>
                                              </p:stCondLst>
                                            </p:cTn>
                                            <p:tgtEl>
                                              <p:spTgt spid="49"/>
                                            </p:tgtEl>
                                            <p:attrNameLst>
                                              <p:attrName>style.visibility</p:attrName>
                                            </p:attrNameLst>
                                          </p:cBhvr>
                                          <p:to>
                                            <p:strVal val="visible"/>
                                          </p:to>
                                        </p:set>
                                        <p:anim calcmode="lin" valueType="num">
                                          <p:cBhvr additive="base">
                                            <p:cTn id="100" dur="500" fill="hold"/>
                                            <p:tgtEl>
                                              <p:spTgt spid="49"/>
                                            </p:tgtEl>
                                            <p:attrNameLst>
                                              <p:attrName>ppt_x</p:attrName>
                                            </p:attrNameLst>
                                          </p:cBhvr>
                                          <p:tavLst>
                                            <p:tav tm="0">
                                              <p:val>
                                                <p:strVal val="#ppt_x"/>
                                              </p:val>
                                            </p:tav>
                                            <p:tav tm="100000">
                                              <p:val>
                                                <p:strVal val="#ppt_x"/>
                                              </p:val>
                                            </p:tav>
                                          </p:tavLst>
                                        </p:anim>
                                        <p:anim calcmode="lin" valueType="num">
                                          <p:cBhvr additive="base">
                                            <p:cTn id="101" dur="500" fill="hold"/>
                                            <p:tgtEl>
                                              <p:spTgt spid="49"/>
                                            </p:tgtEl>
                                            <p:attrNameLst>
                                              <p:attrName>ppt_y</p:attrName>
                                            </p:attrNameLst>
                                          </p:cBhvr>
                                          <p:tavLst>
                                            <p:tav tm="0">
                                              <p:val>
                                                <p:strVal val="1+#ppt_h/2"/>
                                              </p:val>
                                            </p:tav>
                                            <p:tav tm="100000">
                                              <p:val>
                                                <p:strVal val="#ppt_y"/>
                                              </p:val>
                                            </p:tav>
                                          </p:tavLst>
                                        </p:anim>
                                      </p:childTnLst>
                                    </p:cTn>
                                  </p:par>
                                </p:childTnLst>
                              </p:cTn>
                            </p:par>
                            <p:par>
                              <p:cTn id="102" fill="hold">
                                <p:stCondLst>
                                  <p:cond delay="1000"/>
                                </p:stCondLst>
                                <p:childTnLst>
                                  <p:par>
                                    <p:cTn id="103" presetID="2" presetClass="entr" presetSubtype="4" fill="hold" grpId="0" nodeType="afterEffect">
                                      <p:stCondLst>
                                        <p:cond delay="0"/>
                                      </p:stCondLst>
                                      <p:childTnLst>
                                        <p:set>
                                          <p:cBhvr>
                                            <p:cTn id="104" dur="1" fill="hold">
                                              <p:stCondLst>
                                                <p:cond delay="0"/>
                                              </p:stCondLst>
                                            </p:cTn>
                                            <p:tgtEl>
                                              <p:spTgt spid="57"/>
                                            </p:tgtEl>
                                            <p:attrNameLst>
                                              <p:attrName>style.visibility</p:attrName>
                                            </p:attrNameLst>
                                          </p:cBhvr>
                                          <p:to>
                                            <p:strVal val="visible"/>
                                          </p:to>
                                        </p:set>
                                        <p:anim calcmode="lin" valueType="num">
                                          <p:cBhvr additive="base">
                                            <p:cTn id="105" dur="500" fill="hold"/>
                                            <p:tgtEl>
                                              <p:spTgt spid="57"/>
                                            </p:tgtEl>
                                            <p:attrNameLst>
                                              <p:attrName>ppt_x</p:attrName>
                                            </p:attrNameLst>
                                          </p:cBhvr>
                                          <p:tavLst>
                                            <p:tav tm="0">
                                              <p:val>
                                                <p:strVal val="#ppt_x"/>
                                              </p:val>
                                            </p:tav>
                                            <p:tav tm="100000">
                                              <p:val>
                                                <p:strVal val="#ppt_x"/>
                                              </p:val>
                                            </p:tav>
                                          </p:tavLst>
                                        </p:anim>
                                        <p:anim calcmode="lin" valueType="num">
                                          <p:cBhvr additive="base">
                                            <p:cTn id="106" dur="500" fill="hold"/>
                                            <p:tgtEl>
                                              <p:spTgt spid="57"/>
                                            </p:tgtEl>
                                            <p:attrNameLst>
                                              <p:attrName>ppt_y</p:attrName>
                                            </p:attrNameLst>
                                          </p:cBhvr>
                                          <p:tavLst>
                                            <p:tav tm="0">
                                              <p:val>
                                                <p:strVal val="1+#ppt_h/2"/>
                                              </p:val>
                                            </p:tav>
                                            <p:tav tm="100000">
                                              <p:val>
                                                <p:strVal val="#ppt_y"/>
                                              </p:val>
                                            </p:tav>
                                          </p:tavLst>
                                        </p:anim>
                                      </p:childTnLst>
                                    </p:cTn>
                                  </p:par>
                                </p:childTnLst>
                              </p:cTn>
                            </p:par>
                            <p:par>
                              <p:cTn id="107" fill="hold">
                                <p:stCondLst>
                                  <p:cond delay="1500"/>
                                </p:stCondLst>
                                <p:childTnLst>
                                  <p:par>
                                    <p:cTn id="108" presetID="2" presetClass="entr" presetSubtype="4" fill="hold" grpId="0" nodeType="afterEffect">
                                      <p:stCondLst>
                                        <p:cond delay="0"/>
                                      </p:stCondLst>
                                      <p:childTnLst>
                                        <p:set>
                                          <p:cBhvr>
                                            <p:cTn id="109" dur="1" fill="hold">
                                              <p:stCondLst>
                                                <p:cond delay="0"/>
                                              </p:stCondLst>
                                            </p:cTn>
                                            <p:tgtEl>
                                              <p:spTgt spid="58"/>
                                            </p:tgtEl>
                                            <p:attrNameLst>
                                              <p:attrName>style.visibility</p:attrName>
                                            </p:attrNameLst>
                                          </p:cBhvr>
                                          <p:to>
                                            <p:strVal val="visible"/>
                                          </p:to>
                                        </p:set>
                                        <p:anim calcmode="lin" valueType="num">
                                          <p:cBhvr additive="base">
                                            <p:cTn id="110" dur="500" fill="hold"/>
                                            <p:tgtEl>
                                              <p:spTgt spid="58"/>
                                            </p:tgtEl>
                                            <p:attrNameLst>
                                              <p:attrName>ppt_x</p:attrName>
                                            </p:attrNameLst>
                                          </p:cBhvr>
                                          <p:tavLst>
                                            <p:tav tm="0">
                                              <p:val>
                                                <p:strVal val="#ppt_x"/>
                                              </p:val>
                                            </p:tav>
                                            <p:tav tm="100000">
                                              <p:val>
                                                <p:strVal val="#ppt_x"/>
                                              </p:val>
                                            </p:tav>
                                          </p:tavLst>
                                        </p:anim>
                                        <p:anim calcmode="lin" valueType="num">
                                          <p:cBhvr additive="base">
                                            <p:cTn id="111" dur="500" fill="hold"/>
                                            <p:tgtEl>
                                              <p:spTgt spid="58"/>
                                            </p:tgtEl>
                                            <p:attrNameLst>
                                              <p:attrName>ppt_y</p:attrName>
                                            </p:attrNameLst>
                                          </p:cBhvr>
                                          <p:tavLst>
                                            <p:tav tm="0">
                                              <p:val>
                                                <p:strVal val="1+#ppt_h/2"/>
                                              </p:val>
                                            </p:tav>
                                            <p:tav tm="100000">
                                              <p:val>
                                                <p:strVal val="#ppt_y"/>
                                              </p:val>
                                            </p:tav>
                                          </p:tavLst>
                                        </p:anim>
                                      </p:childTnLst>
                                    </p:cTn>
                                  </p:par>
                                </p:childTnLst>
                              </p:cTn>
                            </p:par>
                            <p:par>
                              <p:cTn id="112" fill="hold">
                                <p:stCondLst>
                                  <p:cond delay="2000"/>
                                </p:stCondLst>
                                <p:childTnLst>
                                  <p:par>
                                    <p:cTn id="113" presetID="2" presetClass="entr" presetSubtype="4" fill="hold" grpId="0" nodeType="afterEffect">
                                      <p:stCondLst>
                                        <p:cond delay="0"/>
                                      </p:stCondLst>
                                      <p:childTnLst>
                                        <p:set>
                                          <p:cBhvr>
                                            <p:cTn id="114" dur="1" fill="hold">
                                              <p:stCondLst>
                                                <p:cond delay="0"/>
                                              </p:stCondLst>
                                            </p:cTn>
                                            <p:tgtEl>
                                              <p:spTgt spid="59"/>
                                            </p:tgtEl>
                                            <p:attrNameLst>
                                              <p:attrName>style.visibility</p:attrName>
                                            </p:attrNameLst>
                                          </p:cBhvr>
                                          <p:to>
                                            <p:strVal val="visible"/>
                                          </p:to>
                                        </p:set>
                                        <p:anim calcmode="lin" valueType="num">
                                          <p:cBhvr additive="base">
                                            <p:cTn id="115" dur="500" fill="hold"/>
                                            <p:tgtEl>
                                              <p:spTgt spid="59"/>
                                            </p:tgtEl>
                                            <p:attrNameLst>
                                              <p:attrName>ppt_x</p:attrName>
                                            </p:attrNameLst>
                                          </p:cBhvr>
                                          <p:tavLst>
                                            <p:tav tm="0">
                                              <p:val>
                                                <p:strVal val="#ppt_x"/>
                                              </p:val>
                                            </p:tav>
                                            <p:tav tm="100000">
                                              <p:val>
                                                <p:strVal val="#ppt_x"/>
                                              </p:val>
                                            </p:tav>
                                          </p:tavLst>
                                        </p:anim>
                                        <p:anim calcmode="lin" valueType="num">
                                          <p:cBhvr additive="base">
                                            <p:cTn id="116" dur="500" fill="hold"/>
                                            <p:tgtEl>
                                              <p:spTgt spid="59"/>
                                            </p:tgtEl>
                                            <p:attrNameLst>
                                              <p:attrName>ppt_y</p:attrName>
                                            </p:attrNameLst>
                                          </p:cBhvr>
                                          <p:tavLst>
                                            <p:tav tm="0">
                                              <p:val>
                                                <p:strVal val="1+#ppt_h/2"/>
                                              </p:val>
                                            </p:tav>
                                            <p:tav tm="100000">
                                              <p:val>
                                                <p:strVal val="#ppt_y"/>
                                              </p:val>
                                            </p:tav>
                                          </p:tavLst>
                                        </p:anim>
                                      </p:childTnLst>
                                    </p:cTn>
                                  </p:par>
                                </p:childTnLst>
                              </p:cTn>
                            </p:par>
                            <p:par>
                              <p:cTn id="117" fill="hold">
                                <p:stCondLst>
                                  <p:cond delay="2500"/>
                                </p:stCondLst>
                                <p:childTnLst>
                                  <p:par>
                                    <p:cTn id="118" presetID="2" presetClass="entr" presetSubtype="4" fill="hold" grpId="0" nodeType="afterEffect">
                                      <p:stCondLst>
                                        <p:cond delay="0"/>
                                      </p:stCondLst>
                                      <p:childTnLst>
                                        <p:set>
                                          <p:cBhvr>
                                            <p:cTn id="119" dur="1" fill="hold">
                                              <p:stCondLst>
                                                <p:cond delay="0"/>
                                              </p:stCondLst>
                                            </p:cTn>
                                            <p:tgtEl>
                                              <p:spTgt spid="60"/>
                                            </p:tgtEl>
                                            <p:attrNameLst>
                                              <p:attrName>style.visibility</p:attrName>
                                            </p:attrNameLst>
                                          </p:cBhvr>
                                          <p:to>
                                            <p:strVal val="visible"/>
                                          </p:to>
                                        </p:set>
                                        <p:anim calcmode="lin" valueType="num">
                                          <p:cBhvr additive="base">
                                            <p:cTn id="120" dur="500" fill="hold"/>
                                            <p:tgtEl>
                                              <p:spTgt spid="60"/>
                                            </p:tgtEl>
                                            <p:attrNameLst>
                                              <p:attrName>ppt_x</p:attrName>
                                            </p:attrNameLst>
                                          </p:cBhvr>
                                          <p:tavLst>
                                            <p:tav tm="0">
                                              <p:val>
                                                <p:strVal val="#ppt_x"/>
                                              </p:val>
                                            </p:tav>
                                            <p:tav tm="100000">
                                              <p:val>
                                                <p:strVal val="#ppt_x"/>
                                              </p:val>
                                            </p:tav>
                                          </p:tavLst>
                                        </p:anim>
                                        <p:anim calcmode="lin" valueType="num">
                                          <p:cBhvr additive="base">
                                            <p:cTn id="121" dur="500" fill="hold"/>
                                            <p:tgtEl>
                                              <p:spTgt spid="60"/>
                                            </p:tgtEl>
                                            <p:attrNameLst>
                                              <p:attrName>ppt_y</p:attrName>
                                            </p:attrNameLst>
                                          </p:cBhvr>
                                          <p:tavLst>
                                            <p:tav tm="0">
                                              <p:val>
                                                <p:strVal val="1+#ppt_h/2"/>
                                              </p:val>
                                            </p:tav>
                                            <p:tav tm="100000">
                                              <p:val>
                                                <p:strVal val="#ppt_y"/>
                                              </p:val>
                                            </p:tav>
                                          </p:tavLst>
                                        </p:anim>
                                      </p:childTnLst>
                                    </p:cTn>
                                  </p:par>
                                  <p:par>
                                    <p:cTn id="122" presetID="42" presetClass="entr" presetSubtype="0" fill="hold" grpId="0" nodeType="withEffect">
                                      <p:stCondLst>
                                        <p:cond delay="0"/>
                                      </p:stCondLst>
                                      <p:childTnLst>
                                        <p:set>
                                          <p:cBhvr>
                                            <p:cTn id="123" dur="1" fill="hold">
                                              <p:stCondLst>
                                                <p:cond delay="0"/>
                                              </p:stCondLst>
                                            </p:cTn>
                                            <p:tgtEl>
                                              <p:spTgt spid="42"/>
                                            </p:tgtEl>
                                            <p:attrNameLst>
                                              <p:attrName>style.visibility</p:attrName>
                                            </p:attrNameLst>
                                          </p:cBhvr>
                                          <p:to>
                                            <p:strVal val="visible"/>
                                          </p:to>
                                        </p:set>
                                        <p:animEffect transition="in" filter="fade">
                                          <p:cBhvr>
                                            <p:cTn id="124" dur="1000"/>
                                            <p:tgtEl>
                                              <p:spTgt spid="42"/>
                                            </p:tgtEl>
                                          </p:cBhvr>
                                        </p:animEffect>
                                        <p:anim calcmode="lin" valueType="num">
                                          <p:cBhvr>
                                            <p:cTn id="125" dur="1000" fill="hold"/>
                                            <p:tgtEl>
                                              <p:spTgt spid="42"/>
                                            </p:tgtEl>
                                            <p:attrNameLst>
                                              <p:attrName>ppt_x</p:attrName>
                                            </p:attrNameLst>
                                          </p:cBhvr>
                                          <p:tavLst>
                                            <p:tav tm="0">
                                              <p:val>
                                                <p:strVal val="#ppt_x"/>
                                              </p:val>
                                            </p:tav>
                                            <p:tav tm="100000">
                                              <p:val>
                                                <p:strVal val="#ppt_x"/>
                                              </p:val>
                                            </p:tav>
                                          </p:tavLst>
                                        </p:anim>
                                        <p:anim calcmode="lin" valueType="num">
                                          <p:cBhvr>
                                            <p:cTn id="126" dur="1000" fill="hold"/>
                                            <p:tgtEl>
                                              <p:spTgt spid="42"/>
                                            </p:tgtEl>
                                            <p:attrNameLst>
                                              <p:attrName>ppt_y</p:attrName>
                                            </p:attrNameLst>
                                          </p:cBhvr>
                                          <p:tavLst>
                                            <p:tav tm="0">
                                              <p:val>
                                                <p:strVal val="#ppt_y+.1"/>
                                              </p:val>
                                            </p:tav>
                                            <p:tav tm="100000">
                                              <p:val>
                                                <p:strVal val="#ppt_y"/>
                                              </p:val>
                                            </p:tav>
                                          </p:tavLst>
                                        </p:anim>
                                      </p:childTnLst>
                                    </p:cTn>
                                  </p:par>
                                </p:childTnLst>
                              </p:cTn>
                            </p:par>
                            <p:par>
                              <p:cTn id="127" fill="hold">
                                <p:stCondLst>
                                  <p:cond delay="3000"/>
                                </p:stCondLst>
                                <p:childTnLst>
                                  <p:par>
                                    <p:cTn id="128" presetID="31" presetClass="entr" presetSubtype="0" fill="hold" grpId="0" nodeType="afterEffect">
                                      <p:stCondLst>
                                        <p:cond delay="0"/>
                                      </p:stCondLst>
                                      <p:childTnLst>
                                        <p:set>
                                          <p:cBhvr>
                                            <p:cTn id="129" dur="1" fill="hold">
                                              <p:stCondLst>
                                                <p:cond delay="0"/>
                                              </p:stCondLst>
                                            </p:cTn>
                                            <p:tgtEl>
                                              <p:spTgt spid="43"/>
                                            </p:tgtEl>
                                            <p:attrNameLst>
                                              <p:attrName>style.visibility</p:attrName>
                                            </p:attrNameLst>
                                          </p:cBhvr>
                                          <p:to>
                                            <p:strVal val="visible"/>
                                          </p:to>
                                        </p:set>
                                        <p:anim calcmode="lin" valueType="num">
                                          <p:cBhvr>
                                            <p:cTn id="130" dur="1000" fill="hold"/>
                                            <p:tgtEl>
                                              <p:spTgt spid="43"/>
                                            </p:tgtEl>
                                            <p:attrNameLst>
                                              <p:attrName>ppt_w</p:attrName>
                                            </p:attrNameLst>
                                          </p:cBhvr>
                                          <p:tavLst>
                                            <p:tav tm="0">
                                              <p:val>
                                                <p:fltVal val="0"/>
                                              </p:val>
                                            </p:tav>
                                            <p:tav tm="100000">
                                              <p:val>
                                                <p:strVal val="#ppt_w"/>
                                              </p:val>
                                            </p:tav>
                                          </p:tavLst>
                                        </p:anim>
                                        <p:anim calcmode="lin" valueType="num">
                                          <p:cBhvr>
                                            <p:cTn id="131" dur="1000" fill="hold"/>
                                            <p:tgtEl>
                                              <p:spTgt spid="43"/>
                                            </p:tgtEl>
                                            <p:attrNameLst>
                                              <p:attrName>ppt_h</p:attrName>
                                            </p:attrNameLst>
                                          </p:cBhvr>
                                          <p:tavLst>
                                            <p:tav tm="0">
                                              <p:val>
                                                <p:fltVal val="0"/>
                                              </p:val>
                                            </p:tav>
                                            <p:tav tm="100000">
                                              <p:val>
                                                <p:strVal val="#ppt_h"/>
                                              </p:val>
                                            </p:tav>
                                          </p:tavLst>
                                        </p:anim>
                                        <p:anim calcmode="lin" valueType="num">
                                          <p:cBhvr>
                                            <p:cTn id="132" dur="1000" fill="hold"/>
                                            <p:tgtEl>
                                              <p:spTgt spid="43"/>
                                            </p:tgtEl>
                                            <p:attrNameLst>
                                              <p:attrName>style.rotation</p:attrName>
                                            </p:attrNameLst>
                                          </p:cBhvr>
                                          <p:tavLst>
                                            <p:tav tm="0">
                                              <p:val>
                                                <p:fltVal val="90"/>
                                              </p:val>
                                            </p:tav>
                                            <p:tav tm="100000">
                                              <p:val>
                                                <p:fltVal val="0"/>
                                              </p:val>
                                            </p:tav>
                                          </p:tavLst>
                                        </p:anim>
                                        <p:animEffect transition="in" filter="fade">
                                          <p:cBhvr>
                                            <p:cTn id="133" dur="10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bldLvl="0" animBg="1"/>
          <p:bldP spid="22" grpId="0" bldLvl="0" animBg="1"/>
          <p:bldP spid="23" grpId="0" bldLvl="0" animBg="1"/>
          <p:bldP spid="24" grpId="0" animBg="1"/>
          <p:bldP spid="25" grpId="0" bldLvl="0" animBg="1"/>
          <p:bldP spid="30" grpId="0" animBg="1"/>
          <p:bldP spid="31" grpId="0" bldLvl="0" animBg="1"/>
          <p:bldP spid="32" grpId="0" animBg="1"/>
          <p:bldP spid="33" grpId="0" bldLvl="0" animBg="1"/>
          <p:bldP spid="34" grpId="0" bldLvl="0" animBg="1"/>
          <p:bldP spid="35" grpId="0"/>
          <p:bldP spid="36" grpId="0" bldLvl="0" animBg="1"/>
          <p:bldP spid="37" grpId="0"/>
          <p:bldP spid="38" grpId="0" bldLvl="0" animBg="1"/>
          <p:bldP spid="39" grpId="0"/>
          <p:bldP spid="40" grpId="0" bldLvl="0" animBg="1"/>
          <p:bldP spid="41" grpId="0"/>
          <p:bldP spid="48" grpId="0"/>
          <p:bldP spid="49" grpId="0" animBg="1"/>
          <p:bldP spid="50" grpId="0" animBg="1"/>
          <p:bldP spid="51" grpId="0" animBg="1"/>
          <p:bldP spid="52" grpId="0" animBg="1"/>
          <p:bldP spid="57" grpId="0"/>
          <p:bldP spid="58" grpId="0"/>
          <p:bldP spid="59" grpId="0"/>
          <p:bldP spid="60" grpId="0"/>
          <p:bldP spid="42" grpId="0"/>
          <p:bldP spid="43" grpId="0" bldLvl="0" animBg="1"/>
        </p:bldLst>
      </p:timing>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ardrop 2"/>
          <p:cNvSpPr/>
          <p:nvPr/>
        </p:nvSpPr>
        <p:spPr bwMode="auto">
          <a:xfrm rot="13500000">
            <a:off x="2524760" y="1632073"/>
            <a:ext cx="1662433" cy="1662438"/>
          </a:xfrm>
          <a:prstGeom prst="teardrop">
            <a:avLst/>
          </a:prstGeom>
          <a:gradFill>
            <a:gsLst>
              <a:gs pos="0">
                <a:srgbClr val="857EFF"/>
              </a:gs>
              <a:gs pos="100000">
                <a:srgbClr val="75C2F6"/>
              </a:gs>
            </a:gsLst>
            <a:lin ang="0" scaled="0"/>
          </a:gradFill>
          <a:ln w="190500" cap="sq" cmpd="sng" algn="ctr">
            <a:noFill/>
            <a:prstDash val="solid"/>
            <a:miter lim="800000"/>
            <a:headEnd type="none" w="med" len="med"/>
            <a:tailEnd type="none" w="med" len="med"/>
          </a:ln>
          <a:effectLst/>
        </p:spPr>
        <p:txBody>
          <a:bodyPr vert="horz" wrap="square" lIns="91440" tIns="45720" rIns="91440" bIns="4572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5600" b="0" i="0" u="none" strike="noStrike" kern="1200" cap="none" spc="0" normalizeH="0" baseline="0" noProof="0">
              <a:ln>
                <a:noFill/>
              </a:ln>
              <a:solidFill>
                <a:srgbClr val="000000"/>
              </a:solidFill>
              <a:effectLst/>
              <a:uLnTx/>
              <a:uFillTx/>
              <a:latin typeface="Gill Sans" charset="0"/>
              <a:ea typeface="ヒラギノ角ゴ ProN W3" charset="0"/>
              <a:cs typeface="ヒラギノ角ゴ ProN W3" charset="0"/>
              <a:sym typeface="Gill Sans" charset="0"/>
            </a:endParaRPr>
          </a:p>
        </p:txBody>
      </p:sp>
      <p:sp>
        <p:nvSpPr>
          <p:cNvPr id="9" name="Oval 3"/>
          <p:cNvSpPr/>
          <p:nvPr/>
        </p:nvSpPr>
        <p:spPr>
          <a:xfrm>
            <a:off x="3789242" y="1271524"/>
            <a:ext cx="2383536" cy="2383536"/>
          </a:xfrm>
          <a:prstGeom prst="ellipse">
            <a:avLst/>
          </a:prstGeom>
          <a:gradFill>
            <a:gsLst>
              <a:gs pos="0">
                <a:srgbClr val="9D8EFF"/>
              </a:gs>
              <a:gs pos="100000">
                <a:srgbClr val="75C2F6"/>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0" name="Oval 4"/>
          <p:cNvSpPr/>
          <p:nvPr/>
        </p:nvSpPr>
        <p:spPr>
          <a:xfrm>
            <a:off x="5790276" y="1634526"/>
            <a:ext cx="1657533" cy="1657533"/>
          </a:xfrm>
          <a:prstGeom prst="ellipse">
            <a:avLst/>
          </a:prstGeom>
          <a:gradFill>
            <a:gsLst>
              <a:gs pos="0">
                <a:srgbClr val="9D8EFF"/>
              </a:gs>
              <a:gs pos="100000">
                <a:srgbClr val="75C2F6"/>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1" name="Teardrop 5"/>
          <p:cNvSpPr/>
          <p:nvPr/>
        </p:nvSpPr>
        <p:spPr bwMode="auto">
          <a:xfrm rot="2700000">
            <a:off x="7130909" y="1384069"/>
            <a:ext cx="2278331" cy="2278338"/>
          </a:xfrm>
          <a:prstGeom prst="teardrop">
            <a:avLst/>
          </a:prstGeom>
          <a:gradFill>
            <a:gsLst>
              <a:gs pos="0">
                <a:srgbClr val="9D8EFF"/>
              </a:gs>
              <a:gs pos="100000">
                <a:srgbClr val="75C2F6"/>
              </a:gs>
            </a:gsLst>
            <a:lin ang="0" scaled="0"/>
          </a:gradFill>
          <a:ln w="190500" cap="sq" cmpd="sng" algn="ctr">
            <a:noFill/>
            <a:prstDash val="solid"/>
            <a:miter lim="800000"/>
            <a:headEnd type="none" w="med" len="med"/>
            <a:tailEnd type="none" w="med" len="med"/>
          </a:ln>
          <a:effectLst/>
        </p:spPr>
        <p:txBody>
          <a:bodyPr vert="horz" wrap="square" lIns="91440" tIns="45720" rIns="91440" bIns="45720" numCol="1" rtlCol="0" anchor="t" anchorCtr="0" compatLnSpc="1"/>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5600" b="0" i="0" u="none" strike="noStrike" kern="1200" cap="none" spc="0" normalizeH="0" baseline="0" noProof="0">
              <a:ln>
                <a:noFill/>
              </a:ln>
              <a:solidFill>
                <a:srgbClr val="000000"/>
              </a:solidFill>
              <a:effectLst/>
              <a:uLnTx/>
              <a:uFillTx/>
              <a:latin typeface="Gill Sans" charset="0"/>
              <a:ea typeface="ヒラギノ角ゴ ProN W3" charset="0"/>
              <a:cs typeface="ヒラギノ角ゴ ProN W3" charset="0"/>
              <a:sym typeface="Gill Sans" charset="0"/>
            </a:endParaRPr>
          </a:p>
        </p:txBody>
      </p:sp>
      <p:sp>
        <p:nvSpPr>
          <p:cNvPr id="12" name="Oval 6"/>
          <p:cNvSpPr/>
          <p:nvPr/>
        </p:nvSpPr>
        <p:spPr>
          <a:xfrm>
            <a:off x="9881101" y="2016184"/>
            <a:ext cx="894216" cy="894216"/>
          </a:xfrm>
          <a:prstGeom prst="ellipse">
            <a:avLst/>
          </a:prstGeom>
          <a:gradFill>
            <a:gsLst>
              <a:gs pos="0">
                <a:srgbClr val="9D8EFF"/>
              </a:gs>
              <a:gs pos="100000">
                <a:srgbClr val="75C2F6"/>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13" name="Oval 7"/>
          <p:cNvSpPr/>
          <p:nvPr/>
        </p:nvSpPr>
        <p:spPr>
          <a:xfrm>
            <a:off x="1255762" y="2016184"/>
            <a:ext cx="894216" cy="894216"/>
          </a:xfrm>
          <a:prstGeom prst="ellipse">
            <a:avLst/>
          </a:prstGeom>
          <a:gradFill>
            <a:gsLst>
              <a:gs pos="0">
                <a:srgbClr val="DEDEFF"/>
              </a:gs>
              <a:gs pos="100000">
                <a:srgbClr val="857EFF"/>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Montserrat"/>
              <a:ea typeface="+mn-ea"/>
              <a:cs typeface="+mn-cs"/>
            </a:endParaRPr>
          </a:p>
        </p:txBody>
      </p:sp>
      <p:pic>
        <p:nvPicPr>
          <p:cNvPr id="14" name="图形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56117" y="2209165"/>
            <a:ext cx="637326" cy="574167"/>
          </a:xfrm>
          <a:prstGeom prst="rect">
            <a:avLst/>
          </a:prstGeom>
        </p:spPr>
      </p:pic>
      <p:pic>
        <p:nvPicPr>
          <p:cNvPr id="15" name="图形 1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74208" y="1937256"/>
            <a:ext cx="1012192" cy="1012192"/>
          </a:xfrm>
          <a:prstGeom prst="rect">
            <a:avLst/>
          </a:prstGeom>
        </p:spPr>
      </p:pic>
      <p:pic>
        <p:nvPicPr>
          <p:cNvPr id="16" name="图形 1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941574" y="2241168"/>
            <a:ext cx="666276" cy="533020"/>
          </a:xfrm>
          <a:prstGeom prst="rect">
            <a:avLst/>
          </a:prstGeom>
        </p:spPr>
      </p:pic>
      <p:pic>
        <p:nvPicPr>
          <p:cNvPr id="17" name="图形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374764" y="2129915"/>
            <a:ext cx="592964" cy="592964"/>
          </a:xfrm>
          <a:prstGeom prst="rect">
            <a:avLst/>
          </a:prstGeom>
        </p:spPr>
      </p:pic>
      <p:sp>
        <p:nvSpPr>
          <p:cNvPr id="18" name="文本框 88"/>
          <p:cNvSpPr txBox="1"/>
          <p:nvPr/>
        </p:nvSpPr>
        <p:spPr>
          <a:xfrm>
            <a:off x="2115045" y="4166034"/>
            <a:ext cx="1908315" cy="1212640"/>
          </a:xfrm>
          <a:prstGeom prst="rect">
            <a:avLst/>
          </a:prstGeom>
          <a:noFill/>
        </p:spPr>
        <p:txBody>
          <a:bodyPr wrap="square" rtlCol="0">
            <a:spAutoFit/>
          </a:bodyPr>
          <a:lstStyle>
            <a:defPPr>
              <a:defRPr lang="zh-CN"/>
            </a:defPPr>
            <a:lvl1pPr algn="r">
              <a:lnSpc>
                <a:spcPct val="150000"/>
              </a:lnSpc>
              <a:defRPr sz="1400">
                <a:solidFill>
                  <a:schemeClr val="bg1">
                    <a:lumMod val="85000"/>
                  </a:schemeClr>
                </a:solidFill>
                <a:latin typeface="微软雅黑" panose="020B0503020204020204" pitchFamily="34" charset="-122"/>
                <a:ea typeface="微软雅黑" panose="020B0503020204020204" pitchFamily="34" charset="-122"/>
              </a:defRPr>
            </a:lvl1pPr>
          </a:lstStyle>
          <a:p>
            <a:pPr algn="ctr">
              <a:lnSpc>
                <a:spcPct val="130000"/>
              </a:lnSpc>
            </a:pPr>
            <a:r>
              <a:rPr lang="zh-CN" altLang="en-US" dirty="0">
                <a:solidFill>
                  <a:schemeClr val="tx1">
                    <a:lumMod val="85000"/>
                    <a:lumOff val="15000"/>
                  </a:schemeClr>
                </a:solidFill>
                <a:cs typeface="+mn-ea"/>
                <a:sym typeface="+mn-lt"/>
              </a:rPr>
              <a:t>点击此处输入具体内容</a:t>
            </a:r>
            <a:r>
              <a:rPr lang="en-US" altLang="zh-CN" dirty="0">
                <a:solidFill>
                  <a:schemeClr val="tx1">
                    <a:lumMod val="85000"/>
                    <a:lumOff val="15000"/>
                  </a:schemeClr>
                </a:solidFill>
                <a:cs typeface="+mn-ea"/>
                <a:sym typeface="+mn-lt"/>
              </a:rPr>
              <a:t>,</a:t>
            </a:r>
            <a:r>
              <a:rPr lang="zh-CN" altLang="en-US" dirty="0">
                <a:solidFill>
                  <a:schemeClr val="tx1">
                    <a:lumMod val="85000"/>
                    <a:lumOff val="15000"/>
                  </a:schemeClr>
                </a:solidFill>
              </a:rPr>
              <a:t>听风吹雨</a:t>
            </a:r>
            <a:r>
              <a:rPr lang="en-US" altLang="zh-CN" dirty="0">
                <a:solidFill>
                  <a:schemeClr val="tx1">
                    <a:lumMod val="85000"/>
                    <a:lumOff val="15000"/>
                  </a:schemeClr>
                </a:solidFill>
              </a:rPr>
              <a:t>,</a:t>
            </a:r>
            <a:r>
              <a:rPr lang="zh-CN" altLang="en-US" dirty="0">
                <a:solidFill>
                  <a:schemeClr val="tx1">
                    <a:lumMod val="85000"/>
                    <a:lumOff val="15000"/>
                  </a:schemeClr>
                </a:solidFill>
              </a:rPr>
              <a:t>为您的演讲加分添彩</a:t>
            </a:r>
            <a:r>
              <a:rPr lang="en-US" altLang="zh-CN" dirty="0">
                <a:solidFill>
                  <a:schemeClr val="tx1">
                    <a:lumMod val="85000"/>
                    <a:lumOff val="15000"/>
                  </a:schemeClr>
                </a:solidFill>
              </a:rPr>
              <a:t>!</a:t>
            </a:r>
            <a:r>
              <a:rPr lang="zh-CN" altLang="en-US" dirty="0">
                <a:solidFill>
                  <a:schemeClr val="tx1">
                    <a:lumMod val="85000"/>
                    <a:lumOff val="15000"/>
                  </a:schemeClr>
                </a:solidFill>
                <a:cs typeface="+mn-ea"/>
                <a:sym typeface="+mn-lt"/>
              </a:rPr>
              <a:t>点击此处输入具体内容</a:t>
            </a:r>
            <a:endParaRPr lang="zh-CN" altLang="en-US" dirty="0">
              <a:solidFill>
                <a:schemeClr val="tx1">
                  <a:lumMod val="85000"/>
                  <a:lumOff val="15000"/>
                </a:schemeClr>
              </a:solidFill>
            </a:endParaRPr>
          </a:p>
        </p:txBody>
      </p:sp>
      <p:sp>
        <p:nvSpPr>
          <p:cNvPr id="19" name="TextBox 81"/>
          <p:cNvSpPr txBox="1"/>
          <p:nvPr/>
        </p:nvSpPr>
        <p:spPr>
          <a:xfrm>
            <a:off x="2478011" y="3685726"/>
            <a:ext cx="1368151" cy="400110"/>
          </a:xfrm>
          <a:prstGeom prst="rect">
            <a:avLst/>
          </a:prstGeom>
          <a:noFill/>
        </p:spPr>
        <p:txBody>
          <a:bodyPr wrap="square" rtlCol="0">
            <a:spAutoFit/>
          </a:bodyPr>
          <a:lstStyle/>
          <a:p>
            <a:r>
              <a:rPr lang="zh-CN" altLang="en-US" sz="2000" b="1" dirty="0">
                <a:solidFill>
                  <a:srgbClr val="7B77FF"/>
                </a:solidFill>
                <a:latin typeface="微软雅黑" panose="020B0503020204020204" pitchFamily="34" charset="-122"/>
                <a:ea typeface="微软雅黑" panose="020B0503020204020204" pitchFamily="34" charset="-122"/>
              </a:rPr>
              <a:t>添加标题</a:t>
            </a:r>
          </a:p>
        </p:txBody>
      </p:sp>
      <p:sp>
        <p:nvSpPr>
          <p:cNvPr id="26" name="文本框 88"/>
          <p:cNvSpPr txBox="1"/>
          <p:nvPr/>
        </p:nvSpPr>
        <p:spPr>
          <a:xfrm>
            <a:off x="4263885" y="4504362"/>
            <a:ext cx="1560843" cy="1492716"/>
          </a:xfrm>
          <a:prstGeom prst="rect">
            <a:avLst/>
          </a:prstGeom>
          <a:noFill/>
        </p:spPr>
        <p:txBody>
          <a:bodyPr wrap="square" rtlCol="0">
            <a:spAutoFit/>
          </a:bodyPr>
          <a:lstStyle>
            <a:defPPr>
              <a:defRPr lang="zh-CN"/>
            </a:defPPr>
            <a:lvl1pPr algn="r">
              <a:lnSpc>
                <a:spcPct val="150000"/>
              </a:lnSpc>
              <a:defRPr sz="1400">
                <a:solidFill>
                  <a:schemeClr val="bg1">
                    <a:lumMod val="85000"/>
                  </a:schemeClr>
                </a:solidFill>
                <a:latin typeface="微软雅黑" panose="020B0503020204020204" pitchFamily="34" charset="-122"/>
                <a:ea typeface="微软雅黑" panose="020B0503020204020204" pitchFamily="34" charset="-122"/>
              </a:defRPr>
            </a:lvl1pPr>
          </a:lstStyle>
          <a:p>
            <a:pPr algn="ctr">
              <a:lnSpc>
                <a:spcPct val="130000"/>
              </a:lnSpc>
            </a:pPr>
            <a:r>
              <a:rPr lang="zh-CN" altLang="en-US" dirty="0">
                <a:solidFill>
                  <a:schemeClr val="tx1">
                    <a:lumMod val="85000"/>
                    <a:lumOff val="15000"/>
                  </a:schemeClr>
                </a:solidFill>
                <a:cs typeface="+mn-ea"/>
                <a:sym typeface="+mn-lt"/>
              </a:rPr>
              <a:t>点击此处输入具体内容</a:t>
            </a:r>
            <a:r>
              <a:rPr lang="en-US" altLang="zh-CN" dirty="0">
                <a:solidFill>
                  <a:schemeClr val="tx1">
                    <a:lumMod val="85000"/>
                    <a:lumOff val="15000"/>
                  </a:schemeClr>
                </a:solidFill>
                <a:cs typeface="+mn-ea"/>
                <a:sym typeface="+mn-lt"/>
              </a:rPr>
              <a:t>,</a:t>
            </a:r>
            <a:r>
              <a:rPr lang="zh-CN" altLang="en-US" dirty="0">
                <a:solidFill>
                  <a:schemeClr val="tx1">
                    <a:lumMod val="85000"/>
                    <a:lumOff val="15000"/>
                  </a:schemeClr>
                </a:solidFill>
              </a:rPr>
              <a:t>听风吹雨</a:t>
            </a:r>
            <a:r>
              <a:rPr lang="en-US" altLang="zh-CN" dirty="0">
                <a:solidFill>
                  <a:schemeClr val="tx1">
                    <a:lumMod val="85000"/>
                    <a:lumOff val="15000"/>
                  </a:schemeClr>
                </a:solidFill>
              </a:rPr>
              <a:t>,</a:t>
            </a:r>
            <a:r>
              <a:rPr lang="zh-CN" altLang="en-US" dirty="0">
                <a:solidFill>
                  <a:schemeClr val="tx1">
                    <a:lumMod val="85000"/>
                    <a:lumOff val="15000"/>
                  </a:schemeClr>
                </a:solidFill>
              </a:rPr>
              <a:t>为您的演讲加分添彩</a:t>
            </a:r>
            <a:r>
              <a:rPr lang="en-US" altLang="zh-CN" dirty="0">
                <a:solidFill>
                  <a:schemeClr val="tx1">
                    <a:lumMod val="85000"/>
                    <a:lumOff val="15000"/>
                  </a:schemeClr>
                </a:solidFill>
              </a:rPr>
              <a:t>!</a:t>
            </a:r>
            <a:r>
              <a:rPr lang="zh-CN" altLang="en-US" dirty="0">
                <a:solidFill>
                  <a:schemeClr val="tx1">
                    <a:lumMod val="85000"/>
                    <a:lumOff val="15000"/>
                  </a:schemeClr>
                </a:solidFill>
                <a:cs typeface="+mn-ea"/>
                <a:sym typeface="+mn-lt"/>
              </a:rPr>
              <a:t>点击此处输入具体内容</a:t>
            </a:r>
            <a:endParaRPr lang="zh-CN" altLang="en-US" dirty="0">
              <a:solidFill>
                <a:schemeClr val="tx1">
                  <a:lumMod val="85000"/>
                  <a:lumOff val="15000"/>
                </a:schemeClr>
              </a:solidFill>
            </a:endParaRPr>
          </a:p>
        </p:txBody>
      </p:sp>
      <p:sp>
        <p:nvSpPr>
          <p:cNvPr id="27" name="TextBox 81"/>
          <p:cNvSpPr txBox="1"/>
          <p:nvPr/>
        </p:nvSpPr>
        <p:spPr>
          <a:xfrm>
            <a:off x="4453115" y="4024054"/>
            <a:ext cx="1368151" cy="400110"/>
          </a:xfrm>
          <a:prstGeom prst="rect">
            <a:avLst/>
          </a:prstGeom>
          <a:noFill/>
        </p:spPr>
        <p:txBody>
          <a:bodyPr wrap="square" rtlCol="0">
            <a:spAutoFit/>
          </a:bodyPr>
          <a:lstStyle/>
          <a:p>
            <a:r>
              <a:rPr lang="zh-CN" altLang="en-US" sz="2000" b="1" dirty="0">
                <a:solidFill>
                  <a:srgbClr val="7B77FF"/>
                </a:solidFill>
                <a:latin typeface="微软雅黑" panose="020B0503020204020204" pitchFamily="34" charset="-122"/>
                <a:ea typeface="微软雅黑" panose="020B0503020204020204" pitchFamily="34" charset="-122"/>
              </a:rPr>
              <a:t>添加标题</a:t>
            </a:r>
          </a:p>
        </p:txBody>
      </p:sp>
      <p:sp>
        <p:nvSpPr>
          <p:cNvPr id="32" name="文本框 88"/>
          <p:cNvSpPr txBox="1"/>
          <p:nvPr/>
        </p:nvSpPr>
        <p:spPr>
          <a:xfrm>
            <a:off x="5982957" y="4166034"/>
            <a:ext cx="1542555" cy="1492716"/>
          </a:xfrm>
          <a:prstGeom prst="rect">
            <a:avLst/>
          </a:prstGeom>
          <a:noFill/>
        </p:spPr>
        <p:txBody>
          <a:bodyPr wrap="square" rtlCol="0">
            <a:spAutoFit/>
          </a:bodyPr>
          <a:lstStyle>
            <a:defPPr>
              <a:defRPr lang="zh-CN"/>
            </a:defPPr>
            <a:lvl1pPr algn="r">
              <a:lnSpc>
                <a:spcPct val="150000"/>
              </a:lnSpc>
              <a:defRPr sz="1400">
                <a:solidFill>
                  <a:schemeClr val="bg1">
                    <a:lumMod val="85000"/>
                  </a:schemeClr>
                </a:solidFill>
                <a:latin typeface="微软雅黑" panose="020B0503020204020204" pitchFamily="34" charset="-122"/>
                <a:ea typeface="微软雅黑" panose="020B0503020204020204" pitchFamily="34" charset="-122"/>
              </a:defRPr>
            </a:lvl1pPr>
          </a:lstStyle>
          <a:p>
            <a:pPr algn="ctr">
              <a:lnSpc>
                <a:spcPct val="130000"/>
              </a:lnSpc>
            </a:pPr>
            <a:r>
              <a:rPr lang="zh-CN" altLang="en-US" dirty="0">
                <a:solidFill>
                  <a:schemeClr val="tx1">
                    <a:lumMod val="85000"/>
                    <a:lumOff val="15000"/>
                  </a:schemeClr>
                </a:solidFill>
                <a:cs typeface="+mn-ea"/>
                <a:sym typeface="+mn-lt"/>
              </a:rPr>
              <a:t>点击此处输入具体内容</a:t>
            </a:r>
            <a:r>
              <a:rPr lang="en-US" altLang="zh-CN" dirty="0">
                <a:solidFill>
                  <a:schemeClr val="tx1">
                    <a:lumMod val="85000"/>
                    <a:lumOff val="15000"/>
                  </a:schemeClr>
                </a:solidFill>
                <a:cs typeface="+mn-ea"/>
                <a:sym typeface="+mn-lt"/>
              </a:rPr>
              <a:t>,</a:t>
            </a:r>
            <a:r>
              <a:rPr lang="zh-CN" altLang="en-US" dirty="0">
                <a:solidFill>
                  <a:schemeClr val="tx1">
                    <a:lumMod val="85000"/>
                    <a:lumOff val="15000"/>
                  </a:schemeClr>
                </a:solidFill>
              </a:rPr>
              <a:t>听风吹雨</a:t>
            </a:r>
            <a:r>
              <a:rPr lang="en-US" altLang="zh-CN" dirty="0">
                <a:solidFill>
                  <a:schemeClr val="tx1">
                    <a:lumMod val="85000"/>
                    <a:lumOff val="15000"/>
                  </a:schemeClr>
                </a:solidFill>
              </a:rPr>
              <a:t>,</a:t>
            </a:r>
            <a:r>
              <a:rPr lang="zh-CN" altLang="en-US" dirty="0">
                <a:solidFill>
                  <a:schemeClr val="tx1">
                    <a:lumMod val="85000"/>
                    <a:lumOff val="15000"/>
                  </a:schemeClr>
                </a:solidFill>
              </a:rPr>
              <a:t>为您的演讲加分添彩</a:t>
            </a:r>
            <a:r>
              <a:rPr lang="en-US" altLang="zh-CN" dirty="0">
                <a:solidFill>
                  <a:schemeClr val="tx1">
                    <a:lumMod val="85000"/>
                    <a:lumOff val="15000"/>
                  </a:schemeClr>
                </a:solidFill>
              </a:rPr>
              <a:t>!</a:t>
            </a:r>
            <a:r>
              <a:rPr lang="zh-CN" altLang="en-US" dirty="0">
                <a:solidFill>
                  <a:schemeClr val="tx1">
                    <a:lumMod val="85000"/>
                    <a:lumOff val="15000"/>
                  </a:schemeClr>
                </a:solidFill>
                <a:cs typeface="+mn-ea"/>
                <a:sym typeface="+mn-lt"/>
              </a:rPr>
              <a:t>点击此处输入具体内容</a:t>
            </a:r>
            <a:endParaRPr lang="zh-CN" altLang="en-US" dirty="0">
              <a:solidFill>
                <a:schemeClr val="tx1">
                  <a:lumMod val="85000"/>
                  <a:lumOff val="15000"/>
                </a:schemeClr>
              </a:solidFill>
            </a:endParaRPr>
          </a:p>
        </p:txBody>
      </p:sp>
      <p:sp>
        <p:nvSpPr>
          <p:cNvPr id="33" name="TextBox 81"/>
          <p:cNvSpPr txBox="1"/>
          <p:nvPr/>
        </p:nvSpPr>
        <p:spPr>
          <a:xfrm>
            <a:off x="6126467" y="3685726"/>
            <a:ext cx="1368151" cy="400110"/>
          </a:xfrm>
          <a:prstGeom prst="rect">
            <a:avLst/>
          </a:prstGeom>
          <a:noFill/>
        </p:spPr>
        <p:txBody>
          <a:bodyPr wrap="square" rtlCol="0">
            <a:spAutoFit/>
          </a:bodyPr>
          <a:lstStyle/>
          <a:p>
            <a:r>
              <a:rPr lang="zh-CN" altLang="en-US" sz="2000" b="1" dirty="0">
                <a:solidFill>
                  <a:srgbClr val="7B77FF"/>
                </a:solidFill>
                <a:latin typeface="微软雅黑" panose="020B0503020204020204" pitchFamily="34" charset="-122"/>
                <a:ea typeface="微软雅黑" panose="020B0503020204020204" pitchFamily="34" charset="-122"/>
              </a:rPr>
              <a:t>添加标题</a:t>
            </a:r>
          </a:p>
        </p:txBody>
      </p:sp>
      <p:sp>
        <p:nvSpPr>
          <p:cNvPr id="36" name="文本框 88"/>
          <p:cNvSpPr txBox="1"/>
          <p:nvPr/>
        </p:nvSpPr>
        <p:spPr>
          <a:xfrm>
            <a:off x="7738605" y="4504362"/>
            <a:ext cx="1908315" cy="1212640"/>
          </a:xfrm>
          <a:prstGeom prst="rect">
            <a:avLst/>
          </a:prstGeom>
          <a:noFill/>
        </p:spPr>
        <p:txBody>
          <a:bodyPr wrap="square" rtlCol="0">
            <a:spAutoFit/>
          </a:bodyPr>
          <a:lstStyle>
            <a:defPPr>
              <a:defRPr lang="zh-CN"/>
            </a:defPPr>
            <a:lvl1pPr algn="r">
              <a:lnSpc>
                <a:spcPct val="150000"/>
              </a:lnSpc>
              <a:defRPr sz="1400">
                <a:solidFill>
                  <a:schemeClr val="bg1">
                    <a:lumMod val="85000"/>
                  </a:schemeClr>
                </a:solidFill>
                <a:latin typeface="微软雅黑" panose="020B0503020204020204" pitchFamily="34" charset="-122"/>
                <a:ea typeface="微软雅黑" panose="020B0503020204020204" pitchFamily="34" charset="-122"/>
              </a:defRPr>
            </a:lvl1pPr>
          </a:lstStyle>
          <a:p>
            <a:pPr algn="ctr">
              <a:lnSpc>
                <a:spcPct val="130000"/>
              </a:lnSpc>
            </a:pPr>
            <a:r>
              <a:rPr lang="zh-CN" altLang="en-US" dirty="0">
                <a:solidFill>
                  <a:schemeClr val="tx1">
                    <a:lumMod val="85000"/>
                    <a:lumOff val="15000"/>
                  </a:schemeClr>
                </a:solidFill>
                <a:cs typeface="+mn-ea"/>
                <a:sym typeface="+mn-lt"/>
              </a:rPr>
              <a:t>点击此处输入具体内容</a:t>
            </a:r>
            <a:r>
              <a:rPr lang="en-US" altLang="zh-CN" dirty="0">
                <a:solidFill>
                  <a:schemeClr val="tx1">
                    <a:lumMod val="85000"/>
                    <a:lumOff val="15000"/>
                  </a:schemeClr>
                </a:solidFill>
                <a:cs typeface="+mn-ea"/>
                <a:sym typeface="+mn-lt"/>
              </a:rPr>
              <a:t>,</a:t>
            </a:r>
            <a:r>
              <a:rPr lang="zh-CN" altLang="en-US" dirty="0">
                <a:solidFill>
                  <a:schemeClr val="tx1">
                    <a:lumMod val="85000"/>
                    <a:lumOff val="15000"/>
                  </a:schemeClr>
                </a:solidFill>
              </a:rPr>
              <a:t>听风吹雨</a:t>
            </a:r>
            <a:r>
              <a:rPr lang="en-US" altLang="zh-CN" dirty="0">
                <a:solidFill>
                  <a:schemeClr val="tx1">
                    <a:lumMod val="85000"/>
                    <a:lumOff val="15000"/>
                  </a:schemeClr>
                </a:solidFill>
              </a:rPr>
              <a:t>,</a:t>
            </a:r>
            <a:r>
              <a:rPr lang="zh-CN" altLang="en-US" dirty="0">
                <a:solidFill>
                  <a:schemeClr val="tx1">
                    <a:lumMod val="85000"/>
                    <a:lumOff val="15000"/>
                  </a:schemeClr>
                </a:solidFill>
              </a:rPr>
              <a:t>为您的演讲加分添彩</a:t>
            </a:r>
            <a:r>
              <a:rPr lang="en-US" altLang="zh-CN" dirty="0">
                <a:solidFill>
                  <a:schemeClr val="tx1">
                    <a:lumMod val="85000"/>
                    <a:lumOff val="15000"/>
                  </a:schemeClr>
                </a:solidFill>
              </a:rPr>
              <a:t>!</a:t>
            </a:r>
            <a:r>
              <a:rPr lang="zh-CN" altLang="en-US" dirty="0">
                <a:solidFill>
                  <a:schemeClr val="tx1">
                    <a:lumMod val="85000"/>
                    <a:lumOff val="15000"/>
                  </a:schemeClr>
                </a:solidFill>
                <a:cs typeface="+mn-ea"/>
                <a:sym typeface="+mn-lt"/>
              </a:rPr>
              <a:t>点击此处输入具体内容</a:t>
            </a:r>
            <a:endParaRPr lang="zh-CN" altLang="en-US" dirty="0">
              <a:solidFill>
                <a:schemeClr val="tx1">
                  <a:lumMod val="85000"/>
                  <a:lumOff val="15000"/>
                </a:schemeClr>
              </a:solidFill>
            </a:endParaRPr>
          </a:p>
        </p:txBody>
      </p:sp>
      <p:sp>
        <p:nvSpPr>
          <p:cNvPr id="37" name="TextBox 81"/>
          <p:cNvSpPr txBox="1"/>
          <p:nvPr/>
        </p:nvSpPr>
        <p:spPr>
          <a:xfrm>
            <a:off x="8101571" y="4024054"/>
            <a:ext cx="1368151" cy="400110"/>
          </a:xfrm>
          <a:prstGeom prst="rect">
            <a:avLst/>
          </a:prstGeom>
          <a:noFill/>
        </p:spPr>
        <p:txBody>
          <a:bodyPr wrap="square" rtlCol="0">
            <a:spAutoFit/>
          </a:bodyPr>
          <a:lstStyle/>
          <a:p>
            <a:r>
              <a:rPr lang="zh-CN" altLang="en-US" sz="2000" b="1" dirty="0">
                <a:solidFill>
                  <a:srgbClr val="7B77FF"/>
                </a:solidFill>
                <a:latin typeface="微软雅黑" panose="020B0503020204020204" pitchFamily="34" charset="-122"/>
                <a:ea typeface="微软雅黑" panose="020B0503020204020204" pitchFamily="34" charset="-122"/>
              </a:rPr>
              <a:t>添加标题</a:t>
            </a:r>
          </a:p>
        </p:txBody>
      </p:sp>
      <p:sp>
        <p:nvSpPr>
          <p:cNvPr id="23" name="TextBox 17"/>
          <p:cNvSpPr txBox="1"/>
          <p:nvPr/>
        </p:nvSpPr>
        <p:spPr>
          <a:xfrm>
            <a:off x="1096583" y="236449"/>
            <a:ext cx="1620957" cy="523220"/>
          </a:xfrm>
          <a:prstGeom prst="rect">
            <a:avLst/>
          </a:prstGeom>
          <a:noFill/>
        </p:spPr>
        <p:txBody>
          <a:bodyPr wrap="none" rtlCol="0">
            <a:spAutoFit/>
          </a:bodyPr>
          <a:lstStyle/>
          <a:p>
            <a:r>
              <a:rPr lang="zh-CN" altLang="en-US" sz="2800" b="1" dirty="0">
                <a:solidFill>
                  <a:srgbClr val="7B77FF"/>
                </a:solidFill>
                <a:latin typeface="微软雅黑" panose="020B0503020204020204" pitchFamily="34" charset="-122"/>
                <a:ea typeface="微软雅黑" panose="020B0503020204020204" pitchFamily="34" charset="-122"/>
                <a:sym typeface="+mn-lt"/>
              </a:rPr>
              <a:t>运营方式</a:t>
            </a:r>
          </a:p>
        </p:txBody>
      </p:sp>
      <p:sp>
        <p:nvSpPr>
          <p:cNvPr id="24" name="任意多边形: 形状 23"/>
          <p:cNvSpPr/>
          <p:nvPr/>
        </p:nvSpPr>
        <p:spPr>
          <a:xfrm rot="6873902">
            <a:off x="350857" y="166657"/>
            <a:ext cx="636191" cy="662805"/>
          </a:xfrm>
          <a:custGeom>
            <a:avLst/>
            <a:gdLst>
              <a:gd name="connsiteX0" fmla="*/ 613277 w 3866328"/>
              <a:gd name="connsiteY0" fmla="*/ 140207 h 4172679"/>
              <a:gd name="connsiteX1" fmla="*/ 2546080 w 3866328"/>
              <a:gd name="connsiteY1" fmla="*/ 399531 h 4172679"/>
              <a:gd name="connsiteX2" fmla="*/ 3805207 w 3866328"/>
              <a:gd name="connsiteY2" fmla="*/ 1545372 h 4172679"/>
              <a:gd name="connsiteX3" fmla="*/ 3807012 w 3866328"/>
              <a:gd name="connsiteY3" fmla="*/ 1550368 h 4172679"/>
              <a:gd name="connsiteX4" fmla="*/ 3829988 w 3866328"/>
              <a:gd name="connsiteY4" fmla="*/ 1589517 h 4172679"/>
              <a:gd name="connsiteX5" fmla="*/ 3865844 w 3866328"/>
              <a:gd name="connsiteY5" fmla="*/ 1770949 h 4172679"/>
              <a:gd name="connsiteX6" fmla="*/ 3864378 w 3866328"/>
              <a:gd name="connsiteY6" fmla="*/ 1791606 h 4172679"/>
              <a:gd name="connsiteX7" fmla="*/ 3866328 w 3866328"/>
              <a:gd name="connsiteY7" fmla="*/ 1834775 h 4172679"/>
              <a:gd name="connsiteX8" fmla="*/ 3853401 w 3866328"/>
              <a:gd name="connsiteY8" fmla="*/ 1920995 h 4172679"/>
              <a:gd name="connsiteX9" fmla="*/ 3843093 w 3866328"/>
              <a:gd name="connsiteY9" fmla="*/ 1947820 h 4172679"/>
              <a:gd name="connsiteX10" fmla="*/ 3834969 w 3866328"/>
              <a:gd name="connsiteY10" fmla="*/ 1986353 h 4172679"/>
              <a:gd name="connsiteX11" fmla="*/ 2672420 w 3866328"/>
              <a:gd name="connsiteY11" fmla="*/ 3433435 h 4172679"/>
              <a:gd name="connsiteX12" fmla="*/ 856034 w 3866328"/>
              <a:gd name="connsiteY12" fmla="*/ 4165915 h 4172679"/>
              <a:gd name="connsiteX13" fmla="*/ 774152 w 3866328"/>
              <a:gd name="connsiteY13" fmla="*/ 4149628 h 4172679"/>
              <a:gd name="connsiteX14" fmla="*/ 763689 w 3866328"/>
              <a:gd name="connsiteY14" fmla="*/ 4148356 h 4172679"/>
              <a:gd name="connsiteX15" fmla="*/ 758900 w 3866328"/>
              <a:gd name="connsiteY15" fmla="*/ 4146595 h 4172679"/>
              <a:gd name="connsiteX16" fmla="*/ 753837 w 3866328"/>
              <a:gd name="connsiteY16" fmla="*/ 4145587 h 4172679"/>
              <a:gd name="connsiteX17" fmla="*/ 691610 w 3866328"/>
              <a:gd name="connsiteY17" fmla="*/ 4121853 h 4172679"/>
              <a:gd name="connsiteX18" fmla="*/ 679226 w 3866328"/>
              <a:gd name="connsiteY18" fmla="*/ 4117300 h 4172679"/>
              <a:gd name="connsiteX19" fmla="*/ 678511 w 3866328"/>
              <a:gd name="connsiteY19" fmla="*/ 4116857 h 4172679"/>
              <a:gd name="connsiteX20" fmla="*/ 664236 w 3866328"/>
              <a:gd name="connsiteY20" fmla="*/ 4111412 h 4172679"/>
              <a:gd name="connsiteX21" fmla="*/ 588310 w 3866328"/>
              <a:gd name="connsiteY21" fmla="*/ 4063104 h 4172679"/>
              <a:gd name="connsiteX22" fmla="*/ 556369 w 3866328"/>
              <a:gd name="connsiteY22" fmla="*/ 4030352 h 4172679"/>
              <a:gd name="connsiteX23" fmla="*/ 519547 w 3866328"/>
              <a:gd name="connsiteY23" fmla="*/ 3997884 h 4172679"/>
              <a:gd name="connsiteX24" fmla="*/ 0 w 3866328"/>
              <a:gd name="connsiteY24" fmla="*/ 2109537 h 4172679"/>
              <a:gd name="connsiteX25" fmla="*/ 597702 w 3866328"/>
              <a:gd name="connsiteY25" fmla="*/ 152275 h 4172679"/>
              <a:gd name="connsiteX26" fmla="*/ 605929 w 3866328"/>
              <a:gd name="connsiteY26" fmla="*/ 147179 h 4172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66328" h="4172679">
                <a:moveTo>
                  <a:pt x="613277" y="140207"/>
                </a:moveTo>
                <a:cubicBezTo>
                  <a:pt x="942882" y="-114697"/>
                  <a:pt x="1743763" y="-18409"/>
                  <a:pt x="2546080" y="399531"/>
                </a:cubicBezTo>
                <a:cubicBezTo>
                  <a:pt x="3176472" y="727912"/>
                  <a:pt x="3643634" y="1169373"/>
                  <a:pt x="3805207" y="1545372"/>
                </a:cubicBezTo>
                <a:lnTo>
                  <a:pt x="3807012" y="1550368"/>
                </a:lnTo>
                <a:lnTo>
                  <a:pt x="3829988" y="1589517"/>
                </a:lnTo>
                <a:cubicBezTo>
                  <a:pt x="3853560" y="1643474"/>
                  <a:pt x="3865262" y="1704381"/>
                  <a:pt x="3865844" y="1770949"/>
                </a:cubicBezTo>
                <a:lnTo>
                  <a:pt x="3864378" y="1791606"/>
                </a:lnTo>
                <a:lnTo>
                  <a:pt x="3866328" y="1834775"/>
                </a:lnTo>
                <a:cubicBezTo>
                  <a:pt x="3864901" y="1864503"/>
                  <a:pt x="3860627" y="1893288"/>
                  <a:pt x="3853401" y="1920995"/>
                </a:cubicBezTo>
                <a:lnTo>
                  <a:pt x="3843093" y="1947820"/>
                </a:lnTo>
                <a:lnTo>
                  <a:pt x="3834969" y="1986353"/>
                </a:lnTo>
                <a:cubicBezTo>
                  <a:pt x="3719934" y="2407688"/>
                  <a:pt x="3291040" y="2961393"/>
                  <a:pt x="2672420" y="3433435"/>
                </a:cubicBezTo>
                <a:cubicBezTo>
                  <a:pt x="1997562" y="3948390"/>
                  <a:pt x="1288580" y="4219908"/>
                  <a:pt x="856034" y="4165915"/>
                </a:cubicBezTo>
                <a:lnTo>
                  <a:pt x="774152" y="4149628"/>
                </a:lnTo>
                <a:lnTo>
                  <a:pt x="763689" y="4148356"/>
                </a:lnTo>
                <a:lnTo>
                  <a:pt x="758900" y="4146595"/>
                </a:lnTo>
                <a:lnTo>
                  <a:pt x="753837" y="4145587"/>
                </a:lnTo>
                <a:lnTo>
                  <a:pt x="691610" y="4121853"/>
                </a:lnTo>
                <a:lnTo>
                  <a:pt x="679226" y="4117300"/>
                </a:lnTo>
                <a:lnTo>
                  <a:pt x="678511" y="4116857"/>
                </a:lnTo>
                <a:lnTo>
                  <a:pt x="664236" y="4111412"/>
                </a:lnTo>
                <a:cubicBezTo>
                  <a:pt x="636588" y="4097681"/>
                  <a:pt x="611219" y="4081594"/>
                  <a:pt x="588310" y="4063104"/>
                </a:cubicBezTo>
                <a:lnTo>
                  <a:pt x="556369" y="4030352"/>
                </a:lnTo>
                <a:lnTo>
                  <a:pt x="519547" y="3997884"/>
                </a:lnTo>
                <a:cubicBezTo>
                  <a:pt x="214231" y="3686768"/>
                  <a:pt x="0" y="2958426"/>
                  <a:pt x="0" y="2109537"/>
                </a:cubicBezTo>
                <a:cubicBezTo>
                  <a:pt x="0" y="1189907"/>
                  <a:pt x="251424" y="411752"/>
                  <a:pt x="597702" y="152275"/>
                </a:cubicBezTo>
                <a:lnTo>
                  <a:pt x="605929" y="147179"/>
                </a:lnTo>
                <a:close/>
              </a:path>
            </a:pathLst>
          </a:custGeom>
          <a:gradFill>
            <a:gsLst>
              <a:gs pos="97000">
                <a:srgbClr val="9D8EFF"/>
              </a:gs>
              <a:gs pos="1770">
                <a:srgbClr val="7CBEE0"/>
              </a:gs>
              <a:gs pos="44000">
                <a:srgbClr val="7B77FF"/>
              </a:gs>
            </a:gsLst>
            <a:lin ang="2400000" scaled="0"/>
          </a:gradFill>
          <a:ln>
            <a:noFill/>
          </a:ln>
          <a:effectLst>
            <a:outerShdw blurRad="762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53" presetClass="entr" presetSubtype="16" fill="hold" grpId="0" nodeType="withEffect">
                                      <p:stCondLst>
                                        <p:cond delay="500"/>
                                      </p:stCondLst>
                                      <p:childTnLst>
                                        <p:set>
                                          <p:cBhvr>
                                            <p:cTn id="9" dur="1" fill="hold">
                                              <p:stCondLst>
                                                <p:cond delay="0"/>
                                              </p:stCondLst>
                                            </p:cTn>
                                            <p:tgtEl>
                                              <p:spTgt spid="8"/>
                                            </p:tgtEl>
                                            <p:attrNameLst>
                                              <p:attrName>style.visibility</p:attrName>
                                            </p:attrNameLst>
                                          </p:cBhvr>
                                          <p:to>
                                            <p:strVal val="visible"/>
                                          </p:to>
                                        </p:set>
                                        <p:anim calcmode="lin" valueType="num">
                                          <p:cBhvr>
                                            <p:cTn id="10" dur="500" fill="hold"/>
                                            <p:tgtEl>
                                              <p:spTgt spid="8"/>
                                            </p:tgtEl>
                                            <p:attrNameLst>
                                              <p:attrName>ppt_w</p:attrName>
                                            </p:attrNameLst>
                                          </p:cBhvr>
                                          <p:tavLst>
                                            <p:tav tm="0">
                                              <p:val>
                                                <p:fltVal val="0"/>
                                              </p:val>
                                            </p:tav>
                                            <p:tav tm="100000">
                                              <p:val>
                                                <p:strVal val="#ppt_w"/>
                                              </p:val>
                                            </p:tav>
                                          </p:tavLst>
                                        </p:anim>
                                        <p:anim calcmode="lin" valueType="num">
                                          <p:cBhvr>
                                            <p:cTn id="11" dur="500" fill="hold"/>
                                            <p:tgtEl>
                                              <p:spTgt spid="8"/>
                                            </p:tgtEl>
                                            <p:attrNameLst>
                                              <p:attrName>ppt_h</p:attrName>
                                            </p:attrNameLst>
                                          </p:cBhvr>
                                          <p:tavLst>
                                            <p:tav tm="0">
                                              <p:val>
                                                <p:fltVal val="0"/>
                                              </p:val>
                                            </p:tav>
                                            <p:tav tm="100000">
                                              <p:val>
                                                <p:strVal val="#ppt_h"/>
                                              </p:val>
                                            </p:tav>
                                          </p:tavLst>
                                        </p:anim>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500"/>
                                            <p:tgtEl>
                                              <p:spTgt spid="10"/>
                                            </p:tgtEl>
                                            <p:attrNameLst>
                                              <p:attrName>ppt_x</p:attrName>
                                            </p:attrNameLst>
                                          </p:cBhvr>
                                          <p:tavLst>
                                            <p:tav tm="0">
                                              <p:val>
                                                <p:strVal val="#ppt_x-#ppt_w*1.125000"/>
                                              </p:val>
                                            </p:tav>
                                            <p:tav tm="100000">
                                              <p:val>
                                                <p:strVal val="#ppt_x"/>
                                              </p:val>
                                            </p:tav>
                                          </p:tavLst>
                                        </p:anim>
                                        <p:animEffect transition="in" filter="wipe(right)">
                                          <p:cBhvr>
                                            <p:cTn id="23" dur="500"/>
                                            <p:tgtEl>
                                              <p:spTgt spid="1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par>
                                    <p:cTn id="27" presetID="53" presetClass="entr" presetSubtype="16" fill="hold" grpId="0" nodeType="withEffect">
                                      <p:stCondLst>
                                        <p:cond delay="1000"/>
                                      </p:stCondLst>
                                      <p:childTnLst>
                                        <p:set>
                                          <p:cBhvr>
                                            <p:cTn id="28" dur="1" fill="hold">
                                              <p:stCondLst>
                                                <p:cond delay="0"/>
                                              </p:stCondLst>
                                            </p:cTn>
                                            <p:tgtEl>
                                              <p:spTgt spid="12"/>
                                            </p:tgtEl>
                                            <p:attrNameLst>
                                              <p:attrName>style.visibility</p:attrName>
                                            </p:attrNameLst>
                                          </p:cBhvr>
                                          <p:to>
                                            <p:strVal val="visible"/>
                                          </p:to>
                                        </p:set>
                                        <p:anim calcmode="lin" valueType="num">
                                          <p:cBhvr>
                                            <p:cTn id="29" dur="500" fill="hold"/>
                                            <p:tgtEl>
                                              <p:spTgt spid="12"/>
                                            </p:tgtEl>
                                            <p:attrNameLst>
                                              <p:attrName>ppt_w</p:attrName>
                                            </p:attrNameLst>
                                          </p:cBhvr>
                                          <p:tavLst>
                                            <p:tav tm="0">
                                              <p:val>
                                                <p:fltVal val="0"/>
                                              </p:val>
                                            </p:tav>
                                            <p:tav tm="100000">
                                              <p:val>
                                                <p:strVal val="#ppt_w"/>
                                              </p:val>
                                            </p:tav>
                                          </p:tavLst>
                                        </p:anim>
                                        <p:anim calcmode="lin" valueType="num">
                                          <p:cBhvr>
                                            <p:cTn id="30" dur="500" fill="hold"/>
                                            <p:tgtEl>
                                              <p:spTgt spid="12"/>
                                            </p:tgtEl>
                                            <p:attrNameLst>
                                              <p:attrName>ppt_h</p:attrName>
                                            </p:attrNameLst>
                                          </p:cBhvr>
                                          <p:tavLst>
                                            <p:tav tm="0">
                                              <p:val>
                                                <p:fltVal val="0"/>
                                              </p:val>
                                            </p:tav>
                                            <p:tav tm="100000">
                                              <p:val>
                                                <p:strVal val="#ppt_h"/>
                                              </p:val>
                                            </p:tav>
                                          </p:tavLst>
                                        </p:anim>
                                        <p:animEffect transition="in" filter="fade">
                                          <p:cBhvr>
                                            <p:cTn id="31" dur="500"/>
                                            <p:tgtEl>
                                              <p:spTgt spid="12"/>
                                            </p:tgtEl>
                                          </p:cBhvr>
                                        </p:animEffect>
                                      </p:childTnLst>
                                    </p:cTn>
                                  </p:par>
                                  <p:par>
                                    <p:cTn id="32" presetID="2" presetClass="entr" presetSubtype="4" fill="hold" nodeType="withEffect" p14:presetBounceEnd="40000">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14:bounceEnd="40000">
                                          <p:cBhvr additive="base">
                                            <p:cTn id="34" dur="500" fill="hold"/>
                                            <p:tgtEl>
                                              <p:spTgt spid="14"/>
                                            </p:tgtEl>
                                            <p:attrNameLst>
                                              <p:attrName>ppt_x</p:attrName>
                                            </p:attrNameLst>
                                          </p:cBhvr>
                                          <p:tavLst>
                                            <p:tav tm="0">
                                              <p:val>
                                                <p:strVal val="#ppt_x"/>
                                              </p:val>
                                            </p:tav>
                                            <p:tav tm="100000">
                                              <p:val>
                                                <p:strVal val="#ppt_x"/>
                                              </p:val>
                                            </p:tav>
                                          </p:tavLst>
                                        </p:anim>
                                        <p:anim calcmode="lin" valueType="num" p14:bounceEnd="40000">
                                          <p:cBhvr additive="base">
                                            <p:cTn id="35" dur="500" fill="hold"/>
                                            <p:tgtEl>
                                              <p:spTgt spid="14"/>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14:presetBounceEnd="40000">
                                      <p:stCondLst>
                                        <p:cond delay="0"/>
                                      </p:stCondLst>
                                      <p:childTnLst>
                                        <p:set>
                                          <p:cBhvr>
                                            <p:cTn id="37" dur="1" fill="hold">
                                              <p:stCondLst>
                                                <p:cond delay="0"/>
                                              </p:stCondLst>
                                            </p:cTn>
                                            <p:tgtEl>
                                              <p:spTgt spid="15"/>
                                            </p:tgtEl>
                                            <p:attrNameLst>
                                              <p:attrName>style.visibility</p:attrName>
                                            </p:attrNameLst>
                                          </p:cBhvr>
                                          <p:to>
                                            <p:strVal val="visible"/>
                                          </p:to>
                                        </p:set>
                                        <p:anim calcmode="lin" valueType="num" p14:bounceEnd="40000">
                                          <p:cBhvr additive="base">
                                            <p:cTn id="38" dur="500" fill="hold"/>
                                            <p:tgtEl>
                                              <p:spTgt spid="15"/>
                                            </p:tgtEl>
                                            <p:attrNameLst>
                                              <p:attrName>ppt_x</p:attrName>
                                            </p:attrNameLst>
                                          </p:cBhvr>
                                          <p:tavLst>
                                            <p:tav tm="0">
                                              <p:val>
                                                <p:strVal val="#ppt_x"/>
                                              </p:val>
                                            </p:tav>
                                            <p:tav tm="100000">
                                              <p:val>
                                                <p:strVal val="#ppt_x"/>
                                              </p:val>
                                            </p:tav>
                                          </p:tavLst>
                                        </p:anim>
                                        <p:anim calcmode="lin" valueType="num" p14:bounceEnd="40000">
                                          <p:cBhvr additive="base">
                                            <p:cTn id="39" dur="500" fill="hold"/>
                                            <p:tgtEl>
                                              <p:spTgt spid="15"/>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14:presetBounceEnd="40000">
                                      <p:stCondLst>
                                        <p:cond delay="0"/>
                                      </p:stCondLst>
                                      <p:childTnLst>
                                        <p:set>
                                          <p:cBhvr>
                                            <p:cTn id="41" dur="1" fill="hold">
                                              <p:stCondLst>
                                                <p:cond delay="0"/>
                                              </p:stCondLst>
                                            </p:cTn>
                                            <p:tgtEl>
                                              <p:spTgt spid="16"/>
                                            </p:tgtEl>
                                            <p:attrNameLst>
                                              <p:attrName>style.visibility</p:attrName>
                                            </p:attrNameLst>
                                          </p:cBhvr>
                                          <p:to>
                                            <p:strVal val="visible"/>
                                          </p:to>
                                        </p:set>
                                        <p:anim calcmode="lin" valueType="num" p14:bounceEnd="40000">
                                          <p:cBhvr additive="base">
                                            <p:cTn id="42" dur="500" fill="hold"/>
                                            <p:tgtEl>
                                              <p:spTgt spid="16"/>
                                            </p:tgtEl>
                                            <p:attrNameLst>
                                              <p:attrName>ppt_x</p:attrName>
                                            </p:attrNameLst>
                                          </p:cBhvr>
                                          <p:tavLst>
                                            <p:tav tm="0">
                                              <p:val>
                                                <p:strVal val="#ppt_x"/>
                                              </p:val>
                                            </p:tav>
                                            <p:tav tm="100000">
                                              <p:val>
                                                <p:strVal val="#ppt_x"/>
                                              </p:val>
                                            </p:tav>
                                          </p:tavLst>
                                        </p:anim>
                                        <p:anim calcmode="lin" valueType="num" p14:bounceEnd="40000">
                                          <p:cBhvr additive="base">
                                            <p:cTn id="43" dur="500" fill="hold"/>
                                            <p:tgtEl>
                                              <p:spTgt spid="16"/>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14:presetBounceEnd="40000">
                                      <p:stCondLst>
                                        <p:cond delay="0"/>
                                      </p:stCondLst>
                                      <p:childTnLst>
                                        <p:set>
                                          <p:cBhvr>
                                            <p:cTn id="45" dur="1" fill="hold">
                                              <p:stCondLst>
                                                <p:cond delay="0"/>
                                              </p:stCondLst>
                                            </p:cTn>
                                            <p:tgtEl>
                                              <p:spTgt spid="17"/>
                                            </p:tgtEl>
                                            <p:attrNameLst>
                                              <p:attrName>style.visibility</p:attrName>
                                            </p:attrNameLst>
                                          </p:cBhvr>
                                          <p:to>
                                            <p:strVal val="visible"/>
                                          </p:to>
                                        </p:set>
                                        <p:anim calcmode="lin" valueType="num" p14:bounceEnd="40000">
                                          <p:cBhvr additive="base">
                                            <p:cTn id="46" dur="500" fill="hold"/>
                                            <p:tgtEl>
                                              <p:spTgt spid="17"/>
                                            </p:tgtEl>
                                            <p:attrNameLst>
                                              <p:attrName>ppt_x</p:attrName>
                                            </p:attrNameLst>
                                          </p:cBhvr>
                                          <p:tavLst>
                                            <p:tav tm="0">
                                              <p:val>
                                                <p:strVal val="#ppt_x"/>
                                              </p:val>
                                            </p:tav>
                                            <p:tav tm="100000">
                                              <p:val>
                                                <p:strVal val="#ppt_x"/>
                                              </p:val>
                                            </p:tav>
                                          </p:tavLst>
                                        </p:anim>
                                        <p:anim calcmode="lin" valueType="num" p14:bounceEnd="40000">
                                          <p:cBhvr additive="base">
                                            <p:cTn id="47" dur="500" fill="hold"/>
                                            <p:tgtEl>
                                              <p:spTgt spid="17"/>
                                            </p:tgtEl>
                                            <p:attrNameLst>
                                              <p:attrName>ppt_y</p:attrName>
                                            </p:attrNameLst>
                                          </p:cBhvr>
                                          <p:tavLst>
                                            <p:tav tm="0">
                                              <p:val>
                                                <p:strVal val="1+#ppt_h/2"/>
                                              </p:val>
                                            </p:tav>
                                            <p:tav tm="100000">
                                              <p:val>
                                                <p:strVal val="#ppt_y"/>
                                              </p:val>
                                            </p:tav>
                                          </p:tavLst>
                                        </p:anim>
                                      </p:childTnLst>
                                    </p:cTn>
                                  </p:par>
                                </p:childTnLst>
                              </p:cTn>
                            </p:par>
                            <p:par>
                              <p:cTn id="48" fill="hold">
                                <p:stCondLst>
                                  <p:cond delay="500"/>
                                </p:stCondLst>
                                <p:childTnLst>
                                  <p:par>
                                    <p:cTn id="49" presetID="2" presetClass="entr" presetSubtype="4" fill="hold" grpId="0" nodeType="after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ppt_x"/>
                                              </p:val>
                                            </p:tav>
                                            <p:tav tm="100000">
                                              <p:val>
                                                <p:strVal val="#ppt_x"/>
                                              </p:val>
                                            </p:tav>
                                          </p:tavLst>
                                        </p:anim>
                                        <p:anim calcmode="lin" valueType="num">
                                          <p:cBhvr additive="base">
                                            <p:cTn id="52" dur="500" fill="hold"/>
                                            <p:tgtEl>
                                              <p:spTgt spid="18"/>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ppt_x"/>
                                              </p:val>
                                            </p:tav>
                                            <p:tav tm="100000">
                                              <p:val>
                                                <p:strVal val="#ppt_x"/>
                                              </p:val>
                                            </p:tav>
                                          </p:tavLst>
                                        </p:anim>
                                        <p:anim calcmode="lin" valueType="num">
                                          <p:cBhvr additive="base">
                                            <p:cTn id="56" dur="500" fill="hold"/>
                                            <p:tgtEl>
                                              <p:spTgt spid="19"/>
                                            </p:tgtEl>
                                            <p:attrNameLst>
                                              <p:attrName>ppt_y</p:attrName>
                                            </p:attrNameLst>
                                          </p:cBhvr>
                                          <p:tavLst>
                                            <p:tav tm="0">
                                              <p:val>
                                                <p:strVal val="1+#ppt_h/2"/>
                                              </p:val>
                                            </p:tav>
                                            <p:tav tm="100000">
                                              <p:val>
                                                <p:strVal val="#ppt_y"/>
                                              </p:val>
                                            </p:tav>
                                          </p:tavLst>
                                        </p:anim>
                                      </p:childTnLst>
                                    </p:cTn>
                                  </p:par>
                                </p:childTnLst>
                              </p:cTn>
                            </p:par>
                            <p:par>
                              <p:cTn id="57" fill="hold">
                                <p:stCondLst>
                                  <p:cond delay="1000"/>
                                </p:stCondLst>
                                <p:childTnLst>
                                  <p:par>
                                    <p:cTn id="58" presetID="2" presetClass="entr" presetSubtype="4" fill="hold" grpId="0" nodeType="afterEffect">
                                      <p:stCondLst>
                                        <p:cond delay="0"/>
                                      </p:stCondLst>
                                      <p:childTnLst>
                                        <p:set>
                                          <p:cBhvr>
                                            <p:cTn id="59" dur="1" fill="hold">
                                              <p:stCondLst>
                                                <p:cond delay="0"/>
                                              </p:stCondLst>
                                            </p:cTn>
                                            <p:tgtEl>
                                              <p:spTgt spid="26"/>
                                            </p:tgtEl>
                                            <p:attrNameLst>
                                              <p:attrName>style.visibility</p:attrName>
                                            </p:attrNameLst>
                                          </p:cBhvr>
                                          <p:to>
                                            <p:strVal val="visible"/>
                                          </p:to>
                                        </p:set>
                                        <p:anim calcmode="lin" valueType="num">
                                          <p:cBhvr additive="base">
                                            <p:cTn id="60" dur="500" fill="hold"/>
                                            <p:tgtEl>
                                              <p:spTgt spid="26"/>
                                            </p:tgtEl>
                                            <p:attrNameLst>
                                              <p:attrName>ppt_x</p:attrName>
                                            </p:attrNameLst>
                                          </p:cBhvr>
                                          <p:tavLst>
                                            <p:tav tm="0">
                                              <p:val>
                                                <p:strVal val="#ppt_x"/>
                                              </p:val>
                                            </p:tav>
                                            <p:tav tm="100000">
                                              <p:val>
                                                <p:strVal val="#ppt_x"/>
                                              </p:val>
                                            </p:tav>
                                          </p:tavLst>
                                        </p:anim>
                                        <p:anim calcmode="lin" valueType="num">
                                          <p:cBhvr additive="base">
                                            <p:cTn id="61" dur="500" fill="hold"/>
                                            <p:tgtEl>
                                              <p:spTgt spid="26"/>
                                            </p:tgtEl>
                                            <p:attrNameLst>
                                              <p:attrName>ppt_y</p:attrName>
                                            </p:attrNameLst>
                                          </p:cBhvr>
                                          <p:tavLst>
                                            <p:tav tm="0">
                                              <p:val>
                                                <p:strVal val="1+#ppt_h/2"/>
                                              </p:val>
                                            </p:tav>
                                            <p:tav tm="100000">
                                              <p:val>
                                                <p:strVal val="#ppt_y"/>
                                              </p:val>
                                            </p:tav>
                                          </p:tavLst>
                                        </p:anim>
                                      </p:childTnLst>
                                    </p:cTn>
                                  </p:par>
                                  <p:par>
                                    <p:cTn id="62" presetID="2" presetClass="entr" presetSubtype="4" fill="hold" grpId="0" nodeType="withEffect">
                                      <p:stCondLst>
                                        <p:cond delay="0"/>
                                      </p:stCondLst>
                                      <p:childTnLst>
                                        <p:set>
                                          <p:cBhvr>
                                            <p:cTn id="63" dur="1" fill="hold">
                                              <p:stCondLst>
                                                <p:cond delay="0"/>
                                              </p:stCondLst>
                                            </p:cTn>
                                            <p:tgtEl>
                                              <p:spTgt spid="27"/>
                                            </p:tgtEl>
                                            <p:attrNameLst>
                                              <p:attrName>style.visibility</p:attrName>
                                            </p:attrNameLst>
                                          </p:cBhvr>
                                          <p:to>
                                            <p:strVal val="visible"/>
                                          </p:to>
                                        </p:set>
                                        <p:anim calcmode="lin" valueType="num">
                                          <p:cBhvr additive="base">
                                            <p:cTn id="64" dur="500" fill="hold"/>
                                            <p:tgtEl>
                                              <p:spTgt spid="27"/>
                                            </p:tgtEl>
                                            <p:attrNameLst>
                                              <p:attrName>ppt_x</p:attrName>
                                            </p:attrNameLst>
                                          </p:cBhvr>
                                          <p:tavLst>
                                            <p:tav tm="0">
                                              <p:val>
                                                <p:strVal val="#ppt_x"/>
                                              </p:val>
                                            </p:tav>
                                            <p:tav tm="100000">
                                              <p:val>
                                                <p:strVal val="#ppt_x"/>
                                              </p:val>
                                            </p:tav>
                                          </p:tavLst>
                                        </p:anim>
                                        <p:anim calcmode="lin" valueType="num">
                                          <p:cBhvr additive="base">
                                            <p:cTn id="65" dur="500" fill="hold"/>
                                            <p:tgtEl>
                                              <p:spTgt spid="27"/>
                                            </p:tgtEl>
                                            <p:attrNameLst>
                                              <p:attrName>ppt_y</p:attrName>
                                            </p:attrNameLst>
                                          </p:cBhvr>
                                          <p:tavLst>
                                            <p:tav tm="0">
                                              <p:val>
                                                <p:strVal val="1+#ppt_h/2"/>
                                              </p:val>
                                            </p:tav>
                                            <p:tav tm="100000">
                                              <p:val>
                                                <p:strVal val="#ppt_y"/>
                                              </p:val>
                                            </p:tav>
                                          </p:tavLst>
                                        </p:anim>
                                      </p:childTnLst>
                                    </p:cTn>
                                  </p:par>
                                </p:childTnLst>
                              </p:cTn>
                            </p:par>
                            <p:par>
                              <p:cTn id="66" fill="hold">
                                <p:stCondLst>
                                  <p:cond delay="1500"/>
                                </p:stCondLst>
                                <p:childTnLst>
                                  <p:par>
                                    <p:cTn id="67" presetID="2" presetClass="entr" presetSubtype="4" fill="hold" grpId="0" nodeType="afterEffect">
                                      <p:stCondLst>
                                        <p:cond delay="0"/>
                                      </p:stCondLst>
                                      <p:childTnLst>
                                        <p:set>
                                          <p:cBhvr>
                                            <p:cTn id="68" dur="1" fill="hold">
                                              <p:stCondLst>
                                                <p:cond delay="0"/>
                                              </p:stCondLst>
                                            </p:cTn>
                                            <p:tgtEl>
                                              <p:spTgt spid="32"/>
                                            </p:tgtEl>
                                            <p:attrNameLst>
                                              <p:attrName>style.visibility</p:attrName>
                                            </p:attrNameLst>
                                          </p:cBhvr>
                                          <p:to>
                                            <p:strVal val="visible"/>
                                          </p:to>
                                        </p:set>
                                        <p:anim calcmode="lin" valueType="num">
                                          <p:cBhvr additive="base">
                                            <p:cTn id="69" dur="500" fill="hold"/>
                                            <p:tgtEl>
                                              <p:spTgt spid="32"/>
                                            </p:tgtEl>
                                            <p:attrNameLst>
                                              <p:attrName>ppt_x</p:attrName>
                                            </p:attrNameLst>
                                          </p:cBhvr>
                                          <p:tavLst>
                                            <p:tav tm="0">
                                              <p:val>
                                                <p:strVal val="#ppt_x"/>
                                              </p:val>
                                            </p:tav>
                                            <p:tav tm="100000">
                                              <p:val>
                                                <p:strVal val="#ppt_x"/>
                                              </p:val>
                                            </p:tav>
                                          </p:tavLst>
                                        </p:anim>
                                        <p:anim calcmode="lin" valueType="num">
                                          <p:cBhvr additive="base">
                                            <p:cTn id="70" dur="500" fill="hold"/>
                                            <p:tgtEl>
                                              <p:spTgt spid="32"/>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33"/>
                                            </p:tgtEl>
                                            <p:attrNameLst>
                                              <p:attrName>style.visibility</p:attrName>
                                            </p:attrNameLst>
                                          </p:cBhvr>
                                          <p:to>
                                            <p:strVal val="visible"/>
                                          </p:to>
                                        </p:set>
                                        <p:anim calcmode="lin" valueType="num">
                                          <p:cBhvr additive="base">
                                            <p:cTn id="73" dur="500" fill="hold"/>
                                            <p:tgtEl>
                                              <p:spTgt spid="33"/>
                                            </p:tgtEl>
                                            <p:attrNameLst>
                                              <p:attrName>ppt_x</p:attrName>
                                            </p:attrNameLst>
                                          </p:cBhvr>
                                          <p:tavLst>
                                            <p:tav tm="0">
                                              <p:val>
                                                <p:strVal val="#ppt_x"/>
                                              </p:val>
                                            </p:tav>
                                            <p:tav tm="100000">
                                              <p:val>
                                                <p:strVal val="#ppt_x"/>
                                              </p:val>
                                            </p:tav>
                                          </p:tavLst>
                                        </p:anim>
                                        <p:anim calcmode="lin" valueType="num">
                                          <p:cBhvr additive="base">
                                            <p:cTn id="74" dur="500" fill="hold"/>
                                            <p:tgtEl>
                                              <p:spTgt spid="33"/>
                                            </p:tgtEl>
                                            <p:attrNameLst>
                                              <p:attrName>ppt_y</p:attrName>
                                            </p:attrNameLst>
                                          </p:cBhvr>
                                          <p:tavLst>
                                            <p:tav tm="0">
                                              <p:val>
                                                <p:strVal val="1+#ppt_h/2"/>
                                              </p:val>
                                            </p:tav>
                                            <p:tav tm="100000">
                                              <p:val>
                                                <p:strVal val="#ppt_y"/>
                                              </p:val>
                                            </p:tav>
                                          </p:tavLst>
                                        </p:anim>
                                      </p:childTnLst>
                                    </p:cTn>
                                  </p:par>
                                </p:childTnLst>
                              </p:cTn>
                            </p:par>
                            <p:par>
                              <p:cTn id="75" fill="hold">
                                <p:stCondLst>
                                  <p:cond delay="2000"/>
                                </p:stCondLst>
                                <p:childTnLst>
                                  <p:par>
                                    <p:cTn id="76" presetID="2" presetClass="entr" presetSubtype="4" fill="hold" grpId="0" nodeType="afterEffect">
                                      <p:stCondLst>
                                        <p:cond delay="0"/>
                                      </p:stCondLst>
                                      <p:childTnLst>
                                        <p:set>
                                          <p:cBhvr>
                                            <p:cTn id="77" dur="1" fill="hold">
                                              <p:stCondLst>
                                                <p:cond delay="0"/>
                                              </p:stCondLst>
                                            </p:cTn>
                                            <p:tgtEl>
                                              <p:spTgt spid="36"/>
                                            </p:tgtEl>
                                            <p:attrNameLst>
                                              <p:attrName>style.visibility</p:attrName>
                                            </p:attrNameLst>
                                          </p:cBhvr>
                                          <p:to>
                                            <p:strVal val="visible"/>
                                          </p:to>
                                        </p:set>
                                        <p:anim calcmode="lin" valueType="num">
                                          <p:cBhvr additive="base">
                                            <p:cTn id="78" dur="500" fill="hold"/>
                                            <p:tgtEl>
                                              <p:spTgt spid="36"/>
                                            </p:tgtEl>
                                            <p:attrNameLst>
                                              <p:attrName>ppt_x</p:attrName>
                                            </p:attrNameLst>
                                          </p:cBhvr>
                                          <p:tavLst>
                                            <p:tav tm="0">
                                              <p:val>
                                                <p:strVal val="#ppt_x"/>
                                              </p:val>
                                            </p:tav>
                                            <p:tav tm="100000">
                                              <p:val>
                                                <p:strVal val="#ppt_x"/>
                                              </p:val>
                                            </p:tav>
                                          </p:tavLst>
                                        </p:anim>
                                        <p:anim calcmode="lin" valueType="num">
                                          <p:cBhvr additive="base">
                                            <p:cTn id="79" dur="500" fill="hold"/>
                                            <p:tgtEl>
                                              <p:spTgt spid="36"/>
                                            </p:tgtEl>
                                            <p:attrNameLst>
                                              <p:attrName>ppt_y</p:attrName>
                                            </p:attrNameLst>
                                          </p:cBhvr>
                                          <p:tavLst>
                                            <p:tav tm="0">
                                              <p:val>
                                                <p:strVal val="1+#ppt_h/2"/>
                                              </p:val>
                                            </p:tav>
                                            <p:tav tm="100000">
                                              <p:val>
                                                <p:strVal val="#ppt_y"/>
                                              </p:val>
                                            </p:tav>
                                          </p:tavLst>
                                        </p:anim>
                                      </p:childTnLst>
                                    </p:cTn>
                                  </p:par>
                                  <p:par>
                                    <p:cTn id="80" presetID="2" presetClass="entr" presetSubtype="4" fill="hold" grpId="0" nodeType="withEffect">
                                      <p:stCondLst>
                                        <p:cond delay="0"/>
                                      </p:stCondLst>
                                      <p:childTnLst>
                                        <p:set>
                                          <p:cBhvr>
                                            <p:cTn id="81" dur="1" fill="hold">
                                              <p:stCondLst>
                                                <p:cond delay="0"/>
                                              </p:stCondLst>
                                            </p:cTn>
                                            <p:tgtEl>
                                              <p:spTgt spid="37"/>
                                            </p:tgtEl>
                                            <p:attrNameLst>
                                              <p:attrName>style.visibility</p:attrName>
                                            </p:attrNameLst>
                                          </p:cBhvr>
                                          <p:to>
                                            <p:strVal val="visible"/>
                                          </p:to>
                                        </p:set>
                                        <p:anim calcmode="lin" valueType="num">
                                          <p:cBhvr additive="base">
                                            <p:cTn id="82" dur="500" fill="hold"/>
                                            <p:tgtEl>
                                              <p:spTgt spid="37"/>
                                            </p:tgtEl>
                                            <p:attrNameLst>
                                              <p:attrName>ppt_x</p:attrName>
                                            </p:attrNameLst>
                                          </p:cBhvr>
                                          <p:tavLst>
                                            <p:tav tm="0">
                                              <p:val>
                                                <p:strVal val="#ppt_x"/>
                                              </p:val>
                                            </p:tav>
                                            <p:tav tm="100000">
                                              <p:val>
                                                <p:strVal val="#ppt_x"/>
                                              </p:val>
                                            </p:tav>
                                          </p:tavLst>
                                        </p:anim>
                                        <p:anim calcmode="lin" valueType="num">
                                          <p:cBhvr additive="base">
                                            <p:cTn id="83" dur="500" fill="hold"/>
                                            <p:tgtEl>
                                              <p:spTgt spid="37"/>
                                            </p:tgtEl>
                                            <p:attrNameLst>
                                              <p:attrName>ppt_y</p:attrName>
                                            </p:attrNameLst>
                                          </p:cBhvr>
                                          <p:tavLst>
                                            <p:tav tm="0">
                                              <p:val>
                                                <p:strVal val="1+#ppt_h/2"/>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23"/>
                                            </p:tgtEl>
                                            <p:attrNameLst>
                                              <p:attrName>style.visibility</p:attrName>
                                            </p:attrNameLst>
                                          </p:cBhvr>
                                          <p:to>
                                            <p:strVal val="visible"/>
                                          </p:to>
                                        </p:set>
                                        <p:animEffect transition="in" filter="fade">
                                          <p:cBhvr>
                                            <p:cTn id="86" dur="1000"/>
                                            <p:tgtEl>
                                              <p:spTgt spid="23"/>
                                            </p:tgtEl>
                                          </p:cBhvr>
                                        </p:animEffect>
                                        <p:anim calcmode="lin" valueType="num">
                                          <p:cBhvr>
                                            <p:cTn id="87" dur="1000" fill="hold"/>
                                            <p:tgtEl>
                                              <p:spTgt spid="23"/>
                                            </p:tgtEl>
                                            <p:attrNameLst>
                                              <p:attrName>ppt_x</p:attrName>
                                            </p:attrNameLst>
                                          </p:cBhvr>
                                          <p:tavLst>
                                            <p:tav tm="0">
                                              <p:val>
                                                <p:strVal val="#ppt_x"/>
                                              </p:val>
                                            </p:tav>
                                            <p:tav tm="100000">
                                              <p:val>
                                                <p:strVal val="#ppt_x"/>
                                              </p:val>
                                            </p:tav>
                                          </p:tavLst>
                                        </p:anim>
                                        <p:anim calcmode="lin" valueType="num">
                                          <p:cBhvr>
                                            <p:cTn id="88" dur="1000" fill="hold"/>
                                            <p:tgtEl>
                                              <p:spTgt spid="23"/>
                                            </p:tgtEl>
                                            <p:attrNameLst>
                                              <p:attrName>ppt_y</p:attrName>
                                            </p:attrNameLst>
                                          </p:cBhvr>
                                          <p:tavLst>
                                            <p:tav tm="0">
                                              <p:val>
                                                <p:strVal val="#ppt_y+.1"/>
                                              </p:val>
                                            </p:tav>
                                            <p:tav tm="100000">
                                              <p:val>
                                                <p:strVal val="#ppt_y"/>
                                              </p:val>
                                            </p:tav>
                                          </p:tavLst>
                                        </p:anim>
                                      </p:childTnLst>
                                    </p:cTn>
                                  </p:par>
                                </p:childTnLst>
                              </p:cTn>
                            </p:par>
                            <p:par>
                              <p:cTn id="89" fill="hold">
                                <p:stCondLst>
                                  <p:cond delay="2500"/>
                                </p:stCondLst>
                                <p:childTnLst>
                                  <p:par>
                                    <p:cTn id="90" presetID="31" presetClass="entr" presetSubtype="0" fill="hold" grpId="0" nodeType="afterEffect">
                                      <p:stCondLst>
                                        <p:cond delay="0"/>
                                      </p:stCondLst>
                                      <p:childTnLst>
                                        <p:set>
                                          <p:cBhvr>
                                            <p:cTn id="91" dur="1" fill="hold">
                                              <p:stCondLst>
                                                <p:cond delay="0"/>
                                              </p:stCondLst>
                                            </p:cTn>
                                            <p:tgtEl>
                                              <p:spTgt spid="24"/>
                                            </p:tgtEl>
                                            <p:attrNameLst>
                                              <p:attrName>style.visibility</p:attrName>
                                            </p:attrNameLst>
                                          </p:cBhvr>
                                          <p:to>
                                            <p:strVal val="visible"/>
                                          </p:to>
                                        </p:set>
                                        <p:anim calcmode="lin" valueType="num">
                                          <p:cBhvr>
                                            <p:cTn id="92" dur="1000" fill="hold"/>
                                            <p:tgtEl>
                                              <p:spTgt spid="24"/>
                                            </p:tgtEl>
                                            <p:attrNameLst>
                                              <p:attrName>ppt_w</p:attrName>
                                            </p:attrNameLst>
                                          </p:cBhvr>
                                          <p:tavLst>
                                            <p:tav tm="0">
                                              <p:val>
                                                <p:fltVal val="0"/>
                                              </p:val>
                                            </p:tav>
                                            <p:tav tm="100000">
                                              <p:val>
                                                <p:strVal val="#ppt_w"/>
                                              </p:val>
                                            </p:tav>
                                          </p:tavLst>
                                        </p:anim>
                                        <p:anim calcmode="lin" valueType="num">
                                          <p:cBhvr>
                                            <p:cTn id="93" dur="1000" fill="hold"/>
                                            <p:tgtEl>
                                              <p:spTgt spid="24"/>
                                            </p:tgtEl>
                                            <p:attrNameLst>
                                              <p:attrName>ppt_h</p:attrName>
                                            </p:attrNameLst>
                                          </p:cBhvr>
                                          <p:tavLst>
                                            <p:tav tm="0">
                                              <p:val>
                                                <p:fltVal val="0"/>
                                              </p:val>
                                            </p:tav>
                                            <p:tav tm="100000">
                                              <p:val>
                                                <p:strVal val="#ppt_h"/>
                                              </p:val>
                                            </p:tav>
                                          </p:tavLst>
                                        </p:anim>
                                        <p:anim calcmode="lin" valueType="num">
                                          <p:cBhvr>
                                            <p:cTn id="94" dur="1000" fill="hold"/>
                                            <p:tgtEl>
                                              <p:spTgt spid="24"/>
                                            </p:tgtEl>
                                            <p:attrNameLst>
                                              <p:attrName>style.rotation</p:attrName>
                                            </p:attrNameLst>
                                          </p:cBhvr>
                                          <p:tavLst>
                                            <p:tav tm="0">
                                              <p:val>
                                                <p:fltVal val="90"/>
                                              </p:val>
                                            </p:tav>
                                            <p:tav tm="100000">
                                              <p:val>
                                                <p:fltVal val="0"/>
                                              </p:val>
                                            </p:tav>
                                          </p:tavLst>
                                        </p:anim>
                                        <p:animEffect transition="in" filter="fade">
                                          <p:cBhvr>
                                            <p:cTn id="95"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9" grpId="0" bldLvl="0" animBg="1"/>
          <p:bldP spid="10" grpId="0" bldLvl="0" animBg="1"/>
          <p:bldP spid="11" grpId="0" bldLvl="0" animBg="1"/>
          <p:bldP spid="12" grpId="0" bldLvl="0" animBg="1"/>
          <p:bldP spid="13" grpId="0" bldLvl="0" animBg="1"/>
          <p:bldP spid="18" grpId="0"/>
          <p:bldP spid="19" grpId="0"/>
          <p:bldP spid="26" grpId="0"/>
          <p:bldP spid="27" grpId="0"/>
          <p:bldP spid="32" grpId="0"/>
          <p:bldP spid="33" grpId="0"/>
          <p:bldP spid="36" grpId="0"/>
          <p:bldP spid="37" grpId="0"/>
          <p:bldP spid="23" grpId="0"/>
          <p:bldP spid="24" grpId="0" bldLvl="0" animBg="1"/>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53" presetClass="entr" presetSubtype="16" fill="hold" grpId="0" nodeType="withEffect">
                                      <p:stCondLst>
                                        <p:cond delay="500"/>
                                      </p:stCondLst>
                                      <p:childTnLst>
                                        <p:set>
                                          <p:cBhvr>
                                            <p:cTn id="9" dur="1" fill="hold">
                                              <p:stCondLst>
                                                <p:cond delay="0"/>
                                              </p:stCondLst>
                                            </p:cTn>
                                            <p:tgtEl>
                                              <p:spTgt spid="8"/>
                                            </p:tgtEl>
                                            <p:attrNameLst>
                                              <p:attrName>style.visibility</p:attrName>
                                            </p:attrNameLst>
                                          </p:cBhvr>
                                          <p:to>
                                            <p:strVal val="visible"/>
                                          </p:to>
                                        </p:set>
                                        <p:anim calcmode="lin" valueType="num">
                                          <p:cBhvr>
                                            <p:cTn id="10" dur="500" fill="hold"/>
                                            <p:tgtEl>
                                              <p:spTgt spid="8"/>
                                            </p:tgtEl>
                                            <p:attrNameLst>
                                              <p:attrName>ppt_w</p:attrName>
                                            </p:attrNameLst>
                                          </p:cBhvr>
                                          <p:tavLst>
                                            <p:tav tm="0">
                                              <p:val>
                                                <p:fltVal val="0"/>
                                              </p:val>
                                            </p:tav>
                                            <p:tav tm="100000">
                                              <p:val>
                                                <p:strVal val="#ppt_w"/>
                                              </p:val>
                                            </p:tav>
                                          </p:tavLst>
                                        </p:anim>
                                        <p:anim calcmode="lin" valueType="num">
                                          <p:cBhvr>
                                            <p:cTn id="11" dur="500" fill="hold"/>
                                            <p:tgtEl>
                                              <p:spTgt spid="8"/>
                                            </p:tgtEl>
                                            <p:attrNameLst>
                                              <p:attrName>ppt_h</p:attrName>
                                            </p:attrNameLst>
                                          </p:cBhvr>
                                          <p:tavLst>
                                            <p:tav tm="0">
                                              <p:val>
                                                <p:fltVal val="0"/>
                                              </p:val>
                                            </p:tav>
                                            <p:tav tm="100000">
                                              <p:val>
                                                <p:strVal val="#ppt_h"/>
                                              </p:val>
                                            </p:tav>
                                          </p:tavLst>
                                        </p:anim>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8"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500"/>
                                            <p:tgtEl>
                                              <p:spTgt spid="10"/>
                                            </p:tgtEl>
                                            <p:attrNameLst>
                                              <p:attrName>ppt_x</p:attrName>
                                            </p:attrNameLst>
                                          </p:cBhvr>
                                          <p:tavLst>
                                            <p:tav tm="0">
                                              <p:val>
                                                <p:strVal val="#ppt_x-#ppt_w*1.125000"/>
                                              </p:val>
                                            </p:tav>
                                            <p:tav tm="100000">
                                              <p:val>
                                                <p:strVal val="#ppt_x"/>
                                              </p:val>
                                            </p:tav>
                                          </p:tavLst>
                                        </p:anim>
                                        <p:animEffect transition="in" filter="wipe(right)">
                                          <p:cBhvr>
                                            <p:cTn id="23" dur="500"/>
                                            <p:tgtEl>
                                              <p:spTgt spid="10"/>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par>
                                    <p:cTn id="27" presetID="53" presetClass="entr" presetSubtype="16" fill="hold" grpId="0" nodeType="withEffect">
                                      <p:stCondLst>
                                        <p:cond delay="1000"/>
                                      </p:stCondLst>
                                      <p:childTnLst>
                                        <p:set>
                                          <p:cBhvr>
                                            <p:cTn id="28" dur="1" fill="hold">
                                              <p:stCondLst>
                                                <p:cond delay="0"/>
                                              </p:stCondLst>
                                            </p:cTn>
                                            <p:tgtEl>
                                              <p:spTgt spid="12"/>
                                            </p:tgtEl>
                                            <p:attrNameLst>
                                              <p:attrName>style.visibility</p:attrName>
                                            </p:attrNameLst>
                                          </p:cBhvr>
                                          <p:to>
                                            <p:strVal val="visible"/>
                                          </p:to>
                                        </p:set>
                                        <p:anim calcmode="lin" valueType="num">
                                          <p:cBhvr>
                                            <p:cTn id="29" dur="500" fill="hold"/>
                                            <p:tgtEl>
                                              <p:spTgt spid="12"/>
                                            </p:tgtEl>
                                            <p:attrNameLst>
                                              <p:attrName>ppt_w</p:attrName>
                                            </p:attrNameLst>
                                          </p:cBhvr>
                                          <p:tavLst>
                                            <p:tav tm="0">
                                              <p:val>
                                                <p:fltVal val="0"/>
                                              </p:val>
                                            </p:tav>
                                            <p:tav tm="100000">
                                              <p:val>
                                                <p:strVal val="#ppt_w"/>
                                              </p:val>
                                            </p:tav>
                                          </p:tavLst>
                                        </p:anim>
                                        <p:anim calcmode="lin" valueType="num">
                                          <p:cBhvr>
                                            <p:cTn id="30" dur="500" fill="hold"/>
                                            <p:tgtEl>
                                              <p:spTgt spid="12"/>
                                            </p:tgtEl>
                                            <p:attrNameLst>
                                              <p:attrName>ppt_h</p:attrName>
                                            </p:attrNameLst>
                                          </p:cBhvr>
                                          <p:tavLst>
                                            <p:tav tm="0">
                                              <p:val>
                                                <p:fltVal val="0"/>
                                              </p:val>
                                            </p:tav>
                                            <p:tav tm="100000">
                                              <p:val>
                                                <p:strVal val="#ppt_h"/>
                                              </p:val>
                                            </p:tav>
                                          </p:tavLst>
                                        </p:anim>
                                        <p:animEffect transition="in" filter="fade">
                                          <p:cBhvr>
                                            <p:cTn id="31" dur="500"/>
                                            <p:tgtEl>
                                              <p:spTgt spid="12"/>
                                            </p:tgtEl>
                                          </p:cBhvr>
                                        </p:animEffect>
                                      </p:childTnLst>
                                    </p:cTn>
                                  </p:par>
                                  <p:par>
                                    <p:cTn id="32" presetID="2" presetClass="entr" presetSubtype="4" fill="hold" nodeType="withEffect">
                                      <p:stCondLst>
                                        <p:cond delay="0"/>
                                      </p:stCondLst>
                                      <p:childTnLst>
                                        <p:set>
                                          <p:cBhvr>
                                            <p:cTn id="33" dur="1" fill="hold">
                                              <p:stCondLst>
                                                <p:cond delay="0"/>
                                              </p:stCondLst>
                                            </p:cTn>
                                            <p:tgtEl>
                                              <p:spTgt spid="14"/>
                                            </p:tgtEl>
                                            <p:attrNameLst>
                                              <p:attrName>style.visibility</p:attrName>
                                            </p:attrNameLst>
                                          </p:cBhvr>
                                          <p:to>
                                            <p:strVal val="visible"/>
                                          </p:to>
                                        </p:set>
                                        <p:anim calcmode="lin" valueType="num">
                                          <p:cBhvr additive="base">
                                            <p:cTn id="34" dur="500" fill="hold"/>
                                            <p:tgtEl>
                                              <p:spTgt spid="14"/>
                                            </p:tgtEl>
                                            <p:attrNameLst>
                                              <p:attrName>ppt_x</p:attrName>
                                            </p:attrNameLst>
                                          </p:cBhvr>
                                          <p:tavLst>
                                            <p:tav tm="0">
                                              <p:val>
                                                <p:strVal val="#ppt_x"/>
                                              </p:val>
                                            </p:tav>
                                            <p:tav tm="100000">
                                              <p:val>
                                                <p:strVal val="#ppt_x"/>
                                              </p:val>
                                            </p:tav>
                                          </p:tavLst>
                                        </p:anim>
                                        <p:anim calcmode="lin" valueType="num">
                                          <p:cBhvr additive="base">
                                            <p:cTn id="35" dur="500" fill="hold"/>
                                            <p:tgtEl>
                                              <p:spTgt spid="14"/>
                                            </p:tgtEl>
                                            <p:attrNameLst>
                                              <p:attrName>ppt_y</p:attrName>
                                            </p:attrNameLst>
                                          </p:cBhvr>
                                          <p:tavLst>
                                            <p:tav tm="0">
                                              <p:val>
                                                <p:strVal val="1+#ppt_h/2"/>
                                              </p:val>
                                            </p:tav>
                                            <p:tav tm="100000">
                                              <p:val>
                                                <p:strVal val="#ppt_y"/>
                                              </p:val>
                                            </p:tav>
                                          </p:tavLst>
                                        </p:anim>
                                      </p:childTnLst>
                                    </p:cTn>
                                  </p:par>
                                  <p:par>
                                    <p:cTn id="36" presetID="2" presetClass="entr" presetSubtype="4" fill="hold" nodeType="withEffect">
                                      <p:stCondLst>
                                        <p:cond delay="0"/>
                                      </p:stCondLst>
                                      <p:childTnLst>
                                        <p:set>
                                          <p:cBhvr>
                                            <p:cTn id="37" dur="1" fill="hold">
                                              <p:stCondLst>
                                                <p:cond delay="0"/>
                                              </p:stCondLst>
                                            </p:cTn>
                                            <p:tgtEl>
                                              <p:spTgt spid="15"/>
                                            </p:tgtEl>
                                            <p:attrNameLst>
                                              <p:attrName>style.visibility</p:attrName>
                                            </p:attrNameLst>
                                          </p:cBhvr>
                                          <p:to>
                                            <p:strVal val="visible"/>
                                          </p:to>
                                        </p:set>
                                        <p:anim calcmode="lin" valueType="num">
                                          <p:cBhvr additive="base">
                                            <p:cTn id="38" dur="500" fill="hold"/>
                                            <p:tgtEl>
                                              <p:spTgt spid="15"/>
                                            </p:tgtEl>
                                            <p:attrNameLst>
                                              <p:attrName>ppt_x</p:attrName>
                                            </p:attrNameLst>
                                          </p:cBhvr>
                                          <p:tavLst>
                                            <p:tav tm="0">
                                              <p:val>
                                                <p:strVal val="#ppt_x"/>
                                              </p:val>
                                            </p:tav>
                                            <p:tav tm="100000">
                                              <p:val>
                                                <p:strVal val="#ppt_x"/>
                                              </p:val>
                                            </p:tav>
                                          </p:tavLst>
                                        </p:anim>
                                        <p:anim calcmode="lin" valueType="num">
                                          <p:cBhvr additive="base">
                                            <p:cTn id="39" dur="500" fill="hold"/>
                                            <p:tgtEl>
                                              <p:spTgt spid="15"/>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16"/>
                                            </p:tgtEl>
                                            <p:attrNameLst>
                                              <p:attrName>style.visibility</p:attrName>
                                            </p:attrNameLst>
                                          </p:cBhvr>
                                          <p:to>
                                            <p:strVal val="visible"/>
                                          </p:to>
                                        </p:set>
                                        <p:anim calcmode="lin" valueType="num">
                                          <p:cBhvr additive="base">
                                            <p:cTn id="42" dur="500" fill="hold"/>
                                            <p:tgtEl>
                                              <p:spTgt spid="16"/>
                                            </p:tgtEl>
                                            <p:attrNameLst>
                                              <p:attrName>ppt_x</p:attrName>
                                            </p:attrNameLst>
                                          </p:cBhvr>
                                          <p:tavLst>
                                            <p:tav tm="0">
                                              <p:val>
                                                <p:strVal val="#ppt_x"/>
                                              </p:val>
                                            </p:tav>
                                            <p:tav tm="100000">
                                              <p:val>
                                                <p:strVal val="#ppt_x"/>
                                              </p:val>
                                            </p:tav>
                                          </p:tavLst>
                                        </p:anim>
                                        <p:anim calcmode="lin" valueType="num">
                                          <p:cBhvr additive="base">
                                            <p:cTn id="43" dur="500" fill="hold"/>
                                            <p:tgtEl>
                                              <p:spTgt spid="16"/>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17"/>
                                            </p:tgtEl>
                                            <p:attrNameLst>
                                              <p:attrName>style.visibility</p:attrName>
                                            </p:attrNameLst>
                                          </p:cBhvr>
                                          <p:to>
                                            <p:strVal val="visible"/>
                                          </p:to>
                                        </p:set>
                                        <p:anim calcmode="lin" valueType="num">
                                          <p:cBhvr additive="base">
                                            <p:cTn id="46" dur="500" fill="hold"/>
                                            <p:tgtEl>
                                              <p:spTgt spid="17"/>
                                            </p:tgtEl>
                                            <p:attrNameLst>
                                              <p:attrName>ppt_x</p:attrName>
                                            </p:attrNameLst>
                                          </p:cBhvr>
                                          <p:tavLst>
                                            <p:tav tm="0">
                                              <p:val>
                                                <p:strVal val="#ppt_x"/>
                                              </p:val>
                                            </p:tav>
                                            <p:tav tm="100000">
                                              <p:val>
                                                <p:strVal val="#ppt_x"/>
                                              </p:val>
                                            </p:tav>
                                          </p:tavLst>
                                        </p:anim>
                                        <p:anim calcmode="lin" valueType="num">
                                          <p:cBhvr additive="base">
                                            <p:cTn id="47" dur="500" fill="hold"/>
                                            <p:tgtEl>
                                              <p:spTgt spid="17"/>
                                            </p:tgtEl>
                                            <p:attrNameLst>
                                              <p:attrName>ppt_y</p:attrName>
                                            </p:attrNameLst>
                                          </p:cBhvr>
                                          <p:tavLst>
                                            <p:tav tm="0">
                                              <p:val>
                                                <p:strVal val="1+#ppt_h/2"/>
                                              </p:val>
                                            </p:tav>
                                            <p:tav tm="100000">
                                              <p:val>
                                                <p:strVal val="#ppt_y"/>
                                              </p:val>
                                            </p:tav>
                                          </p:tavLst>
                                        </p:anim>
                                      </p:childTnLst>
                                    </p:cTn>
                                  </p:par>
                                </p:childTnLst>
                              </p:cTn>
                            </p:par>
                            <p:par>
                              <p:cTn id="48" fill="hold">
                                <p:stCondLst>
                                  <p:cond delay="500"/>
                                </p:stCondLst>
                                <p:childTnLst>
                                  <p:par>
                                    <p:cTn id="49" presetID="2" presetClass="entr" presetSubtype="4" fill="hold" grpId="0" nodeType="after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ppt_x"/>
                                              </p:val>
                                            </p:tav>
                                            <p:tav tm="100000">
                                              <p:val>
                                                <p:strVal val="#ppt_x"/>
                                              </p:val>
                                            </p:tav>
                                          </p:tavLst>
                                        </p:anim>
                                        <p:anim calcmode="lin" valueType="num">
                                          <p:cBhvr additive="base">
                                            <p:cTn id="52" dur="500" fill="hold"/>
                                            <p:tgtEl>
                                              <p:spTgt spid="18"/>
                                            </p:tgtEl>
                                            <p:attrNameLst>
                                              <p:attrName>ppt_y</p:attrName>
                                            </p:attrNameLst>
                                          </p:cBhvr>
                                          <p:tavLst>
                                            <p:tav tm="0">
                                              <p:val>
                                                <p:strVal val="1+#ppt_h/2"/>
                                              </p:val>
                                            </p:tav>
                                            <p:tav tm="100000">
                                              <p:val>
                                                <p:strVal val="#ppt_y"/>
                                              </p:val>
                                            </p:tav>
                                          </p:tavLst>
                                        </p:anim>
                                      </p:childTnLst>
                                    </p:cTn>
                                  </p:par>
                                  <p:par>
                                    <p:cTn id="53" presetID="2" presetClass="entr" presetSubtype="4" fill="hold" grpId="0" nodeType="withEffect">
                                      <p:stCondLst>
                                        <p:cond delay="0"/>
                                      </p:stCondLst>
                                      <p:childTnLst>
                                        <p:set>
                                          <p:cBhvr>
                                            <p:cTn id="54" dur="1" fill="hold">
                                              <p:stCondLst>
                                                <p:cond delay="0"/>
                                              </p:stCondLst>
                                            </p:cTn>
                                            <p:tgtEl>
                                              <p:spTgt spid="19"/>
                                            </p:tgtEl>
                                            <p:attrNameLst>
                                              <p:attrName>style.visibility</p:attrName>
                                            </p:attrNameLst>
                                          </p:cBhvr>
                                          <p:to>
                                            <p:strVal val="visible"/>
                                          </p:to>
                                        </p:set>
                                        <p:anim calcmode="lin" valueType="num">
                                          <p:cBhvr additive="base">
                                            <p:cTn id="55" dur="500" fill="hold"/>
                                            <p:tgtEl>
                                              <p:spTgt spid="19"/>
                                            </p:tgtEl>
                                            <p:attrNameLst>
                                              <p:attrName>ppt_x</p:attrName>
                                            </p:attrNameLst>
                                          </p:cBhvr>
                                          <p:tavLst>
                                            <p:tav tm="0">
                                              <p:val>
                                                <p:strVal val="#ppt_x"/>
                                              </p:val>
                                            </p:tav>
                                            <p:tav tm="100000">
                                              <p:val>
                                                <p:strVal val="#ppt_x"/>
                                              </p:val>
                                            </p:tav>
                                          </p:tavLst>
                                        </p:anim>
                                        <p:anim calcmode="lin" valueType="num">
                                          <p:cBhvr additive="base">
                                            <p:cTn id="56" dur="500" fill="hold"/>
                                            <p:tgtEl>
                                              <p:spTgt spid="19"/>
                                            </p:tgtEl>
                                            <p:attrNameLst>
                                              <p:attrName>ppt_y</p:attrName>
                                            </p:attrNameLst>
                                          </p:cBhvr>
                                          <p:tavLst>
                                            <p:tav tm="0">
                                              <p:val>
                                                <p:strVal val="1+#ppt_h/2"/>
                                              </p:val>
                                            </p:tav>
                                            <p:tav tm="100000">
                                              <p:val>
                                                <p:strVal val="#ppt_y"/>
                                              </p:val>
                                            </p:tav>
                                          </p:tavLst>
                                        </p:anim>
                                      </p:childTnLst>
                                    </p:cTn>
                                  </p:par>
                                </p:childTnLst>
                              </p:cTn>
                            </p:par>
                            <p:par>
                              <p:cTn id="57" fill="hold">
                                <p:stCondLst>
                                  <p:cond delay="1000"/>
                                </p:stCondLst>
                                <p:childTnLst>
                                  <p:par>
                                    <p:cTn id="58" presetID="2" presetClass="entr" presetSubtype="4" fill="hold" grpId="0" nodeType="afterEffect">
                                      <p:stCondLst>
                                        <p:cond delay="0"/>
                                      </p:stCondLst>
                                      <p:childTnLst>
                                        <p:set>
                                          <p:cBhvr>
                                            <p:cTn id="59" dur="1" fill="hold">
                                              <p:stCondLst>
                                                <p:cond delay="0"/>
                                              </p:stCondLst>
                                            </p:cTn>
                                            <p:tgtEl>
                                              <p:spTgt spid="26"/>
                                            </p:tgtEl>
                                            <p:attrNameLst>
                                              <p:attrName>style.visibility</p:attrName>
                                            </p:attrNameLst>
                                          </p:cBhvr>
                                          <p:to>
                                            <p:strVal val="visible"/>
                                          </p:to>
                                        </p:set>
                                        <p:anim calcmode="lin" valueType="num">
                                          <p:cBhvr additive="base">
                                            <p:cTn id="60" dur="500" fill="hold"/>
                                            <p:tgtEl>
                                              <p:spTgt spid="26"/>
                                            </p:tgtEl>
                                            <p:attrNameLst>
                                              <p:attrName>ppt_x</p:attrName>
                                            </p:attrNameLst>
                                          </p:cBhvr>
                                          <p:tavLst>
                                            <p:tav tm="0">
                                              <p:val>
                                                <p:strVal val="#ppt_x"/>
                                              </p:val>
                                            </p:tav>
                                            <p:tav tm="100000">
                                              <p:val>
                                                <p:strVal val="#ppt_x"/>
                                              </p:val>
                                            </p:tav>
                                          </p:tavLst>
                                        </p:anim>
                                        <p:anim calcmode="lin" valueType="num">
                                          <p:cBhvr additive="base">
                                            <p:cTn id="61" dur="500" fill="hold"/>
                                            <p:tgtEl>
                                              <p:spTgt spid="26"/>
                                            </p:tgtEl>
                                            <p:attrNameLst>
                                              <p:attrName>ppt_y</p:attrName>
                                            </p:attrNameLst>
                                          </p:cBhvr>
                                          <p:tavLst>
                                            <p:tav tm="0">
                                              <p:val>
                                                <p:strVal val="1+#ppt_h/2"/>
                                              </p:val>
                                            </p:tav>
                                            <p:tav tm="100000">
                                              <p:val>
                                                <p:strVal val="#ppt_y"/>
                                              </p:val>
                                            </p:tav>
                                          </p:tavLst>
                                        </p:anim>
                                      </p:childTnLst>
                                    </p:cTn>
                                  </p:par>
                                  <p:par>
                                    <p:cTn id="62" presetID="2" presetClass="entr" presetSubtype="4" fill="hold" grpId="0" nodeType="withEffect">
                                      <p:stCondLst>
                                        <p:cond delay="0"/>
                                      </p:stCondLst>
                                      <p:childTnLst>
                                        <p:set>
                                          <p:cBhvr>
                                            <p:cTn id="63" dur="1" fill="hold">
                                              <p:stCondLst>
                                                <p:cond delay="0"/>
                                              </p:stCondLst>
                                            </p:cTn>
                                            <p:tgtEl>
                                              <p:spTgt spid="27"/>
                                            </p:tgtEl>
                                            <p:attrNameLst>
                                              <p:attrName>style.visibility</p:attrName>
                                            </p:attrNameLst>
                                          </p:cBhvr>
                                          <p:to>
                                            <p:strVal val="visible"/>
                                          </p:to>
                                        </p:set>
                                        <p:anim calcmode="lin" valueType="num">
                                          <p:cBhvr additive="base">
                                            <p:cTn id="64" dur="500" fill="hold"/>
                                            <p:tgtEl>
                                              <p:spTgt spid="27"/>
                                            </p:tgtEl>
                                            <p:attrNameLst>
                                              <p:attrName>ppt_x</p:attrName>
                                            </p:attrNameLst>
                                          </p:cBhvr>
                                          <p:tavLst>
                                            <p:tav tm="0">
                                              <p:val>
                                                <p:strVal val="#ppt_x"/>
                                              </p:val>
                                            </p:tav>
                                            <p:tav tm="100000">
                                              <p:val>
                                                <p:strVal val="#ppt_x"/>
                                              </p:val>
                                            </p:tav>
                                          </p:tavLst>
                                        </p:anim>
                                        <p:anim calcmode="lin" valueType="num">
                                          <p:cBhvr additive="base">
                                            <p:cTn id="65" dur="500" fill="hold"/>
                                            <p:tgtEl>
                                              <p:spTgt spid="27"/>
                                            </p:tgtEl>
                                            <p:attrNameLst>
                                              <p:attrName>ppt_y</p:attrName>
                                            </p:attrNameLst>
                                          </p:cBhvr>
                                          <p:tavLst>
                                            <p:tav tm="0">
                                              <p:val>
                                                <p:strVal val="1+#ppt_h/2"/>
                                              </p:val>
                                            </p:tav>
                                            <p:tav tm="100000">
                                              <p:val>
                                                <p:strVal val="#ppt_y"/>
                                              </p:val>
                                            </p:tav>
                                          </p:tavLst>
                                        </p:anim>
                                      </p:childTnLst>
                                    </p:cTn>
                                  </p:par>
                                </p:childTnLst>
                              </p:cTn>
                            </p:par>
                            <p:par>
                              <p:cTn id="66" fill="hold">
                                <p:stCondLst>
                                  <p:cond delay="1500"/>
                                </p:stCondLst>
                                <p:childTnLst>
                                  <p:par>
                                    <p:cTn id="67" presetID="2" presetClass="entr" presetSubtype="4" fill="hold" grpId="0" nodeType="afterEffect">
                                      <p:stCondLst>
                                        <p:cond delay="0"/>
                                      </p:stCondLst>
                                      <p:childTnLst>
                                        <p:set>
                                          <p:cBhvr>
                                            <p:cTn id="68" dur="1" fill="hold">
                                              <p:stCondLst>
                                                <p:cond delay="0"/>
                                              </p:stCondLst>
                                            </p:cTn>
                                            <p:tgtEl>
                                              <p:spTgt spid="32"/>
                                            </p:tgtEl>
                                            <p:attrNameLst>
                                              <p:attrName>style.visibility</p:attrName>
                                            </p:attrNameLst>
                                          </p:cBhvr>
                                          <p:to>
                                            <p:strVal val="visible"/>
                                          </p:to>
                                        </p:set>
                                        <p:anim calcmode="lin" valueType="num">
                                          <p:cBhvr additive="base">
                                            <p:cTn id="69" dur="500" fill="hold"/>
                                            <p:tgtEl>
                                              <p:spTgt spid="32"/>
                                            </p:tgtEl>
                                            <p:attrNameLst>
                                              <p:attrName>ppt_x</p:attrName>
                                            </p:attrNameLst>
                                          </p:cBhvr>
                                          <p:tavLst>
                                            <p:tav tm="0">
                                              <p:val>
                                                <p:strVal val="#ppt_x"/>
                                              </p:val>
                                            </p:tav>
                                            <p:tav tm="100000">
                                              <p:val>
                                                <p:strVal val="#ppt_x"/>
                                              </p:val>
                                            </p:tav>
                                          </p:tavLst>
                                        </p:anim>
                                        <p:anim calcmode="lin" valueType="num">
                                          <p:cBhvr additive="base">
                                            <p:cTn id="70" dur="500" fill="hold"/>
                                            <p:tgtEl>
                                              <p:spTgt spid="32"/>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33"/>
                                            </p:tgtEl>
                                            <p:attrNameLst>
                                              <p:attrName>style.visibility</p:attrName>
                                            </p:attrNameLst>
                                          </p:cBhvr>
                                          <p:to>
                                            <p:strVal val="visible"/>
                                          </p:to>
                                        </p:set>
                                        <p:anim calcmode="lin" valueType="num">
                                          <p:cBhvr additive="base">
                                            <p:cTn id="73" dur="500" fill="hold"/>
                                            <p:tgtEl>
                                              <p:spTgt spid="33"/>
                                            </p:tgtEl>
                                            <p:attrNameLst>
                                              <p:attrName>ppt_x</p:attrName>
                                            </p:attrNameLst>
                                          </p:cBhvr>
                                          <p:tavLst>
                                            <p:tav tm="0">
                                              <p:val>
                                                <p:strVal val="#ppt_x"/>
                                              </p:val>
                                            </p:tav>
                                            <p:tav tm="100000">
                                              <p:val>
                                                <p:strVal val="#ppt_x"/>
                                              </p:val>
                                            </p:tav>
                                          </p:tavLst>
                                        </p:anim>
                                        <p:anim calcmode="lin" valueType="num">
                                          <p:cBhvr additive="base">
                                            <p:cTn id="74" dur="500" fill="hold"/>
                                            <p:tgtEl>
                                              <p:spTgt spid="33"/>
                                            </p:tgtEl>
                                            <p:attrNameLst>
                                              <p:attrName>ppt_y</p:attrName>
                                            </p:attrNameLst>
                                          </p:cBhvr>
                                          <p:tavLst>
                                            <p:tav tm="0">
                                              <p:val>
                                                <p:strVal val="1+#ppt_h/2"/>
                                              </p:val>
                                            </p:tav>
                                            <p:tav tm="100000">
                                              <p:val>
                                                <p:strVal val="#ppt_y"/>
                                              </p:val>
                                            </p:tav>
                                          </p:tavLst>
                                        </p:anim>
                                      </p:childTnLst>
                                    </p:cTn>
                                  </p:par>
                                </p:childTnLst>
                              </p:cTn>
                            </p:par>
                            <p:par>
                              <p:cTn id="75" fill="hold">
                                <p:stCondLst>
                                  <p:cond delay="2000"/>
                                </p:stCondLst>
                                <p:childTnLst>
                                  <p:par>
                                    <p:cTn id="76" presetID="2" presetClass="entr" presetSubtype="4" fill="hold" grpId="0" nodeType="afterEffect">
                                      <p:stCondLst>
                                        <p:cond delay="0"/>
                                      </p:stCondLst>
                                      <p:childTnLst>
                                        <p:set>
                                          <p:cBhvr>
                                            <p:cTn id="77" dur="1" fill="hold">
                                              <p:stCondLst>
                                                <p:cond delay="0"/>
                                              </p:stCondLst>
                                            </p:cTn>
                                            <p:tgtEl>
                                              <p:spTgt spid="36"/>
                                            </p:tgtEl>
                                            <p:attrNameLst>
                                              <p:attrName>style.visibility</p:attrName>
                                            </p:attrNameLst>
                                          </p:cBhvr>
                                          <p:to>
                                            <p:strVal val="visible"/>
                                          </p:to>
                                        </p:set>
                                        <p:anim calcmode="lin" valueType="num">
                                          <p:cBhvr additive="base">
                                            <p:cTn id="78" dur="500" fill="hold"/>
                                            <p:tgtEl>
                                              <p:spTgt spid="36"/>
                                            </p:tgtEl>
                                            <p:attrNameLst>
                                              <p:attrName>ppt_x</p:attrName>
                                            </p:attrNameLst>
                                          </p:cBhvr>
                                          <p:tavLst>
                                            <p:tav tm="0">
                                              <p:val>
                                                <p:strVal val="#ppt_x"/>
                                              </p:val>
                                            </p:tav>
                                            <p:tav tm="100000">
                                              <p:val>
                                                <p:strVal val="#ppt_x"/>
                                              </p:val>
                                            </p:tav>
                                          </p:tavLst>
                                        </p:anim>
                                        <p:anim calcmode="lin" valueType="num">
                                          <p:cBhvr additive="base">
                                            <p:cTn id="79" dur="500" fill="hold"/>
                                            <p:tgtEl>
                                              <p:spTgt spid="36"/>
                                            </p:tgtEl>
                                            <p:attrNameLst>
                                              <p:attrName>ppt_y</p:attrName>
                                            </p:attrNameLst>
                                          </p:cBhvr>
                                          <p:tavLst>
                                            <p:tav tm="0">
                                              <p:val>
                                                <p:strVal val="1+#ppt_h/2"/>
                                              </p:val>
                                            </p:tav>
                                            <p:tav tm="100000">
                                              <p:val>
                                                <p:strVal val="#ppt_y"/>
                                              </p:val>
                                            </p:tav>
                                          </p:tavLst>
                                        </p:anim>
                                      </p:childTnLst>
                                    </p:cTn>
                                  </p:par>
                                  <p:par>
                                    <p:cTn id="80" presetID="2" presetClass="entr" presetSubtype="4" fill="hold" grpId="0" nodeType="withEffect">
                                      <p:stCondLst>
                                        <p:cond delay="0"/>
                                      </p:stCondLst>
                                      <p:childTnLst>
                                        <p:set>
                                          <p:cBhvr>
                                            <p:cTn id="81" dur="1" fill="hold">
                                              <p:stCondLst>
                                                <p:cond delay="0"/>
                                              </p:stCondLst>
                                            </p:cTn>
                                            <p:tgtEl>
                                              <p:spTgt spid="37"/>
                                            </p:tgtEl>
                                            <p:attrNameLst>
                                              <p:attrName>style.visibility</p:attrName>
                                            </p:attrNameLst>
                                          </p:cBhvr>
                                          <p:to>
                                            <p:strVal val="visible"/>
                                          </p:to>
                                        </p:set>
                                        <p:anim calcmode="lin" valueType="num">
                                          <p:cBhvr additive="base">
                                            <p:cTn id="82" dur="500" fill="hold"/>
                                            <p:tgtEl>
                                              <p:spTgt spid="37"/>
                                            </p:tgtEl>
                                            <p:attrNameLst>
                                              <p:attrName>ppt_x</p:attrName>
                                            </p:attrNameLst>
                                          </p:cBhvr>
                                          <p:tavLst>
                                            <p:tav tm="0">
                                              <p:val>
                                                <p:strVal val="#ppt_x"/>
                                              </p:val>
                                            </p:tav>
                                            <p:tav tm="100000">
                                              <p:val>
                                                <p:strVal val="#ppt_x"/>
                                              </p:val>
                                            </p:tav>
                                          </p:tavLst>
                                        </p:anim>
                                        <p:anim calcmode="lin" valueType="num">
                                          <p:cBhvr additive="base">
                                            <p:cTn id="83" dur="500" fill="hold"/>
                                            <p:tgtEl>
                                              <p:spTgt spid="37"/>
                                            </p:tgtEl>
                                            <p:attrNameLst>
                                              <p:attrName>ppt_y</p:attrName>
                                            </p:attrNameLst>
                                          </p:cBhvr>
                                          <p:tavLst>
                                            <p:tav tm="0">
                                              <p:val>
                                                <p:strVal val="1+#ppt_h/2"/>
                                              </p:val>
                                            </p:tav>
                                            <p:tav tm="100000">
                                              <p:val>
                                                <p:strVal val="#ppt_y"/>
                                              </p:val>
                                            </p:tav>
                                          </p:tavLst>
                                        </p:anim>
                                      </p:childTnLst>
                                    </p:cTn>
                                  </p:par>
                                  <p:par>
                                    <p:cTn id="84" presetID="42" presetClass="entr" presetSubtype="0" fill="hold" grpId="0" nodeType="withEffect">
                                      <p:stCondLst>
                                        <p:cond delay="0"/>
                                      </p:stCondLst>
                                      <p:childTnLst>
                                        <p:set>
                                          <p:cBhvr>
                                            <p:cTn id="85" dur="1" fill="hold">
                                              <p:stCondLst>
                                                <p:cond delay="0"/>
                                              </p:stCondLst>
                                            </p:cTn>
                                            <p:tgtEl>
                                              <p:spTgt spid="23"/>
                                            </p:tgtEl>
                                            <p:attrNameLst>
                                              <p:attrName>style.visibility</p:attrName>
                                            </p:attrNameLst>
                                          </p:cBhvr>
                                          <p:to>
                                            <p:strVal val="visible"/>
                                          </p:to>
                                        </p:set>
                                        <p:animEffect transition="in" filter="fade">
                                          <p:cBhvr>
                                            <p:cTn id="86" dur="1000"/>
                                            <p:tgtEl>
                                              <p:spTgt spid="23"/>
                                            </p:tgtEl>
                                          </p:cBhvr>
                                        </p:animEffect>
                                        <p:anim calcmode="lin" valueType="num">
                                          <p:cBhvr>
                                            <p:cTn id="87" dur="1000" fill="hold"/>
                                            <p:tgtEl>
                                              <p:spTgt spid="23"/>
                                            </p:tgtEl>
                                            <p:attrNameLst>
                                              <p:attrName>ppt_x</p:attrName>
                                            </p:attrNameLst>
                                          </p:cBhvr>
                                          <p:tavLst>
                                            <p:tav tm="0">
                                              <p:val>
                                                <p:strVal val="#ppt_x"/>
                                              </p:val>
                                            </p:tav>
                                            <p:tav tm="100000">
                                              <p:val>
                                                <p:strVal val="#ppt_x"/>
                                              </p:val>
                                            </p:tav>
                                          </p:tavLst>
                                        </p:anim>
                                        <p:anim calcmode="lin" valueType="num">
                                          <p:cBhvr>
                                            <p:cTn id="88" dur="1000" fill="hold"/>
                                            <p:tgtEl>
                                              <p:spTgt spid="23"/>
                                            </p:tgtEl>
                                            <p:attrNameLst>
                                              <p:attrName>ppt_y</p:attrName>
                                            </p:attrNameLst>
                                          </p:cBhvr>
                                          <p:tavLst>
                                            <p:tav tm="0">
                                              <p:val>
                                                <p:strVal val="#ppt_y+.1"/>
                                              </p:val>
                                            </p:tav>
                                            <p:tav tm="100000">
                                              <p:val>
                                                <p:strVal val="#ppt_y"/>
                                              </p:val>
                                            </p:tav>
                                          </p:tavLst>
                                        </p:anim>
                                      </p:childTnLst>
                                    </p:cTn>
                                  </p:par>
                                </p:childTnLst>
                              </p:cTn>
                            </p:par>
                            <p:par>
                              <p:cTn id="89" fill="hold">
                                <p:stCondLst>
                                  <p:cond delay="2500"/>
                                </p:stCondLst>
                                <p:childTnLst>
                                  <p:par>
                                    <p:cTn id="90" presetID="31" presetClass="entr" presetSubtype="0" fill="hold" grpId="0" nodeType="afterEffect">
                                      <p:stCondLst>
                                        <p:cond delay="0"/>
                                      </p:stCondLst>
                                      <p:childTnLst>
                                        <p:set>
                                          <p:cBhvr>
                                            <p:cTn id="91" dur="1" fill="hold">
                                              <p:stCondLst>
                                                <p:cond delay="0"/>
                                              </p:stCondLst>
                                            </p:cTn>
                                            <p:tgtEl>
                                              <p:spTgt spid="24"/>
                                            </p:tgtEl>
                                            <p:attrNameLst>
                                              <p:attrName>style.visibility</p:attrName>
                                            </p:attrNameLst>
                                          </p:cBhvr>
                                          <p:to>
                                            <p:strVal val="visible"/>
                                          </p:to>
                                        </p:set>
                                        <p:anim calcmode="lin" valueType="num">
                                          <p:cBhvr>
                                            <p:cTn id="92" dur="1000" fill="hold"/>
                                            <p:tgtEl>
                                              <p:spTgt spid="24"/>
                                            </p:tgtEl>
                                            <p:attrNameLst>
                                              <p:attrName>ppt_w</p:attrName>
                                            </p:attrNameLst>
                                          </p:cBhvr>
                                          <p:tavLst>
                                            <p:tav tm="0">
                                              <p:val>
                                                <p:fltVal val="0"/>
                                              </p:val>
                                            </p:tav>
                                            <p:tav tm="100000">
                                              <p:val>
                                                <p:strVal val="#ppt_w"/>
                                              </p:val>
                                            </p:tav>
                                          </p:tavLst>
                                        </p:anim>
                                        <p:anim calcmode="lin" valueType="num">
                                          <p:cBhvr>
                                            <p:cTn id="93" dur="1000" fill="hold"/>
                                            <p:tgtEl>
                                              <p:spTgt spid="24"/>
                                            </p:tgtEl>
                                            <p:attrNameLst>
                                              <p:attrName>ppt_h</p:attrName>
                                            </p:attrNameLst>
                                          </p:cBhvr>
                                          <p:tavLst>
                                            <p:tav tm="0">
                                              <p:val>
                                                <p:fltVal val="0"/>
                                              </p:val>
                                            </p:tav>
                                            <p:tav tm="100000">
                                              <p:val>
                                                <p:strVal val="#ppt_h"/>
                                              </p:val>
                                            </p:tav>
                                          </p:tavLst>
                                        </p:anim>
                                        <p:anim calcmode="lin" valueType="num">
                                          <p:cBhvr>
                                            <p:cTn id="94" dur="1000" fill="hold"/>
                                            <p:tgtEl>
                                              <p:spTgt spid="24"/>
                                            </p:tgtEl>
                                            <p:attrNameLst>
                                              <p:attrName>style.rotation</p:attrName>
                                            </p:attrNameLst>
                                          </p:cBhvr>
                                          <p:tavLst>
                                            <p:tav tm="0">
                                              <p:val>
                                                <p:fltVal val="90"/>
                                              </p:val>
                                            </p:tav>
                                            <p:tav tm="100000">
                                              <p:val>
                                                <p:fltVal val="0"/>
                                              </p:val>
                                            </p:tav>
                                          </p:tavLst>
                                        </p:anim>
                                        <p:animEffect transition="in" filter="fade">
                                          <p:cBhvr>
                                            <p:cTn id="95"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ldLvl="0" animBg="1"/>
          <p:bldP spid="9" grpId="0" bldLvl="0" animBg="1"/>
          <p:bldP spid="10" grpId="0" bldLvl="0" animBg="1"/>
          <p:bldP spid="11" grpId="0" bldLvl="0" animBg="1"/>
          <p:bldP spid="12" grpId="0" bldLvl="0" animBg="1"/>
          <p:bldP spid="13" grpId="0" bldLvl="0" animBg="1"/>
          <p:bldP spid="18" grpId="0"/>
          <p:bldP spid="19" grpId="0"/>
          <p:bldP spid="26" grpId="0"/>
          <p:bldP spid="27" grpId="0"/>
          <p:bldP spid="32" grpId="0"/>
          <p:bldP spid="33" grpId="0"/>
          <p:bldP spid="36" grpId="0"/>
          <p:bldP spid="37" grpId="0"/>
          <p:bldP spid="23" grpId="0"/>
          <p:bldP spid="24" grpId="0" bldLvl="0" animBg="1"/>
        </p:bldLst>
      </p:timing>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任意多边形: 形状 13"/>
          <p:cNvSpPr/>
          <p:nvPr/>
        </p:nvSpPr>
        <p:spPr>
          <a:xfrm rot="21019517">
            <a:off x="-613021" y="-396909"/>
            <a:ext cx="6941942" cy="6940407"/>
          </a:xfrm>
          <a:custGeom>
            <a:avLst/>
            <a:gdLst>
              <a:gd name="connsiteX0" fmla="*/ 613277 w 3866328"/>
              <a:gd name="connsiteY0" fmla="*/ 140207 h 4172679"/>
              <a:gd name="connsiteX1" fmla="*/ 2546080 w 3866328"/>
              <a:gd name="connsiteY1" fmla="*/ 399531 h 4172679"/>
              <a:gd name="connsiteX2" fmla="*/ 3805207 w 3866328"/>
              <a:gd name="connsiteY2" fmla="*/ 1545372 h 4172679"/>
              <a:gd name="connsiteX3" fmla="*/ 3807012 w 3866328"/>
              <a:gd name="connsiteY3" fmla="*/ 1550368 h 4172679"/>
              <a:gd name="connsiteX4" fmla="*/ 3829988 w 3866328"/>
              <a:gd name="connsiteY4" fmla="*/ 1589517 h 4172679"/>
              <a:gd name="connsiteX5" fmla="*/ 3865844 w 3866328"/>
              <a:gd name="connsiteY5" fmla="*/ 1770949 h 4172679"/>
              <a:gd name="connsiteX6" fmla="*/ 3864378 w 3866328"/>
              <a:gd name="connsiteY6" fmla="*/ 1791606 h 4172679"/>
              <a:gd name="connsiteX7" fmla="*/ 3866328 w 3866328"/>
              <a:gd name="connsiteY7" fmla="*/ 1834775 h 4172679"/>
              <a:gd name="connsiteX8" fmla="*/ 3853401 w 3866328"/>
              <a:gd name="connsiteY8" fmla="*/ 1920995 h 4172679"/>
              <a:gd name="connsiteX9" fmla="*/ 3843093 w 3866328"/>
              <a:gd name="connsiteY9" fmla="*/ 1947820 h 4172679"/>
              <a:gd name="connsiteX10" fmla="*/ 3834969 w 3866328"/>
              <a:gd name="connsiteY10" fmla="*/ 1986353 h 4172679"/>
              <a:gd name="connsiteX11" fmla="*/ 2672420 w 3866328"/>
              <a:gd name="connsiteY11" fmla="*/ 3433435 h 4172679"/>
              <a:gd name="connsiteX12" fmla="*/ 856034 w 3866328"/>
              <a:gd name="connsiteY12" fmla="*/ 4165915 h 4172679"/>
              <a:gd name="connsiteX13" fmla="*/ 774152 w 3866328"/>
              <a:gd name="connsiteY13" fmla="*/ 4149628 h 4172679"/>
              <a:gd name="connsiteX14" fmla="*/ 763689 w 3866328"/>
              <a:gd name="connsiteY14" fmla="*/ 4148356 h 4172679"/>
              <a:gd name="connsiteX15" fmla="*/ 758900 w 3866328"/>
              <a:gd name="connsiteY15" fmla="*/ 4146595 h 4172679"/>
              <a:gd name="connsiteX16" fmla="*/ 753837 w 3866328"/>
              <a:gd name="connsiteY16" fmla="*/ 4145587 h 4172679"/>
              <a:gd name="connsiteX17" fmla="*/ 691610 w 3866328"/>
              <a:gd name="connsiteY17" fmla="*/ 4121853 h 4172679"/>
              <a:gd name="connsiteX18" fmla="*/ 679226 w 3866328"/>
              <a:gd name="connsiteY18" fmla="*/ 4117300 h 4172679"/>
              <a:gd name="connsiteX19" fmla="*/ 678511 w 3866328"/>
              <a:gd name="connsiteY19" fmla="*/ 4116857 h 4172679"/>
              <a:gd name="connsiteX20" fmla="*/ 664236 w 3866328"/>
              <a:gd name="connsiteY20" fmla="*/ 4111412 h 4172679"/>
              <a:gd name="connsiteX21" fmla="*/ 588310 w 3866328"/>
              <a:gd name="connsiteY21" fmla="*/ 4063104 h 4172679"/>
              <a:gd name="connsiteX22" fmla="*/ 556369 w 3866328"/>
              <a:gd name="connsiteY22" fmla="*/ 4030352 h 4172679"/>
              <a:gd name="connsiteX23" fmla="*/ 519547 w 3866328"/>
              <a:gd name="connsiteY23" fmla="*/ 3997884 h 4172679"/>
              <a:gd name="connsiteX24" fmla="*/ 0 w 3866328"/>
              <a:gd name="connsiteY24" fmla="*/ 2109537 h 4172679"/>
              <a:gd name="connsiteX25" fmla="*/ 597702 w 3866328"/>
              <a:gd name="connsiteY25" fmla="*/ 152275 h 4172679"/>
              <a:gd name="connsiteX26" fmla="*/ 605929 w 3866328"/>
              <a:gd name="connsiteY26" fmla="*/ 147179 h 4172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66328" h="4172679">
                <a:moveTo>
                  <a:pt x="613277" y="140207"/>
                </a:moveTo>
                <a:cubicBezTo>
                  <a:pt x="942882" y="-114697"/>
                  <a:pt x="1743763" y="-18409"/>
                  <a:pt x="2546080" y="399531"/>
                </a:cubicBezTo>
                <a:cubicBezTo>
                  <a:pt x="3176472" y="727912"/>
                  <a:pt x="3643634" y="1169373"/>
                  <a:pt x="3805207" y="1545372"/>
                </a:cubicBezTo>
                <a:lnTo>
                  <a:pt x="3807012" y="1550368"/>
                </a:lnTo>
                <a:lnTo>
                  <a:pt x="3829988" y="1589517"/>
                </a:lnTo>
                <a:cubicBezTo>
                  <a:pt x="3853560" y="1643474"/>
                  <a:pt x="3865262" y="1704381"/>
                  <a:pt x="3865844" y="1770949"/>
                </a:cubicBezTo>
                <a:lnTo>
                  <a:pt x="3864378" y="1791606"/>
                </a:lnTo>
                <a:lnTo>
                  <a:pt x="3866328" y="1834775"/>
                </a:lnTo>
                <a:cubicBezTo>
                  <a:pt x="3864901" y="1864503"/>
                  <a:pt x="3860627" y="1893288"/>
                  <a:pt x="3853401" y="1920995"/>
                </a:cubicBezTo>
                <a:lnTo>
                  <a:pt x="3843093" y="1947820"/>
                </a:lnTo>
                <a:lnTo>
                  <a:pt x="3834969" y="1986353"/>
                </a:lnTo>
                <a:cubicBezTo>
                  <a:pt x="3719934" y="2407688"/>
                  <a:pt x="3291040" y="2961393"/>
                  <a:pt x="2672420" y="3433435"/>
                </a:cubicBezTo>
                <a:cubicBezTo>
                  <a:pt x="1997562" y="3948390"/>
                  <a:pt x="1288580" y="4219908"/>
                  <a:pt x="856034" y="4165915"/>
                </a:cubicBezTo>
                <a:lnTo>
                  <a:pt x="774152" y="4149628"/>
                </a:lnTo>
                <a:lnTo>
                  <a:pt x="763689" y="4148356"/>
                </a:lnTo>
                <a:lnTo>
                  <a:pt x="758900" y="4146595"/>
                </a:lnTo>
                <a:lnTo>
                  <a:pt x="753837" y="4145587"/>
                </a:lnTo>
                <a:lnTo>
                  <a:pt x="691610" y="4121853"/>
                </a:lnTo>
                <a:lnTo>
                  <a:pt x="679226" y="4117300"/>
                </a:lnTo>
                <a:lnTo>
                  <a:pt x="678511" y="4116857"/>
                </a:lnTo>
                <a:lnTo>
                  <a:pt x="664236" y="4111412"/>
                </a:lnTo>
                <a:cubicBezTo>
                  <a:pt x="636588" y="4097681"/>
                  <a:pt x="611219" y="4081594"/>
                  <a:pt x="588310" y="4063104"/>
                </a:cubicBezTo>
                <a:lnTo>
                  <a:pt x="556369" y="4030352"/>
                </a:lnTo>
                <a:lnTo>
                  <a:pt x="519547" y="3997884"/>
                </a:lnTo>
                <a:cubicBezTo>
                  <a:pt x="214231" y="3686768"/>
                  <a:pt x="0" y="2958426"/>
                  <a:pt x="0" y="2109537"/>
                </a:cubicBezTo>
                <a:cubicBezTo>
                  <a:pt x="0" y="1189907"/>
                  <a:pt x="251424" y="411752"/>
                  <a:pt x="597702" y="152275"/>
                </a:cubicBezTo>
                <a:lnTo>
                  <a:pt x="605929" y="147179"/>
                </a:lnTo>
                <a:close/>
              </a:path>
            </a:pathLst>
          </a:custGeom>
          <a:gradFill>
            <a:gsLst>
              <a:gs pos="97000">
                <a:srgbClr val="7B77FF"/>
              </a:gs>
              <a:gs pos="1770">
                <a:srgbClr val="DEDEFF"/>
              </a:gs>
              <a:gs pos="44000">
                <a:srgbClr val="9D8EFF"/>
              </a:gs>
            </a:gsLst>
            <a:lin ang="2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17"/>
          <p:cNvSpPr txBox="1"/>
          <p:nvPr/>
        </p:nvSpPr>
        <p:spPr>
          <a:xfrm>
            <a:off x="1084135" y="2272494"/>
            <a:ext cx="3548279" cy="938719"/>
          </a:xfrm>
          <a:prstGeom prst="rect">
            <a:avLst/>
          </a:prstGeom>
          <a:noFill/>
        </p:spPr>
        <p:txBody>
          <a:bodyPr wrap="none" rtlCol="0">
            <a:spAutoFit/>
          </a:bodyPr>
          <a:lstStyle/>
          <a:p>
            <a:pPr algn="ctr"/>
            <a:r>
              <a:rPr lang="en-US" altLang="zh-CN" sz="5500" b="1" dirty="0">
                <a:solidFill>
                  <a:schemeClr val="bg1"/>
                </a:solidFill>
                <a:latin typeface="微软雅黑" panose="020B0503020204020204" pitchFamily="34" charset="-122"/>
                <a:ea typeface="微软雅黑" panose="020B0503020204020204" pitchFamily="34" charset="-122"/>
              </a:rPr>
              <a:t>PART   05</a:t>
            </a:r>
            <a:endParaRPr lang="zh-CN" altLang="en-US" sz="5500" b="1" dirty="0">
              <a:solidFill>
                <a:schemeClr val="bg1"/>
              </a:solidFill>
              <a:latin typeface="微软雅黑" panose="020B0503020204020204" pitchFamily="34" charset="-122"/>
              <a:ea typeface="微软雅黑" panose="020B0503020204020204" pitchFamily="34" charset="-122"/>
            </a:endParaRPr>
          </a:p>
        </p:txBody>
      </p:sp>
      <p:sp>
        <p:nvSpPr>
          <p:cNvPr id="20" name="TextBox 17"/>
          <p:cNvSpPr txBox="1"/>
          <p:nvPr/>
        </p:nvSpPr>
        <p:spPr>
          <a:xfrm>
            <a:off x="6889068" y="1572913"/>
            <a:ext cx="4416594" cy="938719"/>
          </a:xfrm>
          <a:prstGeom prst="rect">
            <a:avLst/>
          </a:prstGeom>
          <a:noFill/>
        </p:spPr>
        <p:txBody>
          <a:bodyPr wrap="none" rtlCol="0">
            <a:spAutoFit/>
          </a:bodyPr>
          <a:lstStyle/>
          <a:p>
            <a:r>
              <a:rPr lang="zh-CN" altLang="en-US" sz="5500" b="1" dirty="0">
                <a:solidFill>
                  <a:srgbClr val="7B77FF"/>
                </a:solidFill>
                <a:latin typeface="微软雅黑" panose="020B0503020204020204" pitchFamily="34" charset="-122"/>
                <a:ea typeface="微软雅黑" panose="020B0503020204020204" pitchFamily="34" charset="-122"/>
                <a:sym typeface="+mn-lt"/>
              </a:rPr>
              <a:t>投资回报分析</a:t>
            </a:r>
          </a:p>
        </p:txBody>
      </p:sp>
      <p:sp>
        <p:nvSpPr>
          <p:cNvPr id="21" name="TextBox 17"/>
          <p:cNvSpPr txBox="1"/>
          <p:nvPr/>
        </p:nvSpPr>
        <p:spPr>
          <a:xfrm>
            <a:off x="6907356" y="4513515"/>
            <a:ext cx="2057311" cy="1422954"/>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zh-CN" altLang="en-US" sz="2000" dirty="0">
                <a:solidFill>
                  <a:srgbClr val="7B77FF"/>
                </a:solidFill>
                <a:latin typeface="微软雅黑" panose="020B0503020204020204" pitchFamily="34" charset="-122"/>
                <a:ea typeface="微软雅黑" panose="020B0503020204020204" pitchFamily="34" charset="-122"/>
                <a:sym typeface="+mn-lt"/>
              </a:rPr>
              <a:t>未来目标</a:t>
            </a:r>
          </a:p>
          <a:p>
            <a:pPr marL="342900" indent="-342900">
              <a:lnSpc>
                <a:spcPct val="150000"/>
              </a:lnSpc>
              <a:buFont typeface="Wingdings" panose="05000000000000000000" pitchFamily="2" charset="2"/>
              <a:buChar char="Ø"/>
            </a:pPr>
            <a:r>
              <a:rPr lang="zh-CN" altLang="en-US" sz="2000" dirty="0">
                <a:solidFill>
                  <a:srgbClr val="7B77FF"/>
                </a:solidFill>
                <a:latin typeface="微软雅黑" panose="020B0503020204020204" pitchFamily="34" charset="-122"/>
                <a:ea typeface="微软雅黑" panose="020B0503020204020204" pitchFamily="34" charset="-122"/>
                <a:sym typeface="+mn-lt"/>
              </a:rPr>
              <a:t>财务预算</a:t>
            </a:r>
          </a:p>
          <a:p>
            <a:pPr marL="342900" indent="-342900">
              <a:lnSpc>
                <a:spcPct val="150000"/>
              </a:lnSpc>
              <a:buFont typeface="Wingdings" panose="05000000000000000000" pitchFamily="2" charset="2"/>
              <a:buChar char="Ø"/>
            </a:pPr>
            <a:r>
              <a:rPr lang="zh-CN" altLang="en-US" sz="2000" dirty="0">
                <a:solidFill>
                  <a:srgbClr val="7B77FF"/>
                </a:solidFill>
                <a:latin typeface="微软雅黑" panose="020B0503020204020204" pitchFamily="34" charset="-122"/>
                <a:ea typeface="微软雅黑" panose="020B0503020204020204" pitchFamily="34" charset="-122"/>
                <a:sym typeface="+mn-lt"/>
              </a:rPr>
              <a:t>融资计划</a:t>
            </a:r>
          </a:p>
        </p:txBody>
      </p:sp>
      <p:sp>
        <p:nvSpPr>
          <p:cNvPr id="22" name="矩形 21"/>
          <p:cNvSpPr/>
          <p:nvPr/>
        </p:nvSpPr>
        <p:spPr>
          <a:xfrm>
            <a:off x="6889069" y="3000078"/>
            <a:ext cx="4416594" cy="988476"/>
          </a:xfrm>
          <a:prstGeom prst="rect">
            <a:avLst/>
          </a:prstGeom>
        </p:spPr>
        <p:txBody>
          <a:bodyPr wrap="square">
            <a:spAutoFit/>
          </a:bodyPr>
          <a:lstStyle/>
          <a:p>
            <a:pPr>
              <a:lnSpc>
                <a:spcPct val="150000"/>
              </a:lnSpc>
            </a:pPr>
            <a:r>
              <a:rPr lang="en-US" altLang="zh-CN" sz="1000" dirty="0">
                <a:solidFill>
                  <a:schemeClr val="bg1">
                    <a:lumMod val="75000"/>
                  </a:schemeClr>
                </a:solidFill>
                <a:latin typeface="微软雅黑" panose="020B0503020204020204" pitchFamily="34" charset="-122"/>
                <a:ea typeface="微软雅黑" panose="020B0503020204020204" pitchFamily="34" charset="-122"/>
              </a:rPr>
              <a:t>CLICK HERE TO ENTER THE CONTENT OF THIS SUBTITLE OR RELATED TO THIS GRAPH, DATA STATISTICS, EVENT ANALYSIS, SUMMARY AND OTHER TEXT DESCRIPTION CONTENT, LISTEN TO THE WIND BLOWING, FOR YOUR SPEECH BONUS!</a:t>
            </a:r>
            <a:endParaRPr lang="zh-CN" altLang="en-US" sz="1000" dirty="0">
              <a:solidFill>
                <a:schemeClr val="bg1">
                  <a:lumMod val="75000"/>
                </a:schemeClr>
              </a:solidFill>
              <a:latin typeface="微软雅黑" panose="020B0503020204020204" pitchFamily="34" charset="-122"/>
              <a:ea typeface="微软雅黑" panose="020B0503020204020204" pitchFamily="34" charset="-122"/>
            </a:endParaRPr>
          </a:p>
        </p:txBody>
      </p:sp>
      <p:cxnSp>
        <p:nvCxnSpPr>
          <p:cNvPr id="23" name="直接连接符 22"/>
          <p:cNvCxnSpPr/>
          <p:nvPr/>
        </p:nvCxnSpPr>
        <p:spPr>
          <a:xfrm>
            <a:off x="6907356" y="2741841"/>
            <a:ext cx="2766646" cy="0"/>
          </a:xfrm>
          <a:prstGeom prst="line">
            <a:avLst/>
          </a:prstGeom>
          <a:ln>
            <a:gradFill>
              <a:gsLst>
                <a:gs pos="0">
                  <a:schemeClr val="accent1">
                    <a:lumMod val="5000"/>
                    <a:lumOff val="95000"/>
                  </a:schemeClr>
                </a:gs>
                <a:gs pos="74000">
                  <a:srgbClr val="857EFF"/>
                </a:gs>
                <a:gs pos="83000">
                  <a:srgbClr val="9D8EFF"/>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9015936" y="4513515"/>
            <a:ext cx="2836095" cy="961289"/>
          </a:xfrm>
          <a:prstGeom prst="rect">
            <a:avLst/>
          </a:prstGeom>
        </p:spPr>
        <p:txBody>
          <a:bodyPr wrap="square">
            <a:spAutoFit/>
          </a:bodyPr>
          <a:lstStyle/>
          <a:p>
            <a:pPr marL="342900" indent="-342900">
              <a:lnSpc>
                <a:spcPct val="150000"/>
              </a:lnSpc>
              <a:buFont typeface="Wingdings" panose="05000000000000000000" pitchFamily="2" charset="2"/>
              <a:buChar char="Ø"/>
            </a:pPr>
            <a:r>
              <a:rPr lang="zh-CN" altLang="en-US" sz="2000" dirty="0">
                <a:solidFill>
                  <a:srgbClr val="7B77FF"/>
                </a:solidFill>
                <a:latin typeface="微软雅黑" panose="020B0503020204020204" pitchFamily="34" charset="-122"/>
                <a:ea typeface="微软雅黑" panose="020B0503020204020204" pitchFamily="34" charset="-122"/>
                <a:sym typeface="+mn-lt"/>
              </a:rPr>
              <a:t>融资需求</a:t>
            </a:r>
          </a:p>
          <a:p>
            <a:pPr marL="342900" indent="-342900">
              <a:lnSpc>
                <a:spcPct val="150000"/>
              </a:lnSpc>
              <a:buFont typeface="Wingdings" panose="05000000000000000000" pitchFamily="2" charset="2"/>
              <a:buChar char="Ø"/>
            </a:pPr>
            <a:r>
              <a:rPr lang="zh-CN" altLang="en-US" sz="2000" dirty="0">
                <a:solidFill>
                  <a:srgbClr val="7B77FF"/>
                </a:solidFill>
                <a:latin typeface="微软雅黑" panose="020B0503020204020204" pitchFamily="34" charset="-122"/>
                <a:ea typeface="微软雅黑" panose="020B0503020204020204" pitchFamily="34" charset="-122"/>
                <a:sym typeface="+mn-lt"/>
              </a:rPr>
              <a:t>融资用途</a:t>
            </a: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0-#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52" presetClass="entr" presetSubtype="0"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Scale>
                                      <p:cBhvr>
                                        <p:cTn id="16" dur="1000" decel="50000" fill="hold">
                                          <p:stCondLst>
                                            <p:cond delay="0"/>
                                          </p:stCondLst>
                                        </p:cTn>
                                        <p:tgtEl>
                                          <p:spTgt spid="2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7" dur="1000" decel="50000" fill="hold">
                                          <p:stCondLst>
                                            <p:cond delay="0"/>
                                          </p:stCondLst>
                                        </p:cTn>
                                        <p:tgtEl>
                                          <p:spTgt spid="20"/>
                                        </p:tgtEl>
                                        <p:attrNameLst>
                                          <p:attrName>ppt_x</p:attrName>
                                          <p:attrName>ppt_y</p:attrName>
                                        </p:attrNameLst>
                                      </p:cBhvr>
                                    </p:animMotion>
                                    <p:animEffect transition="in" filter="fade">
                                      <p:cBhvr>
                                        <p:cTn id="18" dur="1000"/>
                                        <p:tgtEl>
                                          <p:spTgt spid="20"/>
                                        </p:tgtEl>
                                      </p:cBhvr>
                                    </p:animEffect>
                                  </p:childTnLst>
                                </p:cTn>
                              </p:par>
                            </p:childTnLst>
                          </p:cTn>
                        </p:par>
                        <p:par>
                          <p:cTn id="19" fill="hold">
                            <p:stCondLst>
                              <p:cond delay="2000"/>
                            </p:stCondLst>
                            <p:childTnLst>
                              <p:par>
                                <p:cTn id="20" presetID="2" presetClass="entr" presetSubtype="2" fill="hold" nodeType="afterEffect">
                                  <p:stCondLst>
                                    <p:cond delay="0"/>
                                  </p:stCondLst>
                                  <p:childTnLst>
                                    <p:set>
                                      <p:cBhvr>
                                        <p:cTn id="21" dur="1" fill="hold">
                                          <p:stCondLst>
                                            <p:cond delay="0"/>
                                          </p:stCondLst>
                                        </p:cTn>
                                        <p:tgtEl>
                                          <p:spTgt spid="23"/>
                                        </p:tgtEl>
                                        <p:attrNameLst>
                                          <p:attrName>style.visibility</p:attrName>
                                        </p:attrNameLst>
                                      </p:cBhvr>
                                      <p:to>
                                        <p:strVal val="visible"/>
                                      </p:to>
                                    </p:set>
                                    <p:anim calcmode="lin" valueType="num">
                                      <p:cBhvr additive="base">
                                        <p:cTn id="22" dur="500" fill="hold"/>
                                        <p:tgtEl>
                                          <p:spTgt spid="23"/>
                                        </p:tgtEl>
                                        <p:attrNameLst>
                                          <p:attrName>ppt_x</p:attrName>
                                        </p:attrNameLst>
                                      </p:cBhvr>
                                      <p:tavLst>
                                        <p:tav tm="0">
                                          <p:val>
                                            <p:strVal val="1+#ppt_w/2"/>
                                          </p:val>
                                        </p:tav>
                                        <p:tav tm="100000">
                                          <p:val>
                                            <p:strVal val="#ppt_x"/>
                                          </p:val>
                                        </p:tav>
                                      </p:tavLst>
                                    </p:anim>
                                    <p:anim calcmode="lin" valueType="num">
                                      <p:cBhvr additive="base">
                                        <p:cTn id="23" dur="500" fill="hold"/>
                                        <p:tgtEl>
                                          <p:spTgt spid="23"/>
                                        </p:tgtEl>
                                        <p:attrNameLst>
                                          <p:attrName>ppt_y</p:attrName>
                                        </p:attrNameLst>
                                      </p:cBhvr>
                                      <p:tavLst>
                                        <p:tav tm="0">
                                          <p:val>
                                            <p:strVal val="#ppt_y"/>
                                          </p:val>
                                        </p:tav>
                                        <p:tav tm="100000">
                                          <p:val>
                                            <p:strVal val="#ppt_y"/>
                                          </p:val>
                                        </p:tav>
                                      </p:tavLst>
                                    </p:anim>
                                  </p:childTnLst>
                                </p:cTn>
                              </p:par>
                            </p:childTnLst>
                          </p:cTn>
                        </p:par>
                        <p:par>
                          <p:cTn id="24" fill="hold">
                            <p:stCondLst>
                              <p:cond delay="2500"/>
                            </p:stCondLst>
                            <p:childTnLst>
                              <p:par>
                                <p:cTn id="25" presetID="2" presetClass="entr" presetSubtype="2" fill="hold" grpId="0" nodeType="after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500" fill="hold"/>
                                        <p:tgtEl>
                                          <p:spTgt spid="22"/>
                                        </p:tgtEl>
                                        <p:attrNameLst>
                                          <p:attrName>ppt_x</p:attrName>
                                        </p:attrNameLst>
                                      </p:cBhvr>
                                      <p:tavLst>
                                        <p:tav tm="0">
                                          <p:val>
                                            <p:strVal val="1+#ppt_w/2"/>
                                          </p:val>
                                        </p:tav>
                                        <p:tav tm="100000">
                                          <p:val>
                                            <p:strVal val="#ppt_x"/>
                                          </p:val>
                                        </p:tav>
                                      </p:tavLst>
                                    </p:anim>
                                    <p:anim calcmode="lin" valueType="num">
                                      <p:cBhvr additive="base">
                                        <p:cTn id="28" dur="500" fill="hold"/>
                                        <p:tgtEl>
                                          <p:spTgt spid="22"/>
                                        </p:tgtEl>
                                        <p:attrNameLst>
                                          <p:attrName>ppt_y</p:attrName>
                                        </p:attrNameLst>
                                      </p:cBhvr>
                                      <p:tavLst>
                                        <p:tav tm="0">
                                          <p:val>
                                            <p:strVal val="#ppt_y"/>
                                          </p:val>
                                        </p:tav>
                                        <p:tav tm="100000">
                                          <p:val>
                                            <p:strVal val="#ppt_y"/>
                                          </p:val>
                                        </p:tav>
                                      </p:tavLst>
                                    </p:anim>
                                  </p:childTnLst>
                                </p:cTn>
                              </p:par>
                            </p:childTnLst>
                          </p:cTn>
                        </p:par>
                        <p:par>
                          <p:cTn id="29" fill="hold">
                            <p:stCondLst>
                              <p:cond delay="3000"/>
                            </p:stCondLst>
                            <p:childTnLst>
                              <p:par>
                                <p:cTn id="30" presetID="15" presetClass="entr" presetSubtype="0" fill="hold" grpId="0" nodeType="afterEffect">
                                  <p:stCondLst>
                                    <p:cond delay="0"/>
                                  </p:stCondLst>
                                  <p:childTnLst>
                                    <p:set>
                                      <p:cBhvr>
                                        <p:cTn id="31" dur="1" fill="hold">
                                          <p:stCondLst>
                                            <p:cond delay="0"/>
                                          </p:stCondLst>
                                        </p:cTn>
                                        <p:tgtEl>
                                          <p:spTgt spid="21"/>
                                        </p:tgtEl>
                                        <p:attrNameLst>
                                          <p:attrName>style.visibility</p:attrName>
                                        </p:attrNameLst>
                                      </p:cBhvr>
                                      <p:to>
                                        <p:strVal val="visible"/>
                                      </p:to>
                                    </p:set>
                                    <p:anim calcmode="lin" valueType="num">
                                      <p:cBhvr>
                                        <p:cTn id="32" dur="1000" fill="hold"/>
                                        <p:tgtEl>
                                          <p:spTgt spid="21"/>
                                        </p:tgtEl>
                                        <p:attrNameLst>
                                          <p:attrName>ppt_w</p:attrName>
                                        </p:attrNameLst>
                                      </p:cBhvr>
                                      <p:tavLst>
                                        <p:tav tm="0">
                                          <p:val>
                                            <p:fltVal val="0"/>
                                          </p:val>
                                        </p:tav>
                                        <p:tav tm="100000">
                                          <p:val>
                                            <p:strVal val="#ppt_w"/>
                                          </p:val>
                                        </p:tav>
                                      </p:tavLst>
                                    </p:anim>
                                    <p:anim calcmode="lin" valueType="num">
                                      <p:cBhvr>
                                        <p:cTn id="33" dur="1000" fill="hold"/>
                                        <p:tgtEl>
                                          <p:spTgt spid="21"/>
                                        </p:tgtEl>
                                        <p:attrNameLst>
                                          <p:attrName>ppt_h</p:attrName>
                                        </p:attrNameLst>
                                      </p:cBhvr>
                                      <p:tavLst>
                                        <p:tav tm="0">
                                          <p:val>
                                            <p:fltVal val="0"/>
                                          </p:val>
                                        </p:tav>
                                        <p:tav tm="100000">
                                          <p:val>
                                            <p:strVal val="#ppt_h"/>
                                          </p:val>
                                        </p:tav>
                                      </p:tavLst>
                                    </p:anim>
                                    <p:anim calcmode="lin" valueType="num">
                                      <p:cBhvr>
                                        <p:cTn id="34" dur="1000" fill="hold"/>
                                        <p:tgtEl>
                                          <p:spTgt spid="21"/>
                                        </p:tgtEl>
                                        <p:attrNameLst>
                                          <p:attrName>ppt_x</p:attrName>
                                        </p:attrNameLst>
                                      </p:cBhvr>
                                      <p:tavLst>
                                        <p:tav tm="0" fmla="#ppt_x+(cos(-2*pi*(1-$))*-#ppt_x-sin(-2*pi*(1-$))*(1-#ppt_y))*(1-$)">
                                          <p:val>
                                            <p:fltVal val="0"/>
                                          </p:val>
                                        </p:tav>
                                        <p:tav tm="100000">
                                          <p:val>
                                            <p:fltVal val="1"/>
                                          </p:val>
                                        </p:tav>
                                      </p:tavLst>
                                    </p:anim>
                                    <p:anim calcmode="lin" valueType="num">
                                      <p:cBhvr>
                                        <p:cTn id="35" dur="1000" fill="hold"/>
                                        <p:tgtEl>
                                          <p:spTgt spid="21"/>
                                        </p:tgtEl>
                                        <p:attrNameLst>
                                          <p:attrName>ppt_y</p:attrName>
                                        </p:attrNameLst>
                                      </p:cBhvr>
                                      <p:tavLst>
                                        <p:tav tm="0" fmla="#ppt_y+(sin(-2*pi*(1-$))*-#ppt_x+cos(-2*pi*(1-$))*(1-#ppt_y))*(1-$)">
                                          <p:val>
                                            <p:fltVal val="0"/>
                                          </p:val>
                                        </p:tav>
                                        <p:tav tm="100000">
                                          <p:val>
                                            <p:fltVal val="1"/>
                                          </p:val>
                                        </p:tav>
                                      </p:tavLst>
                                    </p:anim>
                                  </p:childTnLst>
                                </p:cTn>
                              </p:par>
                            </p:childTnLst>
                          </p:cTn>
                        </p:par>
                        <p:par>
                          <p:cTn id="36" fill="hold">
                            <p:stCondLst>
                              <p:cond delay="4000"/>
                            </p:stCondLst>
                            <p:childTnLst>
                              <p:par>
                                <p:cTn id="37" presetID="15" presetClass="entr" presetSubtype="0" fill="hold" grpId="0" nodeType="afterEffect">
                                  <p:stCondLst>
                                    <p:cond delay="0"/>
                                  </p:stCondLst>
                                  <p:childTnLst>
                                    <p:set>
                                      <p:cBhvr>
                                        <p:cTn id="38" dur="1" fill="hold">
                                          <p:stCondLst>
                                            <p:cond delay="0"/>
                                          </p:stCondLst>
                                        </p:cTn>
                                        <p:tgtEl>
                                          <p:spTgt spid="24"/>
                                        </p:tgtEl>
                                        <p:attrNameLst>
                                          <p:attrName>style.visibility</p:attrName>
                                        </p:attrNameLst>
                                      </p:cBhvr>
                                      <p:to>
                                        <p:strVal val="visible"/>
                                      </p:to>
                                    </p:set>
                                    <p:anim calcmode="lin" valueType="num">
                                      <p:cBhvr>
                                        <p:cTn id="39" dur="1000" fill="hold"/>
                                        <p:tgtEl>
                                          <p:spTgt spid="24"/>
                                        </p:tgtEl>
                                        <p:attrNameLst>
                                          <p:attrName>ppt_w</p:attrName>
                                        </p:attrNameLst>
                                      </p:cBhvr>
                                      <p:tavLst>
                                        <p:tav tm="0">
                                          <p:val>
                                            <p:fltVal val="0"/>
                                          </p:val>
                                        </p:tav>
                                        <p:tav tm="100000">
                                          <p:val>
                                            <p:strVal val="#ppt_w"/>
                                          </p:val>
                                        </p:tav>
                                      </p:tavLst>
                                    </p:anim>
                                    <p:anim calcmode="lin" valueType="num">
                                      <p:cBhvr>
                                        <p:cTn id="40" dur="1000" fill="hold"/>
                                        <p:tgtEl>
                                          <p:spTgt spid="24"/>
                                        </p:tgtEl>
                                        <p:attrNameLst>
                                          <p:attrName>ppt_h</p:attrName>
                                        </p:attrNameLst>
                                      </p:cBhvr>
                                      <p:tavLst>
                                        <p:tav tm="0">
                                          <p:val>
                                            <p:fltVal val="0"/>
                                          </p:val>
                                        </p:tav>
                                        <p:tav tm="100000">
                                          <p:val>
                                            <p:strVal val="#ppt_h"/>
                                          </p:val>
                                        </p:tav>
                                      </p:tavLst>
                                    </p:anim>
                                    <p:anim calcmode="lin" valueType="num">
                                      <p:cBhvr>
                                        <p:cTn id="41" dur="1000" fill="hold"/>
                                        <p:tgtEl>
                                          <p:spTgt spid="24"/>
                                        </p:tgtEl>
                                        <p:attrNameLst>
                                          <p:attrName>ppt_x</p:attrName>
                                        </p:attrNameLst>
                                      </p:cBhvr>
                                      <p:tavLst>
                                        <p:tav tm="0" fmla="#ppt_x+(cos(-2*pi*(1-$))*-#ppt_x-sin(-2*pi*(1-$))*(1-#ppt_y))*(1-$)">
                                          <p:val>
                                            <p:fltVal val="0"/>
                                          </p:val>
                                        </p:tav>
                                        <p:tav tm="100000">
                                          <p:val>
                                            <p:fltVal val="1"/>
                                          </p:val>
                                        </p:tav>
                                      </p:tavLst>
                                    </p:anim>
                                    <p:anim calcmode="lin" valueType="num">
                                      <p:cBhvr>
                                        <p:cTn id="42" dur="1000" fill="hold"/>
                                        <p:tgtEl>
                                          <p:spTgt spid="24"/>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8" grpId="0"/>
      <p:bldP spid="20" grpId="0"/>
      <p:bldP spid="21" grpId="0"/>
      <p:bldP spid="22" grpId="0"/>
      <p:bldP spid="2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17"/>
          <p:cNvSpPr/>
          <p:nvPr/>
        </p:nvSpPr>
        <p:spPr>
          <a:xfrm rot="10800000" flipV="1">
            <a:off x="1225035" y="5446816"/>
            <a:ext cx="7274560" cy="27432"/>
          </a:xfrm>
          <a:prstGeom prst="rect">
            <a:avLst/>
          </a:prstGeom>
          <a:solidFill>
            <a:schemeClr val="tx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Montserrat"/>
              <a:ea typeface="+mn-ea"/>
              <a:cs typeface="+mn-cs"/>
            </a:endParaRPr>
          </a:p>
        </p:txBody>
      </p:sp>
      <p:cxnSp>
        <p:nvCxnSpPr>
          <p:cNvPr id="51" name="Straight Connector 70"/>
          <p:cNvCxnSpPr/>
          <p:nvPr/>
        </p:nvCxnSpPr>
        <p:spPr>
          <a:xfrm>
            <a:off x="1214875" y="1666130"/>
            <a:ext cx="0" cy="379795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Oval 71"/>
          <p:cNvSpPr/>
          <p:nvPr/>
        </p:nvSpPr>
        <p:spPr>
          <a:xfrm>
            <a:off x="1106141" y="2497369"/>
            <a:ext cx="217468" cy="217468"/>
          </a:xfrm>
          <a:prstGeom prst="ellipse">
            <a:avLst/>
          </a:prstGeom>
          <a:gradFill>
            <a:gsLst>
              <a:gs pos="48000">
                <a:srgbClr val="7DA0FB">
                  <a:alpha val="100000"/>
                </a:srgbClr>
              </a:gs>
              <a:gs pos="97000">
                <a:srgbClr val="857EFF"/>
              </a:gs>
              <a:gs pos="1770">
                <a:srgbClr val="DEDEFF"/>
              </a:gs>
              <a:gs pos="44000">
                <a:srgbClr val="9D8EFF"/>
              </a:gs>
            </a:gsLst>
            <a:lin ang="2400000" scaled="0"/>
          </a:gra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53" name="Oval 72"/>
          <p:cNvSpPr/>
          <p:nvPr/>
        </p:nvSpPr>
        <p:spPr>
          <a:xfrm>
            <a:off x="1106141" y="3432089"/>
            <a:ext cx="217468" cy="217468"/>
          </a:xfrm>
          <a:prstGeom prst="ellipse">
            <a:avLst/>
          </a:prstGeom>
          <a:gradFill>
            <a:gsLst>
              <a:gs pos="48000">
                <a:srgbClr val="7DA0FB">
                  <a:alpha val="100000"/>
                </a:srgbClr>
              </a:gs>
              <a:gs pos="97000">
                <a:srgbClr val="857EFF"/>
              </a:gs>
              <a:gs pos="1770">
                <a:srgbClr val="DEDEFF"/>
              </a:gs>
              <a:gs pos="44000">
                <a:srgbClr val="9D8EFF"/>
              </a:gs>
            </a:gsLst>
            <a:lin ang="2400000" scaled="0"/>
          </a:gra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54" name="Oval 73"/>
          <p:cNvSpPr/>
          <p:nvPr/>
        </p:nvSpPr>
        <p:spPr>
          <a:xfrm>
            <a:off x="1106141" y="4397289"/>
            <a:ext cx="217468" cy="217468"/>
          </a:xfrm>
          <a:prstGeom prst="ellipse">
            <a:avLst/>
          </a:prstGeom>
          <a:gradFill>
            <a:gsLst>
              <a:gs pos="48000">
                <a:srgbClr val="7DA0FB">
                  <a:alpha val="100000"/>
                </a:srgbClr>
              </a:gs>
              <a:gs pos="97000">
                <a:srgbClr val="857EFF"/>
              </a:gs>
              <a:gs pos="1770">
                <a:srgbClr val="DEDEFF"/>
              </a:gs>
              <a:gs pos="44000">
                <a:srgbClr val="9D8EFF"/>
              </a:gs>
            </a:gsLst>
            <a:lin ang="2400000" scaled="0"/>
          </a:gra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55" name="Oval 74"/>
          <p:cNvSpPr/>
          <p:nvPr/>
        </p:nvSpPr>
        <p:spPr>
          <a:xfrm>
            <a:off x="1106141" y="1572809"/>
            <a:ext cx="217468" cy="217468"/>
          </a:xfrm>
          <a:prstGeom prst="ellipse">
            <a:avLst/>
          </a:prstGeom>
          <a:gradFill>
            <a:gsLst>
              <a:gs pos="48000">
                <a:srgbClr val="7DA0FB">
                  <a:alpha val="100000"/>
                </a:srgbClr>
              </a:gs>
              <a:gs pos="97000">
                <a:srgbClr val="857EFF"/>
              </a:gs>
              <a:gs pos="1770">
                <a:srgbClr val="DEDEFF"/>
              </a:gs>
              <a:gs pos="44000">
                <a:srgbClr val="9D8EFF"/>
              </a:gs>
            </a:gsLst>
            <a:lin ang="2400000" scaled="0"/>
          </a:grad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Montserrat"/>
              <a:ea typeface="+mn-ea"/>
              <a:cs typeface="+mn-cs"/>
            </a:endParaRPr>
          </a:p>
        </p:txBody>
      </p:sp>
      <p:sp>
        <p:nvSpPr>
          <p:cNvPr id="61" name="TextBox 17"/>
          <p:cNvSpPr txBox="1"/>
          <p:nvPr/>
        </p:nvSpPr>
        <p:spPr>
          <a:xfrm>
            <a:off x="1689158" y="5474388"/>
            <a:ext cx="975360" cy="368300"/>
          </a:xfrm>
          <a:prstGeom prst="rect">
            <a:avLst/>
          </a:prstGeom>
          <a:noFill/>
        </p:spPr>
        <p:txBody>
          <a:bodyPr wrap="none" rtlCol="0">
            <a:spAutoFit/>
          </a:bodyPr>
          <a:lstStyle/>
          <a:p>
            <a:r>
              <a:rPr lang="en-US" altLang="zh-CN" b="1" dirty="0">
                <a:solidFill>
                  <a:srgbClr val="7B77FF"/>
                </a:solidFill>
                <a:latin typeface="微软雅黑" panose="020B0503020204020204" pitchFamily="34" charset="-122"/>
                <a:ea typeface="微软雅黑" panose="020B0503020204020204" pitchFamily="34" charset="-122"/>
                <a:sym typeface="+mn-lt"/>
              </a:rPr>
              <a:t>2016</a:t>
            </a:r>
            <a:r>
              <a:rPr lang="zh-CN" altLang="en-US" b="1" dirty="0">
                <a:solidFill>
                  <a:srgbClr val="7B77FF"/>
                </a:solidFill>
                <a:latin typeface="微软雅黑" panose="020B0503020204020204" pitchFamily="34" charset="-122"/>
                <a:ea typeface="微软雅黑" panose="020B0503020204020204" pitchFamily="34" charset="-122"/>
                <a:sym typeface="+mn-lt"/>
              </a:rPr>
              <a:t>年</a:t>
            </a:r>
          </a:p>
        </p:txBody>
      </p:sp>
      <p:sp>
        <p:nvSpPr>
          <p:cNvPr id="62" name="TextBox 17"/>
          <p:cNvSpPr txBox="1"/>
          <p:nvPr/>
        </p:nvSpPr>
        <p:spPr>
          <a:xfrm>
            <a:off x="3020844" y="5474388"/>
            <a:ext cx="975360" cy="368300"/>
          </a:xfrm>
          <a:prstGeom prst="rect">
            <a:avLst/>
          </a:prstGeom>
          <a:noFill/>
        </p:spPr>
        <p:txBody>
          <a:bodyPr wrap="none" rtlCol="0">
            <a:spAutoFit/>
          </a:bodyPr>
          <a:lstStyle/>
          <a:p>
            <a:r>
              <a:rPr lang="en-US" altLang="zh-CN" b="1" dirty="0">
                <a:solidFill>
                  <a:srgbClr val="7B77FF"/>
                </a:solidFill>
                <a:latin typeface="微软雅黑" panose="020B0503020204020204" pitchFamily="34" charset="-122"/>
                <a:ea typeface="微软雅黑" panose="020B0503020204020204" pitchFamily="34" charset="-122"/>
                <a:sym typeface="+mn-lt"/>
              </a:rPr>
              <a:t>2017</a:t>
            </a:r>
            <a:r>
              <a:rPr lang="zh-CN" altLang="en-US" b="1" dirty="0">
                <a:solidFill>
                  <a:srgbClr val="7B77FF"/>
                </a:solidFill>
                <a:latin typeface="微软雅黑" panose="020B0503020204020204" pitchFamily="34" charset="-122"/>
                <a:ea typeface="微软雅黑" panose="020B0503020204020204" pitchFamily="34" charset="-122"/>
                <a:sym typeface="+mn-lt"/>
              </a:rPr>
              <a:t>年</a:t>
            </a:r>
          </a:p>
        </p:txBody>
      </p:sp>
      <p:sp>
        <p:nvSpPr>
          <p:cNvPr id="63" name="TextBox 17"/>
          <p:cNvSpPr txBox="1"/>
          <p:nvPr/>
        </p:nvSpPr>
        <p:spPr>
          <a:xfrm>
            <a:off x="4352530" y="5474388"/>
            <a:ext cx="975360" cy="368300"/>
          </a:xfrm>
          <a:prstGeom prst="rect">
            <a:avLst/>
          </a:prstGeom>
          <a:noFill/>
        </p:spPr>
        <p:txBody>
          <a:bodyPr wrap="none" rtlCol="0">
            <a:spAutoFit/>
          </a:bodyPr>
          <a:lstStyle/>
          <a:p>
            <a:r>
              <a:rPr lang="en-US" altLang="zh-CN" b="1" dirty="0">
                <a:solidFill>
                  <a:srgbClr val="7B77FF"/>
                </a:solidFill>
                <a:latin typeface="微软雅黑" panose="020B0503020204020204" pitchFamily="34" charset="-122"/>
                <a:ea typeface="微软雅黑" panose="020B0503020204020204" pitchFamily="34" charset="-122"/>
                <a:sym typeface="+mn-lt"/>
              </a:rPr>
              <a:t>2018</a:t>
            </a:r>
            <a:r>
              <a:rPr lang="zh-CN" altLang="en-US" b="1" dirty="0">
                <a:solidFill>
                  <a:srgbClr val="7B77FF"/>
                </a:solidFill>
                <a:latin typeface="微软雅黑" panose="020B0503020204020204" pitchFamily="34" charset="-122"/>
                <a:ea typeface="微软雅黑" panose="020B0503020204020204" pitchFamily="34" charset="-122"/>
                <a:sym typeface="+mn-lt"/>
              </a:rPr>
              <a:t>年</a:t>
            </a:r>
          </a:p>
        </p:txBody>
      </p:sp>
      <p:sp>
        <p:nvSpPr>
          <p:cNvPr id="64" name="TextBox 17"/>
          <p:cNvSpPr txBox="1"/>
          <p:nvPr/>
        </p:nvSpPr>
        <p:spPr>
          <a:xfrm>
            <a:off x="5684216" y="5474388"/>
            <a:ext cx="975360" cy="368300"/>
          </a:xfrm>
          <a:prstGeom prst="rect">
            <a:avLst/>
          </a:prstGeom>
          <a:noFill/>
        </p:spPr>
        <p:txBody>
          <a:bodyPr wrap="none" rtlCol="0">
            <a:spAutoFit/>
          </a:bodyPr>
          <a:lstStyle/>
          <a:p>
            <a:r>
              <a:rPr lang="en-US" altLang="zh-CN" b="1" dirty="0">
                <a:solidFill>
                  <a:srgbClr val="7B77FF"/>
                </a:solidFill>
                <a:latin typeface="微软雅黑" panose="020B0503020204020204" pitchFamily="34" charset="-122"/>
                <a:ea typeface="微软雅黑" panose="020B0503020204020204" pitchFamily="34" charset="-122"/>
                <a:sym typeface="+mn-lt"/>
              </a:rPr>
              <a:t>2019</a:t>
            </a:r>
            <a:r>
              <a:rPr lang="zh-CN" altLang="en-US" b="1" dirty="0">
                <a:solidFill>
                  <a:srgbClr val="7B77FF"/>
                </a:solidFill>
                <a:latin typeface="微软雅黑" panose="020B0503020204020204" pitchFamily="34" charset="-122"/>
                <a:ea typeface="微软雅黑" panose="020B0503020204020204" pitchFamily="34" charset="-122"/>
                <a:sym typeface="+mn-lt"/>
              </a:rPr>
              <a:t>年</a:t>
            </a:r>
          </a:p>
        </p:txBody>
      </p:sp>
      <p:sp>
        <p:nvSpPr>
          <p:cNvPr id="65" name="TextBox 17"/>
          <p:cNvSpPr txBox="1"/>
          <p:nvPr/>
        </p:nvSpPr>
        <p:spPr>
          <a:xfrm>
            <a:off x="7015901" y="5474388"/>
            <a:ext cx="975360" cy="368300"/>
          </a:xfrm>
          <a:prstGeom prst="rect">
            <a:avLst/>
          </a:prstGeom>
          <a:noFill/>
        </p:spPr>
        <p:txBody>
          <a:bodyPr wrap="none" rtlCol="0">
            <a:spAutoFit/>
          </a:bodyPr>
          <a:lstStyle/>
          <a:p>
            <a:r>
              <a:rPr lang="en-US" altLang="zh-CN" b="1" dirty="0">
                <a:solidFill>
                  <a:srgbClr val="7B77FF"/>
                </a:solidFill>
                <a:latin typeface="微软雅黑" panose="020B0503020204020204" pitchFamily="34" charset="-122"/>
                <a:ea typeface="微软雅黑" panose="020B0503020204020204" pitchFamily="34" charset="-122"/>
                <a:sym typeface="+mn-lt"/>
              </a:rPr>
              <a:t>2020</a:t>
            </a:r>
            <a:r>
              <a:rPr lang="zh-CN" altLang="en-US" b="1" dirty="0">
                <a:solidFill>
                  <a:srgbClr val="7B77FF"/>
                </a:solidFill>
                <a:latin typeface="微软雅黑" panose="020B0503020204020204" pitchFamily="34" charset="-122"/>
                <a:ea typeface="微软雅黑" panose="020B0503020204020204" pitchFamily="34" charset="-122"/>
                <a:sym typeface="+mn-lt"/>
              </a:rPr>
              <a:t>年</a:t>
            </a:r>
          </a:p>
        </p:txBody>
      </p:sp>
      <p:graphicFrame>
        <p:nvGraphicFramePr>
          <p:cNvPr id="4" name="图表 3"/>
          <p:cNvGraphicFramePr/>
          <p:nvPr/>
        </p:nvGraphicFramePr>
        <p:xfrm>
          <a:off x="1507525" y="1016000"/>
          <a:ext cx="6858000" cy="4272692"/>
        </p:xfrm>
        <a:graphic>
          <a:graphicData uri="http://schemas.openxmlformats.org/drawingml/2006/chart">
            <c:chart xmlns:c="http://schemas.openxmlformats.org/drawingml/2006/chart" xmlns:r="http://schemas.openxmlformats.org/officeDocument/2006/relationships" r:id="rId3"/>
          </a:graphicData>
        </a:graphic>
      </p:graphicFrame>
      <p:sp>
        <p:nvSpPr>
          <p:cNvPr id="86" name="文本框 88"/>
          <p:cNvSpPr txBox="1"/>
          <p:nvPr/>
        </p:nvSpPr>
        <p:spPr>
          <a:xfrm>
            <a:off x="8826247" y="1987002"/>
            <a:ext cx="2311653" cy="932563"/>
          </a:xfrm>
          <a:prstGeom prst="rect">
            <a:avLst/>
          </a:prstGeom>
          <a:noFill/>
        </p:spPr>
        <p:txBody>
          <a:bodyPr wrap="square" rtlCol="0">
            <a:spAutoFit/>
          </a:bodyPr>
          <a:lstStyle>
            <a:defPPr>
              <a:defRPr lang="zh-CN"/>
            </a:defPPr>
            <a:lvl1pPr algn="r">
              <a:lnSpc>
                <a:spcPct val="150000"/>
              </a:lnSpc>
              <a:defRPr sz="1400">
                <a:solidFill>
                  <a:schemeClr val="bg1">
                    <a:lumMod val="85000"/>
                  </a:schemeClr>
                </a:solidFill>
                <a:latin typeface="微软雅黑" panose="020B0503020204020204" pitchFamily="34" charset="-122"/>
                <a:ea typeface="微软雅黑" panose="020B0503020204020204" pitchFamily="34" charset="-122"/>
              </a:defRPr>
            </a:lvl1pPr>
          </a:lstStyle>
          <a:p>
            <a:pPr algn="just">
              <a:lnSpc>
                <a:spcPct val="130000"/>
              </a:lnSpc>
            </a:pPr>
            <a:r>
              <a:rPr lang="zh-CN" altLang="en-US" dirty="0">
                <a:solidFill>
                  <a:schemeClr val="tx1">
                    <a:lumMod val="85000"/>
                    <a:lumOff val="15000"/>
                  </a:schemeClr>
                </a:solidFill>
                <a:cs typeface="+mn-ea"/>
                <a:sym typeface="+mn-lt"/>
              </a:rPr>
              <a:t>点击此处输入具体内容</a:t>
            </a:r>
            <a:r>
              <a:rPr lang="en-US" altLang="zh-CN" dirty="0">
                <a:solidFill>
                  <a:schemeClr val="tx1">
                    <a:lumMod val="85000"/>
                    <a:lumOff val="15000"/>
                  </a:schemeClr>
                </a:solidFill>
                <a:cs typeface="+mn-ea"/>
                <a:sym typeface="+mn-lt"/>
              </a:rPr>
              <a:t>,</a:t>
            </a:r>
            <a:r>
              <a:rPr lang="zh-CN" altLang="en-US" dirty="0">
                <a:solidFill>
                  <a:schemeClr val="tx1">
                    <a:lumMod val="85000"/>
                    <a:lumOff val="15000"/>
                  </a:schemeClr>
                </a:solidFill>
              </a:rPr>
              <a:t>听风吹雨</a:t>
            </a:r>
            <a:r>
              <a:rPr lang="en-US" altLang="zh-CN" dirty="0">
                <a:solidFill>
                  <a:schemeClr val="tx1">
                    <a:lumMod val="85000"/>
                    <a:lumOff val="15000"/>
                  </a:schemeClr>
                </a:solidFill>
              </a:rPr>
              <a:t>,</a:t>
            </a:r>
            <a:r>
              <a:rPr lang="zh-CN" altLang="en-US" dirty="0">
                <a:solidFill>
                  <a:schemeClr val="tx1">
                    <a:lumMod val="85000"/>
                    <a:lumOff val="15000"/>
                  </a:schemeClr>
                </a:solidFill>
              </a:rPr>
              <a:t>为您的演讲加分添彩</a:t>
            </a:r>
            <a:r>
              <a:rPr lang="en-US" altLang="zh-CN" dirty="0">
                <a:solidFill>
                  <a:schemeClr val="tx1">
                    <a:lumMod val="85000"/>
                    <a:lumOff val="15000"/>
                  </a:schemeClr>
                </a:solidFill>
              </a:rPr>
              <a:t>!</a:t>
            </a:r>
            <a:r>
              <a:rPr lang="zh-CN" altLang="en-US" dirty="0">
                <a:solidFill>
                  <a:schemeClr val="tx1">
                    <a:lumMod val="85000"/>
                    <a:lumOff val="15000"/>
                  </a:schemeClr>
                </a:solidFill>
                <a:cs typeface="+mn-ea"/>
                <a:sym typeface="+mn-lt"/>
              </a:rPr>
              <a:t>点击此处输入具体内容</a:t>
            </a:r>
            <a:endParaRPr lang="zh-CN" altLang="en-US" dirty="0">
              <a:solidFill>
                <a:schemeClr val="tx1">
                  <a:lumMod val="85000"/>
                  <a:lumOff val="15000"/>
                </a:schemeClr>
              </a:solidFill>
            </a:endParaRPr>
          </a:p>
        </p:txBody>
      </p:sp>
      <p:sp>
        <p:nvSpPr>
          <p:cNvPr id="87" name="TextBox 81"/>
          <p:cNvSpPr txBox="1"/>
          <p:nvPr/>
        </p:nvSpPr>
        <p:spPr>
          <a:xfrm>
            <a:off x="8859507" y="1533965"/>
            <a:ext cx="1368151" cy="400110"/>
          </a:xfrm>
          <a:prstGeom prst="rect">
            <a:avLst/>
          </a:prstGeom>
          <a:noFill/>
        </p:spPr>
        <p:txBody>
          <a:bodyPr wrap="square" rtlCol="0">
            <a:spAutoFit/>
          </a:bodyPr>
          <a:lstStyle/>
          <a:p>
            <a:r>
              <a:rPr lang="zh-CN" altLang="en-US" sz="2000" b="1" dirty="0">
                <a:solidFill>
                  <a:srgbClr val="7B77FF"/>
                </a:solidFill>
                <a:latin typeface="微软雅黑" panose="020B0503020204020204" pitchFamily="34" charset="-122"/>
                <a:ea typeface="微软雅黑" panose="020B0503020204020204" pitchFamily="34" charset="-122"/>
              </a:rPr>
              <a:t>添加标题</a:t>
            </a:r>
          </a:p>
        </p:txBody>
      </p:sp>
      <p:sp>
        <p:nvSpPr>
          <p:cNvPr id="88" name="TextBox 81"/>
          <p:cNvSpPr txBox="1"/>
          <p:nvPr/>
        </p:nvSpPr>
        <p:spPr>
          <a:xfrm>
            <a:off x="8859507" y="2918265"/>
            <a:ext cx="2395233" cy="400110"/>
          </a:xfrm>
          <a:prstGeom prst="rect">
            <a:avLst/>
          </a:prstGeom>
          <a:noFill/>
        </p:spPr>
        <p:txBody>
          <a:bodyPr wrap="square" rtlCol="0">
            <a:spAutoFit/>
          </a:bodyPr>
          <a:lstStyle/>
          <a:p>
            <a:r>
              <a:rPr lang="en-US" altLang="zh-CN" sz="2000" b="1" dirty="0">
                <a:solidFill>
                  <a:srgbClr val="7B77FF"/>
                </a:solidFill>
                <a:latin typeface="微软雅黑" panose="020B0503020204020204" pitchFamily="34" charset="-122"/>
                <a:ea typeface="微软雅黑" panose="020B0503020204020204" pitchFamily="34" charset="-122"/>
              </a:rPr>
              <a:t>800 000 000 000</a:t>
            </a:r>
          </a:p>
        </p:txBody>
      </p:sp>
      <p:sp>
        <p:nvSpPr>
          <p:cNvPr id="89" name="文本框 88"/>
          <p:cNvSpPr txBox="1"/>
          <p:nvPr/>
        </p:nvSpPr>
        <p:spPr>
          <a:xfrm>
            <a:off x="8826247" y="4082502"/>
            <a:ext cx="2311653" cy="932563"/>
          </a:xfrm>
          <a:prstGeom prst="rect">
            <a:avLst/>
          </a:prstGeom>
          <a:noFill/>
        </p:spPr>
        <p:txBody>
          <a:bodyPr wrap="square" rtlCol="0">
            <a:spAutoFit/>
          </a:bodyPr>
          <a:lstStyle>
            <a:defPPr>
              <a:defRPr lang="zh-CN"/>
            </a:defPPr>
            <a:lvl1pPr algn="r">
              <a:lnSpc>
                <a:spcPct val="150000"/>
              </a:lnSpc>
              <a:defRPr sz="1400">
                <a:solidFill>
                  <a:schemeClr val="bg1">
                    <a:lumMod val="85000"/>
                  </a:schemeClr>
                </a:solidFill>
                <a:latin typeface="微软雅黑" panose="020B0503020204020204" pitchFamily="34" charset="-122"/>
                <a:ea typeface="微软雅黑" panose="020B0503020204020204" pitchFamily="34" charset="-122"/>
              </a:defRPr>
            </a:lvl1pPr>
          </a:lstStyle>
          <a:p>
            <a:pPr algn="just">
              <a:lnSpc>
                <a:spcPct val="130000"/>
              </a:lnSpc>
            </a:pPr>
            <a:r>
              <a:rPr lang="zh-CN" altLang="en-US" dirty="0">
                <a:solidFill>
                  <a:schemeClr val="tx1">
                    <a:lumMod val="85000"/>
                    <a:lumOff val="15000"/>
                  </a:schemeClr>
                </a:solidFill>
                <a:cs typeface="+mn-ea"/>
                <a:sym typeface="+mn-lt"/>
              </a:rPr>
              <a:t>点击此处输入具体内容</a:t>
            </a:r>
            <a:r>
              <a:rPr lang="en-US" altLang="zh-CN" dirty="0">
                <a:solidFill>
                  <a:schemeClr val="tx1">
                    <a:lumMod val="85000"/>
                    <a:lumOff val="15000"/>
                  </a:schemeClr>
                </a:solidFill>
                <a:cs typeface="+mn-ea"/>
                <a:sym typeface="+mn-lt"/>
              </a:rPr>
              <a:t>,</a:t>
            </a:r>
            <a:r>
              <a:rPr lang="zh-CN" altLang="en-US" dirty="0">
                <a:solidFill>
                  <a:schemeClr val="tx1">
                    <a:lumMod val="85000"/>
                    <a:lumOff val="15000"/>
                  </a:schemeClr>
                </a:solidFill>
              </a:rPr>
              <a:t>听风吹雨</a:t>
            </a:r>
            <a:r>
              <a:rPr lang="en-US" altLang="zh-CN" dirty="0">
                <a:solidFill>
                  <a:schemeClr val="tx1">
                    <a:lumMod val="85000"/>
                    <a:lumOff val="15000"/>
                  </a:schemeClr>
                </a:solidFill>
              </a:rPr>
              <a:t>,</a:t>
            </a:r>
            <a:r>
              <a:rPr lang="zh-CN" altLang="en-US" dirty="0">
                <a:solidFill>
                  <a:schemeClr val="tx1">
                    <a:lumMod val="85000"/>
                    <a:lumOff val="15000"/>
                  </a:schemeClr>
                </a:solidFill>
              </a:rPr>
              <a:t>为您的演讲加分添彩</a:t>
            </a:r>
            <a:r>
              <a:rPr lang="en-US" altLang="zh-CN" dirty="0">
                <a:solidFill>
                  <a:schemeClr val="tx1">
                    <a:lumMod val="85000"/>
                    <a:lumOff val="15000"/>
                  </a:schemeClr>
                </a:solidFill>
              </a:rPr>
              <a:t>!</a:t>
            </a:r>
            <a:r>
              <a:rPr lang="zh-CN" altLang="en-US" dirty="0">
                <a:solidFill>
                  <a:schemeClr val="tx1">
                    <a:lumMod val="85000"/>
                    <a:lumOff val="15000"/>
                  </a:schemeClr>
                </a:solidFill>
                <a:cs typeface="+mn-ea"/>
                <a:sym typeface="+mn-lt"/>
              </a:rPr>
              <a:t>点击此处输入具体内容</a:t>
            </a:r>
            <a:endParaRPr lang="zh-CN" altLang="en-US" dirty="0">
              <a:solidFill>
                <a:schemeClr val="tx1">
                  <a:lumMod val="85000"/>
                  <a:lumOff val="15000"/>
                </a:schemeClr>
              </a:solidFill>
            </a:endParaRPr>
          </a:p>
        </p:txBody>
      </p:sp>
      <p:sp>
        <p:nvSpPr>
          <p:cNvPr id="90" name="TextBox 81"/>
          <p:cNvSpPr txBox="1"/>
          <p:nvPr/>
        </p:nvSpPr>
        <p:spPr>
          <a:xfrm>
            <a:off x="8859507" y="3629465"/>
            <a:ext cx="1368151" cy="400110"/>
          </a:xfrm>
          <a:prstGeom prst="rect">
            <a:avLst/>
          </a:prstGeom>
          <a:noFill/>
        </p:spPr>
        <p:txBody>
          <a:bodyPr wrap="square" rtlCol="0">
            <a:spAutoFit/>
          </a:bodyPr>
          <a:lstStyle/>
          <a:p>
            <a:r>
              <a:rPr lang="zh-CN" altLang="en-US" sz="2000" b="1" dirty="0">
                <a:solidFill>
                  <a:srgbClr val="7B77FF"/>
                </a:solidFill>
                <a:latin typeface="微软雅黑" panose="020B0503020204020204" pitchFamily="34" charset="-122"/>
                <a:ea typeface="微软雅黑" panose="020B0503020204020204" pitchFamily="34" charset="-122"/>
              </a:rPr>
              <a:t>添加标题</a:t>
            </a:r>
          </a:p>
        </p:txBody>
      </p:sp>
      <p:sp>
        <p:nvSpPr>
          <p:cNvPr id="91" name="TextBox 81"/>
          <p:cNvSpPr txBox="1"/>
          <p:nvPr/>
        </p:nvSpPr>
        <p:spPr>
          <a:xfrm>
            <a:off x="8859507" y="5013765"/>
            <a:ext cx="2395233" cy="400110"/>
          </a:xfrm>
          <a:prstGeom prst="rect">
            <a:avLst/>
          </a:prstGeom>
          <a:noFill/>
        </p:spPr>
        <p:txBody>
          <a:bodyPr wrap="square" rtlCol="0">
            <a:spAutoFit/>
          </a:bodyPr>
          <a:lstStyle/>
          <a:p>
            <a:r>
              <a:rPr lang="en-US" altLang="zh-CN" sz="2000" b="1" dirty="0">
                <a:solidFill>
                  <a:srgbClr val="7B77FF"/>
                </a:solidFill>
                <a:latin typeface="微软雅黑" panose="020B0503020204020204" pitchFamily="34" charset="-122"/>
                <a:ea typeface="微软雅黑" panose="020B0503020204020204" pitchFamily="34" charset="-122"/>
              </a:rPr>
              <a:t>800 000 000 000</a:t>
            </a:r>
          </a:p>
        </p:txBody>
      </p:sp>
      <p:sp>
        <p:nvSpPr>
          <p:cNvPr id="25" name="TextBox 17"/>
          <p:cNvSpPr txBox="1"/>
          <p:nvPr/>
        </p:nvSpPr>
        <p:spPr>
          <a:xfrm>
            <a:off x="1086423" y="186284"/>
            <a:ext cx="1620957" cy="523220"/>
          </a:xfrm>
          <a:prstGeom prst="rect">
            <a:avLst/>
          </a:prstGeom>
          <a:noFill/>
        </p:spPr>
        <p:txBody>
          <a:bodyPr wrap="none" rtlCol="0">
            <a:spAutoFit/>
          </a:bodyPr>
          <a:lstStyle/>
          <a:p>
            <a:r>
              <a:rPr lang="zh-CN" altLang="en-US" sz="2800" b="1" dirty="0">
                <a:solidFill>
                  <a:srgbClr val="7B77FF"/>
                </a:solidFill>
                <a:latin typeface="微软雅黑" panose="020B0503020204020204" pitchFamily="34" charset="-122"/>
                <a:ea typeface="微软雅黑" panose="020B0503020204020204" pitchFamily="34" charset="-122"/>
                <a:sym typeface="+mn-lt"/>
              </a:rPr>
              <a:t>未来目标</a:t>
            </a:r>
          </a:p>
        </p:txBody>
      </p:sp>
      <p:sp>
        <p:nvSpPr>
          <p:cNvPr id="26" name="任意多边形: 形状 25"/>
          <p:cNvSpPr/>
          <p:nvPr/>
        </p:nvSpPr>
        <p:spPr>
          <a:xfrm rot="6873902">
            <a:off x="350857" y="166657"/>
            <a:ext cx="636191" cy="662805"/>
          </a:xfrm>
          <a:custGeom>
            <a:avLst/>
            <a:gdLst>
              <a:gd name="connsiteX0" fmla="*/ 613277 w 3866328"/>
              <a:gd name="connsiteY0" fmla="*/ 140207 h 4172679"/>
              <a:gd name="connsiteX1" fmla="*/ 2546080 w 3866328"/>
              <a:gd name="connsiteY1" fmla="*/ 399531 h 4172679"/>
              <a:gd name="connsiteX2" fmla="*/ 3805207 w 3866328"/>
              <a:gd name="connsiteY2" fmla="*/ 1545372 h 4172679"/>
              <a:gd name="connsiteX3" fmla="*/ 3807012 w 3866328"/>
              <a:gd name="connsiteY3" fmla="*/ 1550368 h 4172679"/>
              <a:gd name="connsiteX4" fmla="*/ 3829988 w 3866328"/>
              <a:gd name="connsiteY4" fmla="*/ 1589517 h 4172679"/>
              <a:gd name="connsiteX5" fmla="*/ 3865844 w 3866328"/>
              <a:gd name="connsiteY5" fmla="*/ 1770949 h 4172679"/>
              <a:gd name="connsiteX6" fmla="*/ 3864378 w 3866328"/>
              <a:gd name="connsiteY6" fmla="*/ 1791606 h 4172679"/>
              <a:gd name="connsiteX7" fmla="*/ 3866328 w 3866328"/>
              <a:gd name="connsiteY7" fmla="*/ 1834775 h 4172679"/>
              <a:gd name="connsiteX8" fmla="*/ 3853401 w 3866328"/>
              <a:gd name="connsiteY8" fmla="*/ 1920995 h 4172679"/>
              <a:gd name="connsiteX9" fmla="*/ 3843093 w 3866328"/>
              <a:gd name="connsiteY9" fmla="*/ 1947820 h 4172679"/>
              <a:gd name="connsiteX10" fmla="*/ 3834969 w 3866328"/>
              <a:gd name="connsiteY10" fmla="*/ 1986353 h 4172679"/>
              <a:gd name="connsiteX11" fmla="*/ 2672420 w 3866328"/>
              <a:gd name="connsiteY11" fmla="*/ 3433435 h 4172679"/>
              <a:gd name="connsiteX12" fmla="*/ 856034 w 3866328"/>
              <a:gd name="connsiteY12" fmla="*/ 4165915 h 4172679"/>
              <a:gd name="connsiteX13" fmla="*/ 774152 w 3866328"/>
              <a:gd name="connsiteY13" fmla="*/ 4149628 h 4172679"/>
              <a:gd name="connsiteX14" fmla="*/ 763689 w 3866328"/>
              <a:gd name="connsiteY14" fmla="*/ 4148356 h 4172679"/>
              <a:gd name="connsiteX15" fmla="*/ 758900 w 3866328"/>
              <a:gd name="connsiteY15" fmla="*/ 4146595 h 4172679"/>
              <a:gd name="connsiteX16" fmla="*/ 753837 w 3866328"/>
              <a:gd name="connsiteY16" fmla="*/ 4145587 h 4172679"/>
              <a:gd name="connsiteX17" fmla="*/ 691610 w 3866328"/>
              <a:gd name="connsiteY17" fmla="*/ 4121853 h 4172679"/>
              <a:gd name="connsiteX18" fmla="*/ 679226 w 3866328"/>
              <a:gd name="connsiteY18" fmla="*/ 4117300 h 4172679"/>
              <a:gd name="connsiteX19" fmla="*/ 678511 w 3866328"/>
              <a:gd name="connsiteY19" fmla="*/ 4116857 h 4172679"/>
              <a:gd name="connsiteX20" fmla="*/ 664236 w 3866328"/>
              <a:gd name="connsiteY20" fmla="*/ 4111412 h 4172679"/>
              <a:gd name="connsiteX21" fmla="*/ 588310 w 3866328"/>
              <a:gd name="connsiteY21" fmla="*/ 4063104 h 4172679"/>
              <a:gd name="connsiteX22" fmla="*/ 556369 w 3866328"/>
              <a:gd name="connsiteY22" fmla="*/ 4030352 h 4172679"/>
              <a:gd name="connsiteX23" fmla="*/ 519547 w 3866328"/>
              <a:gd name="connsiteY23" fmla="*/ 3997884 h 4172679"/>
              <a:gd name="connsiteX24" fmla="*/ 0 w 3866328"/>
              <a:gd name="connsiteY24" fmla="*/ 2109537 h 4172679"/>
              <a:gd name="connsiteX25" fmla="*/ 597702 w 3866328"/>
              <a:gd name="connsiteY25" fmla="*/ 152275 h 4172679"/>
              <a:gd name="connsiteX26" fmla="*/ 605929 w 3866328"/>
              <a:gd name="connsiteY26" fmla="*/ 147179 h 4172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66328" h="4172679">
                <a:moveTo>
                  <a:pt x="613277" y="140207"/>
                </a:moveTo>
                <a:cubicBezTo>
                  <a:pt x="942882" y="-114697"/>
                  <a:pt x="1743763" y="-18409"/>
                  <a:pt x="2546080" y="399531"/>
                </a:cubicBezTo>
                <a:cubicBezTo>
                  <a:pt x="3176472" y="727912"/>
                  <a:pt x="3643634" y="1169373"/>
                  <a:pt x="3805207" y="1545372"/>
                </a:cubicBezTo>
                <a:lnTo>
                  <a:pt x="3807012" y="1550368"/>
                </a:lnTo>
                <a:lnTo>
                  <a:pt x="3829988" y="1589517"/>
                </a:lnTo>
                <a:cubicBezTo>
                  <a:pt x="3853560" y="1643474"/>
                  <a:pt x="3865262" y="1704381"/>
                  <a:pt x="3865844" y="1770949"/>
                </a:cubicBezTo>
                <a:lnTo>
                  <a:pt x="3864378" y="1791606"/>
                </a:lnTo>
                <a:lnTo>
                  <a:pt x="3866328" y="1834775"/>
                </a:lnTo>
                <a:cubicBezTo>
                  <a:pt x="3864901" y="1864503"/>
                  <a:pt x="3860627" y="1893288"/>
                  <a:pt x="3853401" y="1920995"/>
                </a:cubicBezTo>
                <a:lnTo>
                  <a:pt x="3843093" y="1947820"/>
                </a:lnTo>
                <a:lnTo>
                  <a:pt x="3834969" y="1986353"/>
                </a:lnTo>
                <a:cubicBezTo>
                  <a:pt x="3719934" y="2407688"/>
                  <a:pt x="3291040" y="2961393"/>
                  <a:pt x="2672420" y="3433435"/>
                </a:cubicBezTo>
                <a:cubicBezTo>
                  <a:pt x="1997562" y="3948390"/>
                  <a:pt x="1288580" y="4219908"/>
                  <a:pt x="856034" y="4165915"/>
                </a:cubicBezTo>
                <a:lnTo>
                  <a:pt x="774152" y="4149628"/>
                </a:lnTo>
                <a:lnTo>
                  <a:pt x="763689" y="4148356"/>
                </a:lnTo>
                <a:lnTo>
                  <a:pt x="758900" y="4146595"/>
                </a:lnTo>
                <a:lnTo>
                  <a:pt x="753837" y="4145587"/>
                </a:lnTo>
                <a:lnTo>
                  <a:pt x="691610" y="4121853"/>
                </a:lnTo>
                <a:lnTo>
                  <a:pt x="679226" y="4117300"/>
                </a:lnTo>
                <a:lnTo>
                  <a:pt x="678511" y="4116857"/>
                </a:lnTo>
                <a:lnTo>
                  <a:pt x="664236" y="4111412"/>
                </a:lnTo>
                <a:cubicBezTo>
                  <a:pt x="636588" y="4097681"/>
                  <a:pt x="611219" y="4081594"/>
                  <a:pt x="588310" y="4063104"/>
                </a:cubicBezTo>
                <a:lnTo>
                  <a:pt x="556369" y="4030352"/>
                </a:lnTo>
                <a:lnTo>
                  <a:pt x="519547" y="3997884"/>
                </a:lnTo>
                <a:cubicBezTo>
                  <a:pt x="214231" y="3686768"/>
                  <a:pt x="0" y="2958426"/>
                  <a:pt x="0" y="2109537"/>
                </a:cubicBezTo>
                <a:cubicBezTo>
                  <a:pt x="0" y="1189907"/>
                  <a:pt x="251424" y="411752"/>
                  <a:pt x="597702" y="152275"/>
                </a:cubicBezTo>
                <a:lnTo>
                  <a:pt x="605929" y="147179"/>
                </a:lnTo>
                <a:close/>
              </a:path>
            </a:pathLst>
          </a:custGeom>
          <a:gradFill>
            <a:gsLst>
              <a:gs pos="97000">
                <a:srgbClr val="DEDEFF"/>
              </a:gs>
              <a:gs pos="1770">
                <a:srgbClr val="857EFF"/>
              </a:gs>
              <a:gs pos="44000">
                <a:srgbClr val="9D8EFF"/>
              </a:gs>
            </a:gsLst>
            <a:lin ang="2400000" scaled="0"/>
          </a:gradFill>
          <a:ln>
            <a:noFill/>
          </a:ln>
          <a:effectLst>
            <a:outerShdw blurRad="762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14:presetBounceEnd="28000">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14:bounceEnd="28000">
                                          <p:cBhvr additive="base">
                                            <p:cTn id="7" dur="500" fill="hold"/>
                                            <p:tgtEl>
                                              <p:spTgt spid="61"/>
                                            </p:tgtEl>
                                            <p:attrNameLst>
                                              <p:attrName>ppt_x</p:attrName>
                                            </p:attrNameLst>
                                          </p:cBhvr>
                                          <p:tavLst>
                                            <p:tav tm="0">
                                              <p:val>
                                                <p:strVal val="#ppt_x"/>
                                              </p:val>
                                            </p:tav>
                                            <p:tav tm="100000">
                                              <p:val>
                                                <p:strVal val="#ppt_x"/>
                                              </p:val>
                                            </p:tav>
                                          </p:tavLst>
                                        </p:anim>
                                        <p:anim calcmode="lin" valueType="num" p14:bounceEnd="28000">
                                          <p:cBhvr additive="base">
                                            <p:cTn id="8" dur="500" fill="hold"/>
                                            <p:tgtEl>
                                              <p:spTgt spid="6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14:presetBounceEnd="28000">
                                      <p:stCondLst>
                                        <p:cond delay="0"/>
                                      </p:stCondLst>
                                      <p:childTnLst>
                                        <p:set>
                                          <p:cBhvr>
                                            <p:cTn id="10" dur="1" fill="hold">
                                              <p:stCondLst>
                                                <p:cond delay="0"/>
                                              </p:stCondLst>
                                            </p:cTn>
                                            <p:tgtEl>
                                              <p:spTgt spid="62"/>
                                            </p:tgtEl>
                                            <p:attrNameLst>
                                              <p:attrName>style.visibility</p:attrName>
                                            </p:attrNameLst>
                                          </p:cBhvr>
                                          <p:to>
                                            <p:strVal val="visible"/>
                                          </p:to>
                                        </p:set>
                                        <p:anim calcmode="lin" valueType="num" p14:bounceEnd="28000">
                                          <p:cBhvr additive="base">
                                            <p:cTn id="11" dur="500" fill="hold"/>
                                            <p:tgtEl>
                                              <p:spTgt spid="62"/>
                                            </p:tgtEl>
                                            <p:attrNameLst>
                                              <p:attrName>ppt_x</p:attrName>
                                            </p:attrNameLst>
                                          </p:cBhvr>
                                          <p:tavLst>
                                            <p:tav tm="0">
                                              <p:val>
                                                <p:strVal val="#ppt_x"/>
                                              </p:val>
                                            </p:tav>
                                            <p:tav tm="100000">
                                              <p:val>
                                                <p:strVal val="#ppt_x"/>
                                              </p:val>
                                            </p:tav>
                                          </p:tavLst>
                                        </p:anim>
                                        <p:anim calcmode="lin" valueType="num" p14:bounceEnd="28000">
                                          <p:cBhvr additive="base">
                                            <p:cTn id="12" dur="500" fill="hold"/>
                                            <p:tgtEl>
                                              <p:spTgt spid="6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14:presetBounceEnd="28000">
                                      <p:stCondLst>
                                        <p:cond delay="0"/>
                                      </p:stCondLst>
                                      <p:childTnLst>
                                        <p:set>
                                          <p:cBhvr>
                                            <p:cTn id="14" dur="1" fill="hold">
                                              <p:stCondLst>
                                                <p:cond delay="0"/>
                                              </p:stCondLst>
                                            </p:cTn>
                                            <p:tgtEl>
                                              <p:spTgt spid="63"/>
                                            </p:tgtEl>
                                            <p:attrNameLst>
                                              <p:attrName>style.visibility</p:attrName>
                                            </p:attrNameLst>
                                          </p:cBhvr>
                                          <p:to>
                                            <p:strVal val="visible"/>
                                          </p:to>
                                        </p:set>
                                        <p:anim calcmode="lin" valueType="num" p14:bounceEnd="28000">
                                          <p:cBhvr additive="base">
                                            <p:cTn id="15" dur="500" fill="hold"/>
                                            <p:tgtEl>
                                              <p:spTgt spid="63"/>
                                            </p:tgtEl>
                                            <p:attrNameLst>
                                              <p:attrName>ppt_x</p:attrName>
                                            </p:attrNameLst>
                                          </p:cBhvr>
                                          <p:tavLst>
                                            <p:tav tm="0">
                                              <p:val>
                                                <p:strVal val="#ppt_x"/>
                                              </p:val>
                                            </p:tav>
                                            <p:tav tm="100000">
                                              <p:val>
                                                <p:strVal val="#ppt_x"/>
                                              </p:val>
                                            </p:tav>
                                          </p:tavLst>
                                        </p:anim>
                                        <p:anim calcmode="lin" valueType="num" p14:bounceEnd="28000">
                                          <p:cBhvr additive="base">
                                            <p:cTn id="16" dur="500" fill="hold"/>
                                            <p:tgtEl>
                                              <p:spTgt spid="6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14:presetBounceEnd="28000">
                                      <p:stCondLst>
                                        <p:cond delay="0"/>
                                      </p:stCondLst>
                                      <p:childTnLst>
                                        <p:set>
                                          <p:cBhvr>
                                            <p:cTn id="18" dur="1" fill="hold">
                                              <p:stCondLst>
                                                <p:cond delay="0"/>
                                              </p:stCondLst>
                                            </p:cTn>
                                            <p:tgtEl>
                                              <p:spTgt spid="64"/>
                                            </p:tgtEl>
                                            <p:attrNameLst>
                                              <p:attrName>style.visibility</p:attrName>
                                            </p:attrNameLst>
                                          </p:cBhvr>
                                          <p:to>
                                            <p:strVal val="visible"/>
                                          </p:to>
                                        </p:set>
                                        <p:anim calcmode="lin" valueType="num" p14:bounceEnd="28000">
                                          <p:cBhvr additive="base">
                                            <p:cTn id="19" dur="500" fill="hold"/>
                                            <p:tgtEl>
                                              <p:spTgt spid="64"/>
                                            </p:tgtEl>
                                            <p:attrNameLst>
                                              <p:attrName>ppt_x</p:attrName>
                                            </p:attrNameLst>
                                          </p:cBhvr>
                                          <p:tavLst>
                                            <p:tav tm="0">
                                              <p:val>
                                                <p:strVal val="#ppt_x"/>
                                              </p:val>
                                            </p:tav>
                                            <p:tav tm="100000">
                                              <p:val>
                                                <p:strVal val="#ppt_x"/>
                                              </p:val>
                                            </p:tav>
                                          </p:tavLst>
                                        </p:anim>
                                        <p:anim calcmode="lin" valueType="num" p14:bounceEnd="28000">
                                          <p:cBhvr additive="base">
                                            <p:cTn id="20" dur="500" fill="hold"/>
                                            <p:tgtEl>
                                              <p:spTgt spid="6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14:presetBounceEnd="28000">
                                      <p:stCondLst>
                                        <p:cond delay="0"/>
                                      </p:stCondLst>
                                      <p:childTnLst>
                                        <p:set>
                                          <p:cBhvr>
                                            <p:cTn id="22" dur="1" fill="hold">
                                              <p:stCondLst>
                                                <p:cond delay="0"/>
                                              </p:stCondLst>
                                            </p:cTn>
                                            <p:tgtEl>
                                              <p:spTgt spid="65"/>
                                            </p:tgtEl>
                                            <p:attrNameLst>
                                              <p:attrName>style.visibility</p:attrName>
                                            </p:attrNameLst>
                                          </p:cBhvr>
                                          <p:to>
                                            <p:strVal val="visible"/>
                                          </p:to>
                                        </p:set>
                                        <p:anim calcmode="lin" valueType="num" p14:bounceEnd="28000">
                                          <p:cBhvr additive="base">
                                            <p:cTn id="23" dur="500" fill="hold"/>
                                            <p:tgtEl>
                                              <p:spTgt spid="65"/>
                                            </p:tgtEl>
                                            <p:attrNameLst>
                                              <p:attrName>ppt_x</p:attrName>
                                            </p:attrNameLst>
                                          </p:cBhvr>
                                          <p:tavLst>
                                            <p:tav tm="0">
                                              <p:val>
                                                <p:strVal val="#ppt_x"/>
                                              </p:val>
                                            </p:tav>
                                            <p:tav tm="100000">
                                              <p:val>
                                                <p:strVal val="#ppt_x"/>
                                              </p:val>
                                            </p:tav>
                                          </p:tavLst>
                                        </p:anim>
                                        <p:anim calcmode="lin" valueType="num" p14:bounceEnd="28000">
                                          <p:cBhvr additive="base">
                                            <p:cTn id="24" dur="500" fill="hold"/>
                                            <p:tgtEl>
                                              <p:spTgt spid="6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14:presetBounceEnd="28000">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14:bounceEnd="28000">
                                          <p:cBhvr additive="base">
                                            <p:cTn id="27" dur="500" fill="hold"/>
                                            <p:tgtEl>
                                              <p:spTgt spid="10"/>
                                            </p:tgtEl>
                                            <p:attrNameLst>
                                              <p:attrName>ppt_x</p:attrName>
                                            </p:attrNameLst>
                                          </p:cBhvr>
                                          <p:tavLst>
                                            <p:tav tm="0">
                                              <p:val>
                                                <p:strVal val="#ppt_x"/>
                                              </p:val>
                                            </p:tav>
                                            <p:tav tm="100000">
                                              <p:val>
                                                <p:strVal val="#ppt_x"/>
                                              </p:val>
                                            </p:tav>
                                          </p:tavLst>
                                        </p:anim>
                                        <p:anim calcmode="lin" valueType="num" p14:bounceEnd="28000">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14:presetBounceEnd="28000">
                                      <p:stCondLst>
                                        <p:cond delay="0"/>
                                      </p:stCondLst>
                                      <p:childTnLst>
                                        <p:set>
                                          <p:cBhvr>
                                            <p:cTn id="30" dur="1" fill="hold">
                                              <p:stCondLst>
                                                <p:cond delay="0"/>
                                              </p:stCondLst>
                                            </p:cTn>
                                            <p:tgtEl>
                                              <p:spTgt spid="51"/>
                                            </p:tgtEl>
                                            <p:attrNameLst>
                                              <p:attrName>style.visibility</p:attrName>
                                            </p:attrNameLst>
                                          </p:cBhvr>
                                          <p:to>
                                            <p:strVal val="visible"/>
                                          </p:to>
                                        </p:set>
                                        <p:anim calcmode="lin" valueType="num" p14:bounceEnd="28000">
                                          <p:cBhvr additive="base">
                                            <p:cTn id="31" dur="500" fill="hold"/>
                                            <p:tgtEl>
                                              <p:spTgt spid="51"/>
                                            </p:tgtEl>
                                            <p:attrNameLst>
                                              <p:attrName>ppt_x</p:attrName>
                                            </p:attrNameLst>
                                          </p:cBhvr>
                                          <p:tavLst>
                                            <p:tav tm="0">
                                              <p:val>
                                                <p:strVal val="#ppt_x"/>
                                              </p:val>
                                            </p:tav>
                                            <p:tav tm="100000">
                                              <p:val>
                                                <p:strVal val="#ppt_x"/>
                                              </p:val>
                                            </p:tav>
                                          </p:tavLst>
                                        </p:anim>
                                        <p:anim calcmode="lin" valueType="num" p14:bounceEnd="28000">
                                          <p:cBhvr additive="base">
                                            <p:cTn id="32" dur="500" fill="hold"/>
                                            <p:tgtEl>
                                              <p:spTgt spid="51"/>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14:presetBounceEnd="28000">
                                      <p:stCondLst>
                                        <p:cond delay="0"/>
                                      </p:stCondLst>
                                      <p:childTnLst>
                                        <p:set>
                                          <p:cBhvr>
                                            <p:cTn id="34" dur="1" fill="hold">
                                              <p:stCondLst>
                                                <p:cond delay="0"/>
                                              </p:stCondLst>
                                            </p:cTn>
                                            <p:tgtEl>
                                              <p:spTgt spid="52"/>
                                            </p:tgtEl>
                                            <p:attrNameLst>
                                              <p:attrName>style.visibility</p:attrName>
                                            </p:attrNameLst>
                                          </p:cBhvr>
                                          <p:to>
                                            <p:strVal val="visible"/>
                                          </p:to>
                                        </p:set>
                                        <p:anim calcmode="lin" valueType="num" p14:bounceEnd="28000">
                                          <p:cBhvr additive="base">
                                            <p:cTn id="35" dur="500" fill="hold"/>
                                            <p:tgtEl>
                                              <p:spTgt spid="52"/>
                                            </p:tgtEl>
                                            <p:attrNameLst>
                                              <p:attrName>ppt_x</p:attrName>
                                            </p:attrNameLst>
                                          </p:cBhvr>
                                          <p:tavLst>
                                            <p:tav tm="0">
                                              <p:val>
                                                <p:strVal val="#ppt_x"/>
                                              </p:val>
                                            </p:tav>
                                            <p:tav tm="100000">
                                              <p:val>
                                                <p:strVal val="#ppt_x"/>
                                              </p:val>
                                            </p:tav>
                                          </p:tavLst>
                                        </p:anim>
                                        <p:anim calcmode="lin" valueType="num" p14:bounceEnd="28000">
                                          <p:cBhvr additive="base">
                                            <p:cTn id="36" dur="500" fill="hold"/>
                                            <p:tgtEl>
                                              <p:spTgt spid="52"/>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14:presetBounceEnd="28000">
                                      <p:stCondLst>
                                        <p:cond delay="0"/>
                                      </p:stCondLst>
                                      <p:childTnLst>
                                        <p:set>
                                          <p:cBhvr>
                                            <p:cTn id="38" dur="1" fill="hold">
                                              <p:stCondLst>
                                                <p:cond delay="0"/>
                                              </p:stCondLst>
                                            </p:cTn>
                                            <p:tgtEl>
                                              <p:spTgt spid="53"/>
                                            </p:tgtEl>
                                            <p:attrNameLst>
                                              <p:attrName>style.visibility</p:attrName>
                                            </p:attrNameLst>
                                          </p:cBhvr>
                                          <p:to>
                                            <p:strVal val="visible"/>
                                          </p:to>
                                        </p:set>
                                        <p:anim calcmode="lin" valueType="num" p14:bounceEnd="28000">
                                          <p:cBhvr additive="base">
                                            <p:cTn id="39" dur="500" fill="hold"/>
                                            <p:tgtEl>
                                              <p:spTgt spid="53"/>
                                            </p:tgtEl>
                                            <p:attrNameLst>
                                              <p:attrName>ppt_x</p:attrName>
                                            </p:attrNameLst>
                                          </p:cBhvr>
                                          <p:tavLst>
                                            <p:tav tm="0">
                                              <p:val>
                                                <p:strVal val="#ppt_x"/>
                                              </p:val>
                                            </p:tav>
                                            <p:tav tm="100000">
                                              <p:val>
                                                <p:strVal val="#ppt_x"/>
                                              </p:val>
                                            </p:tav>
                                          </p:tavLst>
                                        </p:anim>
                                        <p:anim calcmode="lin" valueType="num" p14:bounceEnd="28000">
                                          <p:cBhvr additive="base">
                                            <p:cTn id="40" dur="500" fill="hold"/>
                                            <p:tgtEl>
                                              <p:spTgt spid="53"/>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14:presetBounceEnd="28000">
                                      <p:stCondLst>
                                        <p:cond delay="0"/>
                                      </p:stCondLst>
                                      <p:childTnLst>
                                        <p:set>
                                          <p:cBhvr>
                                            <p:cTn id="42" dur="1" fill="hold">
                                              <p:stCondLst>
                                                <p:cond delay="0"/>
                                              </p:stCondLst>
                                            </p:cTn>
                                            <p:tgtEl>
                                              <p:spTgt spid="54"/>
                                            </p:tgtEl>
                                            <p:attrNameLst>
                                              <p:attrName>style.visibility</p:attrName>
                                            </p:attrNameLst>
                                          </p:cBhvr>
                                          <p:to>
                                            <p:strVal val="visible"/>
                                          </p:to>
                                        </p:set>
                                        <p:anim calcmode="lin" valueType="num" p14:bounceEnd="28000">
                                          <p:cBhvr additive="base">
                                            <p:cTn id="43" dur="500" fill="hold"/>
                                            <p:tgtEl>
                                              <p:spTgt spid="54"/>
                                            </p:tgtEl>
                                            <p:attrNameLst>
                                              <p:attrName>ppt_x</p:attrName>
                                            </p:attrNameLst>
                                          </p:cBhvr>
                                          <p:tavLst>
                                            <p:tav tm="0">
                                              <p:val>
                                                <p:strVal val="#ppt_x"/>
                                              </p:val>
                                            </p:tav>
                                            <p:tav tm="100000">
                                              <p:val>
                                                <p:strVal val="#ppt_x"/>
                                              </p:val>
                                            </p:tav>
                                          </p:tavLst>
                                        </p:anim>
                                        <p:anim calcmode="lin" valueType="num" p14:bounceEnd="28000">
                                          <p:cBhvr additive="base">
                                            <p:cTn id="44" dur="500" fill="hold"/>
                                            <p:tgtEl>
                                              <p:spTgt spid="54"/>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14:presetBounceEnd="28000">
                                      <p:stCondLst>
                                        <p:cond delay="0"/>
                                      </p:stCondLst>
                                      <p:childTnLst>
                                        <p:set>
                                          <p:cBhvr>
                                            <p:cTn id="46" dur="1" fill="hold">
                                              <p:stCondLst>
                                                <p:cond delay="0"/>
                                              </p:stCondLst>
                                            </p:cTn>
                                            <p:tgtEl>
                                              <p:spTgt spid="55"/>
                                            </p:tgtEl>
                                            <p:attrNameLst>
                                              <p:attrName>style.visibility</p:attrName>
                                            </p:attrNameLst>
                                          </p:cBhvr>
                                          <p:to>
                                            <p:strVal val="visible"/>
                                          </p:to>
                                        </p:set>
                                        <p:anim calcmode="lin" valueType="num" p14:bounceEnd="28000">
                                          <p:cBhvr additive="base">
                                            <p:cTn id="47" dur="500" fill="hold"/>
                                            <p:tgtEl>
                                              <p:spTgt spid="55"/>
                                            </p:tgtEl>
                                            <p:attrNameLst>
                                              <p:attrName>ppt_x</p:attrName>
                                            </p:attrNameLst>
                                          </p:cBhvr>
                                          <p:tavLst>
                                            <p:tav tm="0">
                                              <p:val>
                                                <p:strVal val="#ppt_x"/>
                                              </p:val>
                                            </p:tav>
                                            <p:tav tm="100000">
                                              <p:val>
                                                <p:strVal val="#ppt_x"/>
                                              </p:val>
                                            </p:tav>
                                          </p:tavLst>
                                        </p:anim>
                                        <p:anim calcmode="lin" valueType="num" p14:bounceEnd="28000">
                                          <p:cBhvr additive="base">
                                            <p:cTn id="48"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2" fill="hold" grpId="0" nodeType="clickEffect">
                                      <p:stCondLst>
                                        <p:cond delay="0"/>
                                      </p:stCondLst>
                                      <p:childTnLst>
                                        <p:set>
                                          <p:cBhvr>
                                            <p:cTn id="52" dur="1" fill="hold">
                                              <p:stCondLst>
                                                <p:cond delay="0"/>
                                              </p:stCondLst>
                                            </p:cTn>
                                            <p:tgtEl>
                                              <p:spTgt spid="86"/>
                                            </p:tgtEl>
                                            <p:attrNameLst>
                                              <p:attrName>style.visibility</p:attrName>
                                            </p:attrNameLst>
                                          </p:cBhvr>
                                          <p:to>
                                            <p:strVal val="visible"/>
                                          </p:to>
                                        </p:set>
                                        <p:anim calcmode="lin" valueType="num">
                                          <p:cBhvr additive="base">
                                            <p:cTn id="53" dur="500" fill="hold"/>
                                            <p:tgtEl>
                                              <p:spTgt spid="86"/>
                                            </p:tgtEl>
                                            <p:attrNameLst>
                                              <p:attrName>ppt_x</p:attrName>
                                            </p:attrNameLst>
                                          </p:cBhvr>
                                          <p:tavLst>
                                            <p:tav tm="0">
                                              <p:val>
                                                <p:strVal val="1+#ppt_w/2"/>
                                              </p:val>
                                            </p:tav>
                                            <p:tav tm="100000">
                                              <p:val>
                                                <p:strVal val="#ppt_x"/>
                                              </p:val>
                                            </p:tav>
                                          </p:tavLst>
                                        </p:anim>
                                        <p:anim calcmode="lin" valueType="num">
                                          <p:cBhvr additive="base">
                                            <p:cTn id="54" dur="500" fill="hold"/>
                                            <p:tgtEl>
                                              <p:spTgt spid="86"/>
                                            </p:tgtEl>
                                            <p:attrNameLst>
                                              <p:attrName>ppt_y</p:attrName>
                                            </p:attrNameLst>
                                          </p:cBhvr>
                                          <p:tavLst>
                                            <p:tav tm="0">
                                              <p:val>
                                                <p:strVal val="#ppt_y"/>
                                              </p:val>
                                            </p:tav>
                                            <p:tav tm="100000">
                                              <p:val>
                                                <p:strVal val="#ppt_y"/>
                                              </p:val>
                                            </p:tav>
                                          </p:tavLst>
                                        </p:anim>
                                      </p:childTnLst>
                                    </p:cTn>
                                  </p:par>
                                  <p:par>
                                    <p:cTn id="55" presetID="2" presetClass="entr" presetSubtype="2" fill="hold" grpId="0" nodeType="withEffect">
                                      <p:stCondLst>
                                        <p:cond delay="0"/>
                                      </p:stCondLst>
                                      <p:childTnLst>
                                        <p:set>
                                          <p:cBhvr>
                                            <p:cTn id="56" dur="1" fill="hold">
                                              <p:stCondLst>
                                                <p:cond delay="0"/>
                                              </p:stCondLst>
                                            </p:cTn>
                                            <p:tgtEl>
                                              <p:spTgt spid="87"/>
                                            </p:tgtEl>
                                            <p:attrNameLst>
                                              <p:attrName>style.visibility</p:attrName>
                                            </p:attrNameLst>
                                          </p:cBhvr>
                                          <p:to>
                                            <p:strVal val="visible"/>
                                          </p:to>
                                        </p:set>
                                        <p:anim calcmode="lin" valueType="num">
                                          <p:cBhvr additive="base">
                                            <p:cTn id="57" dur="500" fill="hold"/>
                                            <p:tgtEl>
                                              <p:spTgt spid="87"/>
                                            </p:tgtEl>
                                            <p:attrNameLst>
                                              <p:attrName>ppt_x</p:attrName>
                                            </p:attrNameLst>
                                          </p:cBhvr>
                                          <p:tavLst>
                                            <p:tav tm="0">
                                              <p:val>
                                                <p:strVal val="1+#ppt_w/2"/>
                                              </p:val>
                                            </p:tav>
                                            <p:tav tm="100000">
                                              <p:val>
                                                <p:strVal val="#ppt_x"/>
                                              </p:val>
                                            </p:tav>
                                          </p:tavLst>
                                        </p:anim>
                                        <p:anim calcmode="lin" valueType="num">
                                          <p:cBhvr additive="base">
                                            <p:cTn id="58" dur="500" fill="hold"/>
                                            <p:tgtEl>
                                              <p:spTgt spid="87"/>
                                            </p:tgtEl>
                                            <p:attrNameLst>
                                              <p:attrName>ppt_y</p:attrName>
                                            </p:attrNameLst>
                                          </p:cBhvr>
                                          <p:tavLst>
                                            <p:tav tm="0">
                                              <p:val>
                                                <p:strVal val="#ppt_y"/>
                                              </p:val>
                                            </p:tav>
                                            <p:tav tm="100000">
                                              <p:val>
                                                <p:strVal val="#ppt_y"/>
                                              </p:val>
                                            </p:tav>
                                          </p:tavLst>
                                        </p:anim>
                                      </p:childTnLst>
                                    </p:cTn>
                                  </p:par>
                                  <p:par>
                                    <p:cTn id="59" presetID="2" presetClass="entr" presetSubtype="2" fill="hold" grpId="0" nodeType="withEffect">
                                      <p:stCondLst>
                                        <p:cond delay="0"/>
                                      </p:stCondLst>
                                      <p:childTnLst>
                                        <p:set>
                                          <p:cBhvr>
                                            <p:cTn id="60" dur="1" fill="hold">
                                              <p:stCondLst>
                                                <p:cond delay="0"/>
                                              </p:stCondLst>
                                            </p:cTn>
                                            <p:tgtEl>
                                              <p:spTgt spid="88"/>
                                            </p:tgtEl>
                                            <p:attrNameLst>
                                              <p:attrName>style.visibility</p:attrName>
                                            </p:attrNameLst>
                                          </p:cBhvr>
                                          <p:to>
                                            <p:strVal val="visible"/>
                                          </p:to>
                                        </p:set>
                                        <p:anim calcmode="lin" valueType="num">
                                          <p:cBhvr additive="base">
                                            <p:cTn id="61" dur="500" fill="hold"/>
                                            <p:tgtEl>
                                              <p:spTgt spid="88"/>
                                            </p:tgtEl>
                                            <p:attrNameLst>
                                              <p:attrName>ppt_x</p:attrName>
                                            </p:attrNameLst>
                                          </p:cBhvr>
                                          <p:tavLst>
                                            <p:tav tm="0">
                                              <p:val>
                                                <p:strVal val="1+#ppt_w/2"/>
                                              </p:val>
                                            </p:tav>
                                            <p:tav tm="100000">
                                              <p:val>
                                                <p:strVal val="#ppt_x"/>
                                              </p:val>
                                            </p:tav>
                                          </p:tavLst>
                                        </p:anim>
                                        <p:anim calcmode="lin" valueType="num">
                                          <p:cBhvr additive="base">
                                            <p:cTn id="62" dur="500" fill="hold"/>
                                            <p:tgtEl>
                                              <p:spTgt spid="88"/>
                                            </p:tgtEl>
                                            <p:attrNameLst>
                                              <p:attrName>ppt_y</p:attrName>
                                            </p:attrNameLst>
                                          </p:cBhvr>
                                          <p:tavLst>
                                            <p:tav tm="0">
                                              <p:val>
                                                <p:strVal val="#ppt_y"/>
                                              </p:val>
                                            </p:tav>
                                            <p:tav tm="100000">
                                              <p:val>
                                                <p:strVal val="#ppt_y"/>
                                              </p:val>
                                            </p:tav>
                                          </p:tavLst>
                                        </p:anim>
                                      </p:childTnLst>
                                    </p:cTn>
                                  </p:par>
                                </p:childTnLst>
                              </p:cTn>
                            </p:par>
                            <p:par>
                              <p:cTn id="63" fill="hold">
                                <p:stCondLst>
                                  <p:cond delay="500"/>
                                </p:stCondLst>
                                <p:childTnLst>
                                  <p:par>
                                    <p:cTn id="64" presetID="2" presetClass="entr" presetSubtype="2" fill="hold" grpId="0" nodeType="afterEffect">
                                      <p:stCondLst>
                                        <p:cond delay="0"/>
                                      </p:stCondLst>
                                      <p:childTnLst>
                                        <p:set>
                                          <p:cBhvr>
                                            <p:cTn id="65" dur="1" fill="hold">
                                              <p:stCondLst>
                                                <p:cond delay="0"/>
                                              </p:stCondLst>
                                            </p:cTn>
                                            <p:tgtEl>
                                              <p:spTgt spid="89"/>
                                            </p:tgtEl>
                                            <p:attrNameLst>
                                              <p:attrName>style.visibility</p:attrName>
                                            </p:attrNameLst>
                                          </p:cBhvr>
                                          <p:to>
                                            <p:strVal val="visible"/>
                                          </p:to>
                                        </p:set>
                                        <p:anim calcmode="lin" valueType="num">
                                          <p:cBhvr additive="base">
                                            <p:cTn id="66" dur="500" fill="hold"/>
                                            <p:tgtEl>
                                              <p:spTgt spid="89"/>
                                            </p:tgtEl>
                                            <p:attrNameLst>
                                              <p:attrName>ppt_x</p:attrName>
                                            </p:attrNameLst>
                                          </p:cBhvr>
                                          <p:tavLst>
                                            <p:tav tm="0">
                                              <p:val>
                                                <p:strVal val="1+#ppt_w/2"/>
                                              </p:val>
                                            </p:tav>
                                            <p:tav tm="100000">
                                              <p:val>
                                                <p:strVal val="#ppt_x"/>
                                              </p:val>
                                            </p:tav>
                                          </p:tavLst>
                                        </p:anim>
                                        <p:anim calcmode="lin" valueType="num">
                                          <p:cBhvr additive="base">
                                            <p:cTn id="67" dur="500" fill="hold"/>
                                            <p:tgtEl>
                                              <p:spTgt spid="89"/>
                                            </p:tgtEl>
                                            <p:attrNameLst>
                                              <p:attrName>ppt_y</p:attrName>
                                            </p:attrNameLst>
                                          </p:cBhvr>
                                          <p:tavLst>
                                            <p:tav tm="0">
                                              <p:val>
                                                <p:strVal val="#ppt_y"/>
                                              </p:val>
                                            </p:tav>
                                            <p:tav tm="100000">
                                              <p:val>
                                                <p:strVal val="#ppt_y"/>
                                              </p:val>
                                            </p:tav>
                                          </p:tavLst>
                                        </p:anim>
                                      </p:childTnLst>
                                    </p:cTn>
                                  </p:par>
                                  <p:par>
                                    <p:cTn id="68" presetID="2" presetClass="entr" presetSubtype="2" fill="hold" grpId="0" nodeType="withEffect">
                                      <p:stCondLst>
                                        <p:cond delay="0"/>
                                      </p:stCondLst>
                                      <p:childTnLst>
                                        <p:set>
                                          <p:cBhvr>
                                            <p:cTn id="69" dur="1" fill="hold">
                                              <p:stCondLst>
                                                <p:cond delay="0"/>
                                              </p:stCondLst>
                                            </p:cTn>
                                            <p:tgtEl>
                                              <p:spTgt spid="90"/>
                                            </p:tgtEl>
                                            <p:attrNameLst>
                                              <p:attrName>style.visibility</p:attrName>
                                            </p:attrNameLst>
                                          </p:cBhvr>
                                          <p:to>
                                            <p:strVal val="visible"/>
                                          </p:to>
                                        </p:set>
                                        <p:anim calcmode="lin" valueType="num">
                                          <p:cBhvr additive="base">
                                            <p:cTn id="70" dur="500" fill="hold"/>
                                            <p:tgtEl>
                                              <p:spTgt spid="90"/>
                                            </p:tgtEl>
                                            <p:attrNameLst>
                                              <p:attrName>ppt_x</p:attrName>
                                            </p:attrNameLst>
                                          </p:cBhvr>
                                          <p:tavLst>
                                            <p:tav tm="0">
                                              <p:val>
                                                <p:strVal val="1+#ppt_w/2"/>
                                              </p:val>
                                            </p:tav>
                                            <p:tav tm="100000">
                                              <p:val>
                                                <p:strVal val="#ppt_x"/>
                                              </p:val>
                                            </p:tav>
                                          </p:tavLst>
                                        </p:anim>
                                        <p:anim calcmode="lin" valueType="num">
                                          <p:cBhvr additive="base">
                                            <p:cTn id="71" dur="500" fill="hold"/>
                                            <p:tgtEl>
                                              <p:spTgt spid="90"/>
                                            </p:tgtEl>
                                            <p:attrNameLst>
                                              <p:attrName>ppt_y</p:attrName>
                                            </p:attrNameLst>
                                          </p:cBhvr>
                                          <p:tavLst>
                                            <p:tav tm="0">
                                              <p:val>
                                                <p:strVal val="#ppt_y"/>
                                              </p:val>
                                            </p:tav>
                                            <p:tav tm="100000">
                                              <p:val>
                                                <p:strVal val="#ppt_y"/>
                                              </p:val>
                                            </p:tav>
                                          </p:tavLst>
                                        </p:anim>
                                      </p:childTnLst>
                                    </p:cTn>
                                  </p:par>
                                  <p:par>
                                    <p:cTn id="72" presetID="2" presetClass="entr" presetSubtype="2" fill="hold" grpId="0" nodeType="withEffect">
                                      <p:stCondLst>
                                        <p:cond delay="0"/>
                                      </p:stCondLst>
                                      <p:childTnLst>
                                        <p:set>
                                          <p:cBhvr>
                                            <p:cTn id="73" dur="1" fill="hold">
                                              <p:stCondLst>
                                                <p:cond delay="0"/>
                                              </p:stCondLst>
                                            </p:cTn>
                                            <p:tgtEl>
                                              <p:spTgt spid="91"/>
                                            </p:tgtEl>
                                            <p:attrNameLst>
                                              <p:attrName>style.visibility</p:attrName>
                                            </p:attrNameLst>
                                          </p:cBhvr>
                                          <p:to>
                                            <p:strVal val="visible"/>
                                          </p:to>
                                        </p:set>
                                        <p:anim calcmode="lin" valueType="num">
                                          <p:cBhvr additive="base">
                                            <p:cTn id="74" dur="500" fill="hold"/>
                                            <p:tgtEl>
                                              <p:spTgt spid="91"/>
                                            </p:tgtEl>
                                            <p:attrNameLst>
                                              <p:attrName>ppt_x</p:attrName>
                                            </p:attrNameLst>
                                          </p:cBhvr>
                                          <p:tavLst>
                                            <p:tav tm="0">
                                              <p:val>
                                                <p:strVal val="1+#ppt_w/2"/>
                                              </p:val>
                                            </p:tav>
                                            <p:tav tm="100000">
                                              <p:val>
                                                <p:strVal val="#ppt_x"/>
                                              </p:val>
                                            </p:tav>
                                          </p:tavLst>
                                        </p:anim>
                                        <p:anim calcmode="lin" valueType="num">
                                          <p:cBhvr additive="base">
                                            <p:cTn id="75" dur="500" fill="hold"/>
                                            <p:tgtEl>
                                              <p:spTgt spid="91"/>
                                            </p:tgtEl>
                                            <p:attrNameLst>
                                              <p:attrName>ppt_y</p:attrName>
                                            </p:attrNameLst>
                                          </p:cBhvr>
                                          <p:tavLst>
                                            <p:tav tm="0">
                                              <p:val>
                                                <p:strVal val="#ppt_y"/>
                                              </p:val>
                                            </p:tav>
                                            <p:tav tm="100000">
                                              <p:val>
                                                <p:strVal val="#ppt_y"/>
                                              </p:val>
                                            </p:tav>
                                          </p:tavLst>
                                        </p:anim>
                                      </p:childTnLst>
                                    </p:cTn>
                                  </p:par>
                                  <p:par>
                                    <p:cTn id="76" presetID="42" presetClass="entr" presetSubtype="0" fill="hold" grpId="0" nodeType="withEffect">
                                      <p:stCondLst>
                                        <p:cond delay="0"/>
                                      </p:stCondLst>
                                      <p:childTnLst>
                                        <p:set>
                                          <p:cBhvr>
                                            <p:cTn id="77" dur="1" fill="hold">
                                              <p:stCondLst>
                                                <p:cond delay="0"/>
                                              </p:stCondLst>
                                            </p:cTn>
                                            <p:tgtEl>
                                              <p:spTgt spid="25"/>
                                            </p:tgtEl>
                                            <p:attrNameLst>
                                              <p:attrName>style.visibility</p:attrName>
                                            </p:attrNameLst>
                                          </p:cBhvr>
                                          <p:to>
                                            <p:strVal val="visible"/>
                                          </p:to>
                                        </p:set>
                                        <p:animEffect transition="in" filter="fade">
                                          <p:cBhvr>
                                            <p:cTn id="78" dur="1000"/>
                                            <p:tgtEl>
                                              <p:spTgt spid="25"/>
                                            </p:tgtEl>
                                          </p:cBhvr>
                                        </p:animEffect>
                                        <p:anim calcmode="lin" valueType="num">
                                          <p:cBhvr>
                                            <p:cTn id="79" dur="1000" fill="hold"/>
                                            <p:tgtEl>
                                              <p:spTgt spid="25"/>
                                            </p:tgtEl>
                                            <p:attrNameLst>
                                              <p:attrName>ppt_x</p:attrName>
                                            </p:attrNameLst>
                                          </p:cBhvr>
                                          <p:tavLst>
                                            <p:tav tm="0">
                                              <p:val>
                                                <p:strVal val="#ppt_x"/>
                                              </p:val>
                                            </p:tav>
                                            <p:tav tm="100000">
                                              <p:val>
                                                <p:strVal val="#ppt_x"/>
                                              </p:val>
                                            </p:tav>
                                          </p:tavLst>
                                        </p:anim>
                                        <p:anim calcmode="lin" valueType="num">
                                          <p:cBhvr>
                                            <p:cTn id="80" dur="1000" fill="hold"/>
                                            <p:tgtEl>
                                              <p:spTgt spid="25"/>
                                            </p:tgtEl>
                                            <p:attrNameLst>
                                              <p:attrName>ppt_y</p:attrName>
                                            </p:attrNameLst>
                                          </p:cBhvr>
                                          <p:tavLst>
                                            <p:tav tm="0">
                                              <p:val>
                                                <p:strVal val="#ppt_y+.1"/>
                                              </p:val>
                                            </p:tav>
                                            <p:tav tm="100000">
                                              <p:val>
                                                <p:strVal val="#ppt_y"/>
                                              </p:val>
                                            </p:tav>
                                          </p:tavLst>
                                        </p:anim>
                                      </p:childTnLst>
                                    </p:cTn>
                                  </p:par>
                                </p:childTnLst>
                              </p:cTn>
                            </p:par>
                            <p:par>
                              <p:cTn id="81" fill="hold">
                                <p:stCondLst>
                                  <p:cond delay="1000"/>
                                </p:stCondLst>
                                <p:childTnLst>
                                  <p:par>
                                    <p:cTn id="82" presetID="31" presetClass="entr" presetSubtype="0" fill="hold" grpId="0" nodeType="afterEffect">
                                      <p:stCondLst>
                                        <p:cond delay="0"/>
                                      </p:stCondLst>
                                      <p:childTnLst>
                                        <p:set>
                                          <p:cBhvr>
                                            <p:cTn id="83" dur="1" fill="hold">
                                              <p:stCondLst>
                                                <p:cond delay="0"/>
                                              </p:stCondLst>
                                            </p:cTn>
                                            <p:tgtEl>
                                              <p:spTgt spid="26"/>
                                            </p:tgtEl>
                                            <p:attrNameLst>
                                              <p:attrName>style.visibility</p:attrName>
                                            </p:attrNameLst>
                                          </p:cBhvr>
                                          <p:to>
                                            <p:strVal val="visible"/>
                                          </p:to>
                                        </p:set>
                                        <p:anim calcmode="lin" valueType="num">
                                          <p:cBhvr>
                                            <p:cTn id="84" dur="1000" fill="hold"/>
                                            <p:tgtEl>
                                              <p:spTgt spid="26"/>
                                            </p:tgtEl>
                                            <p:attrNameLst>
                                              <p:attrName>ppt_w</p:attrName>
                                            </p:attrNameLst>
                                          </p:cBhvr>
                                          <p:tavLst>
                                            <p:tav tm="0">
                                              <p:val>
                                                <p:fltVal val="0"/>
                                              </p:val>
                                            </p:tav>
                                            <p:tav tm="100000">
                                              <p:val>
                                                <p:strVal val="#ppt_w"/>
                                              </p:val>
                                            </p:tav>
                                          </p:tavLst>
                                        </p:anim>
                                        <p:anim calcmode="lin" valueType="num">
                                          <p:cBhvr>
                                            <p:cTn id="85" dur="1000" fill="hold"/>
                                            <p:tgtEl>
                                              <p:spTgt spid="26"/>
                                            </p:tgtEl>
                                            <p:attrNameLst>
                                              <p:attrName>ppt_h</p:attrName>
                                            </p:attrNameLst>
                                          </p:cBhvr>
                                          <p:tavLst>
                                            <p:tav tm="0">
                                              <p:val>
                                                <p:fltVal val="0"/>
                                              </p:val>
                                            </p:tav>
                                            <p:tav tm="100000">
                                              <p:val>
                                                <p:strVal val="#ppt_h"/>
                                              </p:val>
                                            </p:tav>
                                          </p:tavLst>
                                        </p:anim>
                                        <p:anim calcmode="lin" valueType="num">
                                          <p:cBhvr>
                                            <p:cTn id="86" dur="1000" fill="hold"/>
                                            <p:tgtEl>
                                              <p:spTgt spid="26"/>
                                            </p:tgtEl>
                                            <p:attrNameLst>
                                              <p:attrName>style.rotation</p:attrName>
                                            </p:attrNameLst>
                                          </p:cBhvr>
                                          <p:tavLst>
                                            <p:tav tm="0">
                                              <p:val>
                                                <p:fltVal val="90"/>
                                              </p:val>
                                            </p:tav>
                                            <p:tav tm="100000">
                                              <p:val>
                                                <p:fltVal val="0"/>
                                              </p:val>
                                            </p:tav>
                                          </p:tavLst>
                                        </p:anim>
                                        <p:animEffect transition="in" filter="fade">
                                          <p:cBhvr>
                                            <p:cTn id="87"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52" grpId="0" bldLvl="0" animBg="1"/>
          <p:bldP spid="53" grpId="0" bldLvl="0" animBg="1"/>
          <p:bldP spid="54" grpId="0" bldLvl="0" animBg="1"/>
          <p:bldP spid="55" grpId="0" bldLvl="0" animBg="1"/>
          <p:bldP spid="61" grpId="0"/>
          <p:bldP spid="62" grpId="0"/>
          <p:bldP spid="63" grpId="0"/>
          <p:bldP spid="64" grpId="0"/>
          <p:bldP spid="65" grpId="0"/>
          <p:bldGraphic spid="4" grpId="0">
            <p:bldAsOne/>
          </p:bldGraphic>
          <p:bldP spid="86" grpId="0"/>
          <p:bldP spid="87" grpId="0"/>
          <p:bldP spid="88" grpId="0"/>
          <p:bldP spid="89" grpId="0"/>
          <p:bldP spid="90" grpId="0"/>
          <p:bldP spid="91" grpId="0"/>
          <p:bldP spid="25" grpId="0"/>
          <p:bldP spid="26" grpId="0" bldLvl="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61"/>
                                            </p:tgtEl>
                                            <p:attrNameLst>
                                              <p:attrName>style.visibility</p:attrName>
                                            </p:attrNameLst>
                                          </p:cBhvr>
                                          <p:to>
                                            <p:strVal val="visible"/>
                                          </p:to>
                                        </p:set>
                                        <p:anim calcmode="lin" valueType="num">
                                          <p:cBhvr additive="base">
                                            <p:cTn id="7" dur="500" fill="hold"/>
                                            <p:tgtEl>
                                              <p:spTgt spid="61"/>
                                            </p:tgtEl>
                                            <p:attrNameLst>
                                              <p:attrName>ppt_x</p:attrName>
                                            </p:attrNameLst>
                                          </p:cBhvr>
                                          <p:tavLst>
                                            <p:tav tm="0">
                                              <p:val>
                                                <p:strVal val="#ppt_x"/>
                                              </p:val>
                                            </p:tav>
                                            <p:tav tm="100000">
                                              <p:val>
                                                <p:strVal val="#ppt_x"/>
                                              </p:val>
                                            </p:tav>
                                          </p:tavLst>
                                        </p:anim>
                                        <p:anim calcmode="lin" valueType="num">
                                          <p:cBhvr additive="base">
                                            <p:cTn id="8" dur="500" fill="hold"/>
                                            <p:tgtEl>
                                              <p:spTgt spid="6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2"/>
                                            </p:tgtEl>
                                            <p:attrNameLst>
                                              <p:attrName>style.visibility</p:attrName>
                                            </p:attrNameLst>
                                          </p:cBhvr>
                                          <p:to>
                                            <p:strVal val="visible"/>
                                          </p:to>
                                        </p:set>
                                        <p:anim calcmode="lin" valueType="num">
                                          <p:cBhvr additive="base">
                                            <p:cTn id="11" dur="500" fill="hold"/>
                                            <p:tgtEl>
                                              <p:spTgt spid="62"/>
                                            </p:tgtEl>
                                            <p:attrNameLst>
                                              <p:attrName>ppt_x</p:attrName>
                                            </p:attrNameLst>
                                          </p:cBhvr>
                                          <p:tavLst>
                                            <p:tav tm="0">
                                              <p:val>
                                                <p:strVal val="#ppt_x"/>
                                              </p:val>
                                            </p:tav>
                                            <p:tav tm="100000">
                                              <p:val>
                                                <p:strVal val="#ppt_x"/>
                                              </p:val>
                                            </p:tav>
                                          </p:tavLst>
                                        </p:anim>
                                        <p:anim calcmode="lin" valueType="num">
                                          <p:cBhvr additive="base">
                                            <p:cTn id="12" dur="500" fill="hold"/>
                                            <p:tgtEl>
                                              <p:spTgt spid="6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3"/>
                                            </p:tgtEl>
                                            <p:attrNameLst>
                                              <p:attrName>style.visibility</p:attrName>
                                            </p:attrNameLst>
                                          </p:cBhvr>
                                          <p:to>
                                            <p:strVal val="visible"/>
                                          </p:to>
                                        </p:set>
                                        <p:anim calcmode="lin" valueType="num">
                                          <p:cBhvr additive="base">
                                            <p:cTn id="15" dur="500" fill="hold"/>
                                            <p:tgtEl>
                                              <p:spTgt spid="63"/>
                                            </p:tgtEl>
                                            <p:attrNameLst>
                                              <p:attrName>ppt_x</p:attrName>
                                            </p:attrNameLst>
                                          </p:cBhvr>
                                          <p:tavLst>
                                            <p:tav tm="0">
                                              <p:val>
                                                <p:strVal val="#ppt_x"/>
                                              </p:val>
                                            </p:tav>
                                            <p:tav tm="100000">
                                              <p:val>
                                                <p:strVal val="#ppt_x"/>
                                              </p:val>
                                            </p:tav>
                                          </p:tavLst>
                                        </p:anim>
                                        <p:anim calcmode="lin" valueType="num">
                                          <p:cBhvr additive="base">
                                            <p:cTn id="16" dur="500" fill="hold"/>
                                            <p:tgtEl>
                                              <p:spTgt spid="6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64"/>
                                            </p:tgtEl>
                                            <p:attrNameLst>
                                              <p:attrName>style.visibility</p:attrName>
                                            </p:attrNameLst>
                                          </p:cBhvr>
                                          <p:to>
                                            <p:strVal val="visible"/>
                                          </p:to>
                                        </p:set>
                                        <p:anim calcmode="lin" valueType="num">
                                          <p:cBhvr additive="base">
                                            <p:cTn id="19" dur="500" fill="hold"/>
                                            <p:tgtEl>
                                              <p:spTgt spid="64"/>
                                            </p:tgtEl>
                                            <p:attrNameLst>
                                              <p:attrName>ppt_x</p:attrName>
                                            </p:attrNameLst>
                                          </p:cBhvr>
                                          <p:tavLst>
                                            <p:tav tm="0">
                                              <p:val>
                                                <p:strVal val="#ppt_x"/>
                                              </p:val>
                                            </p:tav>
                                            <p:tav tm="100000">
                                              <p:val>
                                                <p:strVal val="#ppt_x"/>
                                              </p:val>
                                            </p:tav>
                                          </p:tavLst>
                                        </p:anim>
                                        <p:anim calcmode="lin" valueType="num">
                                          <p:cBhvr additive="base">
                                            <p:cTn id="20" dur="500" fill="hold"/>
                                            <p:tgtEl>
                                              <p:spTgt spid="64"/>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65"/>
                                            </p:tgtEl>
                                            <p:attrNameLst>
                                              <p:attrName>style.visibility</p:attrName>
                                            </p:attrNameLst>
                                          </p:cBhvr>
                                          <p:to>
                                            <p:strVal val="visible"/>
                                          </p:to>
                                        </p:set>
                                        <p:anim calcmode="lin" valueType="num">
                                          <p:cBhvr additive="base">
                                            <p:cTn id="23" dur="500" fill="hold"/>
                                            <p:tgtEl>
                                              <p:spTgt spid="65"/>
                                            </p:tgtEl>
                                            <p:attrNameLst>
                                              <p:attrName>ppt_x</p:attrName>
                                            </p:attrNameLst>
                                          </p:cBhvr>
                                          <p:tavLst>
                                            <p:tav tm="0">
                                              <p:val>
                                                <p:strVal val="#ppt_x"/>
                                              </p:val>
                                            </p:tav>
                                            <p:tav tm="100000">
                                              <p:val>
                                                <p:strVal val="#ppt_x"/>
                                              </p:val>
                                            </p:tav>
                                          </p:tavLst>
                                        </p:anim>
                                        <p:anim calcmode="lin" valueType="num">
                                          <p:cBhvr additive="base">
                                            <p:cTn id="24" dur="500" fill="hold"/>
                                            <p:tgtEl>
                                              <p:spTgt spid="6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anim calcmode="lin" valueType="num">
                                          <p:cBhvr additive="base">
                                            <p:cTn id="27" dur="500" fill="hold"/>
                                            <p:tgtEl>
                                              <p:spTgt spid="10"/>
                                            </p:tgtEl>
                                            <p:attrNameLst>
                                              <p:attrName>ppt_x</p:attrName>
                                            </p:attrNameLst>
                                          </p:cBhvr>
                                          <p:tavLst>
                                            <p:tav tm="0">
                                              <p:val>
                                                <p:strVal val="#ppt_x"/>
                                              </p:val>
                                            </p:tav>
                                            <p:tav tm="100000">
                                              <p:val>
                                                <p:strVal val="#ppt_x"/>
                                              </p:val>
                                            </p:tav>
                                          </p:tavLst>
                                        </p:anim>
                                        <p:anim calcmode="lin" valueType="num">
                                          <p:cBhvr additive="base">
                                            <p:cTn id="28" dur="500" fill="hold"/>
                                            <p:tgtEl>
                                              <p:spTgt spid="10"/>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51"/>
                                            </p:tgtEl>
                                            <p:attrNameLst>
                                              <p:attrName>style.visibility</p:attrName>
                                            </p:attrNameLst>
                                          </p:cBhvr>
                                          <p:to>
                                            <p:strVal val="visible"/>
                                          </p:to>
                                        </p:set>
                                        <p:anim calcmode="lin" valueType="num">
                                          <p:cBhvr additive="base">
                                            <p:cTn id="31" dur="500" fill="hold"/>
                                            <p:tgtEl>
                                              <p:spTgt spid="51"/>
                                            </p:tgtEl>
                                            <p:attrNameLst>
                                              <p:attrName>ppt_x</p:attrName>
                                            </p:attrNameLst>
                                          </p:cBhvr>
                                          <p:tavLst>
                                            <p:tav tm="0">
                                              <p:val>
                                                <p:strVal val="#ppt_x"/>
                                              </p:val>
                                            </p:tav>
                                            <p:tav tm="100000">
                                              <p:val>
                                                <p:strVal val="#ppt_x"/>
                                              </p:val>
                                            </p:tav>
                                          </p:tavLst>
                                        </p:anim>
                                        <p:anim calcmode="lin" valueType="num">
                                          <p:cBhvr additive="base">
                                            <p:cTn id="32" dur="500" fill="hold"/>
                                            <p:tgtEl>
                                              <p:spTgt spid="51"/>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52"/>
                                            </p:tgtEl>
                                            <p:attrNameLst>
                                              <p:attrName>style.visibility</p:attrName>
                                            </p:attrNameLst>
                                          </p:cBhvr>
                                          <p:to>
                                            <p:strVal val="visible"/>
                                          </p:to>
                                        </p:set>
                                        <p:anim calcmode="lin" valueType="num">
                                          <p:cBhvr additive="base">
                                            <p:cTn id="35" dur="500" fill="hold"/>
                                            <p:tgtEl>
                                              <p:spTgt spid="52"/>
                                            </p:tgtEl>
                                            <p:attrNameLst>
                                              <p:attrName>ppt_x</p:attrName>
                                            </p:attrNameLst>
                                          </p:cBhvr>
                                          <p:tavLst>
                                            <p:tav tm="0">
                                              <p:val>
                                                <p:strVal val="#ppt_x"/>
                                              </p:val>
                                            </p:tav>
                                            <p:tav tm="100000">
                                              <p:val>
                                                <p:strVal val="#ppt_x"/>
                                              </p:val>
                                            </p:tav>
                                          </p:tavLst>
                                        </p:anim>
                                        <p:anim calcmode="lin" valueType="num">
                                          <p:cBhvr additive="base">
                                            <p:cTn id="36" dur="500" fill="hold"/>
                                            <p:tgtEl>
                                              <p:spTgt spid="52"/>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53"/>
                                            </p:tgtEl>
                                            <p:attrNameLst>
                                              <p:attrName>style.visibility</p:attrName>
                                            </p:attrNameLst>
                                          </p:cBhvr>
                                          <p:to>
                                            <p:strVal val="visible"/>
                                          </p:to>
                                        </p:set>
                                        <p:anim calcmode="lin" valueType="num">
                                          <p:cBhvr additive="base">
                                            <p:cTn id="39" dur="500" fill="hold"/>
                                            <p:tgtEl>
                                              <p:spTgt spid="53"/>
                                            </p:tgtEl>
                                            <p:attrNameLst>
                                              <p:attrName>ppt_x</p:attrName>
                                            </p:attrNameLst>
                                          </p:cBhvr>
                                          <p:tavLst>
                                            <p:tav tm="0">
                                              <p:val>
                                                <p:strVal val="#ppt_x"/>
                                              </p:val>
                                            </p:tav>
                                            <p:tav tm="100000">
                                              <p:val>
                                                <p:strVal val="#ppt_x"/>
                                              </p:val>
                                            </p:tav>
                                          </p:tavLst>
                                        </p:anim>
                                        <p:anim calcmode="lin" valueType="num">
                                          <p:cBhvr additive="base">
                                            <p:cTn id="40" dur="500" fill="hold"/>
                                            <p:tgtEl>
                                              <p:spTgt spid="53"/>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54"/>
                                            </p:tgtEl>
                                            <p:attrNameLst>
                                              <p:attrName>style.visibility</p:attrName>
                                            </p:attrNameLst>
                                          </p:cBhvr>
                                          <p:to>
                                            <p:strVal val="visible"/>
                                          </p:to>
                                        </p:set>
                                        <p:anim calcmode="lin" valueType="num">
                                          <p:cBhvr additive="base">
                                            <p:cTn id="43" dur="500" fill="hold"/>
                                            <p:tgtEl>
                                              <p:spTgt spid="54"/>
                                            </p:tgtEl>
                                            <p:attrNameLst>
                                              <p:attrName>ppt_x</p:attrName>
                                            </p:attrNameLst>
                                          </p:cBhvr>
                                          <p:tavLst>
                                            <p:tav tm="0">
                                              <p:val>
                                                <p:strVal val="#ppt_x"/>
                                              </p:val>
                                            </p:tav>
                                            <p:tav tm="100000">
                                              <p:val>
                                                <p:strVal val="#ppt_x"/>
                                              </p:val>
                                            </p:tav>
                                          </p:tavLst>
                                        </p:anim>
                                        <p:anim calcmode="lin" valueType="num">
                                          <p:cBhvr additive="base">
                                            <p:cTn id="44" dur="500" fill="hold"/>
                                            <p:tgtEl>
                                              <p:spTgt spid="54"/>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55"/>
                                            </p:tgtEl>
                                            <p:attrNameLst>
                                              <p:attrName>style.visibility</p:attrName>
                                            </p:attrNameLst>
                                          </p:cBhvr>
                                          <p:to>
                                            <p:strVal val="visible"/>
                                          </p:to>
                                        </p:set>
                                        <p:anim calcmode="lin" valueType="num">
                                          <p:cBhvr additive="base">
                                            <p:cTn id="47" dur="500" fill="hold"/>
                                            <p:tgtEl>
                                              <p:spTgt spid="55"/>
                                            </p:tgtEl>
                                            <p:attrNameLst>
                                              <p:attrName>ppt_x</p:attrName>
                                            </p:attrNameLst>
                                          </p:cBhvr>
                                          <p:tavLst>
                                            <p:tav tm="0">
                                              <p:val>
                                                <p:strVal val="#ppt_x"/>
                                              </p:val>
                                            </p:tav>
                                            <p:tav tm="100000">
                                              <p:val>
                                                <p:strVal val="#ppt_x"/>
                                              </p:val>
                                            </p:tav>
                                          </p:tavLst>
                                        </p:anim>
                                        <p:anim calcmode="lin" valueType="num">
                                          <p:cBhvr additive="base">
                                            <p:cTn id="48"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2" presetClass="entr" presetSubtype="2" fill="hold" grpId="0" nodeType="clickEffect">
                                      <p:stCondLst>
                                        <p:cond delay="0"/>
                                      </p:stCondLst>
                                      <p:childTnLst>
                                        <p:set>
                                          <p:cBhvr>
                                            <p:cTn id="52" dur="1" fill="hold">
                                              <p:stCondLst>
                                                <p:cond delay="0"/>
                                              </p:stCondLst>
                                            </p:cTn>
                                            <p:tgtEl>
                                              <p:spTgt spid="86"/>
                                            </p:tgtEl>
                                            <p:attrNameLst>
                                              <p:attrName>style.visibility</p:attrName>
                                            </p:attrNameLst>
                                          </p:cBhvr>
                                          <p:to>
                                            <p:strVal val="visible"/>
                                          </p:to>
                                        </p:set>
                                        <p:anim calcmode="lin" valueType="num">
                                          <p:cBhvr additive="base">
                                            <p:cTn id="53" dur="500" fill="hold"/>
                                            <p:tgtEl>
                                              <p:spTgt spid="86"/>
                                            </p:tgtEl>
                                            <p:attrNameLst>
                                              <p:attrName>ppt_x</p:attrName>
                                            </p:attrNameLst>
                                          </p:cBhvr>
                                          <p:tavLst>
                                            <p:tav tm="0">
                                              <p:val>
                                                <p:strVal val="1+#ppt_w/2"/>
                                              </p:val>
                                            </p:tav>
                                            <p:tav tm="100000">
                                              <p:val>
                                                <p:strVal val="#ppt_x"/>
                                              </p:val>
                                            </p:tav>
                                          </p:tavLst>
                                        </p:anim>
                                        <p:anim calcmode="lin" valueType="num">
                                          <p:cBhvr additive="base">
                                            <p:cTn id="54" dur="500" fill="hold"/>
                                            <p:tgtEl>
                                              <p:spTgt spid="86"/>
                                            </p:tgtEl>
                                            <p:attrNameLst>
                                              <p:attrName>ppt_y</p:attrName>
                                            </p:attrNameLst>
                                          </p:cBhvr>
                                          <p:tavLst>
                                            <p:tav tm="0">
                                              <p:val>
                                                <p:strVal val="#ppt_y"/>
                                              </p:val>
                                            </p:tav>
                                            <p:tav tm="100000">
                                              <p:val>
                                                <p:strVal val="#ppt_y"/>
                                              </p:val>
                                            </p:tav>
                                          </p:tavLst>
                                        </p:anim>
                                      </p:childTnLst>
                                    </p:cTn>
                                  </p:par>
                                  <p:par>
                                    <p:cTn id="55" presetID="2" presetClass="entr" presetSubtype="2" fill="hold" grpId="0" nodeType="withEffect">
                                      <p:stCondLst>
                                        <p:cond delay="0"/>
                                      </p:stCondLst>
                                      <p:childTnLst>
                                        <p:set>
                                          <p:cBhvr>
                                            <p:cTn id="56" dur="1" fill="hold">
                                              <p:stCondLst>
                                                <p:cond delay="0"/>
                                              </p:stCondLst>
                                            </p:cTn>
                                            <p:tgtEl>
                                              <p:spTgt spid="87"/>
                                            </p:tgtEl>
                                            <p:attrNameLst>
                                              <p:attrName>style.visibility</p:attrName>
                                            </p:attrNameLst>
                                          </p:cBhvr>
                                          <p:to>
                                            <p:strVal val="visible"/>
                                          </p:to>
                                        </p:set>
                                        <p:anim calcmode="lin" valueType="num">
                                          <p:cBhvr additive="base">
                                            <p:cTn id="57" dur="500" fill="hold"/>
                                            <p:tgtEl>
                                              <p:spTgt spid="87"/>
                                            </p:tgtEl>
                                            <p:attrNameLst>
                                              <p:attrName>ppt_x</p:attrName>
                                            </p:attrNameLst>
                                          </p:cBhvr>
                                          <p:tavLst>
                                            <p:tav tm="0">
                                              <p:val>
                                                <p:strVal val="1+#ppt_w/2"/>
                                              </p:val>
                                            </p:tav>
                                            <p:tav tm="100000">
                                              <p:val>
                                                <p:strVal val="#ppt_x"/>
                                              </p:val>
                                            </p:tav>
                                          </p:tavLst>
                                        </p:anim>
                                        <p:anim calcmode="lin" valueType="num">
                                          <p:cBhvr additive="base">
                                            <p:cTn id="58" dur="500" fill="hold"/>
                                            <p:tgtEl>
                                              <p:spTgt spid="87"/>
                                            </p:tgtEl>
                                            <p:attrNameLst>
                                              <p:attrName>ppt_y</p:attrName>
                                            </p:attrNameLst>
                                          </p:cBhvr>
                                          <p:tavLst>
                                            <p:tav tm="0">
                                              <p:val>
                                                <p:strVal val="#ppt_y"/>
                                              </p:val>
                                            </p:tav>
                                            <p:tav tm="100000">
                                              <p:val>
                                                <p:strVal val="#ppt_y"/>
                                              </p:val>
                                            </p:tav>
                                          </p:tavLst>
                                        </p:anim>
                                      </p:childTnLst>
                                    </p:cTn>
                                  </p:par>
                                  <p:par>
                                    <p:cTn id="59" presetID="2" presetClass="entr" presetSubtype="2" fill="hold" grpId="0" nodeType="withEffect">
                                      <p:stCondLst>
                                        <p:cond delay="0"/>
                                      </p:stCondLst>
                                      <p:childTnLst>
                                        <p:set>
                                          <p:cBhvr>
                                            <p:cTn id="60" dur="1" fill="hold">
                                              <p:stCondLst>
                                                <p:cond delay="0"/>
                                              </p:stCondLst>
                                            </p:cTn>
                                            <p:tgtEl>
                                              <p:spTgt spid="88"/>
                                            </p:tgtEl>
                                            <p:attrNameLst>
                                              <p:attrName>style.visibility</p:attrName>
                                            </p:attrNameLst>
                                          </p:cBhvr>
                                          <p:to>
                                            <p:strVal val="visible"/>
                                          </p:to>
                                        </p:set>
                                        <p:anim calcmode="lin" valueType="num">
                                          <p:cBhvr additive="base">
                                            <p:cTn id="61" dur="500" fill="hold"/>
                                            <p:tgtEl>
                                              <p:spTgt spid="88"/>
                                            </p:tgtEl>
                                            <p:attrNameLst>
                                              <p:attrName>ppt_x</p:attrName>
                                            </p:attrNameLst>
                                          </p:cBhvr>
                                          <p:tavLst>
                                            <p:tav tm="0">
                                              <p:val>
                                                <p:strVal val="1+#ppt_w/2"/>
                                              </p:val>
                                            </p:tav>
                                            <p:tav tm="100000">
                                              <p:val>
                                                <p:strVal val="#ppt_x"/>
                                              </p:val>
                                            </p:tav>
                                          </p:tavLst>
                                        </p:anim>
                                        <p:anim calcmode="lin" valueType="num">
                                          <p:cBhvr additive="base">
                                            <p:cTn id="62" dur="500" fill="hold"/>
                                            <p:tgtEl>
                                              <p:spTgt spid="88"/>
                                            </p:tgtEl>
                                            <p:attrNameLst>
                                              <p:attrName>ppt_y</p:attrName>
                                            </p:attrNameLst>
                                          </p:cBhvr>
                                          <p:tavLst>
                                            <p:tav tm="0">
                                              <p:val>
                                                <p:strVal val="#ppt_y"/>
                                              </p:val>
                                            </p:tav>
                                            <p:tav tm="100000">
                                              <p:val>
                                                <p:strVal val="#ppt_y"/>
                                              </p:val>
                                            </p:tav>
                                          </p:tavLst>
                                        </p:anim>
                                      </p:childTnLst>
                                    </p:cTn>
                                  </p:par>
                                </p:childTnLst>
                              </p:cTn>
                            </p:par>
                            <p:par>
                              <p:cTn id="63" fill="hold">
                                <p:stCondLst>
                                  <p:cond delay="500"/>
                                </p:stCondLst>
                                <p:childTnLst>
                                  <p:par>
                                    <p:cTn id="64" presetID="2" presetClass="entr" presetSubtype="2" fill="hold" grpId="0" nodeType="afterEffect">
                                      <p:stCondLst>
                                        <p:cond delay="0"/>
                                      </p:stCondLst>
                                      <p:childTnLst>
                                        <p:set>
                                          <p:cBhvr>
                                            <p:cTn id="65" dur="1" fill="hold">
                                              <p:stCondLst>
                                                <p:cond delay="0"/>
                                              </p:stCondLst>
                                            </p:cTn>
                                            <p:tgtEl>
                                              <p:spTgt spid="89"/>
                                            </p:tgtEl>
                                            <p:attrNameLst>
                                              <p:attrName>style.visibility</p:attrName>
                                            </p:attrNameLst>
                                          </p:cBhvr>
                                          <p:to>
                                            <p:strVal val="visible"/>
                                          </p:to>
                                        </p:set>
                                        <p:anim calcmode="lin" valueType="num">
                                          <p:cBhvr additive="base">
                                            <p:cTn id="66" dur="500" fill="hold"/>
                                            <p:tgtEl>
                                              <p:spTgt spid="89"/>
                                            </p:tgtEl>
                                            <p:attrNameLst>
                                              <p:attrName>ppt_x</p:attrName>
                                            </p:attrNameLst>
                                          </p:cBhvr>
                                          <p:tavLst>
                                            <p:tav tm="0">
                                              <p:val>
                                                <p:strVal val="1+#ppt_w/2"/>
                                              </p:val>
                                            </p:tav>
                                            <p:tav tm="100000">
                                              <p:val>
                                                <p:strVal val="#ppt_x"/>
                                              </p:val>
                                            </p:tav>
                                          </p:tavLst>
                                        </p:anim>
                                        <p:anim calcmode="lin" valueType="num">
                                          <p:cBhvr additive="base">
                                            <p:cTn id="67" dur="500" fill="hold"/>
                                            <p:tgtEl>
                                              <p:spTgt spid="89"/>
                                            </p:tgtEl>
                                            <p:attrNameLst>
                                              <p:attrName>ppt_y</p:attrName>
                                            </p:attrNameLst>
                                          </p:cBhvr>
                                          <p:tavLst>
                                            <p:tav tm="0">
                                              <p:val>
                                                <p:strVal val="#ppt_y"/>
                                              </p:val>
                                            </p:tav>
                                            <p:tav tm="100000">
                                              <p:val>
                                                <p:strVal val="#ppt_y"/>
                                              </p:val>
                                            </p:tav>
                                          </p:tavLst>
                                        </p:anim>
                                      </p:childTnLst>
                                    </p:cTn>
                                  </p:par>
                                  <p:par>
                                    <p:cTn id="68" presetID="2" presetClass="entr" presetSubtype="2" fill="hold" grpId="0" nodeType="withEffect">
                                      <p:stCondLst>
                                        <p:cond delay="0"/>
                                      </p:stCondLst>
                                      <p:childTnLst>
                                        <p:set>
                                          <p:cBhvr>
                                            <p:cTn id="69" dur="1" fill="hold">
                                              <p:stCondLst>
                                                <p:cond delay="0"/>
                                              </p:stCondLst>
                                            </p:cTn>
                                            <p:tgtEl>
                                              <p:spTgt spid="90"/>
                                            </p:tgtEl>
                                            <p:attrNameLst>
                                              <p:attrName>style.visibility</p:attrName>
                                            </p:attrNameLst>
                                          </p:cBhvr>
                                          <p:to>
                                            <p:strVal val="visible"/>
                                          </p:to>
                                        </p:set>
                                        <p:anim calcmode="lin" valueType="num">
                                          <p:cBhvr additive="base">
                                            <p:cTn id="70" dur="500" fill="hold"/>
                                            <p:tgtEl>
                                              <p:spTgt spid="90"/>
                                            </p:tgtEl>
                                            <p:attrNameLst>
                                              <p:attrName>ppt_x</p:attrName>
                                            </p:attrNameLst>
                                          </p:cBhvr>
                                          <p:tavLst>
                                            <p:tav tm="0">
                                              <p:val>
                                                <p:strVal val="1+#ppt_w/2"/>
                                              </p:val>
                                            </p:tav>
                                            <p:tav tm="100000">
                                              <p:val>
                                                <p:strVal val="#ppt_x"/>
                                              </p:val>
                                            </p:tav>
                                          </p:tavLst>
                                        </p:anim>
                                        <p:anim calcmode="lin" valueType="num">
                                          <p:cBhvr additive="base">
                                            <p:cTn id="71" dur="500" fill="hold"/>
                                            <p:tgtEl>
                                              <p:spTgt spid="90"/>
                                            </p:tgtEl>
                                            <p:attrNameLst>
                                              <p:attrName>ppt_y</p:attrName>
                                            </p:attrNameLst>
                                          </p:cBhvr>
                                          <p:tavLst>
                                            <p:tav tm="0">
                                              <p:val>
                                                <p:strVal val="#ppt_y"/>
                                              </p:val>
                                            </p:tav>
                                            <p:tav tm="100000">
                                              <p:val>
                                                <p:strVal val="#ppt_y"/>
                                              </p:val>
                                            </p:tav>
                                          </p:tavLst>
                                        </p:anim>
                                      </p:childTnLst>
                                    </p:cTn>
                                  </p:par>
                                  <p:par>
                                    <p:cTn id="72" presetID="2" presetClass="entr" presetSubtype="2" fill="hold" grpId="0" nodeType="withEffect">
                                      <p:stCondLst>
                                        <p:cond delay="0"/>
                                      </p:stCondLst>
                                      <p:childTnLst>
                                        <p:set>
                                          <p:cBhvr>
                                            <p:cTn id="73" dur="1" fill="hold">
                                              <p:stCondLst>
                                                <p:cond delay="0"/>
                                              </p:stCondLst>
                                            </p:cTn>
                                            <p:tgtEl>
                                              <p:spTgt spid="91"/>
                                            </p:tgtEl>
                                            <p:attrNameLst>
                                              <p:attrName>style.visibility</p:attrName>
                                            </p:attrNameLst>
                                          </p:cBhvr>
                                          <p:to>
                                            <p:strVal val="visible"/>
                                          </p:to>
                                        </p:set>
                                        <p:anim calcmode="lin" valueType="num">
                                          <p:cBhvr additive="base">
                                            <p:cTn id="74" dur="500" fill="hold"/>
                                            <p:tgtEl>
                                              <p:spTgt spid="91"/>
                                            </p:tgtEl>
                                            <p:attrNameLst>
                                              <p:attrName>ppt_x</p:attrName>
                                            </p:attrNameLst>
                                          </p:cBhvr>
                                          <p:tavLst>
                                            <p:tav tm="0">
                                              <p:val>
                                                <p:strVal val="1+#ppt_w/2"/>
                                              </p:val>
                                            </p:tav>
                                            <p:tav tm="100000">
                                              <p:val>
                                                <p:strVal val="#ppt_x"/>
                                              </p:val>
                                            </p:tav>
                                          </p:tavLst>
                                        </p:anim>
                                        <p:anim calcmode="lin" valueType="num">
                                          <p:cBhvr additive="base">
                                            <p:cTn id="75" dur="500" fill="hold"/>
                                            <p:tgtEl>
                                              <p:spTgt spid="91"/>
                                            </p:tgtEl>
                                            <p:attrNameLst>
                                              <p:attrName>ppt_y</p:attrName>
                                            </p:attrNameLst>
                                          </p:cBhvr>
                                          <p:tavLst>
                                            <p:tav tm="0">
                                              <p:val>
                                                <p:strVal val="#ppt_y"/>
                                              </p:val>
                                            </p:tav>
                                            <p:tav tm="100000">
                                              <p:val>
                                                <p:strVal val="#ppt_y"/>
                                              </p:val>
                                            </p:tav>
                                          </p:tavLst>
                                        </p:anim>
                                      </p:childTnLst>
                                    </p:cTn>
                                  </p:par>
                                  <p:par>
                                    <p:cTn id="76" presetID="42" presetClass="entr" presetSubtype="0" fill="hold" grpId="0" nodeType="withEffect">
                                      <p:stCondLst>
                                        <p:cond delay="0"/>
                                      </p:stCondLst>
                                      <p:childTnLst>
                                        <p:set>
                                          <p:cBhvr>
                                            <p:cTn id="77" dur="1" fill="hold">
                                              <p:stCondLst>
                                                <p:cond delay="0"/>
                                              </p:stCondLst>
                                            </p:cTn>
                                            <p:tgtEl>
                                              <p:spTgt spid="25"/>
                                            </p:tgtEl>
                                            <p:attrNameLst>
                                              <p:attrName>style.visibility</p:attrName>
                                            </p:attrNameLst>
                                          </p:cBhvr>
                                          <p:to>
                                            <p:strVal val="visible"/>
                                          </p:to>
                                        </p:set>
                                        <p:animEffect transition="in" filter="fade">
                                          <p:cBhvr>
                                            <p:cTn id="78" dur="1000"/>
                                            <p:tgtEl>
                                              <p:spTgt spid="25"/>
                                            </p:tgtEl>
                                          </p:cBhvr>
                                        </p:animEffect>
                                        <p:anim calcmode="lin" valueType="num">
                                          <p:cBhvr>
                                            <p:cTn id="79" dur="1000" fill="hold"/>
                                            <p:tgtEl>
                                              <p:spTgt spid="25"/>
                                            </p:tgtEl>
                                            <p:attrNameLst>
                                              <p:attrName>ppt_x</p:attrName>
                                            </p:attrNameLst>
                                          </p:cBhvr>
                                          <p:tavLst>
                                            <p:tav tm="0">
                                              <p:val>
                                                <p:strVal val="#ppt_x"/>
                                              </p:val>
                                            </p:tav>
                                            <p:tav tm="100000">
                                              <p:val>
                                                <p:strVal val="#ppt_x"/>
                                              </p:val>
                                            </p:tav>
                                          </p:tavLst>
                                        </p:anim>
                                        <p:anim calcmode="lin" valueType="num">
                                          <p:cBhvr>
                                            <p:cTn id="80" dur="1000" fill="hold"/>
                                            <p:tgtEl>
                                              <p:spTgt spid="25"/>
                                            </p:tgtEl>
                                            <p:attrNameLst>
                                              <p:attrName>ppt_y</p:attrName>
                                            </p:attrNameLst>
                                          </p:cBhvr>
                                          <p:tavLst>
                                            <p:tav tm="0">
                                              <p:val>
                                                <p:strVal val="#ppt_y+.1"/>
                                              </p:val>
                                            </p:tav>
                                            <p:tav tm="100000">
                                              <p:val>
                                                <p:strVal val="#ppt_y"/>
                                              </p:val>
                                            </p:tav>
                                          </p:tavLst>
                                        </p:anim>
                                      </p:childTnLst>
                                    </p:cTn>
                                  </p:par>
                                </p:childTnLst>
                              </p:cTn>
                            </p:par>
                            <p:par>
                              <p:cTn id="81" fill="hold">
                                <p:stCondLst>
                                  <p:cond delay="1000"/>
                                </p:stCondLst>
                                <p:childTnLst>
                                  <p:par>
                                    <p:cTn id="82" presetID="31" presetClass="entr" presetSubtype="0" fill="hold" grpId="0" nodeType="afterEffect">
                                      <p:stCondLst>
                                        <p:cond delay="0"/>
                                      </p:stCondLst>
                                      <p:childTnLst>
                                        <p:set>
                                          <p:cBhvr>
                                            <p:cTn id="83" dur="1" fill="hold">
                                              <p:stCondLst>
                                                <p:cond delay="0"/>
                                              </p:stCondLst>
                                            </p:cTn>
                                            <p:tgtEl>
                                              <p:spTgt spid="26"/>
                                            </p:tgtEl>
                                            <p:attrNameLst>
                                              <p:attrName>style.visibility</p:attrName>
                                            </p:attrNameLst>
                                          </p:cBhvr>
                                          <p:to>
                                            <p:strVal val="visible"/>
                                          </p:to>
                                        </p:set>
                                        <p:anim calcmode="lin" valueType="num">
                                          <p:cBhvr>
                                            <p:cTn id="84" dur="1000" fill="hold"/>
                                            <p:tgtEl>
                                              <p:spTgt spid="26"/>
                                            </p:tgtEl>
                                            <p:attrNameLst>
                                              <p:attrName>ppt_w</p:attrName>
                                            </p:attrNameLst>
                                          </p:cBhvr>
                                          <p:tavLst>
                                            <p:tav tm="0">
                                              <p:val>
                                                <p:fltVal val="0"/>
                                              </p:val>
                                            </p:tav>
                                            <p:tav tm="100000">
                                              <p:val>
                                                <p:strVal val="#ppt_w"/>
                                              </p:val>
                                            </p:tav>
                                          </p:tavLst>
                                        </p:anim>
                                        <p:anim calcmode="lin" valueType="num">
                                          <p:cBhvr>
                                            <p:cTn id="85" dur="1000" fill="hold"/>
                                            <p:tgtEl>
                                              <p:spTgt spid="26"/>
                                            </p:tgtEl>
                                            <p:attrNameLst>
                                              <p:attrName>ppt_h</p:attrName>
                                            </p:attrNameLst>
                                          </p:cBhvr>
                                          <p:tavLst>
                                            <p:tav tm="0">
                                              <p:val>
                                                <p:fltVal val="0"/>
                                              </p:val>
                                            </p:tav>
                                            <p:tav tm="100000">
                                              <p:val>
                                                <p:strVal val="#ppt_h"/>
                                              </p:val>
                                            </p:tav>
                                          </p:tavLst>
                                        </p:anim>
                                        <p:anim calcmode="lin" valueType="num">
                                          <p:cBhvr>
                                            <p:cTn id="86" dur="1000" fill="hold"/>
                                            <p:tgtEl>
                                              <p:spTgt spid="26"/>
                                            </p:tgtEl>
                                            <p:attrNameLst>
                                              <p:attrName>style.rotation</p:attrName>
                                            </p:attrNameLst>
                                          </p:cBhvr>
                                          <p:tavLst>
                                            <p:tav tm="0">
                                              <p:val>
                                                <p:fltVal val="90"/>
                                              </p:val>
                                            </p:tav>
                                            <p:tav tm="100000">
                                              <p:val>
                                                <p:fltVal val="0"/>
                                              </p:val>
                                            </p:tav>
                                          </p:tavLst>
                                        </p:anim>
                                        <p:animEffect transition="in" filter="fade">
                                          <p:cBhvr>
                                            <p:cTn id="87"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52" grpId="0" bldLvl="0" animBg="1"/>
          <p:bldP spid="53" grpId="0" bldLvl="0" animBg="1"/>
          <p:bldP spid="54" grpId="0" bldLvl="0" animBg="1"/>
          <p:bldP spid="55" grpId="0" bldLvl="0" animBg="1"/>
          <p:bldP spid="61" grpId="0"/>
          <p:bldP spid="62" grpId="0"/>
          <p:bldP spid="63" grpId="0"/>
          <p:bldP spid="64" grpId="0"/>
          <p:bldP spid="65" grpId="0"/>
          <p:bldGraphic spid="4" grpId="0">
            <p:bldAsOne/>
          </p:bldGraphic>
          <p:bldP spid="86" grpId="0"/>
          <p:bldP spid="87" grpId="0"/>
          <p:bldP spid="88" grpId="0"/>
          <p:bldP spid="89" grpId="0"/>
          <p:bldP spid="90" grpId="0"/>
          <p:bldP spid="91" grpId="0"/>
          <p:bldP spid="25" grpId="0"/>
          <p:bldP spid="26" grpId="0" bldLvl="0" animBg="1"/>
        </p:bldLst>
      </p:timing>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图表 3"/>
          <p:cNvGraphicFramePr/>
          <p:nvPr/>
        </p:nvGraphicFramePr>
        <p:xfrm>
          <a:off x="725713" y="1596571"/>
          <a:ext cx="5878286" cy="3773714"/>
        </p:xfrm>
        <a:graphic>
          <a:graphicData uri="http://schemas.openxmlformats.org/drawingml/2006/chart">
            <c:chart xmlns:c="http://schemas.openxmlformats.org/drawingml/2006/chart" xmlns:r="http://schemas.openxmlformats.org/officeDocument/2006/relationships" r:id="rId3"/>
          </a:graphicData>
        </a:graphic>
      </p:graphicFrame>
      <p:sp>
        <p:nvSpPr>
          <p:cNvPr id="8" name="文本框 88"/>
          <p:cNvSpPr txBox="1"/>
          <p:nvPr/>
        </p:nvSpPr>
        <p:spPr>
          <a:xfrm>
            <a:off x="6830472" y="2409832"/>
            <a:ext cx="4490671" cy="1384995"/>
          </a:xfrm>
          <a:prstGeom prst="rect">
            <a:avLst/>
          </a:prstGeom>
          <a:noFill/>
        </p:spPr>
        <p:txBody>
          <a:bodyPr wrap="square" rtlCol="0">
            <a:spAutoFit/>
          </a:bodyPr>
          <a:lstStyle>
            <a:defPPr>
              <a:defRPr lang="zh-CN"/>
            </a:defPPr>
            <a:lvl1pPr algn="r">
              <a:lnSpc>
                <a:spcPct val="150000"/>
              </a:lnSpc>
              <a:defRPr sz="1400">
                <a:solidFill>
                  <a:schemeClr val="bg1">
                    <a:lumMod val="85000"/>
                  </a:schemeClr>
                </a:solidFill>
                <a:latin typeface="微软雅黑" panose="020B0503020204020204" pitchFamily="34" charset="-122"/>
                <a:ea typeface="微软雅黑" panose="020B0503020204020204" pitchFamily="34" charset="-122"/>
              </a:defRPr>
            </a:lvl1pPr>
          </a:lstStyle>
          <a:p>
            <a:pPr algn="just"/>
            <a:r>
              <a:rPr lang="zh-CN" altLang="en-US" dirty="0">
                <a:solidFill>
                  <a:schemeClr val="tx1">
                    <a:lumMod val="85000"/>
                    <a:lumOff val="15000"/>
                  </a:schemeClr>
                </a:solidFill>
                <a:cs typeface="+mn-ea"/>
                <a:sym typeface="+mn-lt"/>
              </a:rPr>
              <a:t>点击此处输入具体内容</a:t>
            </a:r>
            <a:r>
              <a:rPr lang="en-US" altLang="zh-CN" dirty="0">
                <a:solidFill>
                  <a:schemeClr val="tx1">
                    <a:lumMod val="85000"/>
                    <a:lumOff val="15000"/>
                  </a:schemeClr>
                </a:solidFill>
                <a:cs typeface="+mn-ea"/>
                <a:sym typeface="+mn-lt"/>
              </a:rPr>
              <a:t>,</a:t>
            </a:r>
            <a:r>
              <a:rPr lang="zh-CN" altLang="en-US" dirty="0">
                <a:solidFill>
                  <a:schemeClr val="tx1">
                    <a:lumMod val="85000"/>
                    <a:lumOff val="15000"/>
                  </a:schemeClr>
                </a:solidFill>
              </a:rPr>
              <a:t>听风吹雨</a:t>
            </a:r>
            <a:r>
              <a:rPr lang="en-US" altLang="zh-CN" dirty="0">
                <a:solidFill>
                  <a:schemeClr val="tx1">
                    <a:lumMod val="85000"/>
                    <a:lumOff val="15000"/>
                  </a:schemeClr>
                </a:solidFill>
              </a:rPr>
              <a:t>,</a:t>
            </a:r>
            <a:r>
              <a:rPr lang="zh-CN" altLang="en-US" dirty="0">
                <a:solidFill>
                  <a:schemeClr val="tx1">
                    <a:lumMod val="85000"/>
                    <a:lumOff val="15000"/>
                  </a:schemeClr>
                </a:solidFill>
              </a:rPr>
              <a:t>为您的演讲加分添彩</a:t>
            </a:r>
            <a:r>
              <a:rPr lang="en-US" altLang="zh-CN" dirty="0">
                <a:solidFill>
                  <a:schemeClr val="tx1">
                    <a:lumMod val="85000"/>
                    <a:lumOff val="15000"/>
                  </a:schemeClr>
                </a:solidFill>
              </a:rPr>
              <a:t>!</a:t>
            </a:r>
            <a:r>
              <a:rPr lang="zh-CN" altLang="en-US" dirty="0">
                <a:solidFill>
                  <a:schemeClr val="tx1">
                    <a:lumMod val="85000"/>
                    <a:lumOff val="15000"/>
                  </a:schemeClr>
                </a:solidFill>
                <a:cs typeface="+mn-ea"/>
                <a:sym typeface="+mn-lt"/>
              </a:rPr>
              <a:t>点击此处输入具体内容</a:t>
            </a:r>
            <a:r>
              <a:rPr lang="en-US" altLang="zh-CN" dirty="0">
                <a:solidFill>
                  <a:schemeClr val="tx1">
                    <a:lumMod val="85000"/>
                    <a:lumOff val="15000"/>
                  </a:schemeClr>
                </a:solidFill>
                <a:cs typeface="+mn-ea"/>
                <a:sym typeface="+mn-lt"/>
              </a:rPr>
              <a:t>,</a:t>
            </a:r>
            <a:r>
              <a:rPr lang="zh-CN" altLang="en-US" dirty="0">
                <a:solidFill>
                  <a:schemeClr val="tx1">
                    <a:lumMod val="85000"/>
                    <a:lumOff val="15000"/>
                  </a:schemeClr>
                </a:solidFill>
                <a:cs typeface="+mn-ea"/>
                <a:sym typeface="+mn-lt"/>
              </a:rPr>
              <a:t>点击此处输入具体内容</a:t>
            </a:r>
            <a:r>
              <a:rPr lang="en-US" altLang="zh-CN" dirty="0">
                <a:solidFill>
                  <a:schemeClr val="tx1">
                    <a:lumMod val="85000"/>
                    <a:lumOff val="15000"/>
                  </a:schemeClr>
                </a:solidFill>
                <a:cs typeface="+mn-ea"/>
                <a:sym typeface="+mn-lt"/>
              </a:rPr>
              <a:t>,</a:t>
            </a:r>
            <a:r>
              <a:rPr lang="zh-CN" altLang="en-US" dirty="0">
                <a:solidFill>
                  <a:schemeClr val="tx1">
                    <a:lumMod val="85000"/>
                    <a:lumOff val="15000"/>
                  </a:schemeClr>
                </a:solidFill>
              </a:rPr>
              <a:t>听风吹雨</a:t>
            </a:r>
            <a:r>
              <a:rPr lang="en-US" altLang="zh-CN" dirty="0">
                <a:solidFill>
                  <a:schemeClr val="tx1">
                    <a:lumMod val="85000"/>
                    <a:lumOff val="15000"/>
                  </a:schemeClr>
                </a:solidFill>
              </a:rPr>
              <a:t>,</a:t>
            </a:r>
            <a:r>
              <a:rPr lang="zh-CN" altLang="en-US" dirty="0">
                <a:solidFill>
                  <a:schemeClr val="tx1">
                    <a:lumMod val="85000"/>
                    <a:lumOff val="15000"/>
                  </a:schemeClr>
                </a:solidFill>
              </a:rPr>
              <a:t>为您的演讲加分添彩</a:t>
            </a:r>
            <a:r>
              <a:rPr lang="en-US" altLang="zh-CN" dirty="0">
                <a:solidFill>
                  <a:schemeClr val="tx1">
                    <a:lumMod val="85000"/>
                    <a:lumOff val="15000"/>
                  </a:schemeClr>
                </a:solidFill>
              </a:rPr>
              <a:t>!</a:t>
            </a:r>
            <a:r>
              <a:rPr lang="zh-CN" altLang="en-US" dirty="0">
                <a:solidFill>
                  <a:schemeClr val="tx1">
                    <a:lumMod val="85000"/>
                    <a:lumOff val="15000"/>
                  </a:schemeClr>
                </a:solidFill>
                <a:cs typeface="+mn-ea"/>
                <a:sym typeface="+mn-lt"/>
              </a:rPr>
              <a:t>点击此处输入具体内容</a:t>
            </a:r>
            <a:r>
              <a:rPr lang="en-US" altLang="zh-CN" dirty="0">
                <a:solidFill>
                  <a:schemeClr val="tx1">
                    <a:lumMod val="85000"/>
                    <a:lumOff val="15000"/>
                  </a:schemeClr>
                </a:solidFill>
                <a:cs typeface="+mn-ea"/>
                <a:sym typeface="+mn-lt"/>
              </a:rPr>
              <a:t>,</a:t>
            </a:r>
            <a:r>
              <a:rPr lang="zh-CN" altLang="en-US" dirty="0">
                <a:solidFill>
                  <a:schemeClr val="tx1">
                    <a:lumMod val="85000"/>
                    <a:lumOff val="15000"/>
                  </a:schemeClr>
                </a:solidFill>
                <a:cs typeface="+mn-ea"/>
                <a:sym typeface="+mn-lt"/>
              </a:rPr>
              <a:t>点击此处输入具体内容</a:t>
            </a:r>
            <a:r>
              <a:rPr lang="en-US" altLang="zh-CN" dirty="0">
                <a:solidFill>
                  <a:schemeClr val="tx1">
                    <a:lumMod val="85000"/>
                    <a:lumOff val="15000"/>
                  </a:schemeClr>
                </a:solidFill>
                <a:cs typeface="+mn-ea"/>
                <a:sym typeface="+mn-lt"/>
              </a:rPr>
              <a:t>,</a:t>
            </a:r>
            <a:r>
              <a:rPr lang="zh-CN" altLang="en-US" dirty="0">
                <a:solidFill>
                  <a:schemeClr val="tx1">
                    <a:lumMod val="85000"/>
                    <a:lumOff val="15000"/>
                  </a:schemeClr>
                </a:solidFill>
              </a:rPr>
              <a:t>听风吹雨</a:t>
            </a:r>
            <a:r>
              <a:rPr lang="en-US" altLang="zh-CN" dirty="0">
                <a:solidFill>
                  <a:schemeClr val="tx1">
                    <a:lumMod val="85000"/>
                    <a:lumOff val="15000"/>
                  </a:schemeClr>
                </a:solidFill>
              </a:rPr>
              <a:t>,</a:t>
            </a:r>
            <a:r>
              <a:rPr lang="zh-CN" altLang="en-US" dirty="0">
                <a:solidFill>
                  <a:schemeClr val="tx1">
                    <a:lumMod val="85000"/>
                    <a:lumOff val="15000"/>
                  </a:schemeClr>
                </a:solidFill>
              </a:rPr>
              <a:t>为您的演讲加分添彩</a:t>
            </a:r>
          </a:p>
        </p:txBody>
      </p:sp>
      <p:sp>
        <p:nvSpPr>
          <p:cNvPr id="9" name="TextBox 81"/>
          <p:cNvSpPr txBox="1"/>
          <p:nvPr/>
        </p:nvSpPr>
        <p:spPr>
          <a:xfrm>
            <a:off x="6852181" y="1845387"/>
            <a:ext cx="1368151" cy="400110"/>
          </a:xfrm>
          <a:prstGeom prst="rect">
            <a:avLst/>
          </a:prstGeom>
          <a:noFill/>
        </p:spPr>
        <p:txBody>
          <a:bodyPr wrap="square" rtlCol="0">
            <a:spAutoFit/>
          </a:bodyPr>
          <a:lstStyle/>
          <a:p>
            <a:r>
              <a:rPr lang="zh-CN" altLang="en-US" sz="2000" b="1" dirty="0">
                <a:solidFill>
                  <a:srgbClr val="7B77FF"/>
                </a:solidFill>
                <a:latin typeface="微软雅黑" panose="020B0503020204020204" pitchFamily="34" charset="-122"/>
                <a:ea typeface="微软雅黑" panose="020B0503020204020204" pitchFamily="34" charset="-122"/>
              </a:rPr>
              <a:t>添加标题</a:t>
            </a:r>
          </a:p>
        </p:txBody>
      </p:sp>
      <p:sp>
        <p:nvSpPr>
          <p:cNvPr id="10" name="文本框 88"/>
          <p:cNvSpPr txBox="1"/>
          <p:nvPr/>
        </p:nvSpPr>
        <p:spPr>
          <a:xfrm>
            <a:off x="6830472" y="3977375"/>
            <a:ext cx="4490671" cy="738664"/>
          </a:xfrm>
          <a:prstGeom prst="rect">
            <a:avLst/>
          </a:prstGeom>
          <a:noFill/>
        </p:spPr>
        <p:txBody>
          <a:bodyPr wrap="square" rtlCol="0">
            <a:spAutoFit/>
          </a:bodyPr>
          <a:lstStyle>
            <a:defPPr>
              <a:defRPr lang="zh-CN"/>
            </a:defPPr>
            <a:lvl1pPr algn="r">
              <a:lnSpc>
                <a:spcPct val="150000"/>
              </a:lnSpc>
              <a:defRPr sz="1400">
                <a:solidFill>
                  <a:schemeClr val="bg1">
                    <a:lumMod val="85000"/>
                  </a:schemeClr>
                </a:solidFill>
                <a:latin typeface="微软雅黑" panose="020B0503020204020204" pitchFamily="34" charset="-122"/>
                <a:ea typeface="微软雅黑" panose="020B0503020204020204" pitchFamily="34" charset="-122"/>
              </a:defRPr>
            </a:lvl1pPr>
          </a:lstStyle>
          <a:p>
            <a:pPr algn="just"/>
            <a:r>
              <a:rPr lang="zh-CN" altLang="en-US" dirty="0">
                <a:solidFill>
                  <a:schemeClr val="tx1">
                    <a:lumMod val="85000"/>
                    <a:lumOff val="15000"/>
                  </a:schemeClr>
                </a:solidFill>
                <a:cs typeface="+mn-ea"/>
                <a:sym typeface="+mn-lt"/>
              </a:rPr>
              <a:t>点击此处输入具体内容</a:t>
            </a:r>
            <a:r>
              <a:rPr lang="en-US" altLang="zh-CN" dirty="0">
                <a:solidFill>
                  <a:schemeClr val="tx1">
                    <a:lumMod val="85000"/>
                    <a:lumOff val="15000"/>
                  </a:schemeClr>
                </a:solidFill>
                <a:cs typeface="+mn-ea"/>
                <a:sym typeface="+mn-lt"/>
              </a:rPr>
              <a:t>,</a:t>
            </a:r>
            <a:r>
              <a:rPr lang="zh-CN" altLang="en-US" dirty="0">
                <a:solidFill>
                  <a:schemeClr val="tx1">
                    <a:lumMod val="85000"/>
                    <a:lumOff val="15000"/>
                  </a:schemeClr>
                </a:solidFill>
              </a:rPr>
              <a:t>听风吹雨</a:t>
            </a:r>
            <a:r>
              <a:rPr lang="en-US" altLang="zh-CN" dirty="0">
                <a:solidFill>
                  <a:schemeClr val="tx1">
                    <a:lumMod val="85000"/>
                    <a:lumOff val="15000"/>
                  </a:schemeClr>
                </a:solidFill>
              </a:rPr>
              <a:t>,</a:t>
            </a:r>
            <a:r>
              <a:rPr lang="zh-CN" altLang="en-US" dirty="0">
                <a:solidFill>
                  <a:schemeClr val="tx1">
                    <a:lumMod val="85000"/>
                    <a:lumOff val="15000"/>
                  </a:schemeClr>
                </a:solidFill>
              </a:rPr>
              <a:t>为您的演讲加分添彩</a:t>
            </a:r>
            <a:r>
              <a:rPr lang="en-US" altLang="zh-CN" dirty="0">
                <a:solidFill>
                  <a:schemeClr val="tx1">
                    <a:lumMod val="85000"/>
                    <a:lumOff val="15000"/>
                  </a:schemeClr>
                </a:solidFill>
              </a:rPr>
              <a:t>!</a:t>
            </a:r>
            <a:r>
              <a:rPr lang="zh-CN" altLang="en-US" dirty="0">
                <a:solidFill>
                  <a:schemeClr val="tx1">
                    <a:lumMod val="85000"/>
                    <a:lumOff val="15000"/>
                  </a:schemeClr>
                </a:solidFill>
                <a:cs typeface="+mn-ea"/>
                <a:sym typeface="+mn-lt"/>
              </a:rPr>
              <a:t>点击此处输入具体内容</a:t>
            </a:r>
            <a:r>
              <a:rPr lang="en-US" altLang="zh-CN" dirty="0">
                <a:solidFill>
                  <a:schemeClr val="tx1">
                    <a:lumMod val="85000"/>
                    <a:lumOff val="15000"/>
                  </a:schemeClr>
                </a:solidFill>
                <a:cs typeface="+mn-ea"/>
                <a:sym typeface="+mn-lt"/>
              </a:rPr>
              <a:t>,</a:t>
            </a:r>
            <a:r>
              <a:rPr lang="zh-CN" altLang="en-US" dirty="0">
                <a:solidFill>
                  <a:schemeClr val="tx1">
                    <a:lumMod val="85000"/>
                    <a:lumOff val="15000"/>
                  </a:schemeClr>
                </a:solidFill>
                <a:cs typeface="+mn-ea"/>
                <a:sym typeface="+mn-lt"/>
              </a:rPr>
              <a:t>点击此处输入具体内容</a:t>
            </a:r>
            <a:endParaRPr lang="zh-CN" altLang="en-US" dirty="0">
              <a:solidFill>
                <a:schemeClr val="tx1">
                  <a:lumMod val="85000"/>
                  <a:lumOff val="15000"/>
                </a:schemeClr>
              </a:solidFill>
            </a:endParaRPr>
          </a:p>
        </p:txBody>
      </p:sp>
      <p:sp>
        <p:nvSpPr>
          <p:cNvPr id="11" name="文本框 88"/>
          <p:cNvSpPr txBox="1"/>
          <p:nvPr/>
        </p:nvSpPr>
        <p:spPr>
          <a:xfrm>
            <a:off x="6830472" y="4848233"/>
            <a:ext cx="4490671" cy="415498"/>
          </a:xfrm>
          <a:prstGeom prst="rect">
            <a:avLst/>
          </a:prstGeom>
          <a:noFill/>
        </p:spPr>
        <p:txBody>
          <a:bodyPr wrap="square" rtlCol="0">
            <a:spAutoFit/>
          </a:bodyPr>
          <a:lstStyle>
            <a:defPPr>
              <a:defRPr lang="zh-CN"/>
            </a:defPPr>
            <a:lvl1pPr algn="r">
              <a:lnSpc>
                <a:spcPct val="150000"/>
              </a:lnSpc>
              <a:defRPr sz="1400">
                <a:solidFill>
                  <a:schemeClr val="bg1">
                    <a:lumMod val="85000"/>
                  </a:schemeClr>
                </a:solidFill>
                <a:latin typeface="微软雅黑" panose="020B0503020204020204" pitchFamily="34" charset="-122"/>
                <a:ea typeface="微软雅黑" panose="020B0503020204020204" pitchFamily="34" charset="-122"/>
              </a:defRPr>
            </a:lvl1pPr>
          </a:lstStyle>
          <a:p>
            <a:pPr algn="just"/>
            <a:r>
              <a:rPr lang="zh-CN" altLang="en-US" dirty="0">
                <a:solidFill>
                  <a:schemeClr val="tx1">
                    <a:lumMod val="85000"/>
                    <a:lumOff val="15000"/>
                  </a:schemeClr>
                </a:solidFill>
                <a:cs typeface="+mn-ea"/>
                <a:sym typeface="+mn-lt"/>
              </a:rPr>
              <a:t>点击此处输入具体内容</a:t>
            </a:r>
            <a:r>
              <a:rPr lang="en-US" altLang="zh-CN" dirty="0">
                <a:solidFill>
                  <a:schemeClr val="tx1">
                    <a:lumMod val="85000"/>
                    <a:lumOff val="15000"/>
                  </a:schemeClr>
                </a:solidFill>
                <a:cs typeface="+mn-ea"/>
                <a:sym typeface="+mn-lt"/>
              </a:rPr>
              <a:t>,</a:t>
            </a:r>
            <a:r>
              <a:rPr lang="zh-CN" altLang="en-US" dirty="0">
                <a:solidFill>
                  <a:schemeClr val="tx1">
                    <a:lumMod val="85000"/>
                    <a:lumOff val="15000"/>
                  </a:schemeClr>
                </a:solidFill>
              </a:rPr>
              <a:t>听风吹雨</a:t>
            </a:r>
            <a:r>
              <a:rPr lang="en-US" altLang="zh-CN" dirty="0">
                <a:solidFill>
                  <a:schemeClr val="tx1">
                    <a:lumMod val="85000"/>
                    <a:lumOff val="15000"/>
                  </a:schemeClr>
                </a:solidFill>
              </a:rPr>
              <a:t>,</a:t>
            </a:r>
            <a:r>
              <a:rPr lang="zh-CN" altLang="en-US" dirty="0">
                <a:solidFill>
                  <a:schemeClr val="tx1">
                    <a:lumMod val="85000"/>
                    <a:lumOff val="15000"/>
                  </a:schemeClr>
                </a:solidFill>
              </a:rPr>
              <a:t>为您的演讲加分</a:t>
            </a:r>
          </a:p>
        </p:txBody>
      </p:sp>
      <p:sp>
        <p:nvSpPr>
          <p:cNvPr id="12" name="TextBox 17"/>
          <p:cNvSpPr txBox="1"/>
          <p:nvPr/>
        </p:nvSpPr>
        <p:spPr>
          <a:xfrm>
            <a:off x="1096583" y="236449"/>
            <a:ext cx="1620957" cy="523220"/>
          </a:xfrm>
          <a:prstGeom prst="rect">
            <a:avLst/>
          </a:prstGeom>
          <a:noFill/>
        </p:spPr>
        <p:txBody>
          <a:bodyPr wrap="none" rtlCol="0">
            <a:spAutoFit/>
          </a:bodyPr>
          <a:lstStyle/>
          <a:p>
            <a:r>
              <a:rPr lang="zh-CN" altLang="en-US" sz="2800" b="1" dirty="0">
                <a:solidFill>
                  <a:srgbClr val="7B77FF"/>
                </a:solidFill>
                <a:latin typeface="微软雅黑" panose="020B0503020204020204" pitchFamily="34" charset="-122"/>
                <a:ea typeface="微软雅黑" panose="020B0503020204020204" pitchFamily="34" charset="-122"/>
                <a:sym typeface="+mn-lt"/>
              </a:rPr>
              <a:t>财务预算</a:t>
            </a:r>
          </a:p>
        </p:txBody>
      </p:sp>
      <p:sp>
        <p:nvSpPr>
          <p:cNvPr id="13" name="任意多边形: 形状 12"/>
          <p:cNvSpPr/>
          <p:nvPr/>
        </p:nvSpPr>
        <p:spPr>
          <a:xfrm rot="6873902">
            <a:off x="350857" y="166657"/>
            <a:ext cx="636191" cy="662805"/>
          </a:xfrm>
          <a:custGeom>
            <a:avLst/>
            <a:gdLst>
              <a:gd name="connsiteX0" fmla="*/ 613277 w 3866328"/>
              <a:gd name="connsiteY0" fmla="*/ 140207 h 4172679"/>
              <a:gd name="connsiteX1" fmla="*/ 2546080 w 3866328"/>
              <a:gd name="connsiteY1" fmla="*/ 399531 h 4172679"/>
              <a:gd name="connsiteX2" fmla="*/ 3805207 w 3866328"/>
              <a:gd name="connsiteY2" fmla="*/ 1545372 h 4172679"/>
              <a:gd name="connsiteX3" fmla="*/ 3807012 w 3866328"/>
              <a:gd name="connsiteY3" fmla="*/ 1550368 h 4172679"/>
              <a:gd name="connsiteX4" fmla="*/ 3829988 w 3866328"/>
              <a:gd name="connsiteY4" fmla="*/ 1589517 h 4172679"/>
              <a:gd name="connsiteX5" fmla="*/ 3865844 w 3866328"/>
              <a:gd name="connsiteY5" fmla="*/ 1770949 h 4172679"/>
              <a:gd name="connsiteX6" fmla="*/ 3864378 w 3866328"/>
              <a:gd name="connsiteY6" fmla="*/ 1791606 h 4172679"/>
              <a:gd name="connsiteX7" fmla="*/ 3866328 w 3866328"/>
              <a:gd name="connsiteY7" fmla="*/ 1834775 h 4172679"/>
              <a:gd name="connsiteX8" fmla="*/ 3853401 w 3866328"/>
              <a:gd name="connsiteY8" fmla="*/ 1920995 h 4172679"/>
              <a:gd name="connsiteX9" fmla="*/ 3843093 w 3866328"/>
              <a:gd name="connsiteY9" fmla="*/ 1947820 h 4172679"/>
              <a:gd name="connsiteX10" fmla="*/ 3834969 w 3866328"/>
              <a:gd name="connsiteY10" fmla="*/ 1986353 h 4172679"/>
              <a:gd name="connsiteX11" fmla="*/ 2672420 w 3866328"/>
              <a:gd name="connsiteY11" fmla="*/ 3433435 h 4172679"/>
              <a:gd name="connsiteX12" fmla="*/ 856034 w 3866328"/>
              <a:gd name="connsiteY12" fmla="*/ 4165915 h 4172679"/>
              <a:gd name="connsiteX13" fmla="*/ 774152 w 3866328"/>
              <a:gd name="connsiteY13" fmla="*/ 4149628 h 4172679"/>
              <a:gd name="connsiteX14" fmla="*/ 763689 w 3866328"/>
              <a:gd name="connsiteY14" fmla="*/ 4148356 h 4172679"/>
              <a:gd name="connsiteX15" fmla="*/ 758900 w 3866328"/>
              <a:gd name="connsiteY15" fmla="*/ 4146595 h 4172679"/>
              <a:gd name="connsiteX16" fmla="*/ 753837 w 3866328"/>
              <a:gd name="connsiteY16" fmla="*/ 4145587 h 4172679"/>
              <a:gd name="connsiteX17" fmla="*/ 691610 w 3866328"/>
              <a:gd name="connsiteY17" fmla="*/ 4121853 h 4172679"/>
              <a:gd name="connsiteX18" fmla="*/ 679226 w 3866328"/>
              <a:gd name="connsiteY18" fmla="*/ 4117300 h 4172679"/>
              <a:gd name="connsiteX19" fmla="*/ 678511 w 3866328"/>
              <a:gd name="connsiteY19" fmla="*/ 4116857 h 4172679"/>
              <a:gd name="connsiteX20" fmla="*/ 664236 w 3866328"/>
              <a:gd name="connsiteY20" fmla="*/ 4111412 h 4172679"/>
              <a:gd name="connsiteX21" fmla="*/ 588310 w 3866328"/>
              <a:gd name="connsiteY21" fmla="*/ 4063104 h 4172679"/>
              <a:gd name="connsiteX22" fmla="*/ 556369 w 3866328"/>
              <a:gd name="connsiteY22" fmla="*/ 4030352 h 4172679"/>
              <a:gd name="connsiteX23" fmla="*/ 519547 w 3866328"/>
              <a:gd name="connsiteY23" fmla="*/ 3997884 h 4172679"/>
              <a:gd name="connsiteX24" fmla="*/ 0 w 3866328"/>
              <a:gd name="connsiteY24" fmla="*/ 2109537 h 4172679"/>
              <a:gd name="connsiteX25" fmla="*/ 597702 w 3866328"/>
              <a:gd name="connsiteY25" fmla="*/ 152275 h 4172679"/>
              <a:gd name="connsiteX26" fmla="*/ 605929 w 3866328"/>
              <a:gd name="connsiteY26" fmla="*/ 147179 h 4172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66328" h="4172679">
                <a:moveTo>
                  <a:pt x="613277" y="140207"/>
                </a:moveTo>
                <a:cubicBezTo>
                  <a:pt x="942882" y="-114697"/>
                  <a:pt x="1743763" y="-18409"/>
                  <a:pt x="2546080" y="399531"/>
                </a:cubicBezTo>
                <a:cubicBezTo>
                  <a:pt x="3176472" y="727912"/>
                  <a:pt x="3643634" y="1169373"/>
                  <a:pt x="3805207" y="1545372"/>
                </a:cubicBezTo>
                <a:lnTo>
                  <a:pt x="3807012" y="1550368"/>
                </a:lnTo>
                <a:lnTo>
                  <a:pt x="3829988" y="1589517"/>
                </a:lnTo>
                <a:cubicBezTo>
                  <a:pt x="3853560" y="1643474"/>
                  <a:pt x="3865262" y="1704381"/>
                  <a:pt x="3865844" y="1770949"/>
                </a:cubicBezTo>
                <a:lnTo>
                  <a:pt x="3864378" y="1791606"/>
                </a:lnTo>
                <a:lnTo>
                  <a:pt x="3866328" y="1834775"/>
                </a:lnTo>
                <a:cubicBezTo>
                  <a:pt x="3864901" y="1864503"/>
                  <a:pt x="3860627" y="1893288"/>
                  <a:pt x="3853401" y="1920995"/>
                </a:cubicBezTo>
                <a:lnTo>
                  <a:pt x="3843093" y="1947820"/>
                </a:lnTo>
                <a:lnTo>
                  <a:pt x="3834969" y="1986353"/>
                </a:lnTo>
                <a:cubicBezTo>
                  <a:pt x="3719934" y="2407688"/>
                  <a:pt x="3291040" y="2961393"/>
                  <a:pt x="2672420" y="3433435"/>
                </a:cubicBezTo>
                <a:cubicBezTo>
                  <a:pt x="1997562" y="3948390"/>
                  <a:pt x="1288580" y="4219908"/>
                  <a:pt x="856034" y="4165915"/>
                </a:cubicBezTo>
                <a:lnTo>
                  <a:pt x="774152" y="4149628"/>
                </a:lnTo>
                <a:lnTo>
                  <a:pt x="763689" y="4148356"/>
                </a:lnTo>
                <a:lnTo>
                  <a:pt x="758900" y="4146595"/>
                </a:lnTo>
                <a:lnTo>
                  <a:pt x="753837" y="4145587"/>
                </a:lnTo>
                <a:lnTo>
                  <a:pt x="691610" y="4121853"/>
                </a:lnTo>
                <a:lnTo>
                  <a:pt x="679226" y="4117300"/>
                </a:lnTo>
                <a:lnTo>
                  <a:pt x="678511" y="4116857"/>
                </a:lnTo>
                <a:lnTo>
                  <a:pt x="664236" y="4111412"/>
                </a:lnTo>
                <a:cubicBezTo>
                  <a:pt x="636588" y="4097681"/>
                  <a:pt x="611219" y="4081594"/>
                  <a:pt x="588310" y="4063104"/>
                </a:cubicBezTo>
                <a:lnTo>
                  <a:pt x="556369" y="4030352"/>
                </a:lnTo>
                <a:lnTo>
                  <a:pt x="519547" y="3997884"/>
                </a:lnTo>
                <a:cubicBezTo>
                  <a:pt x="214231" y="3686768"/>
                  <a:pt x="0" y="2958426"/>
                  <a:pt x="0" y="2109537"/>
                </a:cubicBezTo>
                <a:cubicBezTo>
                  <a:pt x="0" y="1189907"/>
                  <a:pt x="251424" y="411752"/>
                  <a:pt x="597702" y="152275"/>
                </a:cubicBezTo>
                <a:lnTo>
                  <a:pt x="605929" y="147179"/>
                </a:lnTo>
                <a:close/>
              </a:path>
            </a:pathLst>
          </a:custGeom>
          <a:gradFill>
            <a:gsLst>
              <a:gs pos="97000">
                <a:srgbClr val="DEDEFF"/>
              </a:gs>
              <a:gs pos="1770">
                <a:srgbClr val="65DAF7"/>
              </a:gs>
              <a:gs pos="44000">
                <a:srgbClr val="857EFF"/>
              </a:gs>
            </a:gsLst>
            <a:lin ang="2400000" scaled="0"/>
          </a:gradFill>
          <a:ln>
            <a:noFill/>
          </a:ln>
          <a:effectLst>
            <a:outerShdw blurRad="762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anim calcmode="lin" valueType="num">
                                      <p:cBhvr additive="base">
                                        <p:cTn id="11" dur="500" fill="hold"/>
                                        <p:tgtEl>
                                          <p:spTgt spid="9"/>
                                        </p:tgtEl>
                                        <p:attrNameLst>
                                          <p:attrName>ppt_x</p:attrName>
                                        </p:attrNameLst>
                                      </p:cBhvr>
                                      <p:tavLst>
                                        <p:tav tm="0">
                                          <p:val>
                                            <p:strVal val="1+#ppt_w/2"/>
                                          </p:val>
                                        </p:tav>
                                        <p:tav tm="100000">
                                          <p:val>
                                            <p:strVal val="#ppt_x"/>
                                          </p:val>
                                        </p:tav>
                                      </p:tavLst>
                                    </p:anim>
                                    <p:anim calcmode="lin" valueType="num">
                                      <p:cBhvr additive="base">
                                        <p:cTn id="12" dur="500" fill="hold"/>
                                        <p:tgtEl>
                                          <p:spTgt spid="9"/>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2"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 calcmode="lin" valueType="num">
                                      <p:cBhvr additive="base">
                                        <p:cTn id="16" dur="500" fill="hold"/>
                                        <p:tgtEl>
                                          <p:spTgt spid="10"/>
                                        </p:tgtEl>
                                        <p:attrNameLst>
                                          <p:attrName>ppt_x</p:attrName>
                                        </p:attrNameLst>
                                      </p:cBhvr>
                                      <p:tavLst>
                                        <p:tav tm="0">
                                          <p:val>
                                            <p:strVal val="1+#ppt_w/2"/>
                                          </p:val>
                                        </p:tav>
                                        <p:tav tm="100000">
                                          <p:val>
                                            <p:strVal val="#ppt_x"/>
                                          </p:val>
                                        </p:tav>
                                      </p:tavLst>
                                    </p:anim>
                                    <p:anim calcmode="lin" valueType="num">
                                      <p:cBhvr additive="base">
                                        <p:cTn id="17" dur="500" fill="hold"/>
                                        <p:tgtEl>
                                          <p:spTgt spid="10"/>
                                        </p:tgtEl>
                                        <p:attrNameLst>
                                          <p:attrName>ppt_y</p:attrName>
                                        </p:attrNameLst>
                                      </p:cBhvr>
                                      <p:tavLst>
                                        <p:tav tm="0">
                                          <p:val>
                                            <p:strVal val="#ppt_y"/>
                                          </p:val>
                                        </p:tav>
                                        <p:tav tm="100000">
                                          <p:val>
                                            <p:strVal val="#ppt_y"/>
                                          </p:val>
                                        </p:tav>
                                      </p:tavLst>
                                    </p:anim>
                                  </p:childTnLst>
                                </p:cTn>
                              </p:par>
                            </p:childTnLst>
                          </p:cTn>
                        </p:par>
                        <p:par>
                          <p:cTn id="18" fill="hold">
                            <p:stCondLst>
                              <p:cond delay="1000"/>
                            </p:stCondLst>
                            <p:childTnLst>
                              <p:par>
                                <p:cTn id="19" presetID="2" presetClass="entr" presetSubtype="2" fill="hold" grpId="0" nodeType="afterEffect">
                                  <p:stCondLst>
                                    <p:cond delay="0"/>
                                  </p:stCondLst>
                                  <p:childTnLst>
                                    <p:set>
                                      <p:cBhvr>
                                        <p:cTn id="20" dur="1" fill="hold">
                                          <p:stCondLst>
                                            <p:cond delay="0"/>
                                          </p:stCondLst>
                                        </p:cTn>
                                        <p:tgtEl>
                                          <p:spTgt spid="11"/>
                                        </p:tgtEl>
                                        <p:attrNameLst>
                                          <p:attrName>style.visibility</p:attrName>
                                        </p:attrNameLst>
                                      </p:cBhvr>
                                      <p:to>
                                        <p:strVal val="visible"/>
                                      </p:to>
                                    </p:set>
                                    <p:anim calcmode="lin" valueType="num">
                                      <p:cBhvr additive="base">
                                        <p:cTn id="21" dur="500" fill="hold"/>
                                        <p:tgtEl>
                                          <p:spTgt spid="11"/>
                                        </p:tgtEl>
                                        <p:attrNameLst>
                                          <p:attrName>ppt_x</p:attrName>
                                        </p:attrNameLst>
                                      </p:cBhvr>
                                      <p:tavLst>
                                        <p:tav tm="0">
                                          <p:val>
                                            <p:strVal val="1+#ppt_w/2"/>
                                          </p:val>
                                        </p:tav>
                                        <p:tav tm="100000">
                                          <p:val>
                                            <p:strVal val="#ppt_x"/>
                                          </p:val>
                                        </p:tav>
                                      </p:tavLst>
                                    </p:anim>
                                    <p:anim calcmode="lin" valueType="num">
                                      <p:cBhvr additive="base">
                                        <p:cTn id="22" dur="500" fill="hold"/>
                                        <p:tgtEl>
                                          <p:spTgt spid="11"/>
                                        </p:tgtEl>
                                        <p:attrNameLst>
                                          <p:attrName>ppt_y</p:attrName>
                                        </p:attrNameLst>
                                      </p:cBhvr>
                                      <p:tavLst>
                                        <p:tav tm="0">
                                          <p:val>
                                            <p:strVal val="#ppt_y"/>
                                          </p:val>
                                        </p:tav>
                                        <p:tav tm="100000">
                                          <p:val>
                                            <p:strVal val="#ppt_y"/>
                                          </p:val>
                                        </p:tav>
                                      </p:tavLst>
                                    </p:anim>
                                  </p:childTnLst>
                                </p:cTn>
                              </p:par>
                              <p:par>
                                <p:cTn id="23" presetID="42"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1000"/>
                                        <p:tgtEl>
                                          <p:spTgt spid="12"/>
                                        </p:tgtEl>
                                      </p:cBhvr>
                                    </p:animEffect>
                                    <p:anim calcmode="lin" valueType="num">
                                      <p:cBhvr>
                                        <p:cTn id="26" dur="1000" fill="hold"/>
                                        <p:tgtEl>
                                          <p:spTgt spid="12"/>
                                        </p:tgtEl>
                                        <p:attrNameLst>
                                          <p:attrName>ppt_x</p:attrName>
                                        </p:attrNameLst>
                                      </p:cBhvr>
                                      <p:tavLst>
                                        <p:tav tm="0">
                                          <p:val>
                                            <p:strVal val="#ppt_x"/>
                                          </p:val>
                                        </p:tav>
                                        <p:tav tm="100000">
                                          <p:val>
                                            <p:strVal val="#ppt_x"/>
                                          </p:val>
                                        </p:tav>
                                      </p:tavLst>
                                    </p:anim>
                                    <p:anim calcmode="lin" valueType="num">
                                      <p:cBhvr>
                                        <p:cTn id="27" dur="1000" fill="hold"/>
                                        <p:tgtEl>
                                          <p:spTgt spid="12"/>
                                        </p:tgtEl>
                                        <p:attrNameLst>
                                          <p:attrName>ppt_y</p:attrName>
                                        </p:attrNameLst>
                                      </p:cBhvr>
                                      <p:tavLst>
                                        <p:tav tm="0">
                                          <p:val>
                                            <p:strVal val="#ppt_y+.1"/>
                                          </p:val>
                                        </p:tav>
                                        <p:tav tm="100000">
                                          <p:val>
                                            <p:strVal val="#ppt_y"/>
                                          </p:val>
                                        </p:tav>
                                      </p:tavLst>
                                    </p:anim>
                                  </p:childTnLst>
                                </p:cTn>
                              </p:par>
                            </p:childTnLst>
                          </p:cTn>
                        </p:par>
                        <p:par>
                          <p:cTn id="28" fill="hold">
                            <p:stCondLst>
                              <p:cond delay="1500"/>
                            </p:stCondLst>
                            <p:childTnLst>
                              <p:par>
                                <p:cTn id="29" presetID="31" presetClass="entr" presetSubtype="0"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p:cTn id="31" dur="1000" fill="hold"/>
                                        <p:tgtEl>
                                          <p:spTgt spid="13"/>
                                        </p:tgtEl>
                                        <p:attrNameLst>
                                          <p:attrName>ppt_w</p:attrName>
                                        </p:attrNameLst>
                                      </p:cBhvr>
                                      <p:tavLst>
                                        <p:tav tm="0">
                                          <p:val>
                                            <p:fltVal val="0"/>
                                          </p:val>
                                        </p:tav>
                                        <p:tav tm="100000">
                                          <p:val>
                                            <p:strVal val="#ppt_w"/>
                                          </p:val>
                                        </p:tav>
                                      </p:tavLst>
                                    </p:anim>
                                    <p:anim calcmode="lin" valueType="num">
                                      <p:cBhvr>
                                        <p:cTn id="32" dur="1000" fill="hold"/>
                                        <p:tgtEl>
                                          <p:spTgt spid="13"/>
                                        </p:tgtEl>
                                        <p:attrNameLst>
                                          <p:attrName>ppt_h</p:attrName>
                                        </p:attrNameLst>
                                      </p:cBhvr>
                                      <p:tavLst>
                                        <p:tav tm="0">
                                          <p:val>
                                            <p:fltVal val="0"/>
                                          </p:val>
                                        </p:tav>
                                        <p:tav tm="100000">
                                          <p:val>
                                            <p:strVal val="#ppt_h"/>
                                          </p:val>
                                        </p:tav>
                                      </p:tavLst>
                                    </p:anim>
                                    <p:anim calcmode="lin" valueType="num">
                                      <p:cBhvr>
                                        <p:cTn id="33" dur="1000" fill="hold"/>
                                        <p:tgtEl>
                                          <p:spTgt spid="13"/>
                                        </p:tgtEl>
                                        <p:attrNameLst>
                                          <p:attrName>style.rotation</p:attrName>
                                        </p:attrNameLst>
                                      </p:cBhvr>
                                      <p:tavLst>
                                        <p:tav tm="0">
                                          <p:val>
                                            <p:fltVal val="90"/>
                                          </p:val>
                                        </p:tav>
                                        <p:tav tm="100000">
                                          <p:val>
                                            <p:fltVal val="0"/>
                                          </p:val>
                                        </p:tav>
                                      </p:tavLst>
                                    </p:anim>
                                    <p:animEffect transition="in" filter="fade">
                                      <p:cBhvr>
                                        <p:cTn id="34"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P spid="8" grpId="0"/>
      <p:bldP spid="9" grpId="0"/>
      <p:bldP spid="10" grpId="0"/>
      <p:bldP spid="11" grpId="0"/>
      <p:bldP spid="12" grpId="0"/>
      <p:bldP spid="13"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411"/>
          <p:cNvGrpSpPr/>
          <p:nvPr/>
        </p:nvGrpSpPr>
        <p:grpSpPr>
          <a:xfrm>
            <a:off x="752259" y="1983821"/>
            <a:ext cx="3309927" cy="3281392"/>
            <a:chOff x="3333313" y="2934586"/>
            <a:chExt cx="5196632" cy="1652987"/>
          </a:xfrm>
        </p:grpSpPr>
        <p:sp>
          <p:nvSpPr>
            <p:cNvPr id="12" name="Freeform 239"/>
            <p:cNvSpPr/>
            <p:nvPr/>
          </p:nvSpPr>
          <p:spPr bwMode="auto">
            <a:xfrm>
              <a:off x="5127618" y="2934586"/>
              <a:ext cx="1963458" cy="466776"/>
            </a:xfrm>
            <a:custGeom>
              <a:avLst/>
              <a:gdLst>
                <a:gd name="T0" fmla="*/ 0 w 387"/>
                <a:gd name="T1" fmla="*/ 4 h 92"/>
                <a:gd name="T2" fmla="*/ 132 w 387"/>
                <a:gd name="T3" fmla="*/ 92 h 92"/>
                <a:gd name="T4" fmla="*/ 387 w 387"/>
                <a:gd name="T5" fmla="*/ 15 h 92"/>
                <a:gd name="T6" fmla="*/ 387 w 387"/>
                <a:gd name="T7" fmla="*/ 15 h 92"/>
                <a:gd name="T8" fmla="*/ 132 w 387"/>
                <a:gd name="T9" fmla="*/ 0 h 92"/>
                <a:gd name="T10" fmla="*/ 0 w 387"/>
                <a:gd name="T11" fmla="*/ 4 h 92"/>
              </a:gdLst>
              <a:ahLst/>
              <a:cxnLst>
                <a:cxn ang="0">
                  <a:pos x="T0" y="T1"/>
                </a:cxn>
                <a:cxn ang="0">
                  <a:pos x="T2" y="T3"/>
                </a:cxn>
                <a:cxn ang="0">
                  <a:pos x="T4" y="T5"/>
                </a:cxn>
                <a:cxn ang="0">
                  <a:pos x="T6" y="T7"/>
                </a:cxn>
                <a:cxn ang="0">
                  <a:pos x="T8" y="T9"/>
                </a:cxn>
                <a:cxn ang="0">
                  <a:pos x="T10" y="T11"/>
                </a:cxn>
              </a:cxnLst>
              <a:rect l="0" t="0" r="r" b="b"/>
              <a:pathLst>
                <a:path w="387" h="92">
                  <a:moveTo>
                    <a:pt x="0" y="4"/>
                  </a:moveTo>
                  <a:cubicBezTo>
                    <a:pt x="132" y="92"/>
                    <a:pt x="132" y="92"/>
                    <a:pt x="132" y="92"/>
                  </a:cubicBezTo>
                  <a:cubicBezTo>
                    <a:pt x="387" y="15"/>
                    <a:pt x="387" y="15"/>
                    <a:pt x="387" y="15"/>
                  </a:cubicBezTo>
                  <a:cubicBezTo>
                    <a:pt x="387" y="15"/>
                    <a:pt x="387" y="15"/>
                    <a:pt x="387" y="15"/>
                  </a:cubicBezTo>
                  <a:cubicBezTo>
                    <a:pt x="313" y="6"/>
                    <a:pt x="226" y="0"/>
                    <a:pt x="132" y="0"/>
                  </a:cubicBezTo>
                  <a:cubicBezTo>
                    <a:pt x="86" y="0"/>
                    <a:pt x="42" y="2"/>
                    <a:pt x="0" y="4"/>
                  </a:cubicBezTo>
                  <a:close/>
                </a:path>
              </a:pathLst>
            </a:custGeom>
            <a:solidFill>
              <a:srgbClr val="A062D0"/>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Lato Light"/>
                <a:ea typeface="+mn-ea"/>
                <a:cs typeface="+mn-cs"/>
              </a:endParaRPr>
            </a:p>
          </p:txBody>
        </p:sp>
        <p:sp>
          <p:nvSpPr>
            <p:cNvPr id="13" name="Freeform 240"/>
            <p:cNvSpPr/>
            <p:nvPr/>
          </p:nvSpPr>
          <p:spPr bwMode="auto">
            <a:xfrm>
              <a:off x="5127618" y="2953856"/>
              <a:ext cx="670188" cy="858611"/>
            </a:xfrm>
            <a:custGeom>
              <a:avLst/>
              <a:gdLst>
                <a:gd name="T0" fmla="*/ 0 w 313"/>
                <a:gd name="T1" fmla="*/ 0 h 401"/>
                <a:gd name="T2" fmla="*/ 0 w 313"/>
                <a:gd name="T3" fmla="*/ 168 h 401"/>
                <a:gd name="T4" fmla="*/ 313 w 313"/>
                <a:gd name="T5" fmla="*/ 401 h 401"/>
                <a:gd name="T6" fmla="*/ 313 w 313"/>
                <a:gd name="T7" fmla="*/ 209 h 401"/>
                <a:gd name="T8" fmla="*/ 0 w 313"/>
                <a:gd name="T9" fmla="*/ 0 h 401"/>
              </a:gdLst>
              <a:ahLst/>
              <a:cxnLst>
                <a:cxn ang="0">
                  <a:pos x="T0" y="T1"/>
                </a:cxn>
                <a:cxn ang="0">
                  <a:pos x="T2" y="T3"/>
                </a:cxn>
                <a:cxn ang="0">
                  <a:pos x="T4" y="T5"/>
                </a:cxn>
                <a:cxn ang="0">
                  <a:pos x="T6" y="T7"/>
                </a:cxn>
                <a:cxn ang="0">
                  <a:pos x="T8" y="T9"/>
                </a:cxn>
              </a:cxnLst>
              <a:rect l="0" t="0" r="r" b="b"/>
              <a:pathLst>
                <a:path w="313" h="401">
                  <a:moveTo>
                    <a:pt x="0" y="0"/>
                  </a:moveTo>
                  <a:lnTo>
                    <a:pt x="0" y="168"/>
                  </a:lnTo>
                  <a:lnTo>
                    <a:pt x="313" y="401"/>
                  </a:lnTo>
                  <a:lnTo>
                    <a:pt x="313" y="209"/>
                  </a:lnTo>
                  <a:lnTo>
                    <a:pt x="0" y="0"/>
                  </a:lnTo>
                  <a:close/>
                </a:path>
              </a:pathLst>
            </a:custGeom>
            <a:solidFill>
              <a:srgbClr val="634567"/>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Lato Light"/>
                <a:ea typeface="+mn-ea"/>
                <a:cs typeface="+mn-cs"/>
              </a:endParaRPr>
            </a:p>
          </p:txBody>
        </p:sp>
        <p:sp>
          <p:nvSpPr>
            <p:cNvPr id="14" name="Freeform 241"/>
            <p:cNvSpPr/>
            <p:nvPr/>
          </p:nvSpPr>
          <p:spPr bwMode="auto">
            <a:xfrm>
              <a:off x="5797805" y="3009527"/>
              <a:ext cx="1293270" cy="802941"/>
            </a:xfrm>
            <a:custGeom>
              <a:avLst/>
              <a:gdLst>
                <a:gd name="T0" fmla="*/ 0 w 604"/>
                <a:gd name="T1" fmla="*/ 183 h 375"/>
                <a:gd name="T2" fmla="*/ 604 w 604"/>
                <a:gd name="T3" fmla="*/ 0 h 375"/>
                <a:gd name="T4" fmla="*/ 604 w 604"/>
                <a:gd name="T5" fmla="*/ 157 h 375"/>
                <a:gd name="T6" fmla="*/ 0 w 604"/>
                <a:gd name="T7" fmla="*/ 375 h 375"/>
                <a:gd name="T8" fmla="*/ 0 w 604"/>
                <a:gd name="T9" fmla="*/ 183 h 375"/>
              </a:gdLst>
              <a:ahLst/>
              <a:cxnLst>
                <a:cxn ang="0">
                  <a:pos x="T0" y="T1"/>
                </a:cxn>
                <a:cxn ang="0">
                  <a:pos x="T2" y="T3"/>
                </a:cxn>
                <a:cxn ang="0">
                  <a:pos x="T4" y="T5"/>
                </a:cxn>
                <a:cxn ang="0">
                  <a:pos x="T6" y="T7"/>
                </a:cxn>
                <a:cxn ang="0">
                  <a:pos x="T8" y="T9"/>
                </a:cxn>
              </a:cxnLst>
              <a:rect l="0" t="0" r="r" b="b"/>
              <a:pathLst>
                <a:path w="604" h="375">
                  <a:moveTo>
                    <a:pt x="0" y="183"/>
                  </a:moveTo>
                  <a:lnTo>
                    <a:pt x="604" y="0"/>
                  </a:lnTo>
                  <a:lnTo>
                    <a:pt x="604" y="157"/>
                  </a:lnTo>
                  <a:lnTo>
                    <a:pt x="0" y="375"/>
                  </a:lnTo>
                  <a:lnTo>
                    <a:pt x="0" y="183"/>
                  </a:lnTo>
                  <a:close/>
                </a:path>
              </a:pathLst>
            </a:custGeom>
            <a:solidFill>
              <a:srgbClr val="9722A2"/>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Lato Light"/>
                <a:ea typeface="+mn-ea"/>
                <a:cs typeface="+mn-cs"/>
              </a:endParaRPr>
            </a:p>
          </p:txBody>
        </p:sp>
        <p:sp>
          <p:nvSpPr>
            <p:cNvPr id="15" name="Freeform 242"/>
            <p:cNvSpPr/>
            <p:nvPr/>
          </p:nvSpPr>
          <p:spPr bwMode="auto">
            <a:xfrm>
              <a:off x="8103851" y="3431338"/>
              <a:ext cx="421812" cy="822211"/>
            </a:xfrm>
            <a:custGeom>
              <a:avLst/>
              <a:gdLst>
                <a:gd name="T0" fmla="*/ 83 w 83"/>
                <a:gd name="T1" fmla="*/ 111 h 162"/>
                <a:gd name="T2" fmla="*/ 83 w 83"/>
                <a:gd name="T3" fmla="*/ 0 h 162"/>
                <a:gd name="T4" fmla="*/ 79 w 83"/>
                <a:gd name="T5" fmla="*/ 0 h 162"/>
                <a:gd name="T6" fmla="*/ 0 w 83"/>
                <a:gd name="T7" fmla="*/ 52 h 162"/>
                <a:gd name="T8" fmla="*/ 0 w 83"/>
                <a:gd name="T9" fmla="*/ 162 h 162"/>
                <a:gd name="T10" fmla="*/ 83 w 83"/>
                <a:gd name="T11" fmla="*/ 111 h 162"/>
              </a:gdLst>
              <a:ahLst/>
              <a:cxnLst>
                <a:cxn ang="0">
                  <a:pos x="T0" y="T1"/>
                </a:cxn>
                <a:cxn ang="0">
                  <a:pos x="T2" y="T3"/>
                </a:cxn>
                <a:cxn ang="0">
                  <a:pos x="T4" y="T5"/>
                </a:cxn>
                <a:cxn ang="0">
                  <a:pos x="T6" y="T7"/>
                </a:cxn>
                <a:cxn ang="0">
                  <a:pos x="T8" y="T9"/>
                </a:cxn>
                <a:cxn ang="0">
                  <a:pos x="T10" y="T11"/>
                </a:cxn>
              </a:cxnLst>
              <a:rect l="0" t="0" r="r" b="b"/>
              <a:pathLst>
                <a:path w="83" h="162">
                  <a:moveTo>
                    <a:pt x="83" y="111"/>
                  </a:moveTo>
                  <a:cubicBezTo>
                    <a:pt x="83" y="0"/>
                    <a:pt x="83" y="0"/>
                    <a:pt x="83" y="0"/>
                  </a:cubicBezTo>
                  <a:cubicBezTo>
                    <a:pt x="79" y="0"/>
                    <a:pt x="79" y="0"/>
                    <a:pt x="79" y="0"/>
                  </a:cubicBezTo>
                  <a:cubicBezTo>
                    <a:pt x="0" y="52"/>
                    <a:pt x="0" y="52"/>
                    <a:pt x="0" y="52"/>
                  </a:cubicBezTo>
                  <a:cubicBezTo>
                    <a:pt x="0" y="162"/>
                    <a:pt x="0" y="162"/>
                    <a:pt x="0" y="162"/>
                  </a:cubicBezTo>
                  <a:cubicBezTo>
                    <a:pt x="49" y="149"/>
                    <a:pt x="81" y="132"/>
                    <a:pt x="83" y="111"/>
                  </a:cubicBezTo>
                  <a:close/>
                </a:path>
              </a:pathLst>
            </a:custGeom>
            <a:solidFill>
              <a:srgbClr val="9722A2"/>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Lato Light"/>
                <a:ea typeface="+mn-ea"/>
                <a:cs typeface="+mn-cs"/>
              </a:endParaRPr>
            </a:p>
          </p:txBody>
        </p:sp>
        <p:sp>
          <p:nvSpPr>
            <p:cNvPr id="16" name="Freeform 243"/>
            <p:cNvSpPr/>
            <p:nvPr/>
          </p:nvSpPr>
          <p:spPr bwMode="auto">
            <a:xfrm>
              <a:off x="6110417" y="3039503"/>
              <a:ext cx="2419528" cy="655200"/>
            </a:xfrm>
            <a:custGeom>
              <a:avLst/>
              <a:gdLst>
                <a:gd name="T0" fmla="*/ 255 w 477"/>
                <a:gd name="T1" fmla="*/ 0 h 129"/>
                <a:gd name="T2" fmla="*/ 0 w 477"/>
                <a:gd name="T3" fmla="*/ 77 h 129"/>
                <a:gd name="T4" fmla="*/ 393 w 477"/>
                <a:gd name="T5" fmla="*/ 129 h 129"/>
                <a:gd name="T6" fmla="*/ 393 w 477"/>
                <a:gd name="T7" fmla="*/ 129 h 129"/>
                <a:gd name="T8" fmla="*/ 477 w 477"/>
                <a:gd name="T9" fmla="*/ 77 h 129"/>
                <a:gd name="T10" fmla="*/ 255 w 477"/>
                <a:gd name="T11" fmla="*/ 0 h 129"/>
              </a:gdLst>
              <a:ahLst/>
              <a:cxnLst>
                <a:cxn ang="0">
                  <a:pos x="T0" y="T1"/>
                </a:cxn>
                <a:cxn ang="0">
                  <a:pos x="T2" y="T3"/>
                </a:cxn>
                <a:cxn ang="0">
                  <a:pos x="T4" y="T5"/>
                </a:cxn>
                <a:cxn ang="0">
                  <a:pos x="T6" y="T7"/>
                </a:cxn>
                <a:cxn ang="0">
                  <a:pos x="T8" y="T9"/>
                </a:cxn>
                <a:cxn ang="0">
                  <a:pos x="T10" y="T11"/>
                </a:cxn>
              </a:cxnLst>
              <a:rect l="0" t="0" r="r" b="b"/>
              <a:pathLst>
                <a:path w="477" h="129">
                  <a:moveTo>
                    <a:pt x="255" y="0"/>
                  </a:moveTo>
                  <a:cubicBezTo>
                    <a:pt x="0" y="77"/>
                    <a:pt x="0" y="77"/>
                    <a:pt x="0" y="77"/>
                  </a:cubicBezTo>
                  <a:cubicBezTo>
                    <a:pt x="393" y="129"/>
                    <a:pt x="393" y="129"/>
                    <a:pt x="393" y="129"/>
                  </a:cubicBezTo>
                  <a:cubicBezTo>
                    <a:pt x="393" y="129"/>
                    <a:pt x="393" y="129"/>
                    <a:pt x="393" y="129"/>
                  </a:cubicBezTo>
                  <a:cubicBezTo>
                    <a:pt x="446" y="114"/>
                    <a:pt x="477" y="97"/>
                    <a:pt x="477" y="77"/>
                  </a:cubicBezTo>
                  <a:cubicBezTo>
                    <a:pt x="477" y="45"/>
                    <a:pt x="388" y="16"/>
                    <a:pt x="255" y="0"/>
                  </a:cubicBezTo>
                  <a:close/>
                </a:path>
              </a:pathLst>
            </a:custGeom>
            <a:solidFill>
              <a:srgbClr val="A062D0"/>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Lato Light"/>
                <a:ea typeface="+mn-ea"/>
                <a:cs typeface="+mn-cs"/>
              </a:endParaRPr>
            </a:p>
          </p:txBody>
        </p:sp>
        <p:sp>
          <p:nvSpPr>
            <p:cNvPr id="17" name="Freeform 244"/>
            <p:cNvSpPr/>
            <p:nvPr/>
          </p:nvSpPr>
          <p:spPr bwMode="auto">
            <a:xfrm>
              <a:off x="6110417" y="3431338"/>
              <a:ext cx="1993434" cy="822211"/>
            </a:xfrm>
            <a:custGeom>
              <a:avLst/>
              <a:gdLst>
                <a:gd name="T0" fmla="*/ 0 w 931"/>
                <a:gd name="T1" fmla="*/ 0 h 384"/>
                <a:gd name="T2" fmla="*/ 0 w 931"/>
                <a:gd name="T3" fmla="*/ 223 h 384"/>
                <a:gd name="T4" fmla="*/ 931 w 931"/>
                <a:gd name="T5" fmla="*/ 384 h 384"/>
                <a:gd name="T6" fmla="*/ 931 w 931"/>
                <a:gd name="T7" fmla="*/ 123 h 384"/>
                <a:gd name="T8" fmla="*/ 0 w 931"/>
                <a:gd name="T9" fmla="*/ 0 h 384"/>
              </a:gdLst>
              <a:ahLst/>
              <a:cxnLst>
                <a:cxn ang="0">
                  <a:pos x="T0" y="T1"/>
                </a:cxn>
                <a:cxn ang="0">
                  <a:pos x="T2" y="T3"/>
                </a:cxn>
                <a:cxn ang="0">
                  <a:pos x="T4" y="T5"/>
                </a:cxn>
                <a:cxn ang="0">
                  <a:pos x="T6" y="T7"/>
                </a:cxn>
                <a:cxn ang="0">
                  <a:pos x="T8" y="T9"/>
                </a:cxn>
              </a:cxnLst>
              <a:rect l="0" t="0" r="r" b="b"/>
              <a:pathLst>
                <a:path w="931" h="384">
                  <a:moveTo>
                    <a:pt x="0" y="0"/>
                  </a:moveTo>
                  <a:lnTo>
                    <a:pt x="0" y="223"/>
                  </a:lnTo>
                  <a:lnTo>
                    <a:pt x="931" y="384"/>
                  </a:lnTo>
                  <a:lnTo>
                    <a:pt x="931" y="123"/>
                  </a:lnTo>
                  <a:lnTo>
                    <a:pt x="0" y="0"/>
                  </a:lnTo>
                  <a:close/>
                </a:path>
              </a:pathLst>
            </a:custGeom>
            <a:solidFill>
              <a:srgbClr val="D194D6"/>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Lato Light"/>
                <a:ea typeface="+mn-ea"/>
                <a:cs typeface="+mn-cs"/>
              </a:endParaRPr>
            </a:p>
          </p:txBody>
        </p:sp>
        <p:sp>
          <p:nvSpPr>
            <p:cNvPr id="18" name="Freeform 245"/>
            <p:cNvSpPr/>
            <p:nvPr/>
          </p:nvSpPr>
          <p:spPr bwMode="auto">
            <a:xfrm>
              <a:off x="6709946" y="3857432"/>
              <a:ext cx="1312540" cy="730141"/>
            </a:xfrm>
            <a:custGeom>
              <a:avLst/>
              <a:gdLst>
                <a:gd name="T0" fmla="*/ 0 w 259"/>
                <a:gd name="T1" fmla="*/ 144 h 144"/>
                <a:gd name="T2" fmla="*/ 259 w 259"/>
                <a:gd name="T3" fmla="*/ 111 h 144"/>
                <a:gd name="T4" fmla="*/ 259 w 259"/>
                <a:gd name="T5" fmla="*/ 0 h 144"/>
                <a:gd name="T6" fmla="*/ 0 w 259"/>
                <a:gd name="T7" fmla="*/ 37 h 144"/>
                <a:gd name="T8" fmla="*/ 0 w 259"/>
                <a:gd name="T9" fmla="*/ 144 h 144"/>
              </a:gdLst>
              <a:ahLst/>
              <a:cxnLst>
                <a:cxn ang="0">
                  <a:pos x="T0" y="T1"/>
                </a:cxn>
                <a:cxn ang="0">
                  <a:pos x="T2" y="T3"/>
                </a:cxn>
                <a:cxn ang="0">
                  <a:pos x="T4" y="T5"/>
                </a:cxn>
                <a:cxn ang="0">
                  <a:pos x="T6" y="T7"/>
                </a:cxn>
                <a:cxn ang="0">
                  <a:pos x="T8" y="T9"/>
                </a:cxn>
              </a:cxnLst>
              <a:rect l="0" t="0" r="r" b="b"/>
              <a:pathLst>
                <a:path w="259" h="144">
                  <a:moveTo>
                    <a:pt x="0" y="144"/>
                  </a:moveTo>
                  <a:cubicBezTo>
                    <a:pt x="102" y="139"/>
                    <a:pt x="195" y="128"/>
                    <a:pt x="259" y="111"/>
                  </a:cubicBezTo>
                  <a:cubicBezTo>
                    <a:pt x="259" y="0"/>
                    <a:pt x="259" y="0"/>
                    <a:pt x="259" y="0"/>
                  </a:cubicBezTo>
                  <a:cubicBezTo>
                    <a:pt x="0" y="37"/>
                    <a:pt x="0" y="37"/>
                    <a:pt x="0" y="37"/>
                  </a:cubicBezTo>
                  <a:lnTo>
                    <a:pt x="0" y="144"/>
                  </a:lnTo>
                  <a:close/>
                </a:path>
              </a:pathLst>
            </a:custGeom>
            <a:solidFill>
              <a:srgbClr val="9D8EFF"/>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Lato Light"/>
                <a:ea typeface="+mn-ea"/>
                <a:cs typeface="+mn-cs"/>
              </a:endParaRPr>
            </a:p>
          </p:txBody>
        </p:sp>
        <p:sp>
          <p:nvSpPr>
            <p:cNvPr id="19" name="Freeform 246"/>
            <p:cNvSpPr/>
            <p:nvPr/>
          </p:nvSpPr>
          <p:spPr bwMode="auto">
            <a:xfrm>
              <a:off x="6024770" y="3594068"/>
              <a:ext cx="1997717" cy="449647"/>
            </a:xfrm>
            <a:custGeom>
              <a:avLst/>
              <a:gdLst>
                <a:gd name="T0" fmla="*/ 0 w 394"/>
                <a:gd name="T1" fmla="*/ 0 h 89"/>
                <a:gd name="T2" fmla="*/ 135 w 394"/>
                <a:gd name="T3" fmla="*/ 89 h 89"/>
                <a:gd name="T4" fmla="*/ 394 w 394"/>
                <a:gd name="T5" fmla="*/ 52 h 89"/>
                <a:gd name="T6" fmla="*/ 0 w 394"/>
                <a:gd name="T7" fmla="*/ 0 h 89"/>
              </a:gdLst>
              <a:ahLst/>
              <a:cxnLst>
                <a:cxn ang="0">
                  <a:pos x="T0" y="T1"/>
                </a:cxn>
                <a:cxn ang="0">
                  <a:pos x="T2" y="T3"/>
                </a:cxn>
                <a:cxn ang="0">
                  <a:pos x="T4" y="T5"/>
                </a:cxn>
                <a:cxn ang="0">
                  <a:pos x="T6" y="T7"/>
                </a:cxn>
              </a:cxnLst>
              <a:rect l="0" t="0" r="r" b="b"/>
              <a:pathLst>
                <a:path w="394" h="89">
                  <a:moveTo>
                    <a:pt x="0" y="0"/>
                  </a:moveTo>
                  <a:cubicBezTo>
                    <a:pt x="135" y="89"/>
                    <a:pt x="135" y="89"/>
                    <a:pt x="135" y="89"/>
                  </a:cubicBezTo>
                  <a:cubicBezTo>
                    <a:pt x="241" y="83"/>
                    <a:pt x="332" y="70"/>
                    <a:pt x="394" y="52"/>
                  </a:cubicBezTo>
                  <a:lnTo>
                    <a:pt x="0" y="0"/>
                  </a:lnTo>
                  <a:close/>
                </a:path>
              </a:pathLst>
            </a:custGeom>
            <a:solidFill>
              <a:srgbClr val="C5BDFF"/>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Lato Light"/>
                <a:ea typeface="+mn-ea"/>
                <a:cs typeface="+mn-cs"/>
              </a:endParaRPr>
            </a:p>
          </p:txBody>
        </p:sp>
        <p:sp>
          <p:nvSpPr>
            <p:cNvPr id="20" name="Freeform 247"/>
            <p:cNvSpPr/>
            <p:nvPr/>
          </p:nvSpPr>
          <p:spPr bwMode="auto">
            <a:xfrm>
              <a:off x="6024770" y="3594068"/>
              <a:ext cx="685176" cy="993505"/>
            </a:xfrm>
            <a:custGeom>
              <a:avLst/>
              <a:gdLst>
                <a:gd name="T0" fmla="*/ 0 w 320"/>
                <a:gd name="T1" fmla="*/ 0 h 464"/>
                <a:gd name="T2" fmla="*/ 0 w 320"/>
                <a:gd name="T3" fmla="*/ 210 h 464"/>
                <a:gd name="T4" fmla="*/ 320 w 320"/>
                <a:gd name="T5" fmla="*/ 464 h 464"/>
                <a:gd name="T6" fmla="*/ 320 w 320"/>
                <a:gd name="T7" fmla="*/ 210 h 464"/>
                <a:gd name="T8" fmla="*/ 0 w 320"/>
                <a:gd name="T9" fmla="*/ 0 h 464"/>
              </a:gdLst>
              <a:ahLst/>
              <a:cxnLst>
                <a:cxn ang="0">
                  <a:pos x="T0" y="T1"/>
                </a:cxn>
                <a:cxn ang="0">
                  <a:pos x="T2" y="T3"/>
                </a:cxn>
                <a:cxn ang="0">
                  <a:pos x="T4" y="T5"/>
                </a:cxn>
                <a:cxn ang="0">
                  <a:pos x="T6" y="T7"/>
                </a:cxn>
                <a:cxn ang="0">
                  <a:pos x="T8" y="T9"/>
                </a:cxn>
              </a:cxnLst>
              <a:rect l="0" t="0" r="r" b="b"/>
              <a:pathLst>
                <a:path w="320" h="464">
                  <a:moveTo>
                    <a:pt x="0" y="0"/>
                  </a:moveTo>
                  <a:lnTo>
                    <a:pt x="0" y="210"/>
                  </a:lnTo>
                  <a:lnTo>
                    <a:pt x="320" y="464"/>
                  </a:lnTo>
                  <a:lnTo>
                    <a:pt x="320" y="210"/>
                  </a:lnTo>
                  <a:lnTo>
                    <a:pt x="0" y="0"/>
                  </a:lnTo>
                  <a:close/>
                </a:path>
              </a:pathLst>
            </a:custGeom>
            <a:solidFill>
              <a:srgbClr val="A062D0"/>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Lato Light"/>
                <a:ea typeface="+mn-ea"/>
                <a:cs typeface="+mn-cs"/>
              </a:endParaRPr>
            </a:p>
          </p:txBody>
        </p:sp>
        <p:sp>
          <p:nvSpPr>
            <p:cNvPr id="21" name="Freeform 248"/>
            <p:cNvSpPr/>
            <p:nvPr/>
          </p:nvSpPr>
          <p:spPr bwMode="auto">
            <a:xfrm>
              <a:off x="3333313" y="3506279"/>
              <a:ext cx="3098281" cy="1066305"/>
            </a:xfrm>
            <a:custGeom>
              <a:avLst/>
              <a:gdLst>
                <a:gd name="T0" fmla="*/ 611 w 611"/>
                <a:gd name="T1" fmla="*/ 88 h 210"/>
                <a:gd name="T2" fmla="*/ 478 w 611"/>
                <a:gd name="T3" fmla="*/ 0 h 210"/>
                <a:gd name="T4" fmla="*/ 0 w 611"/>
                <a:gd name="T5" fmla="*/ 0 h 210"/>
                <a:gd name="T6" fmla="*/ 0 w 611"/>
                <a:gd name="T7" fmla="*/ 107 h 210"/>
                <a:gd name="T8" fmla="*/ 611 w 611"/>
                <a:gd name="T9" fmla="*/ 196 h 210"/>
                <a:gd name="T10" fmla="*/ 611 w 611"/>
                <a:gd name="T11" fmla="*/ 88 h 210"/>
              </a:gdLst>
              <a:ahLst/>
              <a:cxnLst>
                <a:cxn ang="0">
                  <a:pos x="T0" y="T1"/>
                </a:cxn>
                <a:cxn ang="0">
                  <a:pos x="T2" y="T3"/>
                </a:cxn>
                <a:cxn ang="0">
                  <a:pos x="T4" y="T5"/>
                </a:cxn>
                <a:cxn ang="0">
                  <a:pos x="T6" y="T7"/>
                </a:cxn>
                <a:cxn ang="0">
                  <a:pos x="T8" y="T9"/>
                </a:cxn>
                <a:cxn ang="0">
                  <a:pos x="T10" y="T11"/>
                </a:cxn>
              </a:cxnLst>
              <a:rect l="0" t="0" r="r" b="b"/>
              <a:pathLst>
                <a:path w="611" h="210">
                  <a:moveTo>
                    <a:pt x="611" y="88"/>
                  </a:moveTo>
                  <a:cubicBezTo>
                    <a:pt x="478" y="0"/>
                    <a:pt x="478" y="0"/>
                    <a:pt x="478" y="0"/>
                  </a:cubicBezTo>
                  <a:cubicBezTo>
                    <a:pt x="0" y="0"/>
                    <a:pt x="0" y="0"/>
                    <a:pt x="0" y="0"/>
                  </a:cubicBezTo>
                  <a:cubicBezTo>
                    <a:pt x="0" y="107"/>
                    <a:pt x="0" y="107"/>
                    <a:pt x="0" y="107"/>
                  </a:cubicBezTo>
                  <a:cubicBezTo>
                    <a:pt x="0" y="180"/>
                    <a:pt x="338" y="210"/>
                    <a:pt x="611" y="196"/>
                  </a:cubicBezTo>
                  <a:lnTo>
                    <a:pt x="611" y="88"/>
                  </a:lnTo>
                  <a:close/>
                </a:path>
              </a:pathLst>
            </a:custGeom>
            <a:solidFill>
              <a:srgbClr val="7030A0"/>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Lato Light"/>
                <a:ea typeface="+mn-ea"/>
                <a:cs typeface="+mn-cs"/>
              </a:endParaRPr>
            </a:p>
          </p:txBody>
        </p:sp>
        <p:sp>
          <p:nvSpPr>
            <p:cNvPr id="22" name="Freeform 249"/>
            <p:cNvSpPr/>
            <p:nvPr/>
          </p:nvSpPr>
          <p:spPr bwMode="auto">
            <a:xfrm>
              <a:off x="3333313" y="3060915"/>
              <a:ext cx="3098281" cy="912141"/>
            </a:xfrm>
            <a:custGeom>
              <a:avLst/>
              <a:gdLst>
                <a:gd name="T0" fmla="*/ 345 w 611"/>
                <a:gd name="T1" fmla="*/ 0 h 180"/>
                <a:gd name="T2" fmla="*/ 0 w 611"/>
                <a:gd name="T3" fmla="*/ 88 h 180"/>
                <a:gd name="T4" fmla="*/ 477 w 611"/>
                <a:gd name="T5" fmla="*/ 180 h 180"/>
                <a:gd name="T6" fmla="*/ 611 w 611"/>
                <a:gd name="T7" fmla="*/ 176 h 180"/>
                <a:gd name="T8" fmla="*/ 345 w 611"/>
                <a:gd name="T9" fmla="*/ 0 h 180"/>
              </a:gdLst>
              <a:ahLst/>
              <a:cxnLst>
                <a:cxn ang="0">
                  <a:pos x="T0" y="T1"/>
                </a:cxn>
                <a:cxn ang="0">
                  <a:pos x="T2" y="T3"/>
                </a:cxn>
                <a:cxn ang="0">
                  <a:pos x="T4" y="T5"/>
                </a:cxn>
                <a:cxn ang="0">
                  <a:pos x="T6" y="T7"/>
                </a:cxn>
                <a:cxn ang="0">
                  <a:pos x="T8" y="T9"/>
                </a:cxn>
              </a:cxnLst>
              <a:rect l="0" t="0" r="r" b="b"/>
              <a:pathLst>
                <a:path w="611" h="180">
                  <a:moveTo>
                    <a:pt x="345" y="0"/>
                  </a:moveTo>
                  <a:cubicBezTo>
                    <a:pt x="146" y="11"/>
                    <a:pt x="0" y="46"/>
                    <a:pt x="0" y="88"/>
                  </a:cubicBezTo>
                  <a:cubicBezTo>
                    <a:pt x="0" y="139"/>
                    <a:pt x="213" y="180"/>
                    <a:pt x="477" y="180"/>
                  </a:cubicBezTo>
                  <a:cubicBezTo>
                    <a:pt x="523" y="180"/>
                    <a:pt x="569" y="179"/>
                    <a:pt x="611" y="176"/>
                  </a:cubicBezTo>
                  <a:lnTo>
                    <a:pt x="345" y="0"/>
                  </a:lnTo>
                  <a:close/>
                </a:path>
              </a:pathLst>
            </a:custGeom>
            <a:solidFill>
              <a:srgbClr val="857EFF"/>
            </a:soli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Lato Light"/>
                <a:ea typeface="+mn-ea"/>
                <a:cs typeface="+mn-cs"/>
              </a:endParaRPr>
            </a:p>
          </p:txBody>
        </p:sp>
      </p:grpSp>
      <p:sp>
        <p:nvSpPr>
          <p:cNvPr id="2" name="矩形 1"/>
          <p:cNvSpPr/>
          <p:nvPr/>
        </p:nvSpPr>
        <p:spPr>
          <a:xfrm>
            <a:off x="3003603" y="2584817"/>
            <a:ext cx="994183" cy="646331"/>
          </a:xfrm>
          <a:prstGeom prst="rect">
            <a:avLst/>
          </a:prstGeom>
        </p:spPr>
        <p:txBody>
          <a:bodyPr wrap="none">
            <a:spAutoFit/>
          </a:bodyPr>
          <a:lstStyle/>
          <a:p>
            <a:r>
              <a:rPr lang="en-US" altLang="zh-CN" sz="3600" b="1" dirty="0">
                <a:solidFill>
                  <a:srgbClr val="FFFFFF"/>
                </a:solidFill>
                <a:latin typeface="微软雅黑" panose="020B0503020204020204" pitchFamily="34" charset="-122"/>
                <a:ea typeface="微软雅黑" panose="020B0503020204020204" pitchFamily="34" charset="-122"/>
                <a:cs typeface="+mn-ea"/>
                <a:sym typeface="+mn-lt"/>
              </a:rPr>
              <a:t>30</a:t>
            </a:r>
            <a:r>
              <a:rPr lang="en-US" altLang="zh-CN" sz="2000" b="1" dirty="0">
                <a:solidFill>
                  <a:srgbClr val="FFFFFF"/>
                </a:solidFill>
                <a:latin typeface="微软雅黑" panose="020B0503020204020204" pitchFamily="34" charset="-122"/>
                <a:ea typeface="微软雅黑" panose="020B0503020204020204" pitchFamily="34" charset="-122"/>
                <a:cs typeface="+mn-ea"/>
                <a:sym typeface="+mn-lt"/>
              </a:rPr>
              <a:t>%</a:t>
            </a:r>
          </a:p>
        </p:txBody>
      </p:sp>
      <p:sp>
        <p:nvSpPr>
          <p:cNvPr id="70" name="矩形 69" descr="e7d195523061f1c09e9d68d7cf438b91ef959ecb14fc25d26BBA7F7DBC18E55DFF4014AF651F0BF2569D4B6C1DA7F1A4683A481403BD872FC687266AD13265C1DE7C373772FD8728ABDD69ADD03BFF5BE2862BC891DBB79E43A8244B4D7DEEF5A1BFB79ED4015C912F9C8B85E44C1E1FAF45D4C71B4D8047555824264C2F16A606196D84073B0BC612CE1BA227542E4A"/>
          <p:cNvSpPr/>
          <p:nvPr/>
        </p:nvSpPr>
        <p:spPr>
          <a:xfrm>
            <a:off x="4363060" y="1488221"/>
            <a:ext cx="6019597" cy="646331"/>
          </a:xfrm>
          <a:prstGeom prst="rect">
            <a:avLst/>
          </a:prstGeom>
        </p:spPr>
        <p:txBody>
          <a:bodyPr wrap="none">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r>
              <a:rPr lang="zh-CN" altLang="en-US" sz="3600" b="1" dirty="0">
                <a:solidFill>
                  <a:srgbClr val="7B77FF"/>
                </a:solidFill>
                <a:latin typeface="微软雅黑" panose="020B0503020204020204" pitchFamily="34" charset="-122"/>
                <a:ea typeface="微软雅黑" panose="020B0503020204020204" pitchFamily="34" charset="-122"/>
                <a:cs typeface="+mn-ea"/>
                <a:sym typeface="+mn-lt"/>
              </a:rPr>
              <a:t>融资</a:t>
            </a:r>
            <a:r>
              <a:rPr lang="en-US" altLang="zh-CN" sz="3600" b="1" dirty="0">
                <a:solidFill>
                  <a:srgbClr val="7B77FF"/>
                </a:solidFill>
                <a:latin typeface="微软雅黑" panose="020B0503020204020204" pitchFamily="34" charset="-122"/>
                <a:ea typeface="微软雅黑" panose="020B0503020204020204" pitchFamily="34" charset="-122"/>
                <a:cs typeface="+mn-ea"/>
                <a:sym typeface="+mn-lt"/>
              </a:rPr>
              <a:t>2000</a:t>
            </a:r>
            <a:r>
              <a:rPr lang="zh-CN" altLang="en-US" sz="3600" b="1" dirty="0">
                <a:solidFill>
                  <a:srgbClr val="7B77FF"/>
                </a:solidFill>
                <a:latin typeface="微软雅黑" panose="020B0503020204020204" pitchFamily="34" charset="-122"/>
                <a:ea typeface="微软雅黑" panose="020B0503020204020204" pitchFamily="34" charset="-122"/>
                <a:cs typeface="+mn-ea"/>
                <a:sym typeface="+mn-lt"/>
              </a:rPr>
              <a:t>万，出让</a:t>
            </a:r>
            <a:r>
              <a:rPr lang="en-US" altLang="zh-CN" sz="3600" b="1" dirty="0">
                <a:solidFill>
                  <a:srgbClr val="7B77FF"/>
                </a:solidFill>
                <a:latin typeface="微软雅黑" panose="020B0503020204020204" pitchFamily="34" charset="-122"/>
                <a:ea typeface="微软雅黑" panose="020B0503020204020204" pitchFamily="34" charset="-122"/>
                <a:cs typeface="+mn-ea"/>
                <a:sym typeface="+mn-lt"/>
              </a:rPr>
              <a:t>30%</a:t>
            </a:r>
            <a:r>
              <a:rPr lang="zh-CN" altLang="en-US" sz="3600" b="1" dirty="0">
                <a:solidFill>
                  <a:srgbClr val="7B77FF"/>
                </a:solidFill>
                <a:latin typeface="微软雅黑" panose="020B0503020204020204" pitchFamily="34" charset="-122"/>
                <a:ea typeface="微软雅黑" panose="020B0503020204020204" pitchFamily="34" charset="-122"/>
                <a:cs typeface="+mn-ea"/>
                <a:sym typeface="+mn-lt"/>
              </a:rPr>
              <a:t>股权</a:t>
            </a:r>
          </a:p>
        </p:txBody>
      </p:sp>
      <p:sp>
        <p:nvSpPr>
          <p:cNvPr id="71" name="文本框 88"/>
          <p:cNvSpPr txBox="1"/>
          <p:nvPr/>
        </p:nvSpPr>
        <p:spPr>
          <a:xfrm>
            <a:off x="4359367" y="2176671"/>
            <a:ext cx="7146833" cy="738664"/>
          </a:xfrm>
          <a:prstGeom prst="rect">
            <a:avLst/>
          </a:prstGeom>
          <a:noFill/>
        </p:spPr>
        <p:txBody>
          <a:bodyPr wrap="square" rtlCol="0">
            <a:spAutoFit/>
          </a:bodyPr>
          <a:lstStyle>
            <a:defPPr>
              <a:defRPr lang="zh-CN"/>
            </a:defPPr>
            <a:lvl1pPr algn="r">
              <a:lnSpc>
                <a:spcPct val="150000"/>
              </a:lnSpc>
              <a:defRPr sz="1400">
                <a:solidFill>
                  <a:schemeClr val="bg1">
                    <a:lumMod val="85000"/>
                  </a:schemeClr>
                </a:solidFill>
                <a:latin typeface="微软雅黑" panose="020B0503020204020204" pitchFamily="34" charset="-122"/>
                <a:ea typeface="微软雅黑" panose="020B0503020204020204" pitchFamily="34" charset="-122"/>
              </a:defRPr>
            </a:lvl1pPr>
          </a:lstStyle>
          <a:p>
            <a:pPr algn="just"/>
            <a:r>
              <a:rPr lang="zh-CN" altLang="en-US" dirty="0">
                <a:solidFill>
                  <a:schemeClr val="tx1">
                    <a:lumMod val="85000"/>
                    <a:lumOff val="15000"/>
                  </a:schemeClr>
                </a:solidFill>
                <a:cs typeface="+mn-ea"/>
                <a:sym typeface="+mn-lt"/>
              </a:rPr>
              <a:t>点击此处输入具体内容</a:t>
            </a:r>
            <a:r>
              <a:rPr lang="en-US" altLang="zh-CN" dirty="0">
                <a:solidFill>
                  <a:schemeClr val="tx1">
                    <a:lumMod val="85000"/>
                    <a:lumOff val="15000"/>
                  </a:schemeClr>
                </a:solidFill>
                <a:cs typeface="+mn-ea"/>
                <a:sym typeface="+mn-lt"/>
              </a:rPr>
              <a:t>,</a:t>
            </a:r>
            <a:r>
              <a:rPr lang="zh-CN" altLang="en-US" dirty="0">
                <a:solidFill>
                  <a:schemeClr val="tx1">
                    <a:lumMod val="85000"/>
                    <a:lumOff val="15000"/>
                  </a:schemeClr>
                </a:solidFill>
              </a:rPr>
              <a:t>听风吹雨</a:t>
            </a:r>
            <a:r>
              <a:rPr lang="en-US" altLang="zh-CN" dirty="0">
                <a:solidFill>
                  <a:schemeClr val="tx1">
                    <a:lumMod val="85000"/>
                    <a:lumOff val="15000"/>
                  </a:schemeClr>
                </a:solidFill>
              </a:rPr>
              <a:t>,</a:t>
            </a:r>
            <a:r>
              <a:rPr lang="zh-CN" altLang="en-US" dirty="0">
                <a:solidFill>
                  <a:schemeClr val="tx1">
                    <a:lumMod val="85000"/>
                    <a:lumOff val="15000"/>
                  </a:schemeClr>
                </a:solidFill>
              </a:rPr>
              <a:t>为您的演讲加分添彩</a:t>
            </a:r>
            <a:r>
              <a:rPr lang="en-US" altLang="zh-CN" dirty="0">
                <a:solidFill>
                  <a:schemeClr val="tx1">
                    <a:lumMod val="85000"/>
                    <a:lumOff val="15000"/>
                  </a:schemeClr>
                </a:solidFill>
              </a:rPr>
              <a:t>!</a:t>
            </a:r>
            <a:r>
              <a:rPr lang="zh-CN" altLang="en-US" dirty="0">
                <a:solidFill>
                  <a:schemeClr val="tx1">
                    <a:lumMod val="85000"/>
                    <a:lumOff val="15000"/>
                  </a:schemeClr>
                </a:solidFill>
                <a:cs typeface="+mn-ea"/>
                <a:sym typeface="+mn-lt"/>
              </a:rPr>
              <a:t>点击此处输入具体内容</a:t>
            </a:r>
            <a:r>
              <a:rPr lang="en-US" altLang="zh-CN" dirty="0">
                <a:solidFill>
                  <a:schemeClr val="tx1">
                    <a:lumMod val="85000"/>
                    <a:lumOff val="15000"/>
                  </a:schemeClr>
                </a:solidFill>
                <a:cs typeface="+mn-ea"/>
                <a:sym typeface="+mn-lt"/>
              </a:rPr>
              <a:t>,</a:t>
            </a:r>
            <a:r>
              <a:rPr lang="zh-CN" altLang="en-US" dirty="0">
                <a:solidFill>
                  <a:schemeClr val="tx1">
                    <a:lumMod val="85000"/>
                    <a:lumOff val="15000"/>
                  </a:schemeClr>
                </a:solidFill>
                <a:cs typeface="+mn-ea"/>
                <a:sym typeface="+mn-lt"/>
              </a:rPr>
              <a:t>点击此处输入具体内容</a:t>
            </a:r>
            <a:r>
              <a:rPr lang="en-US" altLang="zh-CN" dirty="0">
                <a:solidFill>
                  <a:schemeClr val="tx1">
                    <a:lumMod val="85000"/>
                    <a:lumOff val="15000"/>
                  </a:schemeClr>
                </a:solidFill>
                <a:cs typeface="+mn-ea"/>
                <a:sym typeface="+mn-lt"/>
              </a:rPr>
              <a:t>,</a:t>
            </a:r>
            <a:r>
              <a:rPr lang="zh-CN" altLang="en-US" dirty="0">
                <a:solidFill>
                  <a:schemeClr val="tx1">
                    <a:lumMod val="85000"/>
                    <a:lumOff val="15000"/>
                  </a:schemeClr>
                </a:solidFill>
              </a:rPr>
              <a:t>听风吹雨</a:t>
            </a:r>
            <a:r>
              <a:rPr lang="en-US" altLang="zh-CN" dirty="0">
                <a:solidFill>
                  <a:schemeClr val="tx1">
                    <a:lumMod val="85000"/>
                    <a:lumOff val="15000"/>
                  </a:schemeClr>
                </a:solidFill>
              </a:rPr>
              <a:t>,</a:t>
            </a:r>
            <a:r>
              <a:rPr lang="zh-CN" altLang="en-US" dirty="0">
                <a:solidFill>
                  <a:schemeClr val="tx1">
                    <a:lumMod val="85000"/>
                    <a:lumOff val="15000"/>
                  </a:schemeClr>
                </a:solidFill>
              </a:rPr>
              <a:t>为您的演讲加分添彩</a:t>
            </a:r>
            <a:r>
              <a:rPr lang="en-US" altLang="zh-CN" dirty="0">
                <a:solidFill>
                  <a:schemeClr val="tx1">
                    <a:lumMod val="85000"/>
                    <a:lumOff val="15000"/>
                  </a:schemeClr>
                </a:solidFill>
              </a:rPr>
              <a:t>!</a:t>
            </a:r>
            <a:r>
              <a:rPr lang="zh-CN" altLang="en-US" dirty="0">
                <a:solidFill>
                  <a:schemeClr val="tx1">
                    <a:lumMod val="85000"/>
                    <a:lumOff val="15000"/>
                  </a:schemeClr>
                </a:solidFill>
                <a:cs typeface="+mn-ea"/>
                <a:sym typeface="+mn-lt"/>
              </a:rPr>
              <a:t>点击此处输入具体内容</a:t>
            </a:r>
            <a:endParaRPr lang="zh-CN" altLang="en-US" dirty="0">
              <a:solidFill>
                <a:schemeClr val="tx1">
                  <a:lumMod val="85000"/>
                  <a:lumOff val="15000"/>
                </a:schemeClr>
              </a:solidFill>
            </a:endParaRPr>
          </a:p>
        </p:txBody>
      </p:sp>
      <p:sp>
        <p:nvSpPr>
          <p:cNvPr id="72" name="矩形 71"/>
          <p:cNvSpPr/>
          <p:nvPr/>
        </p:nvSpPr>
        <p:spPr>
          <a:xfrm>
            <a:off x="8099790" y="3110947"/>
            <a:ext cx="1836921" cy="3072139"/>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4"/>
              </a:solidFill>
              <a:latin typeface="微软雅黑" panose="020B0503020204020204" pitchFamily="34" charset="-122"/>
              <a:ea typeface="微软雅黑" panose="020B0503020204020204" pitchFamily="34" charset="-122"/>
            </a:endParaRPr>
          </a:p>
        </p:txBody>
      </p:sp>
      <p:sp>
        <p:nvSpPr>
          <p:cNvPr id="73" name="文本框 8"/>
          <p:cNvSpPr txBox="1"/>
          <p:nvPr/>
        </p:nvSpPr>
        <p:spPr>
          <a:xfrm>
            <a:off x="6749112" y="3139414"/>
            <a:ext cx="1242623" cy="458908"/>
          </a:xfrm>
          <a:prstGeom prst="rect">
            <a:avLst/>
          </a:prstGeom>
          <a:noFill/>
        </p:spPr>
        <p:txBody>
          <a:bodyPr wrap="square" rtlCol="0">
            <a:spAutoFit/>
          </a:bodyPr>
          <a:lstStyle>
            <a:defPPr>
              <a:defRPr lang="zh-CN"/>
            </a:defPPr>
            <a:lvl1pPr>
              <a:defRPr sz="3600">
                <a:solidFill>
                  <a:schemeClr val="tx1">
                    <a:lumMod val="85000"/>
                    <a:lumOff val="15000"/>
                  </a:schemeClr>
                </a:solidFill>
                <a:latin typeface="+mj-ea"/>
                <a:ea typeface="+mj-ea"/>
              </a:defRPr>
            </a:lvl1pPr>
          </a:lstStyle>
          <a:p>
            <a:pPr>
              <a:lnSpc>
                <a:spcPct val="150000"/>
              </a:lnSpc>
            </a:pPr>
            <a:r>
              <a:rPr lang="zh-CN" altLang="en-US" sz="1800" b="1" dirty="0">
                <a:solidFill>
                  <a:srgbClr val="7B77FF"/>
                </a:solidFill>
                <a:latin typeface="微软雅黑" panose="020B0503020204020204" pitchFamily="34" charset="-122"/>
                <a:ea typeface="微软雅黑" panose="020B0503020204020204" pitchFamily="34" charset="-122"/>
              </a:rPr>
              <a:t>标题内容</a:t>
            </a:r>
          </a:p>
        </p:txBody>
      </p:sp>
      <p:sp>
        <p:nvSpPr>
          <p:cNvPr id="74" name="文本框 8"/>
          <p:cNvSpPr txBox="1"/>
          <p:nvPr/>
        </p:nvSpPr>
        <p:spPr>
          <a:xfrm>
            <a:off x="8586034" y="3139414"/>
            <a:ext cx="1151790" cy="458908"/>
          </a:xfrm>
          <a:prstGeom prst="rect">
            <a:avLst/>
          </a:prstGeom>
          <a:noFill/>
        </p:spPr>
        <p:txBody>
          <a:bodyPr wrap="square" rtlCol="0">
            <a:spAutoFit/>
          </a:bodyPr>
          <a:lstStyle>
            <a:defPPr>
              <a:defRPr lang="zh-CN"/>
            </a:defPPr>
            <a:lvl1pPr>
              <a:defRPr sz="3600">
                <a:solidFill>
                  <a:schemeClr val="tx1">
                    <a:lumMod val="85000"/>
                    <a:lumOff val="15000"/>
                  </a:schemeClr>
                </a:solidFill>
                <a:latin typeface="+mj-ea"/>
                <a:ea typeface="+mj-ea"/>
              </a:defRPr>
            </a:lvl1pPr>
          </a:lstStyle>
          <a:p>
            <a:pPr>
              <a:lnSpc>
                <a:spcPct val="150000"/>
              </a:lnSpc>
            </a:pPr>
            <a:r>
              <a:rPr lang="zh-CN" altLang="en-US" sz="1800" b="1" dirty="0">
                <a:solidFill>
                  <a:srgbClr val="7B77FF"/>
                </a:solidFill>
                <a:latin typeface="微软雅黑" panose="020B0503020204020204" pitchFamily="34" charset="-122"/>
                <a:ea typeface="微软雅黑" panose="020B0503020204020204" pitchFamily="34" charset="-122"/>
              </a:rPr>
              <a:t>标题内容</a:t>
            </a:r>
          </a:p>
        </p:txBody>
      </p:sp>
      <p:sp>
        <p:nvSpPr>
          <p:cNvPr id="75" name="文本框 8"/>
          <p:cNvSpPr txBox="1"/>
          <p:nvPr/>
        </p:nvSpPr>
        <p:spPr>
          <a:xfrm>
            <a:off x="10476982" y="3139414"/>
            <a:ext cx="1133050" cy="458908"/>
          </a:xfrm>
          <a:prstGeom prst="rect">
            <a:avLst/>
          </a:prstGeom>
          <a:noFill/>
        </p:spPr>
        <p:txBody>
          <a:bodyPr wrap="square" rtlCol="0">
            <a:spAutoFit/>
          </a:bodyPr>
          <a:lstStyle>
            <a:defPPr>
              <a:defRPr lang="zh-CN"/>
            </a:defPPr>
            <a:lvl1pPr>
              <a:defRPr sz="3600">
                <a:solidFill>
                  <a:schemeClr val="tx1">
                    <a:lumMod val="85000"/>
                    <a:lumOff val="15000"/>
                  </a:schemeClr>
                </a:solidFill>
                <a:latin typeface="+mj-ea"/>
                <a:ea typeface="+mj-ea"/>
              </a:defRPr>
            </a:lvl1pPr>
          </a:lstStyle>
          <a:p>
            <a:pPr>
              <a:lnSpc>
                <a:spcPct val="150000"/>
              </a:lnSpc>
            </a:pPr>
            <a:r>
              <a:rPr lang="zh-CN" altLang="en-US" sz="1800" b="1" dirty="0">
                <a:solidFill>
                  <a:srgbClr val="7B77FF"/>
                </a:solidFill>
                <a:latin typeface="微软雅黑" panose="020B0503020204020204" pitchFamily="34" charset="-122"/>
                <a:ea typeface="微软雅黑" panose="020B0503020204020204" pitchFamily="34" charset="-122"/>
              </a:rPr>
              <a:t>标题内容</a:t>
            </a:r>
          </a:p>
        </p:txBody>
      </p:sp>
      <p:sp>
        <p:nvSpPr>
          <p:cNvPr id="76" name="文本框 8"/>
          <p:cNvSpPr txBox="1"/>
          <p:nvPr/>
        </p:nvSpPr>
        <p:spPr>
          <a:xfrm>
            <a:off x="4750110" y="3759020"/>
            <a:ext cx="1296650" cy="418191"/>
          </a:xfrm>
          <a:prstGeom prst="rect">
            <a:avLst/>
          </a:prstGeom>
          <a:noFill/>
        </p:spPr>
        <p:txBody>
          <a:bodyPr wrap="square" rtlCol="0">
            <a:spAutoFit/>
          </a:bodyPr>
          <a:lstStyle>
            <a:defPPr>
              <a:defRPr lang="zh-CN"/>
            </a:defPPr>
            <a:lvl1pPr>
              <a:defRPr sz="3600">
                <a:solidFill>
                  <a:schemeClr val="tx1">
                    <a:lumMod val="85000"/>
                    <a:lumOff val="15000"/>
                  </a:schemeClr>
                </a:solidFill>
                <a:latin typeface="+mj-ea"/>
                <a:ea typeface="+mj-ea"/>
              </a:defRPr>
            </a:lvl1pPr>
          </a:lstStyle>
          <a:p>
            <a:pPr>
              <a:lnSpc>
                <a:spcPct val="150000"/>
              </a:lnSpc>
            </a:pPr>
            <a:r>
              <a:rPr lang="zh-CN" altLang="en-US" sz="1600" dirty="0">
                <a:solidFill>
                  <a:srgbClr val="7B77FF"/>
                </a:solidFill>
                <a:latin typeface="微软雅黑" panose="020B0503020204020204" pitchFamily="34" charset="-122"/>
                <a:ea typeface="微软雅黑" panose="020B0503020204020204" pitchFamily="34" charset="-122"/>
              </a:rPr>
              <a:t>标题内容</a:t>
            </a:r>
          </a:p>
        </p:txBody>
      </p:sp>
      <p:sp>
        <p:nvSpPr>
          <p:cNvPr id="77" name="文本框 8"/>
          <p:cNvSpPr txBox="1"/>
          <p:nvPr/>
        </p:nvSpPr>
        <p:spPr>
          <a:xfrm>
            <a:off x="4750108" y="4335084"/>
            <a:ext cx="1098241" cy="418191"/>
          </a:xfrm>
          <a:prstGeom prst="rect">
            <a:avLst/>
          </a:prstGeom>
          <a:noFill/>
        </p:spPr>
        <p:txBody>
          <a:bodyPr wrap="square" rtlCol="0">
            <a:spAutoFit/>
          </a:bodyPr>
          <a:lstStyle>
            <a:defPPr>
              <a:defRPr lang="zh-CN"/>
            </a:defPPr>
            <a:lvl1pPr>
              <a:defRPr sz="3600">
                <a:solidFill>
                  <a:schemeClr val="tx1">
                    <a:lumMod val="85000"/>
                    <a:lumOff val="15000"/>
                  </a:schemeClr>
                </a:solidFill>
                <a:latin typeface="+mj-ea"/>
                <a:ea typeface="+mj-ea"/>
              </a:defRPr>
            </a:lvl1pPr>
          </a:lstStyle>
          <a:p>
            <a:pPr>
              <a:lnSpc>
                <a:spcPct val="150000"/>
              </a:lnSpc>
            </a:pPr>
            <a:r>
              <a:rPr lang="zh-CN" altLang="en-US" sz="1600" dirty="0">
                <a:solidFill>
                  <a:srgbClr val="7B77FF"/>
                </a:solidFill>
                <a:latin typeface="微软雅黑" panose="020B0503020204020204" pitchFamily="34" charset="-122"/>
                <a:ea typeface="微软雅黑" panose="020B0503020204020204" pitchFamily="34" charset="-122"/>
              </a:rPr>
              <a:t>标题内容</a:t>
            </a:r>
          </a:p>
        </p:txBody>
      </p:sp>
      <p:sp>
        <p:nvSpPr>
          <p:cNvPr id="78" name="文本框 8"/>
          <p:cNvSpPr txBox="1"/>
          <p:nvPr/>
        </p:nvSpPr>
        <p:spPr>
          <a:xfrm>
            <a:off x="4750108" y="4983155"/>
            <a:ext cx="1022041" cy="418191"/>
          </a:xfrm>
          <a:prstGeom prst="rect">
            <a:avLst/>
          </a:prstGeom>
          <a:noFill/>
        </p:spPr>
        <p:txBody>
          <a:bodyPr wrap="square" rtlCol="0">
            <a:spAutoFit/>
          </a:bodyPr>
          <a:lstStyle>
            <a:defPPr>
              <a:defRPr lang="zh-CN"/>
            </a:defPPr>
            <a:lvl1pPr>
              <a:defRPr sz="3600">
                <a:solidFill>
                  <a:schemeClr val="tx1">
                    <a:lumMod val="85000"/>
                    <a:lumOff val="15000"/>
                  </a:schemeClr>
                </a:solidFill>
                <a:latin typeface="+mj-ea"/>
                <a:ea typeface="+mj-ea"/>
              </a:defRPr>
            </a:lvl1pPr>
          </a:lstStyle>
          <a:p>
            <a:pPr>
              <a:lnSpc>
                <a:spcPct val="150000"/>
              </a:lnSpc>
            </a:pPr>
            <a:r>
              <a:rPr lang="zh-CN" altLang="en-US" sz="1600" dirty="0">
                <a:solidFill>
                  <a:srgbClr val="7B77FF"/>
                </a:solidFill>
                <a:latin typeface="微软雅黑" panose="020B0503020204020204" pitchFamily="34" charset="-122"/>
                <a:ea typeface="微软雅黑" panose="020B0503020204020204" pitchFamily="34" charset="-122"/>
              </a:rPr>
              <a:t>标题内容</a:t>
            </a:r>
          </a:p>
        </p:txBody>
      </p:sp>
      <p:sp>
        <p:nvSpPr>
          <p:cNvPr id="79" name="文本框 8"/>
          <p:cNvSpPr txBox="1"/>
          <p:nvPr/>
        </p:nvSpPr>
        <p:spPr>
          <a:xfrm>
            <a:off x="4750110" y="5559220"/>
            <a:ext cx="1387314" cy="418191"/>
          </a:xfrm>
          <a:prstGeom prst="rect">
            <a:avLst/>
          </a:prstGeom>
          <a:noFill/>
        </p:spPr>
        <p:txBody>
          <a:bodyPr wrap="square" rtlCol="0">
            <a:spAutoFit/>
          </a:bodyPr>
          <a:lstStyle>
            <a:defPPr>
              <a:defRPr lang="zh-CN"/>
            </a:defPPr>
            <a:lvl1pPr>
              <a:defRPr sz="3600">
                <a:solidFill>
                  <a:schemeClr val="tx1">
                    <a:lumMod val="85000"/>
                    <a:lumOff val="15000"/>
                  </a:schemeClr>
                </a:solidFill>
                <a:latin typeface="+mj-ea"/>
                <a:ea typeface="+mj-ea"/>
              </a:defRPr>
            </a:lvl1pPr>
          </a:lstStyle>
          <a:p>
            <a:pPr>
              <a:lnSpc>
                <a:spcPct val="150000"/>
              </a:lnSpc>
            </a:pPr>
            <a:r>
              <a:rPr lang="zh-CN" altLang="en-US" sz="1600" dirty="0">
                <a:solidFill>
                  <a:srgbClr val="7B77FF"/>
                </a:solidFill>
                <a:latin typeface="微软雅黑" panose="020B0503020204020204" pitchFamily="34" charset="-122"/>
                <a:ea typeface="微软雅黑" panose="020B0503020204020204" pitchFamily="34" charset="-122"/>
              </a:rPr>
              <a:t>标题内容</a:t>
            </a:r>
          </a:p>
        </p:txBody>
      </p:sp>
      <p:sp>
        <p:nvSpPr>
          <p:cNvPr id="80" name="文本框 8"/>
          <p:cNvSpPr txBox="1"/>
          <p:nvPr/>
        </p:nvSpPr>
        <p:spPr>
          <a:xfrm>
            <a:off x="6749111" y="3831028"/>
            <a:ext cx="604189" cy="418191"/>
          </a:xfrm>
          <a:prstGeom prst="rect">
            <a:avLst/>
          </a:prstGeom>
          <a:noFill/>
        </p:spPr>
        <p:txBody>
          <a:bodyPr wrap="square" rtlCol="0">
            <a:spAutoFit/>
          </a:bodyPr>
          <a:lstStyle>
            <a:defPPr>
              <a:defRPr lang="zh-CN"/>
            </a:defPPr>
            <a:lvl1pPr>
              <a:defRPr sz="3600">
                <a:solidFill>
                  <a:schemeClr val="tx1">
                    <a:lumMod val="85000"/>
                    <a:lumOff val="15000"/>
                  </a:schemeClr>
                </a:solidFill>
                <a:latin typeface="+mj-ea"/>
                <a:ea typeface="+mj-ea"/>
              </a:defRPr>
            </a:lvl1pPr>
          </a:lstStyle>
          <a:p>
            <a:pPr>
              <a:lnSpc>
                <a:spcPct val="150000"/>
              </a:lnSpc>
            </a:pPr>
            <a:r>
              <a:rPr lang="zh-CN" altLang="en-US" sz="1600" dirty="0">
                <a:solidFill>
                  <a:srgbClr val="7B77FF"/>
                </a:solidFill>
                <a:latin typeface="微软雅黑" panose="020B0503020204020204" pitchFamily="34" charset="-122"/>
                <a:ea typeface="微软雅黑" panose="020B0503020204020204" pitchFamily="34" charset="-122"/>
              </a:rPr>
              <a:t>内容</a:t>
            </a:r>
          </a:p>
        </p:txBody>
      </p:sp>
      <p:sp>
        <p:nvSpPr>
          <p:cNvPr id="81" name="文本框 8"/>
          <p:cNvSpPr txBox="1"/>
          <p:nvPr/>
        </p:nvSpPr>
        <p:spPr>
          <a:xfrm>
            <a:off x="8640061" y="3831028"/>
            <a:ext cx="810407" cy="418191"/>
          </a:xfrm>
          <a:prstGeom prst="rect">
            <a:avLst/>
          </a:prstGeom>
          <a:noFill/>
        </p:spPr>
        <p:txBody>
          <a:bodyPr wrap="square" rtlCol="0">
            <a:spAutoFit/>
          </a:bodyPr>
          <a:lstStyle>
            <a:defPPr>
              <a:defRPr lang="zh-CN"/>
            </a:defPPr>
            <a:lvl1pPr>
              <a:defRPr sz="3600">
                <a:solidFill>
                  <a:schemeClr val="tx1">
                    <a:lumMod val="85000"/>
                    <a:lumOff val="15000"/>
                  </a:schemeClr>
                </a:solidFill>
                <a:latin typeface="+mj-ea"/>
                <a:ea typeface="+mj-ea"/>
              </a:defRPr>
            </a:lvl1pPr>
          </a:lstStyle>
          <a:p>
            <a:pPr>
              <a:lnSpc>
                <a:spcPct val="150000"/>
              </a:lnSpc>
            </a:pPr>
            <a:r>
              <a:rPr lang="zh-CN" altLang="en-US" sz="1600" dirty="0">
                <a:solidFill>
                  <a:srgbClr val="7B77FF"/>
                </a:solidFill>
                <a:latin typeface="微软雅黑" panose="020B0503020204020204" pitchFamily="34" charset="-122"/>
                <a:ea typeface="微软雅黑" panose="020B0503020204020204" pitchFamily="34" charset="-122"/>
              </a:rPr>
              <a:t>内容</a:t>
            </a:r>
          </a:p>
        </p:txBody>
      </p:sp>
      <p:sp>
        <p:nvSpPr>
          <p:cNvPr id="82" name="文本框 8"/>
          <p:cNvSpPr txBox="1"/>
          <p:nvPr/>
        </p:nvSpPr>
        <p:spPr>
          <a:xfrm>
            <a:off x="10531009" y="3831028"/>
            <a:ext cx="619591" cy="418191"/>
          </a:xfrm>
          <a:prstGeom prst="rect">
            <a:avLst/>
          </a:prstGeom>
          <a:noFill/>
        </p:spPr>
        <p:txBody>
          <a:bodyPr wrap="square" rtlCol="0">
            <a:spAutoFit/>
          </a:bodyPr>
          <a:lstStyle>
            <a:defPPr>
              <a:defRPr lang="zh-CN"/>
            </a:defPPr>
            <a:lvl1pPr>
              <a:defRPr sz="3600">
                <a:solidFill>
                  <a:schemeClr val="tx1">
                    <a:lumMod val="85000"/>
                    <a:lumOff val="15000"/>
                  </a:schemeClr>
                </a:solidFill>
                <a:latin typeface="+mj-ea"/>
                <a:ea typeface="+mj-ea"/>
              </a:defRPr>
            </a:lvl1pPr>
          </a:lstStyle>
          <a:p>
            <a:pPr>
              <a:lnSpc>
                <a:spcPct val="150000"/>
              </a:lnSpc>
            </a:pPr>
            <a:r>
              <a:rPr lang="zh-CN" altLang="en-US" sz="1600" dirty="0">
                <a:solidFill>
                  <a:srgbClr val="7B77FF"/>
                </a:solidFill>
                <a:latin typeface="微软雅黑" panose="020B0503020204020204" pitchFamily="34" charset="-122"/>
                <a:ea typeface="微软雅黑" panose="020B0503020204020204" pitchFamily="34" charset="-122"/>
              </a:rPr>
              <a:t>内容</a:t>
            </a:r>
          </a:p>
        </p:txBody>
      </p:sp>
      <p:cxnSp>
        <p:nvCxnSpPr>
          <p:cNvPr id="83" name="直接连接符 82"/>
          <p:cNvCxnSpPr/>
          <p:nvPr/>
        </p:nvCxnSpPr>
        <p:spPr>
          <a:xfrm>
            <a:off x="4407532" y="4335083"/>
            <a:ext cx="1782894" cy="0"/>
          </a:xfrm>
          <a:prstGeom prst="line">
            <a:avLst/>
          </a:prstGeom>
          <a:ln w="28575">
            <a:solidFill>
              <a:srgbClr val="857EFF"/>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a:off x="4407532" y="4950336"/>
            <a:ext cx="1782894" cy="0"/>
          </a:xfrm>
          <a:prstGeom prst="line">
            <a:avLst/>
          </a:prstGeom>
          <a:ln w="28575">
            <a:solidFill>
              <a:srgbClr val="857EFF"/>
            </a:solidFill>
          </a:ln>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a:off x="4407532" y="5559219"/>
            <a:ext cx="1782894" cy="0"/>
          </a:xfrm>
          <a:prstGeom prst="line">
            <a:avLst/>
          </a:prstGeom>
          <a:ln w="28575">
            <a:solidFill>
              <a:srgbClr val="857EFF"/>
            </a:solidFill>
          </a:ln>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a:off x="4407532" y="3726200"/>
            <a:ext cx="1782894" cy="0"/>
          </a:xfrm>
          <a:prstGeom prst="line">
            <a:avLst/>
          </a:prstGeom>
          <a:ln w="28575">
            <a:solidFill>
              <a:srgbClr val="857EFF"/>
            </a:solidFill>
          </a:ln>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a:off x="6316895" y="3726200"/>
            <a:ext cx="5294656"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8" name="直接连接符 87"/>
          <p:cNvCxnSpPr/>
          <p:nvPr/>
        </p:nvCxnSpPr>
        <p:spPr>
          <a:xfrm>
            <a:off x="6316895" y="4335083"/>
            <a:ext cx="5294656"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9" name="直接连接符 88"/>
          <p:cNvCxnSpPr/>
          <p:nvPr/>
        </p:nvCxnSpPr>
        <p:spPr>
          <a:xfrm>
            <a:off x="6316895" y="4950336"/>
            <a:ext cx="5294656"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0" name="直接连接符 89"/>
          <p:cNvCxnSpPr/>
          <p:nvPr/>
        </p:nvCxnSpPr>
        <p:spPr>
          <a:xfrm>
            <a:off x="6316895" y="5559219"/>
            <a:ext cx="5294656"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91" name="文本框 8"/>
          <p:cNvSpPr txBox="1"/>
          <p:nvPr/>
        </p:nvSpPr>
        <p:spPr>
          <a:xfrm>
            <a:off x="6749111" y="4402528"/>
            <a:ext cx="604189" cy="418191"/>
          </a:xfrm>
          <a:prstGeom prst="rect">
            <a:avLst/>
          </a:prstGeom>
          <a:noFill/>
        </p:spPr>
        <p:txBody>
          <a:bodyPr wrap="square" rtlCol="0">
            <a:spAutoFit/>
          </a:bodyPr>
          <a:lstStyle>
            <a:defPPr>
              <a:defRPr lang="zh-CN"/>
            </a:defPPr>
            <a:lvl1pPr>
              <a:defRPr sz="3600">
                <a:solidFill>
                  <a:schemeClr val="tx1">
                    <a:lumMod val="85000"/>
                    <a:lumOff val="15000"/>
                  </a:schemeClr>
                </a:solidFill>
                <a:latin typeface="+mj-ea"/>
                <a:ea typeface="+mj-ea"/>
              </a:defRPr>
            </a:lvl1pPr>
          </a:lstStyle>
          <a:p>
            <a:pPr>
              <a:lnSpc>
                <a:spcPct val="150000"/>
              </a:lnSpc>
            </a:pPr>
            <a:r>
              <a:rPr lang="zh-CN" altLang="en-US" sz="1600" dirty="0">
                <a:solidFill>
                  <a:srgbClr val="7B77FF"/>
                </a:solidFill>
                <a:latin typeface="微软雅黑" panose="020B0503020204020204" pitchFamily="34" charset="-122"/>
                <a:ea typeface="微软雅黑" panose="020B0503020204020204" pitchFamily="34" charset="-122"/>
              </a:rPr>
              <a:t>内容</a:t>
            </a:r>
          </a:p>
        </p:txBody>
      </p:sp>
      <p:sp>
        <p:nvSpPr>
          <p:cNvPr id="92" name="文本框 8"/>
          <p:cNvSpPr txBox="1"/>
          <p:nvPr/>
        </p:nvSpPr>
        <p:spPr>
          <a:xfrm>
            <a:off x="8640061" y="4402528"/>
            <a:ext cx="810407" cy="418191"/>
          </a:xfrm>
          <a:prstGeom prst="rect">
            <a:avLst/>
          </a:prstGeom>
          <a:noFill/>
        </p:spPr>
        <p:txBody>
          <a:bodyPr wrap="square" rtlCol="0">
            <a:spAutoFit/>
          </a:bodyPr>
          <a:lstStyle>
            <a:defPPr>
              <a:defRPr lang="zh-CN"/>
            </a:defPPr>
            <a:lvl1pPr>
              <a:defRPr sz="3600">
                <a:solidFill>
                  <a:schemeClr val="tx1">
                    <a:lumMod val="85000"/>
                    <a:lumOff val="15000"/>
                  </a:schemeClr>
                </a:solidFill>
                <a:latin typeface="+mj-ea"/>
                <a:ea typeface="+mj-ea"/>
              </a:defRPr>
            </a:lvl1pPr>
          </a:lstStyle>
          <a:p>
            <a:pPr>
              <a:lnSpc>
                <a:spcPct val="150000"/>
              </a:lnSpc>
            </a:pPr>
            <a:r>
              <a:rPr lang="zh-CN" altLang="en-US" sz="1600" dirty="0">
                <a:solidFill>
                  <a:srgbClr val="7B77FF"/>
                </a:solidFill>
                <a:latin typeface="微软雅黑" panose="020B0503020204020204" pitchFamily="34" charset="-122"/>
                <a:ea typeface="微软雅黑" panose="020B0503020204020204" pitchFamily="34" charset="-122"/>
              </a:rPr>
              <a:t>内容</a:t>
            </a:r>
          </a:p>
        </p:txBody>
      </p:sp>
      <p:sp>
        <p:nvSpPr>
          <p:cNvPr id="93" name="文本框 8"/>
          <p:cNvSpPr txBox="1"/>
          <p:nvPr/>
        </p:nvSpPr>
        <p:spPr>
          <a:xfrm>
            <a:off x="10531009" y="4402528"/>
            <a:ext cx="619591" cy="418191"/>
          </a:xfrm>
          <a:prstGeom prst="rect">
            <a:avLst/>
          </a:prstGeom>
          <a:noFill/>
        </p:spPr>
        <p:txBody>
          <a:bodyPr wrap="square" rtlCol="0">
            <a:spAutoFit/>
          </a:bodyPr>
          <a:lstStyle>
            <a:defPPr>
              <a:defRPr lang="zh-CN"/>
            </a:defPPr>
            <a:lvl1pPr>
              <a:defRPr sz="3600">
                <a:solidFill>
                  <a:schemeClr val="tx1">
                    <a:lumMod val="85000"/>
                    <a:lumOff val="15000"/>
                  </a:schemeClr>
                </a:solidFill>
                <a:latin typeface="+mj-ea"/>
                <a:ea typeface="+mj-ea"/>
              </a:defRPr>
            </a:lvl1pPr>
          </a:lstStyle>
          <a:p>
            <a:pPr>
              <a:lnSpc>
                <a:spcPct val="150000"/>
              </a:lnSpc>
            </a:pPr>
            <a:r>
              <a:rPr lang="zh-CN" altLang="en-US" sz="1600" dirty="0">
                <a:solidFill>
                  <a:srgbClr val="7B77FF"/>
                </a:solidFill>
                <a:latin typeface="微软雅黑" panose="020B0503020204020204" pitchFamily="34" charset="-122"/>
                <a:ea typeface="微软雅黑" panose="020B0503020204020204" pitchFamily="34" charset="-122"/>
              </a:rPr>
              <a:t>内容</a:t>
            </a:r>
          </a:p>
        </p:txBody>
      </p:sp>
      <p:sp>
        <p:nvSpPr>
          <p:cNvPr id="94" name="文本框 8"/>
          <p:cNvSpPr txBox="1"/>
          <p:nvPr/>
        </p:nvSpPr>
        <p:spPr>
          <a:xfrm>
            <a:off x="6749111" y="5024828"/>
            <a:ext cx="604189" cy="418191"/>
          </a:xfrm>
          <a:prstGeom prst="rect">
            <a:avLst/>
          </a:prstGeom>
          <a:noFill/>
        </p:spPr>
        <p:txBody>
          <a:bodyPr wrap="square" rtlCol="0">
            <a:spAutoFit/>
          </a:bodyPr>
          <a:lstStyle>
            <a:defPPr>
              <a:defRPr lang="zh-CN"/>
            </a:defPPr>
            <a:lvl1pPr>
              <a:defRPr sz="3600">
                <a:solidFill>
                  <a:schemeClr val="tx1">
                    <a:lumMod val="85000"/>
                    <a:lumOff val="15000"/>
                  </a:schemeClr>
                </a:solidFill>
                <a:latin typeface="+mj-ea"/>
                <a:ea typeface="+mj-ea"/>
              </a:defRPr>
            </a:lvl1pPr>
          </a:lstStyle>
          <a:p>
            <a:pPr>
              <a:lnSpc>
                <a:spcPct val="150000"/>
              </a:lnSpc>
            </a:pPr>
            <a:r>
              <a:rPr lang="zh-CN" altLang="en-US" sz="1600" dirty="0">
                <a:solidFill>
                  <a:srgbClr val="7B77FF"/>
                </a:solidFill>
                <a:latin typeface="微软雅黑" panose="020B0503020204020204" pitchFamily="34" charset="-122"/>
                <a:ea typeface="微软雅黑" panose="020B0503020204020204" pitchFamily="34" charset="-122"/>
              </a:rPr>
              <a:t>内容</a:t>
            </a:r>
          </a:p>
        </p:txBody>
      </p:sp>
      <p:sp>
        <p:nvSpPr>
          <p:cNvPr id="95" name="文本框 8"/>
          <p:cNvSpPr txBox="1"/>
          <p:nvPr/>
        </p:nvSpPr>
        <p:spPr>
          <a:xfrm>
            <a:off x="8640061" y="5024828"/>
            <a:ext cx="810407" cy="418191"/>
          </a:xfrm>
          <a:prstGeom prst="rect">
            <a:avLst/>
          </a:prstGeom>
          <a:noFill/>
        </p:spPr>
        <p:txBody>
          <a:bodyPr wrap="square" rtlCol="0">
            <a:spAutoFit/>
          </a:bodyPr>
          <a:lstStyle>
            <a:defPPr>
              <a:defRPr lang="zh-CN"/>
            </a:defPPr>
            <a:lvl1pPr>
              <a:defRPr sz="3600">
                <a:solidFill>
                  <a:schemeClr val="tx1">
                    <a:lumMod val="85000"/>
                    <a:lumOff val="15000"/>
                  </a:schemeClr>
                </a:solidFill>
                <a:latin typeface="+mj-ea"/>
                <a:ea typeface="+mj-ea"/>
              </a:defRPr>
            </a:lvl1pPr>
          </a:lstStyle>
          <a:p>
            <a:pPr>
              <a:lnSpc>
                <a:spcPct val="150000"/>
              </a:lnSpc>
            </a:pPr>
            <a:r>
              <a:rPr lang="zh-CN" altLang="en-US" sz="1600" dirty="0">
                <a:solidFill>
                  <a:srgbClr val="7B77FF"/>
                </a:solidFill>
                <a:latin typeface="微软雅黑" panose="020B0503020204020204" pitchFamily="34" charset="-122"/>
                <a:ea typeface="微软雅黑" panose="020B0503020204020204" pitchFamily="34" charset="-122"/>
              </a:rPr>
              <a:t>内容</a:t>
            </a:r>
          </a:p>
        </p:txBody>
      </p:sp>
      <p:sp>
        <p:nvSpPr>
          <p:cNvPr id="96" name="文本框 8"/>
          <p:cNvSpPr txBox="1"/>
          <p:nvPr/>
        </p:nvSpPr>
        <p:spPr>
          <a:xfrm>
            <a:off x="10531009" y="5024828"/>
            <a:ext cx="619591" cy="418191"/>
          </a:xfrm>
          <a:prstGeom prst="rect">
            <a:avLst/>
          </a:prstGeom>
          <a:noFill/>
        </p:spPr>
        <p:txBody>
          <a:bodyPr wrap="square" rtlCol="0">
            <a:spAutoFit/>
          </a:bodyPr>
          <a:lstStyle>
            <a:defPPr>
              <a:defRPr lang="zh-CN"/>
            </a:defPPr>
            <a:lvl1pPr>
              <a:defRPr sz="3600">
                <a:solidFill>
                  <a:schemeClr val="tx1">
                    <a:lumMod val="85000"/>
                    <a:lumOff val="15000"/>
                  </a:schemeClr>
                </a:solidFill>
                <a:latin typeface="+mj-ea"/>
                <a:ea typeface="+mj-ea"/>
              </a:defRPr>
            </a:lvl1pPr>
          </a:lstStyle>
          <a:p>
            <a:pPr>
              <a:lnSpc>
                <a:spcPct val="150000"/>
              </a:lnSpc>
            </a:pPr>
            <a:r>
              <a:rPr lang="zh-CN" altLang="en-US" sz="1600" dirty="0">
                <a:solidFill>
                  <a:srgbClr val="7B77FF"/>
                </a:solidFill>
                <a:latin typeface="微软雅黑" panose="020B0503020204020204" pitchFamily="34" charset="-122"/>
                <a:ea typeface="微软雅黑" panose="020B0503020204020204" pitchFamily="34" charset="-122"/>
              </a:rPr>
              <a:t>内容</a:t>
            </a:r>
          </a:p>
        </p:txBody>
      </p:sp>
      <p:sp>
        <p:nvSpPr>
          <p:cNvPr id="97" name="文本框 8"/>
          <p:cNvSpPr txBox="1"/>
          <p:nvPr/>
        </p:nvSpPr>
        <p:spPr>
          <a:xfrm>
            <a:off x="6749111" y="5532828"/>
            <a:ext cx="604189" cy="418191"/>
          </a:xfrm>
          <a:prstGeom prst="rect">
            <a:avLst/>
          </a:prstGeom>
          <a:noFill/>
        </p:spPr>
        <p:txBody>
          <a:bodyPr wrap="square" rtlCol="0">
            <a:spAutoFit/>
          </a:bodyPr>
          <a:lstStyle>
            <a:defPPr>
              <a:defRPr lang="zh-CN"/>
            </a:defPPr>
            <a:lvl1pPr>
              <a:defRPr sz="3600">
                <a:solidFill>
                  <a:schemeClr val="tx1">
                    <a:lumMod val="85000"/>
                    <a:lumOff val="15000"/>
                  </a:schemeClr>
                </a:solidFill>
                <a:latin typeface="+mj-ea"/>
                <a:ea typeface="+mj-ea"/>
              </a:defRPr>
            </a:lvl1pPr>
          </a:lstStyle>
          <a:p>
            <a:pPr>
              <a:lnSpc>
                <a:spcPct val="150000"/>
              </a:lnSpc>
            </a:pPr>
            <a:r>
              <a:rPr lang="zh-CN" altLang="en-US" sz="1600" dirty="0">
                <a:solidFill>
                  <a:srgbClr val="7B77FF"/>
                </a:solidFill>
                <a:latin typeface="微软雅黑" panose="020B0503020204020204" pitchFamily="34" charset="-122"/>
                <a:ea typeface="微软雅黑" panose="020B0503020204020204" pitchFamily="34" charset="-122"/>
              </a:rPr>
              <a:t>内容</a:t>
            </a:r>
          </a:p>
        </p:txBody>
      </p:sp>
      <p:sp>
        <p:nvSpPr>
          <p:cNvPr id="98" name="文本框 8"/>
          <p:cNvSpPr txBox="1"/>
          <p:nvPr/>
        </p:nvSpPr>
        <p:spPr>
          <a:xfrm>
            <a:off x="8640061" y="5532828"/>
            <a:ext cx="810407" cy="418191"/>
          </a:xfrm>
          <a:prstGeom prst="rect">
            <a:avLst/>
          </a:prstGeom>
          <a:noFill/>
        </p:spPr>
        <p:txBody>
          <a:bodyPr wrap="square" rtlCol="0">
            <a:spAutoFit/>
          </a:bodyPr>
          <a:lstStyle>
            <a:defPPr>
              <a:defRPr lang="zh-CN"/>
            </a:defPPr>
            <a:lvl1pPr>
              <a:defRPr sz="3600">
                <a:solidFill>
                  <a:schemeClr val="tx1">
                    <a:lumMod val="85000"/>
                    <a:lumOff val="15000"/>
                  </a:schemeClr>
                </a:solidFill>
                <a:latin typeface="+mj-ea"/>
                <a:ea typeface="+mj-ea"/>
              </a:defRPr>
            </a:lvl1pPr>
          </a:lstStyle>
          <a:p>
            <a:pPr>
              <a:lnSpc>
                <a:spcPct val="150000"/>
              </a:lnSpc>
            </a:pPr>
            <a:r>
              <a:rPr lang="zh-CN" altLang="en-US" sz="1600" dirty="0">
                <a:solidFill>
                  <a:srgbClr val="7B77FF"/>
                </a:solidFill>
                <a:latin typeface="微软雅黑" panose="020B0503020204020204" pitchFamily="34" charset="-122"/>
                <a:ea typeface="微软雅黑" panose="020B0503020204020204" pitchFamily="34" charset="-122"/>
              </a:rPr>
              <a:t>内容</a:t>
            </a:r>
          </a:p>
        </p:txBody>
      </p:sp>
      <p:sp>
        <p:nvSpPr>
          <p:cNvPr id="99" name="文本框 8"/>
          <p:cNvSpPr txBox="1"/>
          <p:nvPr/>
        </p:nvSpPr>
        <p:spPr>
          <a:xfrm>
            <a:off x="10531009" y="5532828"/>
            <a:ext cx="619591" cy="418191"/>
          </a:xfrm>
          <a:prstGeom prst="rect">
            <a:avLst/>
          </a:prstGeom>
          <a:noFill/>
        </p:spPr>
        <p:txBody>
          <a:bodyPr wrap="square" rtlCol="0">
            <a:spAutoFit/>
          </a:bodyPr>
          <a:lstStyle>
            <a:defPPr>
              <a:defRPr lang="zh-CN"/>
            </a:defPPr>
            <a:lvl1pPr>
              <a:defRPr sz="3600">
                <a:solidFill>
                  <a:schemeClr val="tx1">
                    <a:lumMod val="85000"/>
                    <a:lumOff val="15000"/>
                  </a:schemeClr>
                </a:solidFill>
                <a:latin typeface="+mj-ea"/>
                <a:ea typeface="+mj-ea"/>
              </a:defRPr>
            </a:lvl1pPr>
          </a:lstStyle>
          <a:p>
            <a:pPr>
              <a:lnSpc>
                <a:spcPct val="150000"/>
              </a:lnSpc>
            </a:pPr>
            <a:r>
              <a:rPr lang="zh-CN" altLang="en-US" sz="1600" dirty="0">
                <a:solidFill>
                  <a:srgbClr val="7B77FF"/>
                </a:solidFill>
                <a:latin typeface="微软雅黑" panose="020B0503020204020204" pitchFamily="34" charset="-122"/>
                <a:ea typeface="微软雅黑" panose="020B0503020204020204" pitchFamily="34" charset="-122"/>
              </a:rPr>
              <a:t>内容</a:t>
            </a:r>
          </a:p>
        </p:txBody>
      </p:sp>
      <p:sp>
        <p:nvSpPr>
          <p:cNvPr id="48" name="TextBox 17"/>
          <p:cNvSpPr txBox="1"/>
          <p:nvPr/>
        </p:nvSpPr>
        <p:spPr>
          <a:xfrm>
            <a:off x="1096583" y="236449"/>
            <a:ext cx="1620957" cy="523220"/>
          </a:xfrm>
          <a:prstGeom prst="rect">
            <a:avLst/>
          </a:prstGeom>
          <a:noFill/>
        </p:spPr>
        <p:txBody>
          <a:bodyPr wrap="none" rtlCol="0">
            <a:spAutoFit/>
          </a:bodyPr>
          <a:lstStyle/>
          <a:p>
            <a:r>
              <a:rPr lang="zh-CN" altLang="en-US" sz="2800" b="1" dirty="0">
                <a:solidFill>
                  <a:srgbClr val="7B77FF"/>
                </a:solidFill>
                <a:latin typeface="微软雅黑" panose="020B0503020204020204" pitchFamily="34" charset="-122"/>
                <a:ea typeface="微软雅黑" panose="020B0503020204020204" pitchFamily="34" charset="-122"/>
                <a:sym typeface="+mn-lt"/>
              </a:rPr>
              <a:t>融资计划</a:t>
            </a:r>
          </a:p>
        </p:txBody>
      </p:sp>
      <p:sp>
        <p:nvSpPr>
          <p:cNvPr id="49" name="任意多边形: 形状 48"/>
          <p:cNvSpPr/>
          <p:nvPr/>
        </p:nvSpPr>
        <p:spPr>
          <a:xfrm rot="6873902">
            <a:off x="344507" y="166657"/>
            <a:ext cx="636191" cy="662805"/>
          </a:xfrm>
          <a:custGeom>
            <a:avLst/>
            <a:gdLst>
              <a:gd name="connsiteX0" fmla="*/ 613277 w 3866328"/>
              <a:gd name="connsiteY0" fmla="*/ 140207 h 4172679"/>
              <a:gd name="connsiteX1" fmla="*/ 2546080 w 3866328"/>
              <a:gd name="connsiteY1" fmla="*/ 399531 h 4172679"/>
              <a:gd name="connsiteX2" fmla="*/ 3805207 w 3866328"/>
              <a:gd name="connsiteY2" fmla="*/ 1545372 h 4172679"/>
              <a:gd name="connsiteX3" fmla="*/ 3807012 w 3866328"/>
              <a:gd name="connsiteY3" fmla="*/ 1550368 h 4172679"/>
              <a:gd name="connsiteX4" fmla="*/ 3829988 w 3866328"/>
              <a:gd name="connsiteY4" fmla="*/ 1589517 h 4172679"/>
              <a:gd name="connsiteX5" fmla="*/ 3865844 w 3866328"/>
              <a:gd name="connsiteY5" fmla="*/ 1770949 h 4172679"/>
              <a:gd name="connsiteX6" fmla="*/ 3864378 w 3866328"/>
              <a:gd name="connsiteY6" fmla="*/ 1791606 h 4172679"/>
              <a:gd name="connsiteX7" fmla="*/ 3866328 w 3866328"/>
              <a:gd name="connsiteY7" fmla="*/ 1834775 h 4172679"/>
              <a:gd name="connsiteX8" fmla="*/ 3853401 w 3866328"/>
              <a:gd name="connsiteY8" fmla="*/ 1920995 h 4172679"/>
              <a:gd name="connsiteX9" fmla="*/ 3843093 w 3866328"/>
              <a:gd name="connsiteY9" fmla="*/ 1947820 h 4172679"/>
              <a:gd name="connsiteX10" fmla="*/ 3834969 w 3866328"/>
              <a:gd name="connsiteY10" fmla="*/ 1986353 h 4172679"/>
              <a:gd name="connsiteX11" fmla="*/ 2672420 w 3866328"/>
              <a:gd name="connsiteY11" fmla="*/ 3433435 h 4172679"/>
              <a:gd name="connsiteX12" fmla="*/ 856034 w 3866328"/>
              <a:gd name="connsiteY12" fmla="*/ 4165915 h 4172679"/>
              <a:gd name="connsiteX13" fmla="*/ 774152 w 3866328"/>
              <a:gd name="connsiteY13" fmla="*/ 4149628 h 4172679"/>
              <a:gd name="connsiteX14" fmla="*/ 763689 w 3866328"/>
              <a:gd name="connsiteY14" fmla="*/ 4148356 h 4172679"/>
              <a:gd name="connsiteX15" fmla="*/ 758900 w 3866328"/>
              <a:gd name="connsiteY15" fmla="*/ 4146595 h 4172679"/>
              <a:gd name="connsiteX16" fmla="*/ 753837 w 3866328"/>
              <a:gd name="connsiteY16" fmla="*/ 4145587 h 4172679"/>
              <a:gd name="connsiteX17" fmla="*/ 691610 w 3866328"/>
              <a:gd name="connsiteY17" fmla="*/ 4121853 h 4172679"/>
              <a:gd name="connsiteX18" fmla="*/ 679226 w 3866328"/>
              <a:gd name="connsiteY18" fmla="*/ 4117300 h 4172679"/>
              <a:gd name="connsiteX19" fmla="*/ 678511 w 3866328"/>
              <a:gd name="connsiteY19" fmla="*/ 4116857 h 4172679"/>
              <a:gd name="connsiteX20" fmla="*/ 664236 w 3866328"/>
              <a:gd name="connsiteY20" fmla="*/ 4111412 h 4172679"/>
              <a:gd name="connsiteX21" fmla="*/ 588310 w 3866328"/>
              <a:gd name="connsiteY21" fmla="*/ 4063104 h 4172679"/>
              <a:gd name="connsiteX22" fmla="*/ 556369 w 3866328"/>
              <a:gd name="connsiteY22" fmla="*/ 4030352 h 4172679"/>
              <a:gd name="connsiteX23" fmla="*/ 519547 w 3866328"/>
              <a:gd name="connsiteY23" fmla="*/ 3997884 h 4172679"/>
              <a:gd name="connsiteX24" fmla="*/ 0 w 3866328"/>
              <a:gd name="connsiteY24" fmla="*/ 2109537 h 4172679"/>
              <a:gd name="connsiteX25" fmla="*/ 597702 w 3866328"/>
              <a:gd name="connsiteY25" fmla="*/ 152275 h 4172679"/>
              <a:gd name="connsiteX26" fmla="*/ 605929 w 3866328"/>
              <a:gd name="connsiteY26" fmla="*/ 147179 h 4172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66328" h="4172679">
                <a:moveTo>
                  <a:pt x="613277" y="140207"/>
                </a:moveTo>
                <a:cubicBezTo>
                  <a:pt x="942882" y="-114697"/>
                  <a:pt x="1743763" y="-18409"/>
                  <a:pt x="2546080" y="399531"/>
                </a:cubicBezTo>
                <a:cubicBezTo>
                  <a:pt x="3176472" y="727912"/>
                  <a:pt x="3643634" y="1169373"/>
                  <a:pt x="3805207" y="1545372"/>
                </a:cubicBezTo>
                <a:lnTo>
                  <a:pt x="3807012" y="1550368"/>
                </a:lnTo>
                <a:lnTo>
                  <a:pt x="3829988" y="1589517"/>
                </a:lnTo>
                <a:cubicBezTo>
                  <a:pt x="3853560" y="1643474"/>
                  <a:pt x="3865262" y="1704381"/>
                  <a:pt x="3865844" y="1770949"/>
                </a:cubicBezTo>
                <a:lnTo>
                  <a:pt x="3864378" y="1791606"/>
                </a:lnTo>
                <a:lnTo>
                  <a:pt x="3866328" y="1834775"/>
                </a:lnTo>
                <a:cubicBezTo>
                  <a:pt x="3864901" y="1864503"/>
                  <a:pt x="3860627" y="1893288"/>
                  <a:pt x="3853401" y="1920995"/>
                </a:cubicBezTo>
                <a:lnTo>
                  <a:pt x="3843093" y="1947820"/>
                </a:lnTo>
                <a:lnTo>
                  <a:pt x="3834969" y="1986353"/>
                </a:lnTo>
                <a:cubicBezTo>
                  <a:pt x="3719934" y="2407688"/>
                  <a:pt x="3291040" y="2961393"/>
                  <a:pt x="2672420" y="3433435"/>
                </a:cubicBezTo>
                <a:cubicBezTo>
                  <a:pt x="1997562" y="3948390"/>
                  <a:pt x="1288580" y="4219908"/>
                  <a:pt x="856034" y="4165915"/>
                </a:cubicBezTo>
                <a:lnTo>
                  <a:pt x="774152" y="4149628"/>
                </a:lnTo>
                <a:lnTo>
                  <a:pt x="763689" y="4148356"/>
                </a:lnTo>
                <a:lnTo>
                  <a:pt x="758900" y="4146595"/>
                </a:lnTo>
                <a:lnTo>
                  <a:pt x="753837" y="4145587"/>
                </a:lnTo>
                <a:lnTo>
                  <a:pt x="691610" y="4121853"/>
                </a:lnTo>
                <a:lnTo>
                  <a:pt x="679226" y="4117300"/>
                </a:lnTo>
                <a:lnTo>
                  <a:pt x="678511" y="4116857"/>
                </a:lnTo>
                <a:lnTo>
                  <a:pt x="664236" y="4111412"/>
                </a:lnTo>
                <a:cubicBezTo>
                  <a:pt x="636588" y="4097681"/>
                  <a:pt x="611219" y="4081594"/>
                  <a:pt x="588310" y="4063104"/>
                </a:cubicBezTo>
                <a:lnTo>
                  <a:pt x="556369" y="4030352"/>
                </a:lnTo>
                <a:lnTo>
                  <a:pt x="519547" y="3997884"/>
                </a:lnTo>
                <a:cubicBezTo>
                  <a:pt x="214231" y="3686768"/>
                  <a:pt x="0" y="2958426"/>
                  <a:pt x="0" y="2109537"/>
                </a:cubicBezTo>
                <a:cubicBezTo>
                  <a:pt x="0" y="1189907"/>
                  <a:pt x="251424" y="411752"/>
                  <a:pt x="597702" y="152275"/>
                </a:cubicBezTo>
                <a:lnTo>
                  <a:pt x="605929" y="147179"/>
                </a:lnTo>
                <a:close/>
              </a:path>
            </a:pathLst>
          </a:custGeom>
          <a:gradFill>
            <a:gsLst>
              <a:gs pos="97000">
                <a:srgbClr val="7B77FF"/>
              </a:gs>
              <a:gs pos="1770">
                <a:srgbClr val="DEDEFF"/>
              </a:gs>
              <a:gs pos="44000">
                <a:srgbClr val="75C2F6"/>
              </a:gs>
            </a:gsLst>
            <a:lin ang="2400000" scaled="0"/>
          </a:gradFill>
          <a:ln>
            <a:noFill/>
          </a:ln>
          <a:effectLst>
            <a:outerShdw blurRad="762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nodeType="withEffect">
                                      <p:stCondLst>
                                        <p:cond delay="13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12" fill="hold" grpId="0" nodeType="withEffect">
                                      <p:stCondLst>
                                        <p:cond delay="130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2" fill="hold" grpId="0" nodeType="withEffect">
                                      <p:stCondLst>
                                        <p:cond delay="1300"/>
                                      </p:stCondLst>
                                      <p:childTnLst>
                                        <p:set>
                                          <p:cBhvr>
                                            <p:cTn id="14" dur="1" fill="hold">
                                              <p:stCondLst>
                                                <p:cond delay="0"/>
                                              </p:stCondLst>
                                            </p:cTn>
                                            <p:tgtEl>
                                              <p:spTgt spid="70"/>
                                            </p:tgtEl>
                                            <p:attrNameLst>
                                              <p:attrName>style.visibility</p:attrName>
                                            </p:attrNameLst>
                                          </p:cBhvr>
                                          <p:to>
                                            <p:strVal val="visible"/>
                                          </p:to>
                                        </p:set>
                                        <p:anim calcmode="lin" valueType="num">
                                          <p:cBhvr additive="base">
                                            <p:cTn id="15" dur="500" fill="hold"/>
                                            <p:tgtEl>
                                              <p:spTgt spid="70"/>
                                            </p:tgtEl>
                                            <p:attrNameLst>
                                              <p:attrName>ppt_x</p:attrName>
                                            </p:attrNameLst>
                                          </p:cBhvr>
                                          <p:tavLst>
                                            <p:tav tm="0">
                                              <p:val>
                                                <p:strVal val="1+#ppt_w/2"/>
                                              </p:val>
                                            </p:tav>
                                            <p:tav tm="100000">
                                              <p:val>
                                                <p:strVal val="#ppt_x"/>
                                              </p:val>
                                            </p:tav>
                                          </p:tavLst>
                                        </p:anim>
                                        <p:anim calcmode="lin" valueType="num">
                                          <p:cBhvr additive="base">
                                            <p:cTn id="16" dur="500" fill="hold"/>
                                            <p:tgtEl>
                                              <p:spTgt spid="70"/>
                                            </p:tgtEl>
                                            <p:attrNameLst>
                                              <p:attrName>ppt_y</p:attrName>
                                            </p:attrNameLst>
                                          </p:cBhvr>
                                          <p:tavLst>
                                            <p:tav tm="0">
                                              <p:val>
                                                <p:strVal val="#ppt_y"/>
                                              </p:val>
                                            </p:tav>
                                            <p:tav tm="100000">
                                              <p:val>
                                                <p:strVal val="#ppt_y"/>
                                              </p:val>
                                            </p:tav>
                                          </p:tavLst>
                                        </p:anim>
                                      </p:childTnLst>
                                    </p:cTn>
                                  </p:par>
                                </p:childTnLst>
                              </p:cTn>
                            </p:par>
                            <p:par>
                              <p:cTn id="17" fill="hold">
                                <p:stCondLst>
                                  <p:cond delay="1800"/>
                                </p:stCondLst>
                                <p:childTnLst>
                                  <p:par>
                                    <p:cTn id="18" presetID="2" presetClass="entr" presetSubtype="2" fill="hold" grpId="0" nodeType="afterEffect">
                                      <p:stCondLst>
                                        <p:cond delay="0"/>
                                      </p:stCondLst>
                                      <p:childTnLst>
                                        <p:set>
                                          <p:cBhvr>
                                            <p:cTn id="19" dur="1" fill="hold">
                                              <p:stCondLst>
                                                <p:cond delay="0"/>
                                              </p:stCondLst>
                                            </p:cTn>
                                            <p:tgtEl>
                                              <p:spTgt spid="71"/>
                                            </p:tgtEl>
                                            <p:attrNameLst>
                                              <p:attrName>style.visibility</p:attrName>
                                            </p:attrNameLst>
                                          </p:cBhvr>
                                          <p:to>
                                            <p:strVal val="visible"/>
                                          </p:to>
                                        </p:set>
                                        <p:anim calcmode="lin" valueType="num">
                                          <p:cBhvr additive="base">
                                            <p:cTn id="20" dur="500" fill="hold"/>
                                            <p:tgtEl>
                                              <p:spTgt spid="71"/>
                                            </p:tgtEl>
                                            <p:attrNameLst>
                                              <p:attrName>ppt_x</p:attrName>
                                            </p:attrNameLst>
                                          </p:cBhvr>
                                          <p:tavLst>
                                            <p:tav tm="0">
                                              <p:val>
                                                <p:strVal val="1+#ppt_w/2"/>
                                              </p:val>
                                            </p:tav>
                                            <p:tav tm="100000">
                                              <p:val>
                                                <p:strVal val="#ppt_x"/>
                                              </p:val>
                                            </p:tav>
                                          </p:tavLst>
                                        </p:anim>
                                        <p:anim calcmode="lin" valueType="num">
                                          <p:cBhvr additive="base">
                                            <p:cTn id="21" dur="500" fill="hold"/>
                                            <p:tgtEl>
                                              <p:spTgt spid="71"/>
                                            </p:tgtEl>
                                            <p:attrNameLst>
                                              <p:attrName>ppt_y</p:attrName>
                                            </p:attrNameLst>
                                          </p:cBhvr>
                                          <p:tavLst>
                                            <p:tav tm="0">
                                              <p:val>
                                                <p:strVal val="#ppt_y"/>
                                              </p:val>
                                            </p:tav>
                                            <p:tav tm="100000">
                                              <p:val>
                                                <p:strVal val="#ppt_y"/>
                                              </p:val>
                                            </p:tav>
                                          </p:tavLst>
                                        </p:anim>
                                      </p:childTnLst>
                                    </p:cTn>
                                  </p:par>
                                </p:childTnLst>
                              </p:cTn>
                            </p:par>
                            <p:par>
                              <p:cTn id="22" fill="hold">
                                <p:stCondLst>
                                  <p:cond delay="2300"/>
                                </p:stCondLst>
                                <p:childTnLst>
                                  <p:par>
                                    <p:cTn id="23" presetID="2" presetClass="entr" presetSubtype="4" fill="hold" grpId="0" nodeType="afterEffect" p14:presetBounceEnd="38000">
                                      <p:stCondLst>
                                        <p:cond delay="0"/>
                                      </p:stCondLst>
                                      <p:childTnLst>
                                        <p:set>
                                          <p:cBhvr>
                                            <p:cTn id="24" dur="1" fill="hold">
                                              <p:stCondLst>
                                                <p:cond delay="0"/>
                                              </p:stCondLst>
                                            </p:cTn>
                                            <p:tgtEl>
                                              <p:spTgt spid="73"/>
                                            </p:tgtEl>
                                            <p:attrNameLst>
                                              <p:attrName>style.visibility</p:attrName>
                                            </p:attrNameLst>
                                          </p:cBhvr>
                                          <p:to>
                                            <p:strVal val="visible"/>
                                          </p:to>
                                        </p:set>
                                        <p:anim calcmode="lin" valueType="num" p14:bounceEnd="38000">
                                          <p:cBhvr additive="base">
                                            <p:cTn id="25" dur="500" fill="hold"/>
                                            <p:tgtEl>
                                              <p:spTgt spid="73"/>
                                            </p:tgtEl>
                                            <p:attrNameLst>
                                              <p:attrName>ppt_x</p:attrName>
                                            </p:attrNameLst>
                                          </p:cBhvr>
                                          <p:tavLst>
                                            <p:tav tm="0">
                                              <p:val>
                                                <p:strVal val="#ppt_x"/>
                                              </p:val>
                                            </p:tav>
                                            <p:tav tm="100000">
                                              <p:val>
                                                <p:strVal val="#ppt_x"/>
                                              </p:val>
                                            </p:tav>
                                          </p:tavLst>
                                        </p:anim>
                                        <p:anim calcmode="lin" valueType="num" p14:bounceEnd="38000">
                                          <p:cBhvr additive="base">
                                            <p:cTn id="26" dur="500" fill="hold"/>
                                            <p:tgtEl>
                                              <p:spTgt spid="73"/>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14:presetBounceEnd="38000">
                                      <p:stCondLst>
                                        <p:cond delay="0"/>
                                      </p:stCondLst>
                                      <p:childTnLst>
                                        <p:set>
                                          <p:cBhvr>
                                            <p:cTn id="28" dur="1" fill="hold">
                                              <p:stCondLst>
                                                <p:cond delay="0"/>
                                              </p:stCondLst>
                                            </p:cTn>
                                            <p:tgtEl>
                                              <p:spTgt spid="74"/>
                                            </p:tgtEl>
                                            <p:attrNameLst>
                                              <p:attrName>style.visibility</p:attrName>
                                            </p:attrNameLst>
                                          </p:cBhvr>
                                          <p:to>
                                            <p:strVal val="visible"/>
                                          </p:to>
                                        </p:set>
                                        <p:anim calcmode="lin" valueType="num" p14:bounceEnd="38000">
                                          <p:cBhvr additive="base">
                                            <p:cTn id="29" dur="500" fill="hold"/>
                                            <p:tgtEl>
                                              <p:spTgt spid="74"/>
                                            </p:tgtEl>
                                            <p:attrNameLst>
                                              <p:attrName>ppt_x</p:attrName>
                                            </p:attrNameLst>
                                          </p:cBhvr>
                                          <p:tavLst>
                                            <p:tav tm="0">
                                              <p:val>
                                                <p:strVal val="#ppt_x"/>
                                              </p:val>
                                            </p:tav>
                                            <p:tav tm="100000">
                                              <p:val>
                                                <p:strVal val="#ppt_x"/>
                                              </p:val>
                                            </p:tav>
                                          </p:tavLst>
                                        </p:anim>
                                        <p:anim calcmode="lin" valueType="num" p14:bounceEnd="38000">
                                          <p:cBhvr additive="base">
                                            <p:cTn id="30" dur="500" fill="hold"/>
                                            <p:tgtEl>
                                              <p:spTgt spid="74"/>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14:presetBounceEnd="38000">
                                      <p:stCondLst>
                                        <p:cond delay="0"/>
                                      </p:stCondLst>
                                      <p:childTnLst>
                                        <p:set>
                                          <p:cBhvr>
                                            <p:cTn id="32" dur="1" fill="hold">
                                              <p:stCondLst>
                                                <p:cond delay="0"/>
                                              </p:stCondLst>
                                            </p:cTn>
                                            <p:tgtEl>
                                              <p:spTgt spid="75"/>
                                            </p:tgtEl>
                                            <p:attrNameLst>
                                              <p:attrName>style.visibility</p:attrName>
                                            </p:attrNameLst>
                                          </p:cBhvr>
                                          <p:to>
                                            <p:strVal val="visible"/>
                                          </p:to>
                                        </p:set>
                                        <p:anim calcmode="lin" valueType="num" p14:bounceEnd="38000">
                                          <p:cBhvr additive="base">
                                            <p:cTn id="33" dur="500" fill="hold"/>
                                            <p:tgtEl>
                                              <p:spTgt spid="75"/>
                                            </p:tgtEl>
                                            <p:attrNameLst>
                                              <p:attrName>ppt_x</p:attrName>
                                            </p:attrNameLst>
                                          </p:cBhvr>
                                          <p:tavLst>
                                            <p:tav tm="0">
                                              <p:val>
                                                <p:strVal val="#ppt_x"/>
                                              </p:val>
                                            </p:tav>
                                            <p:tav tm="100000">
                                              <p:val>
                                                <p:strVal val="#ppt_x"/>
                                              </p:val>
                                            </p:tav>
                                          </p:tavLst>
                                        </p:anim>
                                        <p:anim calcmode="lin" valueType="num" p14:bounceEnd="38000">
                                          <p:cBhvr additive="base">
                                            <p:cTn id="34" dur="500" fill="hold"/>
                                            <p:tgtEl>
                                              <p:spTgt spid="75"/>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14:presetBounceEnd="38000">
                                      <p:stCondLst>
                                        <p:cond delay="0"/>
                                      </p:stCondLst>
                                      <p:childTnLst>
                                        <p:set>
                                          <p:cBhvr>
                                            <p:cTn id="36" dur="1" fill="hold">
                                              <p:stCondLst>
                                                <p:cond delay="0"/>
                                              </p:stCondLst>
                                            </p:cTn>
                                            <p:tgtEl>
                                              <p:spTgt spid="76"/>
                                            </p:tgtEl>
                                            <p:attrNameLst>
                                              <p:attrName>style.visibility</p:attrName>
                                            </p:attrNameLst>
                                          </p:cBhvr>
                                          <p:to>
                                            <p:strVal val="visible"/>
                                          </p:to>
                                        </p:set>
                                        <p:anim calcmode="lin" valueType="num" p14:bounceEnd="38000">
                                          <p:cBhvr additive="base">
                                            <p:cTn id="37" dur="500" fill="hold"/>
                                            <p:tgtEl>
                                              <p:spTgt spid="76"/>
                                            </p:tgtEl>
                                            <p:attrNameLst>
                                              <p:attrName>ppt_x</p:attrName>
                                            </p:attrNameLst>
                                          </p:cBhvr>
                                          <p:tavLst>
                                            <p:tav tm="0">
                                              <p:val>
                                                <p:strVal val="#ppt_x"/>
                                              </p:val>
                                            </p:tav>
                                            <p:tav tm="100000">
                                              <p:val>
                                                <p:strVal val="#ppt_x"/>
                                              </p:val>
                                            </p:tav>
                                          </p:tavLst>
                                        </p:anim>
                                        <p:anim calcmode="lin" valueType="num" p14:bounceEnd="38000">
                                          <p:cBhvr additive="base">
                                            <p:cTn id="38" dur="500" fill="hold"/>
                                            <p:tgtEl>
                                              <p:spTgt spid="76"/>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14:presetBounceEnd="38000">
                                      <p:stCondLst>
                                        <p:cond delay="0"/>
                                      </p:stCondLst>
                                      <p:childTnLst>
                                        <p:set>
                                          <p:cBhvr>
                                            <p:cTn id="40" dur="1" fill="hold">
                                              <p:stCondLst>
                                                <p:cond delay="0"/>
                                              </p:stCondLst>
                                            </p:cTn>
                                            <p:tgtEl>
                                              <p:spTgt spid="77"/>
                                            </p:tgtEl>
                                            <p:attrNameLst>
                                              <p:attrName>style.visibility</p:attrName>
                                            </p:attrNameLst>
                                          </p:cBhvr>
                                          <p:to>
                                            <p:strVal val="visible"/>
                                          </p:to>
                                        </p:set>
                                        <p:anim calcmode="lin" valueType="num" p14:bounceEnd="38000">
                                          <p:cBhvr additive="base">
                                            <p:cTn id="41" dur="500" fill="hold"/>
                                            <p:tgtEl>
                                              <p:spTgt spid="77"/>
                                            </p:tgtEl>
                                            <p:attrNameLst>
                                              <p:attrName>ppt_x</p:attrName>
                                            </p:attrNameLst>
                                          </p:cBhvr>
                                          <p:tavLst>
                                            <p:tav tm="0">
                                              <p:val>
                                                <p:strVal val="#ppt_x"/>
                                              </p:val>
                                            </p:tav>
                                            <p:tav tm="100000">
                                              <p:val>
                                                <p:strVal val="#ppt_x"/>
                                              </p:val>
                                            </p:tav>
                                          </p:tavLst>
                                        </p:anim>
                                        <p:anim calcmode="lin" valueType="num" p14:bounceEnd="38000">
                                          <p:cBhvr additive="base">
                                            <p:cTn id="42" dur="500" fill="hold"/>
                                            <p:tgtEl>
                                              <p:spTgt spid="77"/>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14:presetBounceEnd="38000">
                                      <p:stCondLst>
                                        <p:cond delay="0"/>
                                      </p:stCondLst>
                                      <p:childTnLst>
                                        <p:set>
                                          <p:cBhvr>
                                            <p:cTn id="44" dur="1" fill="hold">
                                              <p:stCondLst>
                                                <p:cond delay="0"/>
                                              </p:stCondLst>
                                            </p:cTn>
                                            <p:tgtEl>
                                              <p:spTgt spid="78"/>
                                            </p:tgtEl>
                                            <p:attrNameLst>
                                              <p:attrName>style.visibility</p:attrName>
                                            </p:attrNameLst>
                                          </p:cBhvr>
                                          <p:to>
                                            <p:strVal val="visible"/>
                                          </p:to>
                                        </p:set>
                                        <p:anim calcmode="lin" valueType="num" p14:bounceEnd="38000">
                                          <p:cBhvr additive="base">
                                            <p:cTn id="45" dur="500" fill="hold"/>
                                            <p:tgtEl>
                                              <p:spTgt spid="78"/>
                                            </p:tgtEl>
                                            <p:attrNameLst>
                                              <p:attrName>ppt_x</p:attrName>
                                            </p:attrNameLst>
                                          </p:cBhvr>
                                          <p:tavLst>
                                            <p:tav tm="0">
                                              <p:val>
                                                <p:strVal val="#ppt_x"/>
                                              </p:val>
                                            </p:tav>
                                            <p:tav tm="100000">
                                              <p:val>
                                                <p:strVal val="#ppt_x"/>
                                              </p:val>
                                            </p:tav>
                                          </p:tavLst>
                                        </p:anim>
                                        <p:anim calcmode="lin" valueType="num" p14:bounceEnd="38000">
                                          <p:cBhvr additive="base">
                                            <p:cTn id="46" dur="500" fill="hold"/>
                                            <p:tgtEl>
                                              <p:spTgt spid="78"/>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14:presetBounceEnd="38000">
                                      <p:stCondLst>
                                        <p:cond delay="0"/>
                                      </p:stCondLst>
                                      <p:childTnLst>
                                        <p:set>
                                          <p:cBhvr>
                                            <p:cTn id="48" dur="1" fill="hold">
                                              <p:stCondLst>
                                                <p:cond delay="0"/>
                                              </p:stCondLst>
                                            </p:cTn>
                                            <p:tgtEl>
                                              <p:spTgt spid="79"/>
                                            </p:tgtEl>
                                            <p:attrNameLst>
                                              <p:attrName>style.visibility</p:attrName>
                                            </p:attrNameLst>
                                          </p:cBhvr>
                                          <p:to>
                                            <p:strVal val="visible"/>
                                          </p:to>
                                        </p:set>
                                        <p:anim calcmode="lin" valueType="num" p14:bounceEnd="38000">
                                          <p:cBhvr additive="base">
                                            <p:cTn id="49" dur="500" fill="hold"/>
                                            <p:tgtEl>
                                              <p:spTgt spid="79"/>
                                            </p:tgtEl>
                                            <p:attrNameLst>
                                              <p:attrName>ppt_x</p:attrName>
                                            </p:attrNameLst>
                                          </p:cBhvr>
                                          <p:tavLst>
                                            <p:tav tm="0">
                                              <p:val>
                                                <p:strVal val="#ppt_x"/>
                                              </p:val>
                                            </p:tav>
                                            <p:tav tm="100000">
                                              <p:val>
                                                <p:strVal val="#ppt_x"/>
                                              </p:val>
                                            </p:tav>
                                          </p:tavLst>
                                        </p:anim>
                                        <p:anim calcmode="lin" valueType="num" p14:bounceEnd="38000">
                                          <p:cBhvr additive="base">
                                            <p:cTn id="50" dur="500" fill="hold"/>
                                            <p:tgtEl>
                                              <p:spTgt spid="79"/>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14:presetBounceEnd="38000">
                                      <p:stCondLst>
                                        <p:cond delay="0"/>
                                      </p:stCondLst>
                                      <p:childTnLst>
                                        <p:set>
                                          <p:cBhvr>
                                            <p:cTn id="52" dur="1" fill="hold">
                                              <p:stCondLst>
                                                <p:cond delay="0"/>
                                              </p:stCondLst>
                                            </p:cTn>
                                            <p:tgtEl>
                                              <p:spTgt spid="80"/>
                                            </p:tgtEl>
                                            <p:attrNameLst>
                                              <p:attrName>style.visibility</p:attrName>
                                            </p:attrNameLst>
                                          </p:cBhvr>
                                          <p:to>
                                            <p:strVal val="visible"/>
                                          </p:to>
                                        </p:set>
                                        <p:anim calcmode="lin" valueType="num" p14:bounceEnd="38000">
                                          <p:cBhvr additive="base">
                                            <p:cTn id="53" dur="500" fill="hold"/>
                                            <p:tgtEl>
                                              <p:spTgt spid="80"/>
                                            </p:tgtEl>
                                            <p:attrNameLst>
                                              <p:attrName>ppt_x</p:attrName>
                                            </p:attrNameLst>
                                          </p:cBhvr>
                                          <p:tavLst>
                                            <p:tav tm="0">
                                              <p:val>
                                                <p:strVal val="#ppt_x"/>
                                              </p:val>
                                            </p:tav>
                                            <p:tav tm="100000">
                                              <p:val>
                                                <p:strVal val="#ppt_x"/>
                                              </p:val>
                                            </p:tav>
                                          </p:tavLst>
                                        </p:anim>
                                        <p:anim calcmode="lin" valueType="num" p14:bounceEnd="38000">
                                          <p:cBhvr additive="base">
                                            <p:cTn id="54" dur="500" fill="hold"/>
                                            <p:tgtEl>
                                              <p:spTgt spid="80"/>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14:presetBounceEnd="38000">
                                      <p:stCondLst>
                                        <p:cond delay="0"/>
                                      </p:stCondLst>
                                      <p:childTnLst>
                                        <p:set>
                                          <p:cBhvr>
                                            <p:cTn id="56" dur="1" fill="hold">
                                              <p:stCondLst>
                                                <p:cond delay="0"/>
                                              </p:stCondLst>
                                            </p:cTn>
                                            <p:tgtEl>
                                              <p:spTgt spid="81"/>
                                            </p:tgtEl>
                                            <p:attrNameLst>
                                              <p:attrName>style.visibility</p:attrName>
                                            </p:attrNameLst>
                                          </p:cBhvr>
                                          <p:to>
                                            <p:strVal val="visible"/>
                                          </p:to>
                                        </p:set>
                                        <p:anim calcmode="lin" valueType="num" p14:bounceEnd="38000">
                                          <p:cBhvr additive="base">
                                            <p:cTn id="57" dur="500" fill="hold"/>
                                            <p:tgtEl>
                                              <p:spTgt spid="81"/>
                                            </p:tgtEl>
                                            <p:attrNameLst>
                                              <p:attrName>ppt_x</p:attrName>
                                            </p:attrNameLst>
                                          </p:cBhvr>
                                          <p:tavLst>
                                            <p:tav tm="0">
                                              <p:val>
                                                <p:strVal val="#ppt_x"/>
                                              </p:val>
                                            </p:tav>
                                            <p:tav tm="100000">
                                              <p:val>
                                                <p:strVal val="#ppt_x"/>
                                              </p:val>
                                            </p:tav>
                                          </p:tavLst>
                                        </p:anim>
                                        <p:anim calcmode="lin" valueType="num" p14:bounceEnd="38000">
                                          <p:cBhvr additive="base">
                                            <p:cTn id="58" dur="500" fill="hold"/>
                                            <p:tgtEl>
                                              <p:spTgt spid="81"/>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14:presetBounceEnd="38000">
                                      <p:stCondLst>
                                        <p:cond delay="0"/>
                                      </p:stCondLst>
                                      <p:childTnLst>
                                        <p:set>
                                          <p:cBhvr>
                                            <p:cTn id="60" dur="1" fill="hold">
                                              <p:stCondLst>
                                                <p:cond delay="0"/>
                                              </p:stCondLst>
                                            </p:cTn>
                                            <p:tgtEl>
                                              <p:spTgt spid="82"/>
                                            </p:tgtEl>
                                            <p:attrNameLst>
                                              <p:attrName>style.visibility</p:attrName>
                                            </p:attrNameLst>
                                          </p:cBhvr>
                                          <p:to>
                                            <p:strVal val="visible"/>
                                          </p:to>
                                        </p:set>
                                        <p:anim calcmode="lin" valueType="num" p14:bounceEnd="38000">
                                          <p:cBhvr additive="base">
                                            <p:cTn id="61" dur="500" fill="hold"/>
                                            <p:tgtEl>
                                              <p:spTgt spid="82"/>
                                            </p:tgtEl>
                                            <p:attrNameLst>
                                              <p:attrName>ppt_x</p:attrName>
                                            </p:attrNameLst>
                                          </p:cBhvr>
                                          <p:tavLst>
                                            <p:tav tm="0">
                                              <p:val>
                                                <p:strVal val="#ppt_x"/>
                                              </p:val>
                                            </p:tav>
                                            <p:tav tm="100000">
                                              <p:val>
                                                <p:strVal val="#ppt_x"/>
                                              </p:val>
                                            </p:tav>
                                          </p:tavLst>
                                        </p:anim>
                                        <p:anim calcmode="lin" valueType="num" p14:bounceEnd="38000">
                                          <p:cBhvr additive="base">
                                            <p:cTn id="62" dur="500" fill="hold"/>
                                            <p:tgtEl>
                                              <p:spTgt spid="82"/>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14:presetBounceEnd="38000">
                                      <p:stCondLst>
                                        <p:cond delay="0"/>
                                      </p:stCondLst>
                                      <p:childTnLst>
                                        <p:set>
                                          <p:cBhvr>
                                            <p:cTn id="64" dur="1" fill="hold">
                                              <p:stCondLst>
                                                <p:cond delay="0"/>
                                              </p:stCondLst>
                                            </p:cTn>
                                            <p:tgtEl>
                                              <p:spTgt spid="91"/>
                                            </p:tgtEl>
                                            <p:attrNameLst>
                                              <p:attrName>style.visibility</p:attrName>
                                            </p:attrNameLst>
                                          </p:cBhvr>
                                          <p:to>
                                            <p:strVal val="visible"/>
                                          </p:to>
                                        </p:set>
                                        <p:anim calcmode="lin" valueType="num" p14:bounceEnd="38000">
                                          <p:cBhvr additive="base">
                                            <p:cTn id="65" dur="500" fill="hold"/>
                                            <p:tgtEl>
                                              <p:spTgt spid="91"/>
                                            </p:tgtEl>
                                            <p:attrNameLst>
                                              <p:attrName>ppt_x</p:attrName>
                                            </p:attrNameLst>
                                          </p:cBhvr>
                                          <p:tavLst>
                                            <p:tav tm="0">
                                              <p:val>
                                                <p:strVal val="#ppt_x"/>
                                              </p:val>
                                            </p:tav>
                                            <p:tav tm="100000">
                                              <p:val>
                                                <p:strVal val="#ppt_x"/>
                                              </p:val>
                                            </p:tav>
                                          </p:tavLst>
                                        </p:anim>
                                        <p:anim calcmode="lin" valueType="num" p14:bounceEnd="38000">
                                          <p:cBhvr additive="base">
                                            <p:cTn id="66" dur="500" fill="hold"/>
                                            <p:tgtEl>
                                              <p:spTgt spid="91"/>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14:presetBounceEnd="38000">
                                      <p:stCondLst>
                                        <p:cond delay="0"/>
                                      </p:stCondLst>
                                      <p:childTnLst>
                                        <p:set>
                                          <p:cBhvr>
                                            <p:cTn id="68" dur="1" fill="hold">
                                              <p:stCondLst>
                                                <p:cond delay="0"/>
                                              </p:stCondLst>
                                            </p:cTn>
                                            <p:tgtEl>
                                              <p:spTgt spid="92"/>
                                            </p:tgtEl>
                                            <p:attrNameLst>
                                              <p:attrName>style.visibility</p:attrName>
                                            </p:attrNameLst>
                                          </p:cBhvr>
                                          <p:to>
                                            <p:strVal val="visible"/>
                                          </p:to>
                                        </p:set>
                                        <p:anim calcmode="lin" valueType="num" p14:bounceEnd="38000">
                                          <p:cBhvr additive="base">
                                            <p:cTn id="69" dur="500" fill="hold"/>
                                            <p:tgtEl>
                                              <p:spTgt spid="92"/>
                                            </p:tgtEl>
                                            <p:attrNameLst>
                                              <p:attrName>ppt_x</p:attrName>
                                            </p:attrNameLst>
                                          </p:cBhvr>
                                          <p:tavLst>
                                            <p:tav tm="0">
                                              <p:val>
                                                <p:strVal val="#ppt_x"/>
                                              </p:val>
                                            </p:tav>
                                            <p:tav tm="100000">
                                              <p:val>
                                                <p:strVal val="#ppt_x"/>
                                              </p:val>
                                            </p:tav>
                                          </p:tavLst>
                                        </p:anim>
                                        <p:anim calcmode="lin" valueType="num" p14:bounceEnd="38000">
                                          <p:cBhvr additive="base">
                                            <p:cTn id="70" dur="500" fill="hold"/>
                                            <p:tgtEl>
                                              <p:spTgt spid="92"/>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14:presetBounceEnd="38000">
                                      <p:stCondLst>
                                        <p:cond delay="0"/>
                                      </p:stCondLst>
                                      <p:childTnLst>
                                        <p:set>
                                          <p:cBhvr>
                                            <p:cTn id="72" dur="1" fill="hold">
                                              <p:stCondLst>
                                                <p:cond delay="0"/>
                                              </p:stCondLst>
                                            </p:cTn>
                                            <p:tgtEl>
                                              <p:spTgt spid="93"/>
                                            </p:tgtEl>
                                            <p:attrNameLst>
                                              <p:attrName>style.visibility</p:attrName>
                                            </p:attrNameLst>
                                          </p:cBhvr>
                                          <p:to>
                                            <p:strVal val="visible"/>
                                          </p:to>
                                        </p:set>
                                        <p:anim calcmode="lin" valueType="num" p14:bounceEnd="38000">
                                          <p:cBhvr additive="base">
                                            <p:cTn id="73" dur="500" fill="hold"/>
                                            <p:tgtEl>
                                              <p:spTgt spid="93"/>
                                            </p:tgtEl>
                                            <p:attrNameLst>
                                              <p:attrName>ppt_x</p:attrName>
                                            </p:attrNameLst>
                                          </p:cBhvr>
                                          <p:tavLst>
                                            <p:tav tm="0">
                                              <p:val>
                                                <p:strVal val="#ppt_x"/>
                                              </p:val>
                                            </p:tav>
                                            <p:tav tm="100000">
                                              <p:val>
                                                <p:strVal val="#ppt_x"/>
                                              </p:val>
                                            </p:tav>
                                          </p:tavLst>
                                        </p:anim>
                                        <p:anim calcmode="lin" valueType="num" p14:bounceEnd="38000">
                                          <p:cBhvr additive="base">
                                            <p:cTn id="74" dur="500" fill="hold"/>
                                            <p:tgtEl>
                                              <p:spTgt spid="93"/>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14:presetBounceEnd="38000">
                                      <p:stCondLst>
                                        <p:cond delay="0"/>
                                      </p:stCondLst>
                                      <p:childTnLst>
                                        <p:set>
                                          <p:cBhvr>
                                            <p:cTn id="76" dur="1" fill="hold">
                                              <p:stCondLst>
                                                <p:cond delay="0"/>
                                              </p:stCondLst>
                                            </p:cTn>
                                            <p:tgtEl>
                                              <p:spTgt spid="94"/>
                                            </p:tgtEl>
                                            <p:attrNameLst>
                                              <p:attrName>style.visibility</p:attrName>
                                            </p:attrNameLst>
                                          </p:cBhvr>
                                          <p:to>
                                            <p:strVal val="visible"/>
                                          </p:to>
                                        </p:set>
                                        <p:anim calcmode="lin" valueType="num" p14:bounceEnd="38000">
                                          <p:cBhvr additive="base">
                                            <p:cTn id="77" dur="500" fill="hold"/>
                                            <p:tgtEl>
                                              <p:spTgt spid="94"/>
                                            </p:tgtEl>
                                            <p:attrNameLst>
                                              <p:attrName>ppt_x</p:attrName>
                                            </p:attrNameLst>
                                          </p:cBhvr>
                                          <p:tavLst>
                                            <p:tav tm="0">
                                              <p:val>
                                                <p:strVal val="#ppt_x"/>
                                              </p:val>
                                            </p:tav>
                                            <p:tav tm="100000">
                                              <p:val>
                                                <p:strVal val="#ppt_x"/>
                                              </p:val>
                                            </p:tav>
                                          </p:tavLst>
                                        </p:anim>
                                        <p:anim calcmode="lin" valueType="num" p14:bounceEnd="38000">
                                          <p:cBhvr additive="base">
                                            <p:cTn id="78" dur="500" fill="hold"/>
                                            <p:tgtEl>
                                              <p:spTgt spid="94"/>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14:presetBounceEnd="38000">
                                      <p:stCondLst>
                                        <p:cond delay="0"/>
                                      </p:stCondLst>
                                      <p:childTnLst>
                                        <p:set>
                                          <p:cBhvr>
                                            <p:cTn id="80" dur="1" fill="hold">
                                              <p:stCondLst>
                                                <p:cond delay="0"/>
                                              </p:stCondLst>
                                            </p:cTn>
                                            <p:tgtEl>
                                              <p:spTgt spid="95"/>
                                            </p:tgtEl>
                                            <p:attrNameLst>
                                              <p:attrName>style.visibility</p:attrName>
                                            </p:attrNameLst>
                                          </p:cBhvr>
                                          <p:to>
                                            <p:strVal val="visible"/>
                                          </p:to>
                                        </p:set>
                                        <p:anim calcmode="lin" valueType="num" p14:bounceEnd="38000">
                                          <p:cBhvr additive="base">
                                            <p:cTn id="81" dur="500" fill="hold"/>
                                            <p:tgtEl>
                                              <p:spTgt spid="95"/>
                                            </p:tgtEl>
                                            <p:attrNameLst>
                                              <p:attrName>ppt_x</p:attrName>
                                            </p:attrNameLst>
                                          </p:cBhvr>
                                          <p:tavLst>
                                            <p:tav tm="0">
                                              <p:val>
                                                <p:strVal val="#ppt_x"/>
                                              </p:val>
                                            </p:tav>
                                            <p:tav tm="100000">
                                              <p:val>
                                                <p:strVal val="#ppt_x"/>
                                              </p:val>
                                            </p:tav>
                                          </p:tavLst>
                                        </p:anim>
                                        <p:anim calcmode="lin" valueType="num" p14:bounceEnd="38000">
                                          <p:cBhvr additive="base">
                                            <p:cTn id="82" dur="500" fill="hold"/>
                                            <p:tgtEl>
                                              <p:spTgt spid="95"/>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14:presetBounceEnd="38000">
                                      <p:stCondLst>
                                        <p:cond delay="0"/>
                                      </p:stCondLst>
                                      <p:childTnLst>
                                        <p:set>
                                          <p:cBhvr>
                                            <p:cTn id="84" dur="1" fill="hold">
                                              <p:stCondLst>
                                                <p:cond delay="0"/>
                                              </p:stCondLst>
                                            </p:cTn>
                                            <p:tgtEl>
                                              <p:spTgt spid="96"/>
                                            </p:tgtEl>
                                            <p:attrNameLst>
                                              <p:attrName>style.visibility</p:attrName>
                                            </p:attrNameLst>
                                          </p:cBhvr>
                                          <p:to>
                                            <p:strVal val="visible"/>
                                          </p:to>
                                        </p:set>
                                        <p:anim calcmode="lin" valueType="num" p14:bounceEnd="38000">
                                          <p:cBhvr additive="base">
                                            <p:cTn id="85" dur="500" fill="hold"/>
                                            <p:tgtEl>
                                              <p:spTgt spid="96"/>
                                            </p:tgtEl>
                                            <p:attrNameLst>
                                              <p:attrName>ppt_x</p:attrName>
                                            </p:attrNameLst>
                                          </p:cBhvr>
                                          <p:tavLst>
                                            <p:tav tm="0">
                                              <p:val>
                                                <p:strVal val="#ppt_x"/>
                                              </p:val>
                                            </p:tav>
                                            <p:tav tm="100000">
                                              <p:val>
                                                <p:strVal val="#ppt_x"/>
                                              </p:val>
                                            </p:tav>
                                          </p:tavLst>
                                        </p:anim>
                                        <p:anim calcmode="lin" valueType="num" p14:bounceEnd="38000">
                                          <p:cBhvr additive="base">
                                            <p:cTn id="86" dur="500" fill="hold"/>
                                            <p:tgtEl>
                                              <p:spTgt spid="96"/>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14:presetBounceEnd="38000">
                                      <p:stCondLst>
                                        <p:cond delay="0"/>
                                      </p:stCondLst>
                                      <p:childTnLst>
                                        <p:set>
                                          <p:cBhvr>
                                            <p:cTn id="88" dur="1" fill="hold">
                                              <p:stCondLst>
                                                <p:cond delay="0"/>
                                              </p:stCondLst>
                                            </p:cTn>
                                            <p:tgtEl>
                                              <p:spTgt spid="97"/>
                                            </p:tgtEl>
                                            <p:attrNameLst>
                                              <p:attrName>style.visibility</p:attrName>
                                            </p:attrNameLst>
                                          </p:cBhvr>
                                          <p:to>
                                            <p:strVal val="visible"/>
                                          </p:to>
                                        </p:set>
                                        <p:anim calcmode="lin" valueType="num" p14:bounceEnd="38000">
                                          <p:cBhvr additive="base">
                                            <p:cTn id="89" dur="500" fill="hold"/>
                                            <p:tgtEl>
                                              <p:spTgt spid="97"/>
                                            </p:tgtEl>
                                            <p:attrNameLst>
                                              <p:attrName>ppt_x</p:attrName>
                                            </p:attrNameLst>
                                          </p:cBhvr>
                                          <p:tavLst>
                                            <p:tav tm="0">
                                              <p:val>
                                                <p:strVal val="#ppt_x"/>
                                              </p:val>
                                            </p:tav>
                                            <p:tav tm="100000">
                                              <p:val>
                                                <p:strVal val="#ppt_x"/>
                                              </p:val>
                                            </p:tav>
                                          </p:tavLst>
                                        </p:anim>
                                        <p:anim calcmode="lin" valueType="num" p14:bounceEnd="38000">
                                          <p:cBhvr additive="base">
                                            <p:cTn id="90" dur="500" fill="hold"/>
                                            <p:tgtEl>
                                              <p:spTgt spid="97"/>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14:presetBounceEnd="38000">
                                      <p:stCondLst>
                                        <p:cond delay="0"/>
                                      </p:stCondLst>
                                      <p:childTnLst>
                                        <p:set>
                                          <p:cBhvr>
                                            <p:cTn id="92" dur="1" fill="hold">
                                              <p:stCondLst>
                                                <p:cond delay="0"/>
                                              </p:stCondLst>
                                            </p:cTn>
                                            <p:tgtEl>
                                              <p:spTgt spid="98"/>
                                            </p:tgtEl>
                                            <p:attrNameLst>
                                              <p:attrName>style.visibility</p:attrName>
                                            </p:attrNameLst>
                                          </p:cBhvr>
                                          <p:to>
                                            <p:strVal val="visible"/>
                                          </p:to>
                                        </p:set>
                                        <p:anim calcmode="lin" valueType="num" p14:bounceEnd="38000">
                                          <p:cBhvr additive="base">
                                            <p:cTn id="93" dur="500" fill="hold"/>
                                            <p:tgtEl>
                                              <p:spTgt spid="98"/>
                                            </p:tgtEl>
                                            <p:attrNameLst>
                                              <p:attrName>ppt_x</p:attrName>
                                            </p:attrNameLst>
                                          </p:cBhvr>
                                          <p:tavLst>
                                            <p:tav tm="0">
                                              <p:val>
                                                <p:strVal val="#ppt_x"/>
                                              </p:val>
                                            </p:tav>
                                            <p:tav tm="100000">
                                              <p:val>
                                                <p:strVal val="#ppt_x"/>
                                              </p:val>
                                            </p:tav>
                                          </p:tavLst>
                                        </p:anim>
                                        <p:anim calcmode="lin" valueType="num" p14:bounceEnd="38000">
                                          <p:cBhvr additive="base">
                                            <p:cTn id="94" dur="500" fill="hold"/>
                                            <p:tgtEl>
                                              <p:spTgt spid="98"/>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14:presetBounceEnd="38000">
                                      <p:stCondLst>
                                        <p:cond delay="0"/>
                                      </p:stCondLst>
                                      <p:childTnLst>
                                        <p:set>
                                          <p:cBhvr>
                                            <p:cTn id="96" dur="1" fill="hold">
                                              <p:stCondLst>
                                                <p:cond delay="0"/>
                                              </p:stCondLst>
                                            </p:cTn>
                                            <p:tgtEl>
                                              <p:spTgt spid="99"/>
                                            </p:tgtEl>
                                            <p:attrNameLst>
                                              <p:attrName>style.visibility</p:attrName>
                                            </p:attrNameLst>
                                          </p:cBhvr>
                                          <p:to>
                                            <p:strVal val="visible"/>
                                          </p:to>
                                        </p:set>
                                        <p:anim calcmode="lin" valueType="num" p14:bounceEnd="38000">
                                          <p:cBhvr additive="base">
                                            <p:cTn id="97" dur="500" fill="hold"/>
                                            <p:tgtEl>
                                              <p:spTgt spid="99"/>
                                            </p:tgtEl>
                                            <p:attrNameLst>
                                              <p:attrName>ppt_x</p:attrName>
                                            </p:attrNameLst>
                                          </p:cBhvr>
                                          <p:tavLst>
                                            <p:tav tm="0">
                                              <p:val>
                                                <p:strVal val="#ppt_x"/>
                                              </p:val>
                                            </p:tav>
                                            <p:tav tm="100000">
                                              <p:val>
                                                <p:strVal val="#ppt_x"/>
                                              </p:val>
                                            </p:tav>
                                          </p:tavLst>
                                        </p:anim>
                                        <p:anim calcmode="lin" valueType="num" p14:bounceEnd="38000">
                                          <p:cBhvr additive="base">
                                            <p:cTn id="98" dur="500" fill="hold"/>
                                            <p:tgtEl>
                                              <p:spTgt spid="99"/>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14:presetBounceEnd="38000">
                                      <p:stCondLst>
                                        <p:cond delay="0"/>
                                      </p:stCondLst>
                                      <p:childTnLst>
                                        <p:set>
                                          <p:cBhvr>
                                            <p:cTn id="100" dur="1" fill="hold">
                                              <p:stCondLst>
                                                <p:cond delay="0"/>
                                              </p:stCondLst>
                                            </p:cTn>
                                            <p:tgtEl>
                                              <p:spTgt spid="72"/>
                                            </p:tgtEl>
                                            <p:attrNameLst>
                                              <p:attrName>style.visibility</p:attrName>
                                            </p:attrNameLst>
                                          </p:cBhvr>
                                          <p:to>
                                            <p:strVal val="visible"/>
                                          </p:to>
                                        </p:set>
                                        <p:anim calcmode="lin" valueType="num" p14:bounceEnd="38000">
                                          <p:cBhvr additive="base">
                                            <p:cTn id="101" dur="500" fill="hold"/>
                                            <p:tgtEl>
                                              <p:spTgt spid="72"/>
                                            </p:tgtEl>
                                            <p:attrNameLst>
                                              <p:attrName>ppt_x</p:attrName>
                                            </p:attrNameLst>
                                          </p:cBhvr>
                                          <p:tavLst>
                                            <p:tav tm="0">
                                              <p:val>
                                                <p:strVal val="#ppt_x"/>
                                              </p:val>
                                            </p:tav>
                                            <p:tav tm="100000">
                                              <p:val>
                                                <p:strVal val="#ppt_x"/>
                                              </p:val>
                                            </p:tav>
                                          </p:tavLst>
                                        </p:anim>
                                        <p:anim calcmode="lin" valueType="num" p14:bounceEnd="38000">
                                          <p:cBhvr additive="base">
                                            <p:cTn id="102" dur="500" fill="hold"/>
                                            <p:tgtEl>
                                              <p:spTgt spid="72"/>
                                            </p:tgtEl>
                                            <p:attrNameLst>
                                              <p:attrName>ppt_y</p:attrName>
                                            </p:attrNameLst>
                                          </p:cBhvr>
                                          <p:tavLst>
                                            <p:tav tm="0">
                                              <p:val>
                                                <p:strVal val="1+#ppt_h/2"/>
                                              </p:val>
                                            </p:tav>
                                            <p:tav tm="100000">
                                              <p:val>
                                                <p:strVal val="#ppt_y"/>
                                              </p:val>
                                            </p:tav>
                                          </p:tavLst>
                                        </p:anim>
                                      </p:childTnLst>
                                    </p:cTn>
                                  </p:par>
                                  <p:par>
                                    <p:cTn id="103" presetID="2" presetClass="entr" presetSubtype="4" fill="hold" nodeType="withEffect" p14:presetBounceEnd="38000">
                                      <p:stCondLst>
                                        <p:cond delay="0"/>
                                      </p:stCondLst>
                                      <p:childTnLst>
                                        <p:set>
                                          <p:cBhvr>
                                            <p:cTn id="104" dur="1" fill="hold">
                                              <p:stCondLst>
                                                <p:cond delay="0"/>
                                              </p:stCondLst>
                                            </p:cTn>
                                            <p:tgtEl>
                                              <p:spTgt spid="83"/>
                                            </p:tgtEl>
                                            <p:attrNameLst>
                                              <p:attrName>style.visibility</p:attrName>
                                            </p:attrNameLst>
                                          </p:cBhvr>
                                          <p:to>
                                            <p:strVal val="visible"/>
                                          </p:to>
                                        </p:set>
                                        <p:anim calcmode="lin" valueType="num" p14:bounceEnd="38000">
                                          <p:cBhvr additive="base">
                                            <p:cTn id="105" dur="500" fill="hold"/>
                                            <p:tgtEl>
                                              <p:spTgt spid="83"/>
                                            </p:tgtEl>
                                            <p:attrNameLst>
                                              <p:attrName>ppt_x</p:attrName>
                                            </p:attrNameLst>
                                          </p:cBhvr>
                                          <p:tavLst>
                                            <p:tav tm="0">
                                              <p:val>
                                                <p:strVal val="#ppt_x"/>
                                              </p:val>
                                            </p:tav>
                                            <p:tav tm="100000">
                                              <p:val>
                                                <p:strVal val="#ppt_x"/>
                                              </p:val>
                                            </p:tav>
                                          </p:tavLst>
                                        </p:anim>
                                        <p:anim calcmode="lin" valueType="num" p14:bounceEnd="38000">
                                          <p:cBhvr additive="base">
                                            <p:cTn id="106" dur="500" fill="hold"/>
                                            <p:tgtEl>
                                              <p:spTgt spid="83"/>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14:presetBounceEnd="38000">
                                      <p:stCondLst>
                                        <p:cond delay="0"/>
                                      </p:stCondLst>
                                      <p:childTnLst>
                                        <p:set>
                                          <p:cBhvr>
                                            <p:cTn id="108" dur="1" fill="hold">
                                              <p:stCondLst>
                                                <p:cond delay="0"/>
                                              </p:stCondLst>
                                            </p:cTn>
                                            <p:tgtEl>
                                              <p:spTgt spid="84"/>
                                            </p:tgtEl>
                                            <p:attrNameLst>
                                              <p:attrName>style.visibility</p:attrName>
                                            </p:attrNameLst>
                                          </p:cBhvr>
                                          <p:to>
                                            <p:strVal val="visible"/>
                                          </p:to>
                                        </p:set>
                                        <p:anim calcmode="lin" valueType="num" p14:bounceEnd="38000">
                                          <p:cBhvr additive="base">
                                            <p:cTn id="109" dur="500" fill="hold"/>
                                            <p:tgtEl>
                                              <p:spTgt spid="84"/>
                                            </p:tgtEl>
                                            <p:attrNameLst>
                                              <p:attrName>ppt_x</p:attrName>
                                            </p:attrNameLst>
                                          </p:cBhvr>
                                          <p:tavLst>
                                            <p:tav tm="0">
                                              <p:val>
                                                <p:strVal val="#ppt_x"/>
                                              </p:val>
                                            </p:tav>
                                            <p:tav tm="100000">
                                              <p:val>
                                                <p:strVal val="#ppt_x"/>
                                              </p:val>
                                            </p:tav>
                                          </p:tavLst>
                                        </p:anim>
                                        <p:anim calcmode="lin" valueType="num" p14:bounceEnd="38000">
                                          <p:cBhvr additive="base">
                                            <p:cTn id="110" dur="500" fill="hold"/>
                                            <p:tgtEl>
                                              <p:spTgt spid="84"/>
                                            </p:tgtEl>
                                            <p:attrNameLst>
                                              <p:attrName>ppt_y</p:attrName>
                                            </p:attrNameLst>
                                          </p:cBhvr>
                                          <p:tavLst>
                                            <p:tav tm="0">
                                              <p:val>
                                                <p:strVal val="1+#ppt_h/2"/>
                                              </p:val>
                                            </p:tav>
                                            <p:tav tm="100000">
                                              <p:val>
                                                <p:strVal val="#ppt_y"/>
                                              </p:val>
                                            </p:tav>
                                          </p:tavLst>
                                        </p:anim>
                                      </p:childTnLst>
                                    </p:cTn>
                                  </p:par>
                                  <p:par>
                                    <p:cTn id="111" presetID="2" presetClass="entr" presetSubtype="4" fill="hold" nodeType="withEffect" p14:presetBounceEnd="38000">
                                      <p:stCondLst>
                                        <p:cond delay="0"/>
                                      </p:stCondLst>
                                      <p:childTnLst>
                                        <p:set>
                                          <p:cBhvr>
                                            <p:cTn id="112" dur="1" fill="hold">
                                              <p:stCondLst>
                                                <p:cond delay="0"/>
                                              </p:stCondLst>
                                            </p:cTn>
                                            <p:tgtEl>
                                              <p:spTgt spid="85"/>
                                            </p:tgtEl>
                                            <p:attrNameLst>
                                              <p:attrName>style.visibility</p:attrName>
                                            </p:attrNameLst>
                                          </p:cBhvr>
                                          <p:to>
                                            <p:strVal val="visible"/>
                                          </p:to>
                                        </p:set>
                                        <p:anim calcmode="lin" valueType="num" p14:bounceEnd="38000">
                                          <p:cBhvr additive="base">
                                            <p:cTn id="113" dur="500" fill="hold"/>
                                            <p:tgtEl>
                                              <p:spTgt spid="85"/>
                                            </p:tgtEl>
                                            <p:attrNameLst>
                                              <p:attrName>ppt_x</p:attrName>
                                            </p:attrNameLst>
                                          </p:cBhvr>
                                          <p:tavLst>
                                            <p:tav tm="0">
                                              <p:val>
                                                <p:strVal val="#ppt_x"/>
                                              </p:val>
                                            </p:tav>
                                            <p:tav tm="100000">
                                              <p:val>
                                                <p:strVal val="#ppt_x"/>
                                              </p:val>
                                            </p:tav>
                                          </p:tavLst>
                                        </p:anim>
                                        <p:anim calcmode="lin" valueType="num" p14:bounceEnd="38000">
                                          <p:cBhvr additive="base">
                                            <p:cTn id="114" dur="500" fill="hold"/>
                                            <p:tgtEl>
                                              <p:spTgt spid="85"/>
                                            </p:tgtEl>
                                            <p:attrNameLst>
                                              <p:attrName>ppt_y</p:attrName>
                                            </p:attrNameLst>
                                          </p:cBhvr>
                                          <p:tavLst>
                                            <p:tav tm="0">
                                              <p:val>
                                                <p:strVal val="1+#ppt_h/2"/>
                                              </p:val>
                                            </p:tav>
                                            <p:tav tm="100000">
                                              <p:val>
                                                <p:strVal val="#ppt_y"/>
                                              </p:val>
                                            </p:tav>
                                          </p:tavLst>
                                        </p:anim>
                                      </p:childTnLst>
                                    </p:cTn>
                                  </p:par>
                                  <p:par>
                                    <p:cTn id="115" presetID="2" presetClass="entr" presetSubtype="4" fill="hold" nodeType="withEffect" p14:presetBounceEnd="38000">
                                      <p:stCondLst>
                                        <p:cond delay="0"/>
                                      </p:stCondLst>
                                      <p:childTnLst>
                                        <p:set>
                                          <p:cBhvr>
                                            <p:cTn id="116" dur="1" fill="hold">
                                              <p:stCondLst>
                                                <p:cond delay="0"/>
                                              </p:stCondLst>
                                            </p:cTn>
                                            <p:tgtEl>
                                              <p:spTgt spid="86"/>
                                            </p:tgtEl>
                                            <p:attrNameLst>
                                              <p:attrName>style.visibility</p:attrName>
                                            </p:attrNameLst>
                                          </p:cBhvr>
                                          <p:to>
                                            <p:strVal val="visible"/>
                                          </p:to>
                                        </p:set>
                                        <p:anim calcmode="lin" valueType="num" p14:bounceEnd="38000">
                                          <p:cBhvr additive="base">
                                            <p:cTn id="117" dur="500" fill="hold"/>
                                            <p:tgtEl>
                                              <p:spTgt spid="86"/>
                                            </p:tgtEl>
                                            <p:attrNameLst>
                                              <p:attrName>ppt_x</p:attrName>
                                            </p:attrNameLst>
                                          </p:cBhvr>
                                          <p:tavLst>
                                            <p:tav tm="0">
                                              <p:val>
                                                <p:strVal val="#ppt_x"/>
                                              </p:val>
                                            </p:tav>
                                            <p:tav tm="100000">
                                              <p:val>
                                                <p:strVal val="#ppt_x"/>
                                              </p:val>
                                            </p:tav>
                                          </p:tavLst>
                                        </p:anim>
                                        <p:anim calcmode="lin" valueType="num" p14:bounceEnd="38000">
                                          <p:cBhvr additive="base">
                                            <p:cTn id="118" dur="500" fill="hold"/>
                                            <p:tgtEl>
                                              <p:spTgt spid="86"/>
                                            </p:tgtEl>
                                            <p:attrNameLst>
                                              <p:attrName>ppt_y</p:attrName>
                                            </p:attrNameLst>
                                          </p:cBhvr>
                                          <p:tavLst>
                                            <p:tav tm="0">
                                              <p:val>
                                                <p:strVal val="1+#ppt_h/2"/>
                                              </p:val>
                                            </p:tav>
                                            <p:tav tm="100000">
                                              <p:val>
                                                <p:strVal val="#ppt_y"/>
                                              </p:val>
                                            </p:tav>
                                          </p:tavLst>
                                        </p:anim>
                                      </p:childTnLst>
                                    </p:cTn>
                                  </p:par>
                                  <p:par>
                                    <p:cTn id="119" presetID="2" presetClass="entr" presetSubtype="4" fill="hold" nodeType="withEffect" p14:presetBounceEnd="38000">
                                      <p:stCondLst>
                                        <p:cond delay="0"/>
                                      </p:stCondLst>
                                      <p:childTnLst>
                                        <p:set>
                                          <p:cBhvr>
                                            <p:cTn id="120" dur="1" fill="hold">
                                              <p:stCondLst>
                                                <p:cond delay="0"/>
                                              </p:stCondLst>
                                            </p:cTn>
                                            <p:tgtEl>
                                              <p:spTgt spid="87"/>
                                            </p:tgtEl>
                                            <p:attrNameLst>
                                              <p:attrName>style.visibility</p:attrName>
                                            </p:attrNameLst>
                                          </p:cBhvr>
                                          <p:to>
                                            <p:strVal val="visible"/>
                                          </p:to>
                                        </p:set>
                                        <p:anim calcmode="lin" valueType="num" p14:bounceEnd="38000">
                                          <p:cBhvr additive="base">
                                            <p:cTn id="121" dur="500" fill="hold"/>
                                            <p:tgtEl>
                                              <p:spTgt spid="87"/>
                                            </p:tgtEl>
                                            <p:attrNameLst>
                                              <p:attrName>ppt_x</p:attrName>
                                            </p:attrNameLst>
                                          </p:cBhvr>
                                          <p:tavLst>
                                            <p:tav tm="0">
                                              <p:val>
                                                <p:strVal val="#ppt_x"/>
                                              </p:val>
                                            </p:tav>
                                            <p:tav tm="100000">
                                              <p:val>
                                                <p:strVal val="#ppt_x"/>
                                              </p:val>
                                            </p:tav>
                                          </p:tavLst>
                                        </p:anim>
                                        <p:anim calcmode="lin" valueType="num" p14:bounceEnd="38000">
                                          <p:cBhvr additive="base">
                                            <p:cTn id="122" dur="500" fill="hold"/>
                                            <p:tgtEl>
                                              <p:spTgt spid="87"/>
                                            </p:tgtEl>
                                            <p:attrNameLst>
                                              <p:attrName>ppt_y</p:attrName>
                                            </p:attrNameLst>
                                          </p:cBhvr>
                                          <p:tavLst>
                                            <p:tav tm="0">
                                              <p:val>
                                                <p:strVal val="1+#ppt_h/2"/>
                                              </p:val>
                                            </p:tav>
                                            <p:tav tm="100000">
                                              <p:val>
                                                <p:strVal val="#ppt_y"/>
                                              </p:val>
                                            </p:tav>
                                          </p:tavLst>
                                        </p:anim>
                                      </p:childTnLst>
                                    </p:cTn>
                                  </p:par>
                                  <p:par>
                                    <p:cTn id="123" presetID="2" presetClass="entr" presetSubtype="4" fill="hold" nodeType="withEffect" p14:presetBounceEnd="38000">
                                      <p:stCondLst>
                                        <p:cond delay="0"/>
                                      </p:stCondLst>
                                      <p:childTnLst>
                                        <p:set>
                                          <p:cBhvr>
                                            <p:cTn id="124" dur="1" fill="hold">
                                              <p:stCondLst>
                                                <p:cond delay="0"/>
                                              </p:stCondLst>
                                            </p:cTn>
                                            <p:tgtEl>
                                              <p:spTgt spid="88"/>
                                            </p:tgtEl>
                                            <p:attrNameLst>
                                              <p:attrName>style.visibility</p:attrName>
                                            </p:attrNameLst>
                                          </p:cBhvr>
                                          <p:to>
                                            <p:strVal val="visible"/>
                                          </p:to>
                                        </p:set>
                                        <p:anim calcmode="lin" valueType="num" p14:bounceEnd="38000">
                                          <p:cBhvr additive="base">
                                            <p:cTn id="125" dur="500" fill="hold"/>
                                            <p:tgtEl>
                                              <p:spTgt spid="88"/>
                                            </p:tgtEl>
                                            <p:attrNameLst>
                                              <p:attrName>ppt_x</p:attrName>
                                            </p:attrNameLst>
                                          </p:cBhvr>
                                          <p:tavLst>
                                            <p:tav tm="0">
                                              <p:val>
                                                <p:strVal val="#ppt_x"/>
                                              </p:val>
                                            </p:tav>
                                            <p:tav tm="100000">
                                              <p:val>
                                                <p:strVal val="#ppt_x"/>
                                              </p:val>
                                            </p:tav>
                                          </p:tavLst>
                                        </p:anim>
                                        <p:anim calcmode="lin" valueType="num" p14:bounceEnd="38000">
                                          <p:cBhvr additive="base">
                                            <p:cTn id="126" dur="500" fill="hold"/>
                                            <p:tgtEl>
                                              <p:spTgt spid="88"/>
                                            </p:tgtEl>
                                            <p:attrNameLst>
                                              <p:attrName>ppt_y</p:attrName>
                                            </p:attrNameLst>
                                          </p:cBhvr>
                                          <p:tavLst>
                                            <p:tav tm="0">
                                              <p:val>
                                                <p:strVal val="1+#ppt_h/2"/>
                                              </p:val>
                                            </p:tav>
                                            <p:tav tm="100000">
                                              <p:val>
                                                <p:strVal val="#ppt_y"/>
                                              </p:val>
                                            </p:tav>
                                          </p:tavLst>
                                        </p:anim>
                                      </p:childTnLst>
                                    </p:cTn>
                                  </p:par>
                                  <p:par>
                                    <p:cTn id="127" presetID="2" presetClass="entr" presetSubtype="4" fill="hold" nodeType="withEffect" p14:presetBounceEnd="38000">
                                      <p:stCondLst>
                                        <p:cond delay="0"/>
                                      </p:stCondLst>
                                      <p:childTnLst>
                                        <p:set>
                                          <p:cBhvr>
                                            <p:cTn id="128" dur="1" fill="hold">
                                              <p:stCondLst>
                                                <p:cond delay="0"/>
                                              </p:stCondLst>
                                            </p:cTn>
                                            <p:tgtEl>
                                              <p:spTgt spid="89"/>
                                            </p:tgtEl>
                                            <p:attrNameLst>
                                              <p:attrName>style.visibility</p:attrName>
                                            </p:attrNameLst>
                                          </p:cBhvr>
                                          <p:to>
                                            <p:strVal val="visible"/>
                                          </p:to>
                                        </p:set>
                                        <p:anim calcmode="lin" valueType="num" p14:bounceEnd="38000">
                                          <p:cBhvr additive="base">
                                            <p:cTn id="129" dur="500" fill="hold"/>
                                            <p:tgtEl>
                                              <p:spTgt spid="89"/>
                                            </p:tgtEl>
                                            <p:attrNameLst>
                                              <p:attrName>ppt_x</p:attrName>
                                            </p:attrNameLst>
                                          </p:cBhvr>
                                          <p:tavLst>
                                            <p:tav tm="0">
                                              <p:val>
                                                <p:strVal val="#ppt_x"/>
                                              </p:val>
                                            </p:tav>
                                            <p:tav tm="100000">
                                              <p:val>
                                                <p:strVal val="#ppt_x"/>
                                              </p:val>
                                            </p:tav>
                                          </p:tavLst>
                                        </p:anim>
                                        <p:anim calcmode="lin" valueType="num" p14:bounceEnd="38000">
                                          <p:cBhvr additive="base">
                                            <p:cTn id="130" dur="500" fill="hold"/>
                                            <p:tgtEl>
                                              <p:spTgt spid="89"/>
                                            </p:tgtEl>
                                            <p:attrNameLst>
                                              <p:attrName>ppt_y</p:attrName>
                                            </p:attrNameLst>
                                          </p:cBhvr>
                                          <p:tavLst>
                                            <p:tav tm="0">
                                              <p:val>
                                                <p:strVal val="1+#ppt_h/2"/>
                                              </p:val>
                                            </p:tav>
                                            <p:tav tm="100000">
                                              <p:val>
                                                <p:strVal val="#ppt_y"/>
                                              </p:val>
                                            </p:tav>
                                          </p:tavLst>
                                        </p:anim>
                                      </p:childTnLst>
                                    </p:cTn>
                                  </p:par>
                                  <p:par>
                                    <p:cTn id="131" presetID="2" presetClass="entr" presetSubtype="4" fill="hold" nodeType="withEffect" p14:presetBounceEnd="38000">
                                      <p:stCondLst>
                                        <p:cond delay="0"/>
                                      </p:stCondLst>
                                      <p:childTnLst>
                                        <p:set>
                                          <p:cBhvr>
                                            <p:cTn id="132" dur="1" fill="hold">
                                              <p:stCondLst>
                                                <p:cond delay="0"/>
                                              </p:stCondLst>
                                            </p:cTn>
                                            <p:tgtEl>
                                              <p:spTgt spid="90"/>
                                            </p:tgtEl>
                                            <p:attrNameLst>
                                              <p:attrName>style.visibility</p:attrName>
                                            </p:attrNameLst>
                                          </p:cBhvr>
                                          <p:to>
                                            <p:strVal val="visible"/>
                                          </p:to>
                                        </p:set>
                                        <p:anim calcmode="lin" valueType="num" p14:bounceEnd="38000">
                                          <p:cBhvr additive="base">
                                            <p:cTn id="133" dur="500" fill="hold"/>
                                            <p:tgtEl>
                                              <p:spTgt spid="90"/>
                                            </p:tgtEl>
                                            <p:attrNameLst>
                                              <p:attrName>ppt_x</p:attrName>
                                            </p:attrNameLst>
                                          </p:cBhvr>
                                          <p:tavLst>
                                            <p:tav tm="0">
                                              <p:val>
                                                <p:strVal val="#ppt_x"/>
                                              </p:val>
                                            </p:tav>
                                            <p:tav tm="100000">
                                              <p:val>
                                                <p:strVal val="#ppt_x"/>
                                              </p:val>
                                            </p:tav>
                                          </p:tavLst>
                                        </p:anim>
                                        <p:anim calcmode="lin" valueType="num" p14:bounceEnd="38000">
                                          <p:cBhvr additive="base">
                                            <p:cTn id="134" dur="500" fill="hold"/>
                                            <p:tgtEl>
                                              <p:spTgt spid="90"/>
                                            </p:tgtEl>
                                            <p:attrNameLst>
                                              <p:attrName>ppt_y</p:attrName>
                                            </p:attrNameLst>
                                          </p:cBhvr>
                                          <p:tavLst>
                                            <p:tav tm="0">
                                              <p:val>
                                                <p:strVal val="1+#ppt_h/2"/>
                                              </p:val>
                                            </p:tav>
                                            <p:tav tm="100000">
                                              <p:val>
                                                <p:strVal val="#ppt_y"/>
                                              </p:val>
                                            </p:tav>
                                          </p:tavLst>
                                        </p:anim>
                                      </p:childTnLst>
                                    </p:cTn>
                                  </p:par>
                                  <p:par>
                                    <p:cTn id="135" presetID="42" presetClass="entr" presetSubtype="0" fill="hold" grpId="0" nodeType="withEffect">
                                      <p:stCondLst>
                                        <p:cond delay="0"/>
                                      </p:stCondLst>
                                      <p:childTnLst>
                                        <p:set>
                                          <p:cBhvr>
                                            <p:cTn id="136" dur="1" fill="hold">
                                              <p:stCondLst>
                                                <p:cond delay="0"/>
                                              </p:stCondLst>
                                            </p:cTn>
                                            <p:tgtEl>
                                              <p:spTgt spid="48"/>
                                            </p:tgtEl>
                                            <p:attrNameLst>
                                              <p:attrName>style.visibility</p:attrName>
                                            </p:attrNameLst>
                                          </p:cBhvr>
                                          <p:to>
                                            <p:strVal val="visible"/>
                                          </p:to>
                                        </p:set>
                                        <p:animEffect transition="in" filter="fade">
                                          <p:cBhvr>
                                            <p:cTn id="137" dur="1000"/>
                                            <p:tgtEl>
                                              <p:spTgt spid="48"/>
                                            </p:tgtEl>
                                          </p:cBhvr>
                                        </p:animEffect>
                                        <p:anim calcmode="lin" valueType="num">
                                          <p:cBhvr>
                                            <p:cTn id="138" dur="1000" fill="hold"/>
                                            <p:tgtEl>
                                              <p:spTgt spid="48"/>
                                            </p:tgtEl>
                                            <p:attrNameLst>
                                              <p:attrName>ppt_x</p:attrName>
                                            </p:attrNameLst>
                                          </p:cBhvr>
                                          <p:tavLst>
                                            <p:tav tm="0">
                                              <p:val>
                                                <p:strVal val="#ppt_x"/>
                                              </p:val>
                                            </p:tav>
                                            <p:tav tm="100000">
                                              <p:val>
                                                <p:strVal val="#ppt_x"/>
                                              </p:val>
                                            </p:tav>
                                          </p:tavLst>
                                        </p:anim>
                                        <p:anim calcmode="lin" valueType="num">
                                          <p:cBhvr>
                                            <p:cTn id="139" dur="1000" fill="hold"/>
                                            <p:tgtEl>
                                              <p:spTgt spid="48"/>
                                            </p:tgtEl>
                                            <p:attrNameLst>
                                              <p:attrName>ppt_y</p:attrName>
                                            </p:attrNameLst>
                                          </p:cBhvr>
                                          <p:tavLst>
                                            <p:tav tm="0">
                                              <p:val>
                                                <p:strVal val="#ppt_y+.1"/>
                                              </p:val>
                                            </p:tav>
                                            <p:tav tm="100000">
                                              <p:val>
                                                <p:strVal val="#ppt_y"/>
                                              </p:val>
                                            </p:tav>
                                          </p:tavLst>
                                        </p:anim>
                                      </p:childTnLst>
                                    </p:cTn>
                                  </p:par>
                                </p:childTnLst>
                              </p:cTn>
                            </p:par>
                            <p:par>
                              <p:cTn id="140" fill="hold">
                                <p:stCondLst>
                                  <p:cond delay="2800"/>
                                </p:stCondLst>
                                <p:childTnLst>
                                  <p:par>
                                    <p:cTn id="141" presetID="31" presetClass="entr" presetSubtype="0" fill="hold" grpId="0" nodeType="afterEffect">
                                      <p:stCondLst>
                                        <p:cond delay="0"/>
                                      </p:stCondLst>
                                      <p:childTnLst>
                                        <p:set>
                                          <p:cBhvr>
                                            <p:cTn id="142" dur="1" fill="hold">
                                              <p:stCondLst>
                                                <p:cond delay="0"/>
                                              </p:stCondLst>
                                            </p:cTn>
                                            <p:tgtEl>
                                              <p:spTgt spid="49"/>
                                            </p:tgtEl>
                                            <p:attrNameLst>
                                              <p:attrName>style.visibility</p:attrName>
                                            </p:attrNameLst>
                                          </p:cBhvr>
                                          <p:to>
                                            <p:strVal val="visible"/>
                                          </p:to>
                                        </p:set>
                                        <p:anim calcmode="lin" valueType="num">
                                          <p:cBhvr>
                                            <p:cTn id="143" dur="1000" fill="hold"/>
                                            <p:tgtEl>
                                              <p:spTgt spid="49"/>
                                            </p:tgtEl>
                                            <p:attrNameLst>
                                              <p:attrName>ppt_w</p:attrName>
                                            </p:attrNameLst>
                                          </p:cBhvr>
                                          <p:tavLst>
                                            <p:tav tm="0">
                                              <p:val>
                                                <p:fltVal val="0"/>
                                              </p:val>
                                            </p:tav>
                                            <p:tav tm="100000">
                                              <p:val>
                                                <p:strVal val="#ppt_w"/>
                                              </p:val>
                                            </p:tav>
                                          </p:tavLst>
                                        </p:anim>
                                        <p:anim calcmode="lin" valueType="num">
                                          <p:cBhvr>
                                            <p:cTn id="144" dur="1000" fill="hold"/>
                                            <p:tgtEl>
                                              <p:spTgt spid="49"/>
                                            </p:tgtEl>
                                            <p:attrNameLst>
                                              <p:attrName>ppt_h</p:attrName>
                                            </p:attrNameLst>
                                          </p:cBhvr>
                                          <p:tavLst>
                                            <p:tav tm="0">
                                              <p:val>
                                                <p:fltVal val="0"/>
                                              </p:val>
                                            </p:tav>
                                            <p:tav tm="100000">
                                              <p:val>
                                                <p:strVal val="#ppt_h"/>
                                              </p:val>
                                            </p:tav>
                                          </p:tavLst>
                                        </p:anim>
                                        <p:anim calcmode="lin" valueType="num">
                                          <p:cBhvr>
                                            <p:cTn id="145" dur="1000" fill="hold"/>
                                            <p:tgtEl>
                                              <p:spTgt spid="49"/>
                                            </p:tgtEl>
                                            <p:attrNameLst>
                                              <p:attrName>style.rotation</p:attrName>
                                            </p:attrNameLst>
                                          </p:cBhvr>
                                          <p:tavLst>
                                            <p:tav tm="0">
                                              <p:val>
                                                <p:fltVal val="90"/>
                                              </p:val>
                                            </p:tav>
                                            <p:tav tm="100000">
                                              <p:val>
                                                <p:fltVal val="0"/>
                                              </p:val>
                                            </p:tav>
                                          </p:tavLst>
                                        </p:anim>
                                        <p:animEffect transition="in" filter="fade">
                                          <p:cBhvr>
                                            <p:cTn id="146" dur="10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0" grpId="0"/>
          <p:bldP spid="71" grpId="0"/>
          <p:bldP spid="72" grpId="0" animBg="1"/>
          <p:bldP spid="73" grpId="0"/>
          <p:bldP spid="74" grpId="0"/>
          <p:bldP spid="75" grpId="0"/>
          <p:bldP spid="76" grpId="0"/>
          <p:bldP spid="77" grpId="0"/>
          <p:bldP spid="78" grpId="0"/>
          <p:bldP spid="79" grpId="0"/>
          <p:bldP spid="80" grpId="0"/>
          <p:bldP spid="81" grpId="0"/>
          <p:bldP spid="82" grpId="0"/>
          <p:bldP spid="91" grpId="0"/>
          <p:bldP spid="92" grpId="0"/>
          <p:bldP spid="93" grpId="0"/>
          <p:bldP spid="94" grpId="0"/>
          <p:bldP spid="95" grpId="0"/>
          <p:bldP spid="96" grpId="0"/>
          <p:bldP spid="97" grpId="0"/>
          <p:bldP spid="98" grpId="0"/>
          <p:bldP spid="99" grpId="0"/>
          <p:bldP spid="48" grpId="0"/>
          <p:bldP spid="49" grpId="0" bldLvl="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nodeType="withEffect">
                                      <p:stCondLst>
                                        <p:cond delay="130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12" fill="hold" grpId="0" nodeType="withEffect">
                                      <p:stCondLst>
                                        <p:cond delay="130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0-#ppt_w/2"/>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2" fill="hold" grpId="0" nodeType="withEffect">
                                      <p:stCondLst>
                                        <p:cond delay="1300"/>
                                      </p:stCondLst>
                                      <p:childTnLst>
                                        <p:set>
                                          <p:cBhvr>
                                            <p:cTn id="14" dur="1" fill="hold">
                                              <p:stCondLst>
                                                <p:cond delay="0"/>
                                              </p:stCondLst>
                                            </p:cTn>
                                            <p:tgtEl>
                                              <p:spTgt spid="70"/>
                                            </p:tgtEl>
                                            <p:attrNameLst>
                                              <p:attrName>style.visibility</p:attrName>
                                            </p:attrNameLst>
                                          </p:cBhvr>
                                          <p:to>
                                            <p:strVal val="visible"/>
                                          </p:to>
                                        </p:set>
                                        <p:anim calcmode="lin" valueType="num">
                                          <p:cBhvr additive="base">
                                            <p:cTn id="15" dur="500" fill="hold"/>
                                            <p:tgtEl>
                                              <p:spTgt spid="70"/>
                                            </p:tgtEl>
                                            <p:attrNameLst>
                                              <p:attrName>ppt_x</p:attrName>
                                            </p:attrNameLst>
                                          </p:cBhvr>
                                          <p:tavLst>
                                            <p:tav tm="0">
                                              <p:val>
                                                <p:strVal val="1+#ppt_w/2"/>
                                              </p:val>
                                            </p:tav>
                                            <p:tav tm="100000">
                                              <p:val>
                                                <p:strVal val="#ppt_x"/>
                                              </p:val>
                                            </p:tav>
                                          </p:tavLst>
                                        </p:anim>
                                        <p:anim calcmode="lin" valueType="num">
                                          <p:cBhvr additive="base">
                                            <p:cTn id="16" dur="500" fill="hold"/>
                                            <p:tgtEl>
                                              <p:spTgt spid="70"/>
                                            </p:tgtEl>
                                            <p:attrNameLst>
                                              <p:attrName>ppt_y</p:attrName>
                                            </p:attrNameLst>
                                          </p:cBhvr>
                                          <p:tavLst>
                                            <p:tav tm="0">
                                              <p:val>
                                                <p:strVal val="#ppt_y"/>
                                              </p:val>
                                            </p:tav>
                                            <p:tav tm="100000">
                                              <p:val>
                                                <p:strVal val="#ppt_y"/>
                                              </p:val>
                                            </p:tav>
                                          </p:tavLst>
                                        </p:anim>
                                      </p:childTnLst>
                                    </p:cTn>
                                  </p:par>
                                </p:childTnLst>
                              </p:cTn>
                            </p:par>
                            <p:par>
                              <p:cTn id="17" fill="hold">
                                <p:stCondLst>
                                  <p:cond delay="1800"/>
                                </p:stCondLst>
                                <p:childTnLst>
                                  <p:par>
                                    <p:cTn id="18" presetID="2" presetClass="entr" presetSubtype="2" fill="hold" grpId="0" nodeType="afterEffect">
                                      <p:stCondLst>
                                        <p:cond delay="0"/>
                                      </p:stCondLst>
                                      <p:childTnLst>
                                        <p:set>
                                          <p:cBhvr>
                                            <p:cTn id="19" dur="1" fill="hold">
                                              <p:stCondLst>
                                                <p:cond delay="0"/>
                                              </p:stCondLst>
                                            </p:cTn>
                                            <p:tgtEl>
                                              <p:spTgt spid="71"/>
                                            </p:tgtEl>
                                            <p:attrNameLst>
                                              <p:attrName>style.visibility</p:attrName>
                                            </p:attrNameLst>
                                          </p:cBhvr>
                                          <p:to>
                                            <p:strVal val="visible"/>
                                          </p:to>
                                        </p:set>
                                        <p:anim calcmode="lin" valueType="num">
                                          <p:cBhvr additive="base">
                                            <p:cTn id="20" dur="500" fill="hold"/>
                                            <p:tgtEl>
                                              <p:spTgt spid="71"/>
                                            </p:tgtEl>
                                            <p:attrNameLst>
                                              <p:attrName>ppt_x</p:attrName>
                                            </p:attrNameLst>
                                          </p:cBhvr>
                                          <p:tavLst>
                                            <p:tav tm="0">
                                              <p:val>
                                                <p:strVal val="1+#ppt_w/2"/>
                                              </p:val>
                                            </p:tav>
                                            <p:tav tm="100000">
                                              <p:val>
                                                <p:strVal val="#ppt_x"/>
                                              </p:val>
                                            </p:tav>
                                          </p:tavLst>
                                        </p:anim>
                                        <p:anim calcmode="lin" valueType="num">
                                          <p:cBhvr additive="base">
                                            <p:cTn id="21" dur="500" fill="hold"/>
                                            <p:tgtEl>
                                              <p:spTgt spid="71"/>
                                            </p:tgtEl>
                                            <p:attrNameLst>
                                              <p:attrName>ppt_y</p:attrName>
                                            </p:attrNameLst>
                                          </p:cBhvr>
                                          <p:tavLst>
                                            <p:tav tm="0">
                                              <p:val>
                                                <p:strVal val="#ppt_y"/>
                                              </p:val>
                                            </p:tav>
                                            <p:tav tm="100000">
                                              <p:val>
                                                <p:strVal val="#ppt_y"/>
                                              </p:val>
                                            </p:tav>
                                          </p:tavLst>
                                        </p:anim>
                                      </p:childTnLst>
                                    </p:cTn>
                                  </p:par>
                                </p:childTnLst>
                              </p:cTn>
                            </p:par>
                            <p:par>
                              <p:cTn id="22" fill="hold">
                                <p:stCondLst>
                                  <p:cond delay="2300"/>
                                </p:stCondLst>
                                <p:childTnLst>
                                  <p:par>
                                    <p:cTn id="23" presetID="2" presetClass="entr" presetSubtype="4" fill="hold" grpId="0" nodeType="afterEffect">
                                      <p:stCondLst>
                                        <p:cond delay="0"/>
                                      </p:stCondLst>
                                      <p:childTnLst>
                                        <p:set>
                                          <p:cBhvr>
                                            <p:cTn id="24" dur="1" fill="hold">
                                              <p:stCondLst>
                                                <p:cond delay="0"/>
                                              </p:stCondLst>
                                            </p:cTn>
                                            <p:tgtEl>
                                              <p:spTgt spid="73"/>
                                            </p:tgtEl>
                                            <p:attrNameLst>
                                              <p:attrName>style.visibility</p:attrName>
                                            </p:attrNameLst>
                                          </p:cBhvr>
                                          <p:to>
                                            <p:strVal val="visible"/>
                                          </p:to>
                                        </p:set>
                                        <p:anim calcmode="lin" valueType="num">
                                          <p:cBhvr additive="base">
                                            <p:cTn id="25" dur="500" fill="hold"/>
                                            <p:tgtEl>
                                              <p:spTgt spid="73"/>
                                            </p:tgtEl>
                                            <p:attrNameLst>
                                              <p:attrName>ppt_x</p:attrName>
                                            </p:attrNameLst>
                                          </p:cBhvr>
                                          <p:tavLst>
                                            <p:tav tm="0">
                                              <p:val>
                                                <p:strVal val="#ppt_x"/>
                                              </p:val>
                                            </p:tav>
                                            <p:tav tm="100000">
                                              <p:val>
                                                <p:strVal val="#ppt_x"/>
                                              </p:val>
                                            </p:tav>
                                          </p:tavLst>
                                        </p:anim>
                                        <p:anim calcmode="lin" valueType="num">
                                          <p:cBhvr additive="base">
                                            <p:cTn id="26" dur="500" fill="hold"/>
                                            <p:tgtEl>
                                              <p:spTgt spid="73"/>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74"/>
                                            </p:tgtEl>
                                            <p:attrNameLst>
                                              <p:attrName>style.visibility</p:attrName>
                                            </p:attrNameLst>
                                          </p:cBhvr>
                                          <p:to>
                                            <p:strVal val="visible"/>
                                          </p:to>
                                        </p:set>
                                        <p:anim calcmode="lin" valueType="num">
                                          <p:cBhvr additive="base">
                                            <p:cTn id="29" dur="500" fill="hold"/>
                                            <p:tgtEl>
                                              <p:spTgt spid="74"/>
                                            </p:tgtEl>
                                            <p:attrNameLst>
                                              <p:attrName>ppt_x</p:attrName>
                                            </p:attrNameLst>
                                          </p:cBhvr>
                                          <p:tavLst>
                                            <p:tav tm="0">
                                              <p:val>
                                                <p:strVal val="#ppt_x"/>
                                              </p:val>
                                            </p:tav>
                                            <p:tav tm="100000">
                                              <p:val>
                                                <p:strVal val="#ppt_x"/>
                                              </p:val>
                                            </p:tav>
                                          </p:tavLst>
                                        </p:anim>
                                        <p:anim calcmode="lin" valueType="num">
                                          <p:cBhvr additive="base">
                                            <p:cTn id="30" dur="500" fill="hold"/>
                                            <p:tgtEl>
                                              <p:spTgt spid="74"/>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75"/>
                                            </p:tgtEl>
                                            <p:attrNameLst>
                                              <p:attrName>style.visibility</p:attrName>
                                            </p:attrNameLst>
                                          </p:cBhvr>
                                          <p:to>
                                            <p:strVal val="visible"/>
                                          </p:to>
                                        </p:set>
                                        <p:anim calcmode="lin" valueType="num">
                                          <p:cBhvr additive="base">
                                            <p:cTn id="33" dur="500" fill="hold"/>
                                            <p:tgtEl>
                                              <p:spTgt spid="75"/>
                                            </p:tgtEl>
                                            <p:attrNameLst>
                                              <p:attrName>ppt_x</p:attrName>
                                            </p:attrNameLst>
                                          </p:cBhvr>
                                          <p:tavLst>
                                            <p:tav tm="0">
                                              <p:val>
                                                <p:strVal val="#ppt_x"/>
                                              </p:val>
                                            </p:tav>
                                            <p:tav tm="100000">
                                              <p:val>
                                                <p:strVal val="#ppt_x"/>
                                              </p:val>
                                            </p:tav>
                                          </p:tavLst>
                                        </p:anim>
                                        <p:anim calcmode="lin" valueType="num">
                                          <p:cBhvr additive="base">
                                            <p:cTn id="34" dur="500" fill="hold"/>
                                            <p:tgtEl>
                                              <p:spTgt spid="75"/>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76"/>
                                            </p:tgtEl>
                                            <p:attrNameLst>
                                              <p:attrName>style.visibility</p:attrName>
                                            </p:attrNameLst>
                                          </p:cBhvr>
                                          <p:to>
                                            <p:strVal val="visible"/>
                                          </p:to>
                                        </p:set>
                                        <p:anim calcmode="lin" valueType="num">
                                          <p:cBhvr additive="base">
                                            <p:cTn id="37" dur="500" fill="hold"/>
                                            <p:tgtEl>
                                              <p:spTgt spid="76"/>
                                            </p:tgtEl>
                                            <p:attrNameLst>
                                              <p:attrName>ppt_x</p:attrName>
                                            </p:attrNameLst>
                                          </p:cBhvr>
                                          <p:tavLst>
                                            <p:tav tm="0">
                                              <p:val>
                                                <p:strVal val="#ppt_x"/>
                                              </p:val>
                                            </p:tav>
                                            <p:tav tm="100000">
                                              <p:val>
                                                <p:strVal val="#ppt_x"/>
                                              </p:val>
                                            </p:tav>
                                          </p:tavLst>
                                        </p:anim>
                                        <p:anim calcmode="lin" valueType="num">
                                          <p:cBhvr additive="base">
                                            <p:cTn id="38" dur="500" fill="hold"/>
                                            <p:tgtEl>
                                              <p:spTgt spid="76"/>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77"/>
                                            </p:tgtEl>
                                            <p:attrNameLst>
                                              <p:attrName>style.visibility</p:attrName>
                                            </p:attrNameLst>
                                          </p:cBhvr>
                                          <p:to>
                                            <p:strVal val="visible"/>
                                          </p:to>
                                        </p:set>
                                        <p:anim calcmode="lin" valueType="num">
                                          <p:cBhvr additive="base">
                                            <p:cTn id="41" dur="500" fill="hold"/>
                                            <p:tgtEl>
                                              <p:spTgt spid="77"/>
                                            </p:tgtEl>
                                            <p:attrNameLst>
                                              <p:attrName>ppt_x</p:attrName>
                                            </p:attrNameLst>
                                          </p:cBhvr>
                                          <p:tavLst>
                                            <p:tav tm="0">
                                              <p:val>
                                                <p:strVal val="#ppt_x"/>
                                              </p:val>
                                            </p:tav>
                                            <p:tav tm="100000">
                                              <p:val>
                                                <p:strVal val="#ppt_x"/>
                                              </p:val>
                                            </p:tav>
                                          </p:tavLst>
                                        </p:anim>
                                        <p:anim calcmode="lin" valueType="num">
                                          <p:cBhvr additive="base">
                                            <p:cTn id="42" dur="500" fill="hold"/>
                                            <p:tgtEl>
                                              <p:spTgt spid="77"/>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78"/>
                                            </p:tgtEl>
                                            <p:attrNameLst>
                                              <p:attrName>style.visibility</p:attrName>
                                            </p:attrNameLst>
                                          </p:cBhvr>
                                          <p:to>
                                            <p:strVal val="visible"/>
                                          </p:to>
                                        </p:set>
                                        <p:anim calcmode="lin" valueType="num">
                                          <p:cBhvr additive="base">
                                            <p:cTn id="45" dur="500" fill="hold"/>
                                            <p:tgtEl>
                                              <p:spTgt spid="78"/>
                                            </p:tgtEl>
                                            <p:attrNameLst>
                                              <p:attrName>ppt_x</p:attrName>
                                            </p:attrNameLst>
                                          </p:cBhvr>
                                          <p:tavLst>
                                            <p:tav tm="0">
                                              <p:val>
                                                <p:strVal val="#ppt_x"/>
                                              </p:val>
                                            </p:tav>
                                            <p:tav tm="100000">
                                              <p:val>
                                                <p:strVal val="#ppt_x"/>
                                              </p:val>
                                            </p:tav>
                                          </p:tavLst>
                                        </p:anim>
                                        <p:anim calcmode="lin" valueType="num">
                                          <p:cBhvr additive="base">
                                            <p:cTn id="46" dur="500" fill="hold"/>
                                            <p:tgtEl>
                                              <p:spTgt spid="78"/>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79"/>
                                            </p:tgtEl>
                                            <p:attrNameLst>
                                              <p:attrName>style.visibility</p:attrName>
                                            </p:attrNameLst>
                                          </p:cBhvr>
                                          <p:to>
                                            <p:strVal val="visible"/>
                                          </p:to>
                                        </p:set>
                                        <p:anim calcmode="lin" valueType="num">
                                          <p:cBhvr additive="base">
                                            <p:cTn id="49" dur="500" fill="hold"/>
                                            <p:tgtEl>
                                              <p:spTgt spid="79"/>
                                            </p:tgtEl>
                                            <p:attrNameLst>
                                              <p:attrName>ppt_x</p:attrName>
                                            </p:attrNameLst>
                                          </p:cBhvr>
                                          <p:tavLst>
                                            <p:tav tm="0">
                                              <p:val>
                                                <p:strVal val="#ppt_x"/>
                                              </p:val>
                                            </p:tav>
                                            <p:tav tm="100000">
                                              <p:val>
                                                <p:strVal val="#ppt_x"/>
                                              </p:val>
                                            </p:tav>
                                          </p:tavLst>
                                        </p:anim>
                                        <p:anim calcmode="lin" valueType="num">
                                          <p:cBhvr additive="base">
                                            <p:cTn id="50" dur="500" fill="hold"/>
                                            <p:tgtEl>
                                              <p:spTgt spid="79"/>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80"/>
                                            </p:tgtEl>
                                            <p:attrNameLst>
                                              <p:attrName>style.visibility</p:attrName>
                                            </p:attrNameLst>
                                          </p:cBhvr>
                                          <p:to>
                                            <p:strVal val="visible"/>
                                          </p:to>
                                        </p:set>
                                        <p:anim calcmode="lin" valueType="num">
                                          <p:cBhvr additive="base">
                                            <p:cTn id="53" dur="500" fill="hold"/>
                                            <p:tgtEl>
                                              <p:spTgt spid="80"/>
                                            </p:tgtEl>
                                            <p:attrNameLst>
                                              <p:attrName>ppt_x</p:attrName>
                                            </p:attrNameLst>
                                          </p:cBhvr>
                                          <p:tavLst>
                                            <p:tav tm="0">
                                              <p:val>
                                                <p:strVal val="#ppt_x"/>
                                              </p:val>
                                            </p:tav>
                                            <p:tav tm="100000">
                                              <p:val>
                                                <p:strVal val="#ppt_x"/>
                                              </p:val>
                                            </p:tav>
                                          </p:tavLst>
                                        </p:anim>
                                        <p:anim calcmode="lin" valueType="num">
                                          <p:cBhvr additive="base">
                                            <p:cTn id="54" dur="500" fill="hold"/>
                                            <p:tgtEl>
                                              <p:spTgt spid="80"/>
                                            </p:tgtEl>
                                            <p:attrNameLst>
                                              <p:attrName>ppt_y</p:attrName>
                                            </p:attrNameLst>
                                          </p:cBhvr>
                                          <p:tavLst>
                                            <p:tav tm="0">
                                              <p:val>
                                                <p:strVal val="1+#ppt_h/2"/>
                                              </p:val>
                                            </p:tav>
                                            <p:tav tm="100000">
                                              <p:val>
                                                <p:strVal val="#ppt_y"/>
                                              </p:val>
                                            </p:tav>
                                          </p:tavLst>
                                        </p:anim>
                                      </p:childTnLst>
                                    </p:cTn>
                                  </p:par>
                                  <p:par>
                                    <p:cTn id="55" presetID="2" presetClass="entr" presetSubtype="4" fill="hold" grpId="0" nodeType="withEffect">
                                      <p:stCondLst>
                                        <p:cond delay="0"/>
                                      </p:stCondLst>
                                      <p:childTnLst>
                                        <p:set>
                                          <p:cBhvr>
                                            <p:cTn id="56" dur="1" fill="hold">
                                              <p:stCondLst>
                                                <p:cond delay="0"/>
                                              </p:stCondLst>
                                            </p:cTn>
                                            <p:tgtEl>
                                              <p:spTgt spid="81"/>
                                            </p:tgtEl>
                                            <p:attrNameLst>
                                              <p:attrName>style.visibility</p:attrName>
                                            </p:attrNameLst>
                                          </p:cBhvr>
                                          <p:to>
                                            <p:strVal val="visible"/>
                                          </p:to>
                                        </p:set>
                                        <p:anim calcmode="lin" valueType="num">
                                          <p:cBhvr additive="base">
                                            <p:cTn id="57" dur="500" fill="hold"/>
                                            <p:tgtEl>
                                              <p:spTgt spid="81"/>
                                            </p:tgtEl>
                                            <p:attrNameLst>
                                              <p:attrName>ppt_x</p:attrName>
                                            </p:attrNameLst>
                                          </p:cBhvr>
                                          <p:tavLst>
                                            <p:tav tm="0">
                                              <p:val>
                                                <p:strVal val="#ppt_x"/>
                                              </p:val>
                                            </p:tav>
                                            <p:tav tm="100000">
                                              <p:val>
                                                <p:strVal val="#ppt_x"/>
                                              </p:val>
                                            </p:tav>
                                          </p:tavLst>
                                        </p:anim>
                                        <p:anim calcmode="lin" valueType="num">
                                          <p:cBhvr additive="base">
                                            <p:cTn id="58" dur="500" fill="hold"/>
                                            <p:tgtEl>
                                              <p:spTgt spid="81"/>
                                            </p:tgtEl>
                                            <p:attrNameLst>
                                              <p:attrName>ppt_y</p:attrName>
                                            </p:attrNameLst>
                                          </p:cBhvr>
                                          <p:tavLst>
                                            <p:tav tm="0">
                                              <p:val>
                                                <p:strVal val="1+#ppt_h/2"/>
                                              </p:val>
                                            </p:tav>
                                            <p:tav tm="100000">
                                              <p:val>
                                                <p:strVal val="#ppt_y"/>
                                              </p:val>
                                            </p:tav>
                                          </p:tavLst>
                                        </p:anim>
                                      </p:childTnLst>
                                    </p:cTn>
                                  </p:par>
                                  <p:par>
                                    <p:cTn id="59" presetID="2" presetClass="entr" presetSubtype="4" fill="hold" grpId="0" nodeType="withEffect">
                                      <p:stCondLst>
                                        <p:cond delay="0"/>
                                      </p:stCondLst>
                                      <p:childTnLst>
                                        <p:set>
                                          <p:cBhvr>
                                            <p:cTn id="60" dur="1" fill="hold">
                                              <p:stCondLst>
                                                <p:cond delay="0"/>
                                              </p:stCondLst>
                                            </p:cTn>
                                            <p:tgtEl>
                                              <p:spTgt spid="82"/>
                                            </p:tgtEl>
                                            <p:attrNameLst>
                                              <p:attrName>style.visibility</p:attrName>
                                            </p:attrNameLst>
                                          </p:cBhvr>
                                          <p:to>
                                            <p:strVal val="visible"/>
                                          </p:to>
                                        </p:set>
                                        <p:anim calcmode="lin" valueType="num">
                                          <p:cBhvr additive="base">
                                            <p:cTn id="61" dur="500" fill="hold"/>
                                            <p:tgtEl>
                                              <p:spTgt spid="82"/>
                                            </p:tgtEl>
                                            <p:attrNameLst>
                                              <p:attrName>ppt_x</p:attrName>
                                            </p:attrNameLst>
                                          </p:cBhvr>
                                          <p:tavLst>
                                            <p:tav tm="0">
                                              <p:val>
                                                <p:strVal val="#ppt_x"/>
                                              </p:val>
                                            </p:tav>
                                            <p:tav tm="100000">
                                              <p:val>
                                                <p:strVal val="#ppt_x"/>
                                              </p:val>
                                            </p:tav>
                                          </p:tavLst>
                                        </p:anim>
                                        <p:anim calcmode="lin" valueType="num">
                                          <p:cBhvr additive="base">
                                            <p:cTn id="62" dur="500" fill="hold"/>
                                            <p:tgtEl>
                                              <p:spTgt spid="82"/>
                                            </p:tgtEl>
                                            <p:attrNameLst>
                                              <p:attrName>ppt_y</p:attrName>
                                            </p:attrNameLst>
                                          </p:cBhvr>
                                          <p:tavLst>
                                            <p:tav tm="0">
                                              <p:val>
                                                <p:strVal val="1+#ppt_h/2"/>
                                              </p:val>
                                            </p:tav>
                                            <p:tav tm="100000">
                                              <p:val>
                                                <p:strVal val="#ppt_y"/>
                                              </p:val>
                                            </p:tav>
                                          </p:tavLst>
                                        </p:anim>
                                      </p:childTnLst>
                                    </p:cTn>
                                  </p:par>
                                  <p:par>
                                    <p:cTn id="63" presetID="2" presetClass="entr" presetSubtype="4" fill="hold" grpId="0" nodeType="withEffect">
                                      <p:stCondLst>
                                        <p:cond delay="0"/>
                                      </p:stCondLst>
                                      <p:childTnLst>
                                        <p:set>
                                          <p:cBhvr>
                                            <p:cTn id="64" dur="1" fill="hold">
                                              <p:stCondLst>
                                                <p:cond delay="0"/>
                                              </p:stCondLst>
                                            </p:cTn>
                                            <p:tgtEl>
                                              <p:spTgt spid="91"/>
                                            </p:tgtEl>
                                            <p:attrNameLst>
                                              <p:attrName>style.visibility</p:attrName>
                                            </p:attrNameLst>
                                          </p:cBhvr>
                                          <p:to>
                                            <p:strVal val="visible"/>
                                          </p:to>
                                        </p:set>
                                        <p:anim calcmode="lin" valueType="num">
                                          <p:cBhvr additive="base">
                                            <p:cTn id="65" dur="500" fill="hold"/>
                                            <p:tgtEl>
                                              <p:spTgt spid="91"/>
                                            </p:tgtEl>
                                            <p:attrNameLst>
                                              <p:attrName>ppt_x</p:attrName>
                                            </p:attrNameLst>
                                          </p:cBhvr>
                                          <p:tavLst>
                                            <p:tav tm="0">
                                              <p:val>
                                                <p:strVal val="#ppt_x"/>
                                              </p:val>
                                            </p:tav>
                                            <p:tav tm="100000">
                                              <p:val>
                                                <p:strVal val="#ppt_x"/>
                                              </p:val>
                                            </p:tav>
                                          </p:tavLst>
                                        </p:anim>
                                        <p:anim calcmode="lin" valueType="num">
                                          <p:cBhvr additive="base">
                                            <p:cTn id="66" dur="500" fill="hold"/>
                                            <p:tgtEl>
                                              <p:spTgt spid="91"/>
                                            </p:tgtEl>
                                            <p:attrNameLst>
                                              <p:attrName>ppt_y</p:attrName>
                                            </p:attrNameLst>
                                          </p:cBhvr>
                                          <p:tavLst>
                                            <p:tav tm="0">
                                              <p:val>
                                                <p:strVal val="1+#ppt_h/2"/>
                                              </p:val>
                                            </p:tav>
                                            <p:tav tm="100000">
                                              <p:val>
                                                <p:strVal val="#ppt_y"/>
                                              </p:val>
                                            </p:tav>
                                          </p:tavLst>
                                        </p:anim>
                                      </p:childTnLst>
                                    </p:cTn>
                                  </p:par>
                                  <p:par>
                                    <p:cTn id="67" presetID="2" presetClass="entr" presetSubtype="4" fill="hold" grpId="0" nodeType="withEffect">
                                      <p:stCondLst>
                                        <p:cond delay="0"/>
                                      </p:stCondLst>
                                      <p:childTnLst>
                                        <p:set>
                                          <p:cBhvr>
                                            <p:cTn id="68" dur="1" fill="hold">
                                              <p:stCondLst>
                                                <p:cond delay="0"/>
                                              </p:stCondLst>
                                            </p:cTn>
                                            <p:tgtEl>
                                              <p:spTgt spid="92"/>
                                            </p:tgtEl>
                                            <p:attrNameLst>
                                              <p:attrName>style.visibility</p:attrName>
                                            </p:attrNameLst>
                                          </p:cBhvr>
                                          <p:to>
                                            <p:strVal val="visible"/>
                                          </p:to>
                                        </p:set>
                                        <p:anim calcmode="lin" valueType="num">
                                          <p:cBhvr additive="base">
                                            <p:cTn id="69" dur="500" fill="hold"/>
                                            <p:tgtEl>
                                              <p:spTgt spid="92"/>
                                            </p:tgtEl>
                                            <p:attrNameLst>
                                              <p:attrName>ppt_x</p:attrName>
                                            </p:attrNameLst>
                                          </p:cBhvr>
                                          <p:tavLst>
                                            <p:tav tm="0">
                                              <p:val>
                                                <p:strVal val="#ppt_x"/>
                                              </p:val>
                                            </p:tav>
                                            <p:tav tm="100000">
                                              <p:val>
                                                <p:strVal val="#ppt_x"/>
                                              </p:val>
                                            </p:tav>
                                          </p:tavLst>
                                        </p:anim>
                                        <p:anim calcmode="lin" valueType="num">
                                          <p:cBhvr additive="base">
                                            <p:cTn id="70" dur="500" fill="hold"/>
                                            <p:tgtEl>
                                              <p:spTgt spid="92"/>
                                            </p:tgtEl>
                                            <p:attrNameLst>
                                              <p:attrName>ppt_y</p:attrName>
                                            </p:attrNameLst>
                                          </p:cBhvr>
                                          <p:tavLst>
                                            <p:tav tm="0">
                                              <p:val>
                                                <p:strVal val="1+#ppt_h/2"/>
                                              </p:val>
                                            </p:tav>
                                            <p:tav tm="100000">
                                              <p:val>
                                                <p:strVal val="#ppt_y"/>
                                              </p:val>
                                            </p:tav>
                                          </p:tavLst>
                                        </p:anim>
                                      </p:childTnLst>
                                    </p:cTn>
                                  </p:par>
                                  <p:par>
                                    <p:cTn id="71" presetID="2" presetClass="entr" presetSubtype="4" fill="hold" grpId="0" nodeType="withEffect">
                                      <p:stCondLst>
                                        <p:cond delay="0"/>
                                      </p:stCondLst>
                                      <p:childTnLst>
                                        <p:set>
                                          <p:cBhvr>
                                            <p:cTn id="72" dur="1" fill="hold">
                                              <p:stCondLst>
                                                <p:cond delay="0"/>
                                              </p:stCondLst>
                                            </p:cTn>
                                            <p:tgtEl>
                                              <p:spTgt spid="93"/>
                                            </p:tgtEl>
                                            <p:attrNameLst>
                                              <p:attrName>style.visibility</p:attrName>
                                            </p:attrNameLst>
                                          </p:cBhvr>
                                          <p:to>
                                            <p:strVal val="visible"/>
                                          </p:to>
                                        </p:set>
                                        <p:anim calcmode="lin" valueType="num">
                                          <p:cBhvr additive="base">
                                            <p:cTn id="73" dur="500" fill="hold"/>
                                            <p:tgtEl>
                                              <p:spTgt spid="93"/>
                                            </p:tgtEl>
                                            <p:attrNameLst>
                                              <p:attrName>ppt_x</p:attrName>
                                            </p:attrNameLst>
                                          </p:cBhvr>
                                          <p:tavLst>
                                            <p:tav tm="0">
                                              <p:val>
                                                <p:strVal val="#ppt_x"/>
                                              </p:val>
                                            </p:tav>
                                            <p:tav tm="100000">
                                              <p:val>
                                                <p:strVal val="#ppt_x"/>
                                              </p:val>
                                            </p:tav>
                                          </p:tavLst>
                                        </p:anim>
                                        <p:anim calcmode="lin" valueType="num">
                                          <p:cBhvr additive="base">
                                            <p:cTn id="74" dur="500" fill="hold"/>
                                            <p:tgtEl>
                                              <p:spTgt spid="93"/>
                                            </p:tgtEl>
                                            <p:attrNameLst>
                                              <p:attrName>ppt_y</p:attrName>
                                            </p:attrNameLst>
                                          </p:cBhvr>
                                          <p:tavLst>
                                            <p:tav tm="0">
                                              <p:val>
                                                <p:strVal val="1+#ppt_h/2"/>
                                              </p:val>
                                            </p:tav>
                                            <p:tav tm="100000">
                                              <p:val>
                                                <p:strVal val="#ppt_y"/>
                                              </p:val>
                                            </p:tav>
                                          </p:tavLst>
                                        </p:anim>
                                      </p:childTnLst>
                                    </p:cTn>
                                  </p:par>
                                  <p:par>
                                    <p:cTn id="75" presetID="2" presetClass="entr" presetSubtype="4" fill="hold" grpId="0" nodeType="withEffect">
                                      <p:stCondLst>
                                        <p:cond delay="0"/>
                                      </p:stCondLst>
                                      <p:childTnLst>
                                        <p:set>
                                          <p:cBhvr>
                                            <p:cTn id="76" dur="1" fill="hold">
                                              <p:stCondLst>
                                                <p:cond delay="0"/>
                                              </p:stCondLst>
                                            </p:cTn>
                                            <p:tgtEl>
                                              <p:spTgt spid="94"/>
                                            </p:tgtEl>
                                            <p:attrNameLst>
                                              <p:attrName>style.visibility</p:attrName>
                                            </p:attrNameLst>
                                          </p:cBhvr>
                                          <p:to>
                                            <p:strVal val="visible"/>
                                          </p:to>
                                        </p:set>
                                        <p:anim calcmode="lin" valueType="num">
                                          <p:cBhvr additive="base">
                                            <p:cTn id="77" dur="500" fill="hold"/>
                                            <p:tgtEl>
                                              <p:spTgt spid="94"/>
                                            </p:tgtEl>
                                            <p:attrNameLst>
                                              <p:attrName>ppt_x</p:attrName>
                                            </p:attrNameLst>
                                          </p:cBhvr>
                                          <p:tavLst>
                                            <p:tav tm="0">
                                              <p:val>
                                                <p:strVal val="#ppt_x"/>
                                              </p:val>
                                            </p:tav>
                                            <p:tav tm="100000">
                                              <p:val>
                                                <p:strVal val="#ppt_x"/>
                                              </p:val>
                                            </p:tav>
                                          </p:tavLst>
                                        </p:anim>
                                        <p:anim calcmode="lin" valueType="num">
                                          <p:cBhvr additive="base">
                                            <p:cTn id="78" dur="500" fill="hold"/>
                                            <p:tgtEl>
                                              <p:spTgt spid="94"/>
                                            </p:tgtEl>
                                            <p:attrNameLst>
                                              <p:attrName>ppt_y</p:attrName>
                                            </p:attrNameLst>
                                          </p:cBhvr>
                                          <p:tavLst>
                                            <p:tav tm="0">
                                              <p:val>
                                                <p:strVal val="1+#ppt_h/2"/>
                                              </p:val>
                                            </p:tav>
                                            <p:tav tm="100000">
                                              <p:val>
                                                <p:strVal val="#ppt_y"/>
                                              </p:val>
                                            </p:tav>
                                          </p:tavLst>
                                        </p:anim>
                                      </p:childTnLst>
                                    </p:cTn>
                                  </p:par>
                                  <p:par>
                                    <p:cTn id="79" presetID="2" presetClass="entr" presetSubtype="4" fill="hold" grpId="0" nodeType="withEffect">
                                      <p:stCondLst>
                                        <p:cond delay="0"/>
                                      </p:stCondLst>
                                      <p:childTnLst>
                                        <p:set>
                                          <p:cBhvr>
                                            <p:cTn id="80" dur="1" fill="hold">
                                              <p:stCondLst>
                                                <p:cond delay="0"/>
                                              </p:stCondLst>
                                            </p:cTn>
                                            <p:tgtEl>
                                              <p:spTgt spid="95"/>
                                            </p:tgtEl>
                                            <p:attrNameLst>
                                              <p:attrName>style.visibility</p:attrName>
                                            </p:attrNameLst>
                                          </p:cBhvr>
                                          <p:to>
                                            <p:strVal val="visible"/>
                                          </p:to>
                                        </p:set>
                                        <p:anim calcmode="lin" valueType="num">
                                          <p:cBhvr additive="base">
                                            <p:cTn id="81" dur="500" fill="hold"/>
                                            <p:tgtEl>
                                              <p:spTgt spid="95"/>
                                            </p:tgtEl>
                                            <p:attrNameLst>
                                              <p:attrName>ppt_x</p:attrName>
                                            </p:attrNameLst>
                                          </p:cBhvr>
                                          <p:tavLst>
                                            <p:tav tm="0">
                                              <p:val>
                                                <p:strVal val="#ppt_x"/>
                                              </p:val>
                                            </p:tav>
                                            <p:tav tm="100000">
                                              <p:val>
                                                <p:strVal val="#ppt_x"/>
                                              </p:val>
                                            </p:tav>
                                          </p:tavLst>
                                        </p:anim>
                                        <p:anim calcmode="lin" valueType="num">
                                          <p:cBhvr additive="base">
                                            <p:cTn id="82" dur="500" fill="hold"/>
                                            <p:tgtEl>
                                              <p:spTgt spid="95"/>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0"/>
                                      </p:stCondLst>
                                      <p:childTnLst>
                                        <p:set>
                                          <p:cBhvr>
                                            <p:cTn id="84" dur="1" fill="hold">
                                              <p:stCondLst>
                                                <p:cond delay="0"/>
                                              </p:stCondLst>
                                            </p:cTn>
                                            <p:tgtEl>
                                              <p:spTgt spid="96"/>
                                            </p:tgtEl>
                                            <p:attrNameLst>
                                              <p:attrName>style.visibility</p:attrName>
                                            </p:attrNameLst>
                                          </p:cBhvr>
                                          <p:to>
                                            <p:strVal val="visible"/>
                                          </p:to>
                                        </p:set>
                                        <p:anim calcmode="lin" valueType="num">
                                          <p:cBhvr additive="base">
                                            <p:cTn id="85" dur="500" fill="hold"/>
                                            <p:tgtEl>
                                              <p:spTgt spid="96"/>
                                            </p:tgtEl>
                                            <p:attrNameLst>
                                              <p:attrName>ppt_x</p:attrName>
                                            </p:attrNameLst>
                                          </p:cBhvr>
                                          <p:tavLst>
                                            <p:tav tm="0">
                                              <p:val>
                                                <p:strVal val="#ppt_x"/>
                                              </p:val>
                                            </p:tav>
                                            <p:tav tm="100000">
                                              <p:val>
                                                <p:strVal val="#ppt_x"/>
                                              </p:val>
                                            </p:tav>
                                          </p:tavLst>
                                        </p:anim>
                                        <p:anim calcmode="lin" valueType="num">
                                          <p:cBhvr additive="base">
                                            <p:cTn id="86" dur="500" fill="hold"/>
                                            <p:tgtEl>
                                              <p:spTgt spid="96"/>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0"/>
                                      </p:stCondLst>
                                      <p:childTnLst>
                                        <p:set>
                                          <p:cBhvr>
                                            <p:cTn id="88" dur="1" fill="hold">
                                              <p:stCondLst>
                                                <p:cond delay="0"/>
                                              </p:stCondLst>
                                            </p:cTn>
                                            <p:tgtEl>
                                              <p:spTgt spid="97"/>
                                            </p:tgtEl>
                                            <p:attrNameLst>
                                              <p:attrName>style.visibility</p:attrName>
                                            </p:attrNameLst>
                                          </p:cBhvr>
                                          <p:to>
                                            <p:strVal val="visible"/>
                                          </p:to>
                                        </p:set>
                                        <p:anim calcmode="lin" valueType="num">
                                          <p:cBhvr additive="base">
                                            <p:cTn id="89" dur="500" fill="hold"/>
                                            <p:tgtEl>
                                              <p:spTgt spid="97"/>
                                            </p:tgtEl>
                                            <p:attrNameLst>
                                              <p:attrName>ppt_x</p:attrName>
                                            </p:attrNameLst>
                                          </p:cBhvr>
                                          <p:tavLst>
                                            <p:tav tm="0">
                                              <p:val>
                                                <p:strVal val="#ppt_x"/>
                                              </p:val>
                                            </p:tav>
                                            <p:tav tm="100000">
                                              <p:val>
                                                <p:strVal val="#ppt_x"/>
                                              </p:val>
                                            </p:tav>
                                          </p:tavLst>
                                        </p:anim>
                                        <p:anim calcmode="lin" valueType="num">
                                          <p:cBhvr additive="base">
                                            <p:cTn id="90" dur="500" fill="hold"/>
                                            <p:tgtEl>
                                              <p:spTgt spid="97"/>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0"/>
                                      </p:stCondLst>
                                      <p:childTnLst>
                                        <p:set>
                                          <p:cBhvr>
                                            <p:cTn id="92" dur="1" fill="hold">
                                              <p:stCondLst>
                                                <p:cond delay="0"/>
                                              </p:stCondLst>
                                            </p:cTn>
                                            <p:tgtEl>
                                              <p:spTgt spid="98"/>
                                            </p:tgtEl>
                                            <p:attrNameLst>
                                              <p:attrName>style.visibility</p:attrName>
                                            </p:attrNameLst>
                                          </p:cBhvr>
                                          <p:to>
                                            <p:strVal val="visible"/>
                                          </p:to>
                                        </p:set>
                                        <p:anim calcmode="lin" valueType="num">
                                          <p:cBhvr additive="base">
                                            <p:cTn id="93" dur="500" fill="hold"/>
                                            <p:tgtEl>
                                              <p:spTgt spid="98"/>
                                            </p:tgtEl>
                                            <p:attrNameLst>
                                              <p:attrName>ppt_x</p:attrName>
                                            </p:attrNameLst>
                                          </p:cBhvr>
                                          <p:tavLst>
                                            <p:tav tm="0">
                                              <p:val>
                                                <p:strVal val="#ppt_x"/>
                                              </p:val>
                                            </p:tav>
                                            <p:tav tm="100000">
                                              <p:val>
                                                <p:strVal val="#ppt_x"/>
                                              </p:val>
                                            </p:tav>
                                          </p:tavLst>
                                        </p:anim>
                                        <p:anim calcmode="lin" valueType="num">
                                          <p:cBhvr additive="base">
                                            <p:cTn id="94" dur="500" fill="hold"/>
                                            <p:tgtEl>
                                              <p:spTgt spid="98"/>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0"/>
                                      </p:stCondLst>
                                      <p:childTnLst>
                                        <p:set>
                                          <p:cBhvr>
                                            <p:cTn id="96" dur="1" fill="hold">
                                              <p:stCondLst>
                                                <p:cond delay="0"/>
                                              </p:stCondLst>
                                            </p:cTn>
                                            <p:tgtEl>
                                              <p:spTgt spid="99"/>
                                            </p:tgtEl>
                                            <p:attrNameLst>
                                              <p:attrName>style.visibility</p:attrName>
                                            </p:attrNameLst>
                                          </p:cBhvr>
                                          <p:to>
                                            <p:strVal val="visible"/>
                                          </p:to>
                                        </p:set>
                                        <p:anim calcmode="lin" valueType="num">
                                          <p:cBhvr additive="base">
                                            <p:cTn id="97" dur="500" fill="hold"/>
                                            <p:tgtEl>
                                              <p:spTgt spid="99"/>
                                            </p:tgtEl>
                                            <p:attrNameLst>
                                              <p:attrName>ppt_x</p:attrName>
                                            </p:attrNameLst>
                                          </p:cBhvr>
                                          <p:tavLst>
                                            <p:tav tm="0">
                                              <p:val>
                                                <p:strVal val="#ppt_x"/>
                                              </p:val>
                                            </p:tav>
                                            <p:tav tm="100000">
                                              <p:val>
                                                <p:strVal val="#ppt_x"/>
                                              </p:val>
                                            </p:tav>
                                          </p:tavLst>
                                        </p:anim>
                                        <p:anim calcmode="lin" valueType="num">
                                          <p:cBhvr additive="base">
                                            <p:cTn id="98" dur="500" fill="hold"/>
                                            <p:tgtEl>
                                              <p:spTgt spid="99"/>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0"/>
                                      </p:stCondLst>
                                      <p:childTnLst>
                                        <p:set>
                                          <p:cBhvr>
                                            <p:cTn id="100" dur="1" fill="hold">
                                              <p:stCondLst>
                                                <p:cond delay="0"/>
                                              </p:stCondLst>
                                            </p:cTn>
                                            <p:tgtEl>
                                              <p:spTgt spid="72"/>
                                            </p:tgtEl>
                                            <p:attrNameLst>
                                              <p:attrName>style.visibility</p:attrName>
                                            </p:attrNameLst>
                                          </p:cBhvr>
                                          <p:to>
                                            <p:strVal val="visible"/>
                                          </p:to>
                                        </p:set>
                                        <p:anim calcmode="lin" valueType="num">
                                          <p:cBhvr additive="base">
                                            <p:cTn id="101" dur="500" fill="hold"/>
                                            <p:tgtEl>
                                              <p:spTgt spid="72"/>
                                            </p:tgtEl>
                                            <p:attrNameLst>
                                              <p:attrName>ppt_x</p:attrName>
                                            </p:attrNameLst>
                                          </p:cBhvr>
                                          <p:tavLst>
                                            <p:tav tm="0">
                                              <p:val>
                                                <p:strVal val="#ppt_x"/>
                                              </p:val>
                                            </p:tav>
                                            <p:tav tm="100000">
                                              <p:val>
                                                <p:strVal val="#ppt_x"/>
                                              </p:val>
                                            </p:tav>
                                          </p:tavLst>
                                        </p:anim>
                                        <p:anim calcmode="lin" valueType="num">
                                          <p:cBhvr additive="base">
                                            <p:cTn id="102" dur="500" fill="hold"/>
                                            <p:tgtEl>
                                              <p:spTgt spid="72"/>
                                            </p:tgtEl>
                                            <p:attrNameLst>
                                              <p:attrName>ppt_y</p:attrName>
                                            </p:attrNameLst>
                                          </p:cBhvr>
                                          <p:tavLst>
                                            <p:tav tm="0">
                                              <p:val>
                                                <p:strVal val="1+#ppt_h/2"/>
                                              </p:val>
                                            </p:tav>
                                            <p:tav tm="100000">
                                              <p:val>
                                                <p:strVal val="#ppt_y"/>
                                              </p:val>
                                            </p:tav>
                                          </p:tavLst>
                                        </p:anim>
                                      </p:childTnLst>
                                    </p:cTn>
                                  </p:par>
                                  <p:par>
                                    <p:cTn id="103" presetID="2" presetClass="entr" presetSubtype="4" fill="hold" nodeType="withEffect">
                                      <p:stCondLst>
                                        <p:cond delay="0"/>
                                      </p:stCondLst>
                                      <p:childTnLst>
                                        <p:set>
                                          <p:cBhvr>
                                            <p:cTn id="104" dur="1" fill="hold">
                                              <p:stCondLst>
                                                <p:cond delay="0"/>
                                              </p:stCondLst>
                                            </p:cTn>
                                            <p:tgtEl>
                                              <p:spTgt spid="83"/>
                                            </p:tgtEl>
                                            <p:attrNameLst>
                                              <p:attrName>style.visibility</p:attrName>
                                            </p:attrNameLst>
                                          </p:cBhvr>
                                          <p:to>
                                            <p:strVal val="visible"/>
                                          </p:to>
                                        </p:set>
                                        <p:anim calcmode="lin" valueType="num">
                                          <p:cBhvr additive="base">
                                            <p:cTn id="105" dur="500" fill="hold"/>
                                            <p:tgtEl>
                                              <p:spTgt spid="83"/>
                                            </p:tgtEl>
                                            <p:attrNameLst>
                                              <p:attrName>ppt_x</p:attrName>
                                            </p:attrNameLst>
                                          </p:cBhvr>
                                          <p:tavLst>
                                            <p:tav tm="0">
                                              <p:val>
                                                <p:strVal val="#ppt_x"/>
                                              </p:val>
                                            </p:tav>
                                            <p:tav tm="100000">
                                              <p:val>
                                                <p:strVal val="#ppt_x"/>
                                              </p:val>
                                            </p:tav>
                                          </p:tavLst>
                                        </p:anim>
                                        <p:anim calcmode="lin" valueType="num">
                                          <p:cBhvr additive="base">
                                            <p:cTn id="106" dur="500" fill="hold"/>
                                            <p:tgtEl>
                                              <p:spTgt spid="83"/>
                                            </p:tgtEl>
                                            <p:attrNameLst>
                                              <p:attrName>ppt_y</p:attrName>
                                            </p:attrNameLst>
                                          </p:cBhvr>
                                          <p:tavLst>
                                            <p:tav tm="0">
                                              <p:val>
                                                <p:strVal val="1+#ppt_h/2"/>
                                              </p:val>
                                            </p:tav>
                                            <p:tav tm="100000">
                                              <p:val>
                                                <p:strVal val="#ppt_y"/>
                                              </p:val>
                                            </p:tav>
                                          </p:tavLst>
                                        </p:anim>
                                      </p:childTnLst>
                                    </p:cTn>
                                  </p:par>
                                  <p:par>
                                    <p:cTn id="107" presetID="2" presetClass="entr" presetSubtype="4" fill="hold" nodeType="withEffect">
                                      <p:stCondLst>
                                        <p:cond delay="0"/>
                                      </p:stCondLst>
                                      <p:childTnLst>
                                        <p:set>
                                          <p:cBhvr>
                                            <p:cTn id="108" dur="1" fill="hold">
                                              <p:stCondLst>
                                                <p:cond delay="0"/>
                                              </p:stCondLst>
                                            </p:cTn>
                                            <p:tgtEl>
                                              <p:spTgt spid="84"/>
                                            </p:tgtEl>
                                            <p:attrNameLst>
                                              <p:attrName>style.visibility</p:attrName>
                                            </p:attrNameLst>
                                          </p:cBhvr>
                                          <p:to>
                                            <p:strVal val="visible"/>
                                          </p:to>
                                        </p:set>
                                        <p:anim calcmode="lin" valueType="num">
                                          <p:cBhvr additive="base">
                                            <p:cTn id="109" dur="500" fill="hold"/>
                                            <p:tgtEl>
                                              <p:spTgt spid="84"/>
                                            </p:tgtEl>
                                            <p:attrNameLst>
                                              <p:attrName>ppt_x</p:attrName>
                                            </p:attrNameLst>
                                          </p:cBhvr>
                                          <p:tavLst>
                                            <p:tav tm="0">
                                              <p:val>
                                                <p:strVal val="#ppt_x"/>
                                              </p:val>
                                            </p:tav>
                                            <p:tav tm="100000">
                                              <p:val>
                                                <p:strVal val="#ppt_x"/>
                                              </p:val>
                                            </p:tav>
                                          </p:tavLst>
                                        </p:anim>
                                        <p:anim calcmode="lin" valueType="num">
                                          <p:cBhvr additive="base">
                                            <p:cTn id="110" dur="500" fill="hold"/>
                                            <p:tgtEl>
                                              <p:spTgt spid="84"/>
                                            </p:tgtEl>
                                            <p:attrNameLst>
                                              <p:attrName>ppt_y</p:attrName>
                                            </p:attrNameLst>
                                          </p:cBhvr>
                                          <p:tavLst>
                                            <p:tav tm="0">
                                              <p:val>
                                                <p:strVal val="1+#ppt_h/2"/>
                                              </p:val>
                                            </p:tav>
                                            <p:tav tm="100000">
                                              <p:val>
                                                <p:strVal val="#ppt_y"/>
                                              </p:val>
                                            </p:tav>
                                          </p:tavLst>
                                        </p:anim>
                                      </p:childTnLst>
                                    </p:cTn>
                                  </p:par>
                                  <p:par>
                                    <p:cTn id="111" presetID="2" presetClass="entr" presetSubtype="4" fill="hold" nodeType="withEffect">
                                      <p:stCondLst>
                                        <p:cond delay="0"/>
                                      </p:stCondLst>
                                      <p:childTnLst>
                                        <p:set>
                                          <p:cBhvr>
                                            <p:cTn id="112" dur="1" fill="hold">
                                              <p:stCondLst>
                                                <p:cond delay="0"/>
                                              </p:stCondLst>
                                            </p:cTn>
                                            <p:tgtEl>
                                              <p:spTgt spid="85"/>
                                            </p:tgtEl>
                                            <p:attrNameLst>
                                              <p:attrName>style.visibility</p:attrName>
                                            </p:attrNameLst>
                                          </p:cBhvr>
                                          <p:to>
                                            <p:strVal val="visible"/>
                                          </p:to>
                                        </p:set>
                                        <p:anim calcmode="lin" valueType="num">
                                          <p:cBhvr additive="base">
                                            <p:cTn id="113" dur="500" fill="hold"/>
                                            <p:tgtEl>
                                              <p:spTgt spid="85"/>
                                            </p:tgtEl>
                                            <p:attrNameLst>
                                              <p:attrName>ppt_x</p:attrName>
                                            </p:attrNameLst>
                                          </p:cBhvr>
                                          <p:tavLst>
                                            <p:tav tm="0">
                                              <p:val>
                                                <p:strVal val="#ppt_x"/>
                                              </p:val>
                                            </p:tav>
                                            <p:tav tm="100000">
                                              <p:val>
                                                <p:strVal val="#ppt_x"/>
                                              </p:val>
                                            </p:tav>
                                          </p:tavLst>
                                        </p:anim>
                                        <p:anim calcmode="lin" valueType="num">
                                          <p:cBhvr additive="base">
                                            <p:cTn id="114" dur="500" fill="hold"/>
                                            <p:tgtEl>
                                              <p:spTgt spid="85"/>
                                            </p:tgtEl>
                                            <p:attrNameLst>
                                              <p:attrName>ppt_y</p:attrName>
                                            </p:attrNameLst>
                                          </p:cBhvr>
                                          <p:tavLst>
                                            <p:tav tm="0">
                                              <p:val>
                                                <p:strVal val="1+#ppt_h/2"/>
                                              </p:val>
                                            </p:tav>
                                            <p:tav tm="100000">
                                              <p:val>
                                                <p:strVal val="#ppt_y"/>
                                              </p:val>
                                            </p:tav>
                                          </p:tavLst>
                                        </p:anim>
                                      </p:childTnLst>
                                    </p:cTn>
                                  </p:par>
                                  <p:par>
                                    <p:cTn id="115" presetID="2" presetClass="entr" presetSubtype="4" fill="hold" nodeType="withEffect">
                                      <p:stCondLst>
                                        <p:cond delay="0"/>
                                      </p:stCondLst>
                                      <p:childTnLst>
                                        <p:set>
                                          <p:cBhvr>
                                            <p:cTn id="116" dur="1" fill="hold">
                                              <p:stCondLst>
                                                <p:cond delay="0"/>
                                              </p:stCondLst>
                                            </p:cTn>
                                            <p:tgtEl>
                                              <p:spTgt spid="86"/>
                                            </p:tgtEl>
                                            <p:attrNameLst>
                                              <p:attrName>style.visibility</p:attrName>
                                            </p:attrNameLst>
                                          </p:cBhvr>
                                          <p:to>
                                            <p:strVal val="visible"/>
                                          </p:to>
                                        </p:set>
                                        <p:anim calcmode="lin" valueType="num">
                                          <p:cBhvr additive="base">
                                            <p:cTn id="117" dur="500" fill="hold"/>
                                            <p:tgtEl>
                                              <p:spTgt spid="86"/>
                                            </p:tgtEl>
                                            <p:attrNameLst>
                                              <p:attrName>ppt_x</p:attrName>
                                            </p:attrNameLst>
                                          </p:cBhvr>
                                          <p:tavLst>
                                            <p:tav tm="0">
                                              <p:val>
                                                <p:strVal val="#ppt_x"/>
                                              </p:val>
                                            </p:tav>
                                            <p:tav tm="100000">
                                              <p:val>
                                                <p:strVal val="#ppt_x"/>
                                              </p:val>
                                            </p:tav>
                                          </p:tavLst>
                                        </p:anim>
                                        <p:anim calcmode="lin" valueType="num">
                                          <p:cBhvr additive="base">
                                            <p:cTn id="118" dur="500" fill="hold"/>
                                            <p:tgtEl>
                                              <p:spTgt spid="86"/>
                                            </p:tgtEl>
                                            <p:attrNameLst>
                                              <p:attrName>ppt_y</p:attrName>
                                            </p:attrNameLst>
                                          </p:cBhvr>
                                          <p:tavLst>
                                            <p:tav tm="0">
                                              <p:val>
                                                <p:strVal val="1+#ppt_h/2"/>
                                              </p:val>
                                            </p:tav>
                                            <p:tav tm="100000">
                                              <p:val>
                                                <p:strVal val="#ppt_y"/>
                                              </p:val>
                                            </p:tav>
                                          </p:tavLst>
                                        </p:anim>
                                      </p:childTnLst>
                                    </p:cTn>
                                  </p:par>
                                  <p:par>
                                    <p:cTn id="119" presetID="2" presetClass="entr" presetSubtype="4" fill="hold" nodeType="withEffect">
                                      <p:stCondLst>
                                        <p:cond delay="0"/>
                                      </p:stCondLst>
                                      <p:childTnLst>
                                        <p:set>
                                          <p:cBhvr>
                                            <p:cTn id="120" dur="1" fill="hold">
                                              <p:stCondLst>
                                                <p:cond delay="0"/>
                                              </p:stCondLst>
                                            </p:cTn>
                                            <p:tgtEl>
                                              <p:spTgt spid="87"/>
                                            </p:tgtEl>
                                            <p:attrNameLst>
                                              <p:attrName>style.visibility</p:attrName>
                                            </p:attrNameLst>
                                          </p:cBhvr>
                                          <p:to>
                                            <p:strVal val="visible"/>
                                          </p:to>
                                        </p:set>
                                        <p:anim calcmode="lin" valueType="num">
                                          <p:cBhvr additive="base">
                                            <p:cTn id="121" dur="500" fill="hold"/>
                                            <p:tgtEl>
                                              <p:spTgt spid="87"/>
                                            </p:tgtEl>
                                            <p:attrNameLst>
                                              <p:attrName>ppt_x</p:attrName>
                                            </p:attrNameLst>
                                          </p:cBhvr>
                                          <p:tavLst>
                                            <p:tav tm="0">
                                              <p:val>
                                                <p:strVal val="#ppt_x"/>
                                              </p:val>
                                            </p:tav>
                                            <p:tav tm="100000">
                                              <p:val>
                                                <p:strVal val="#ppt_x"/>
                                              </p:val>
                                            </p:tav>
                                          </p:tavLst>
                                        </p:anim>
                                        <p:anim calcmode="lin" valueType="num">
                                          <p:cBhvr additive="base">
                                            <p:cTn id="122" dur="500" fill="hold"/>
                                            <p:tgtEl>
                                              <p:spTgt spid="87"/>
                                            </p:tgtEl>
                                            <p:attrNameLst>
                                              <p:attrName>ppt_y</p:attrName>
                                            </p:attrNameLst>
                                          </p:cBhvr>
                                          <p:tavLst>
                                            <p:tav tm="0">
                                              <p:val>
                                                <p:strVal val="1+#ppt_h/2"/>
                                              </p:val>
                                            </p:tav>
                                            <p:tav tm="100000">
                                              <p:val>
                                                <p:strVal val="#ppt_y"/>
                                              </p:val>
                                            </p:tav>
                                          </p:tavLst>
                                        </p:anim>
                                      </p:childTnLst>
                                    </p:cTn>
                                  </p:par>
                                  <p:par>
                                    <p:cTn id="123" presetID="2" presetClass="entr" presetSubtype="4" fill="hold" nodeType="withEffect">
                                      <p:stCondLst>
                                        <p:cond delay="0"/>
                                      </p:stCondLst>
                                      <p:childTnLst>
                                        <p:set>
                                          <p:cBhvr>
                                            <p:cTn id="124" dur="1" fill="hold">
                                              <p:stCondLst>
                                                <p:cond delay="0"/>
                                              </p:stCondLst>
                                            </p:cTn>
                                            <p:tgtEl>
                                              <p:spTgt spid="88"/>
                                            </p:tgtEl>
                                            <p:attrNameLst>
                                              <p:attrName>style.visibility</p:attrName>
                                            </p:attrNameLst>
                                          </p:cBhvr>
                                          <p:to>
                                            <p:strVal val="visible"/>
                                          </p:to>
                                        </p:set>
                                        <p:anim calcmode="lin" valueType="num">
                                          <p:cBhvr additive="base">
                                            <p:cTn id="125" dur="500" fill="hold"/>
                                            <p:tgtEl>
                                              <p:spTgt spid="88"/>
                                            </p:tgtEl>
                                            <p:attrNameLst>
                                              <p:attrName>ppt_x</p:attrName>
                                            </p:attrNameLst>
                                          </p:cBhvr>
                                          <p:tavLst>
                                            <p:tav tm="0">
                                              <p:val>
                                                <p:strVal val="#ppt_x"/>
                                              </p:val>
                                            </p:tav>
                                            <p:tav tm="100000">
                                              <p:val>
                                                <p:strVal val="#ppt_x"/>
                                              </p:val>
                                            </p:tav>
                                          </p:tavLst>
                                        </p:anim>
                                        <p:anim calcmode="lin" valueType="num">
                                          <p:cBhvr additive="base">
                                            <p:cTn id="126" dur="500" fill="hold"/>
                                            <p:tgtEl>
                                              <p:spTgt spid="88"/>
                                            </p:tgtEl>
                                            <p:attrNameLst>
                                              <p:attrName>ppt_y</p:attrName>
                                            </p:attrNameLst>
                                          </p:cBhvr>
                                          <p:tavLst>
                                            <p:tav tm="0">
                                              <p:val>
                                                <p:strVal val="1+#ppt_h/2"/>
                                              </p:val>
                                            </p:tav>
                                            <p:tav tm="100000">
                                              <p:val>
                                                <p:strVal val="#ppt_y"/>
                                              </p:val>
                                            </p:tav>
                                          </p:tavLst>
                                        </p:anim>
                                      </p:childTnLst>
                                    </p:cTn>
                                  </p:par>
                                  <p:par>
                                    <p:cTn id="127" presetID="2" presetClass="entr" presetSubtype="4" fill="hold" nodeType="withEffect">
                                      <p:stCondLst>
                                        <p:cond delay="0"/>
                                      </p:stCondLst>
                                      <p:childTnLst>
                                        <p:set>
                                          <p:cBhvr>
                                            <p:cTn id="128" dur="1" fill="hold">
                                              <p:stCondLst>
                                                <p:cond delay="0"/>
                                              </p:stCondLst>
                                            </p:cTn>
                                            <p:tgtEl>
                                              <p:spTgt spid="89"/>
                                            </p:tgtEl>
                                            <p:attrNameLst>
                                              <p:attrName>style.visibility</p:attrName>
                                            </p:attrNameLst>
                                          </p:cBhvr>
                                          <p:to>
                                            <p:strVal val="visible"/>
                                          </p:to>
                                        </p:set>
                                        <p:anim calcmode="lin" valueType="num">
                                          <p:cBhvr additive="base">
                                            <p:cTn id="129" dur="500" fill="hold"/>
                                            <p:tgtEl>
                                              <p:spTgt spid="89"/>
                                            </p:tgtEl>
                                            <p:attrNameLst>
                                              <p:attrName>ppt_x</p:attrName>
                                            </p:attrNameLst>
                                          </p:cBhvr>
                                          <p:tavLst>
                                            <p:tav tm="0">
                                              <p:val>
                                                <p:strVal val="#ppt_x"/>
                                              </p:val>
                                            </p:tav>
                                            <p:tav tm="100000">
                                              <p:val>
                                                <p:strVal val="#ppt_x"/>
                                              </p:val>
                                            </p:tav>
                                          </p:tavLst>
                                        </p:anim>
                                        <p:anim calcmode="lin" valueType="num">
                                          <p:cBhvr additive="base">
                                            <p:cTn id="130" dur="500" fill="hold"/>
                                            <p:tgtEl>
                                              <p:spTgt spid="89"/>
                                            </p:tgtEl>
                                            <p:attrNameLst>
                                              <p:attrName>ppt_y</p:attrName>
                                            </p:attrNameLst>
                                          </p:cBhvr>
                                          <p:tavLst>
                                            <p:tav tm="0">
                                              <p:val>
                                                <p:strVal val="1+#ppt_h/2"/>
                                              </p:val>
                                            </p:tav>
                                            <p:tav tm="100000">
                                              <p:val>
                                                <p:strVal val="#ppt_y"/>
                                              </p:val>
                                            </p:tav>
                                          </p:tavLst>
                                        </p:anim>
                                      </p:childTnLst>
                                    </p:cTn>
                                  </p:par>
                                  <p:par>
                                    <p:cTn id="131" presetID="2" presetClass="entr" presetSubtype="4" fill="hold" nodeType="withEffect">
                                      <p:stCondLst>
                                        <p:cond delay="0"/>
                                      </p:stCondLst>
                                      <p:childTnLst>
                                        <p:set>
                                          <p:cBhvr>
                                            <p:cTn id="132" dur="1" fill="hold">
                                              <p:stCondLst>
                                                <p:cond delay="0"/>
                                              </p:stCondLst>
                                            </p:cTn>
                                            <p:tgtEl>
                                              <p:spTgt spid="90"/>
                                            </p:tgtEl>
                                            <p:attrNameLst>
                                              <p:attrName>style.visibility</p:attrName>
                                            </p:attrNameLst>
                                          </p:cBhvr>
                                          <p:to>
                                            <p:strVal val="visible"/>
                                          </p:to>
                                        </p:set>
                                        <p:anim calcmode="lin" valueType="num">
                                          <p:cBhvr additive="base">
                                            <p:cTn id="133" dur="500" fill="hold"/>
                                            <p:tgtEl>
                                              <p:spTgt spid="90"/>
                                            </p:tgtEl>
                                            <p:attrNameLst>
                                              <p:attrName>ppt_x</p:attrName>
                                            </p:attrNameLst>
                                          </p:cBhvr>
                                          <p:tavLst>
                                            <p:tav tm="0">
                                              <p:val>
                                                <p:strVal val="#ppt_x"/>
                                              </p:val>
                                            </p:tav>
                                            <p:tav tm="100000">
                                              <p:val>
                                                <p:strVal val="#ppt_x"/>
                                              </p:val>
                                            </p:tav>
                                          </p:tavLst>
                                        </p:anim>
                                        <p:anim calcmode="lin" valueType="num">
                                          <p:cBhvr additive="base">
                                            <p:cTn id="134" dur="500" fill="hold"/>
                                            <p:tgtEl>
                                              <p:spTgt spid="90"/>
                                            </p:tgtEl>
                                            <p:attrNameLst>
                                              <p:attrName>ppt_y</p:attrName>
                                            </p:attrNameLst>
                                          </p:cBhvr>
                                          <p:tavLst>
                                            <p:tav tm="0">
                                              <p:val>
                                                <p:strVal val="1+#ppt_h/2"/>
                                              </p:val>
                                            </p:tav>
                                            <p:tav tm="100000">
                                              <p:val>
                                                <p:strVal val="#ppt_y"/>
                                              </p:val>
                                            </p:tav>
                                          </p:tavLst>
                                        </p:anim>
                                      </p:childTnLst>
                                    </p:cTn>
                                  </p:par>
                                  <p:par>
                                    <p:cTn id="135" presetID="42" presetClass="entr" presetSubtype="0" fill="hold" grpId="0" nodeType="withEffect">
                                      <p:stCondLst>
                                        <p:cond delay="0"/>
                                      </p:stCondLst>
                                      <p:childTnLst>
                                        <p:set>
                                          <p:cBhvr>
                                            <p:cTn id="136" dur="1" fill="hold">
                                              <p:stCondLst>
                                                <p:cond delay="0"/>
                                              </p:stCondLst>
                                            </p:cTn>
                                            <p:tgtEl>
                                              <p:spTgt spid="48"/>
                                            </p:tgtEl>
                                            <p:attrNameLst>
                                              <p:attrName>style.visibility</p:attrName>
                                            </p:attrNameLst>
                                          </p:cBhvr>
                                          <p:to>
                                            <p:strVal val="visible"/>
                                          </p:to>
                                        </p:set>
                                        <p:animEffect transition="in" filter="fade">
                                          <p:cBhvr>
                                            <p:cTn id="137" dur="1000"/>
                                            <p:tgtEl>
                                              <p:spTgt spid="48"/>
                                            </p:tgtEl>
                                          </p:cBhvr>
                                        </p:animEffect>
                                        <p:anim calcmode="lin" valueType="num">
                                          <p:cBhvr>
                                            <p:cTn id="138" dur="1000" fill="hold"/>
                                            <p:tgtEl>
                                              <p:spTgt spid="48"/>
                                            </p:tgtEl>
                                            <p:attrNameLst>
                                              <p:attrName>ppt_x</p:attrName>
                                            </p:attrNameLst>
                                          </p:cBhvr>
                                          <p:tavLst>
                                            <p:tav tm="0">
                                              <p:val>
                                                <p:strVal val="#ppt_x"/>
                                              </p:val>
                                            </p:tav>
                                            <p:tav tm="100000">
                                              <p:val>
                                                <p:strVal val="#ppt_x"/>
                                              </p:val>
                                            </p:tav>
                                          </p:tavLst>
                                        </p:anim>
                                        <p:anim calcmode="lin" valueType="num">
                                          <p:cBhvr>
                                            <p:cTn id="139" dur="1000" fill="hold"/>
                                            <p:tgtEl>
                                              <p:spTgt spid="48"/>
                                            </p:tgtEl>
                                            <p:attrNameLst>
                                              <p:attrName>ppt_y</p:attrName>
                                            </p:attrNameLst>
                                          </p:cBhvr>
                                          <p:tavLst>
                                            <p:tav tm="0">
                                              <p:val>
                                                <p:strVal val="#ppt_y+.1"/>
                                              </p:val>
                                            </p:tav>
                                            <p:tav tm="100000">
                                              <p:val>
                                                <p:strVal val="#ppt_y"/>
                                              </p:val>
                                            </p:tav>
                                          </p:tavLst>
                                        </p:anim>
                                      </p:childTnLst>
                                    </p:cTn>
                                  </p:par>
                                </p:childTnLst>
                              </p:cTn>
                            </p:par>
                            <p:par>
                              <p:cTn id="140" fill="hold">
                                <p:stCondLst>
                                  <p:cond delay="2800"/>
                                </p:stCondLst>
                                <p:childTnLst>
                                  <p:par>
                                    <p:cTn id="141" presetID="31" presetClass="entr" presetSubtype="0" fill="hold" grpId="0" nodeType="afterEffect">
                                      <p:stCondLst>
                                        <p:cond delay="0"/>
                                      </p:stCondLst>
                                      <p:childTnLst>
                                        <p:set>
                                          <p:cBhvr>
                                            <p:cTn id="142" dur="1" fill="hold">
                                              <p:stCondLst>
                                                <p:cond delay="0"/>
                                              </p:stCondLst>
                                            </p:cTn>
                                            <p:tgtEl>
                                              <p:spTgt spid="49"/>
                                            </p:tgtEl>
                                            <p:attrNameLst>
                                              <p:attrName>style.visibility</p:attrName>
                                            </p:attrNameLst>
                                          </p:cBhvr>
                                          <p:to>
                                            <p:strVal val="visible"/>
                                          </p:to>
                                        </p:set>
                                        <p:anim calcmode="lin" valueType="num">
                                          <p:cBhvr>
                                            <p:cTn id="143" dur="1000" fill="hold"/>
                                            <p:tgtEl>
                                              <p:spTgt spid="49"/>
                                            </p:tgtEl>
                                            <p:attrNameLst>
                                              <p:attrName>ppt_w</p:attrName>
                                            </p:attrNameLst>
                                          </p:cBhvr>
                                          <p:tavLst>
                                            <p:tav tm="0">
                                              <p:val>
                                                <p:fltVal val="0"/>
                                              </p:val>
                                            </p:tav>
                                            <p:tav tm="100000">
                                              <p:val>
                                                <p:strVal val="#ppt_w"/>
                                              </p:val>
                                            </p:tav>
                                          </p:tavLst>
                                        </p:anim>
                                        <p:anim calcmode="lin" valueType="num">
                                          <p:cBhvr>
                                            <p:cTn id="144" dur="1000" fill="hold"/>
                                            <p:tgtEl>
                                              <p:spTgt spid="49"/>
                                            </p:tgtEl>
                                            <p:attrNameLst>
                                              <p:attrName>ppt_h</p:attrName>
                                            </p:attrNameLst>
                                          </p:cBhvr>
                                          <p:tavLst>
                                            <p:tav tm="0">
                                              <p:val>
                                                <p:fltVal val="0"/>
                                              </p:val>
                                            </p:tav>
                                            <p:tav tm="100000">
                                              <p:val>
                                                <p:strVal val="#ppt_h"/>
                                              </p:val>
                                            </p:tav>
                                          </p:tavLst>
                                        </p:anim>
                                        <p:anim calcmode="lin" valueType="num">
                                          <p:cBhvr>
                                            <p:cTn id="145" dur="1000" fill="hold"/>
                                            <p:tgtEl>
                                              <p:spTgt spid="49"/>
                                            </p:tgtEl>
                                            <p:attrNameLst>
                                              <p:attrName>style.rotation</p:attrName>
                                            </p:attrNameLst>
                                          </p:cBhvr>
                                          <p:tavLst>
                                            <p:tav tm="0">
                                              <p:val>
                                                <p:fltVal val="90"/>
                                              </p:val>
                                            </p:tav>
                                            <p:tav tm="100000">
                                              <p:val>
                                                <p:fltVal val="0"/>
                                              </p:val>
                                            </p:tav>
                                          </p:tavLst>
                                        </p:anim>
                                        <p:animEffect transition="in" filter="fade">
                                          <p:cBhvr>
                                            <p:cTn id="146" dur="10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0" grpId="0"/>
          <p:bldP spid="71" grpId="0"/>
          <p:bldP spid="72" grpId="0" animBg="1"/>
          <p:bldP spid="73" grpId="0"/>
          <p:bldP spid="74" grpId="0"/>
          <p:bldP spid="75" grpId="0"/>
          <p:bldP spid="76" grpId="0"/>
          <p:bldP spid="77" grpId="0"/>
          <p:bldP spid="78" grpId="0"/>
          <p:bldP spid="79" grpId="0"/>
          <p:bldP spid="80" grpId="0"/>
          <p:bldP spid="81" grpId="0"/>
          <p:bldP spid="82" grpId="0"/>
          <p:bldP spid="91" grpId="0"/>
          <p:bldP spid="92" grpId="0"/>
          <p:bldP spid="93" grpId="0"/>
          <p:bldP spid="94" grpId="0"/>
          <p:bldP spid="95" grpId="0"/>
          <p:bldP spid="96" grpId="0"/>
          <p:bldP spid="97" grpId="0"/>
          <p:bldP spid="98" grpId="0"/>
          <p:bldP spid="99" grpId="0"/>
          <p:bldP spid="48" grpId="0"/>
          <p:bldP spid="49" grpId="0" bldLvl="0" animBg="1"/>
        </p:bldLst>
      </p:timing>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任意多边形: 形状 13"/>
          <p:cNvSpPr/>
          <p:nvPr/>
        </p:nvSpPr>
        <p:spPr>
          <a:xfrm rot="21019517">
            <a:off x="-613021" y="-396909"/>
            <a:ext cx="6941942" cy="6940407"/>
          </a:xfrm>
          <a:custGeom>
            <a:avLst/>
            <a:gdLst>
              <a:gd name="connsiteX0" fmla="*/ 613277 w 3866328"/>
              <a:gd name="connsiteY0" fmla="*/ 140207 h 4172679"/>
              <a:gd name="connsiteX1" fmla="*/ 2546080 w 3866328"/>
              <a:gd name="connsiteY1" fmla="*/ 399531 h 4172679"/>
              <a:gd name="connsiteX2" fmla="*/ 3805207 w 3866328"/>
              <a:gd name="connsiteY2" fmla="*/ 1545372 h 4172679"/>
              <a:gd name="connsiteX3" fmla="*/ 3807012 w 3866328"/>
              <a:gd name="connsiteY3" fmla="*/ 1550368 h 4172679"/>
              <a:gd name="connsiteX4" fmla="*/ 3829988 w 3866328"/>
              <a:gd name="connsiteY4" fmla="*/ 1589517 h 4172679"/>
              <a:gd name="connsiteX5" fmla="*/ 3865844 w 3866328"/>
              <a:gd name="connsiteY5" fmla="*/ 1770949 h 4172679"/>
              <a:gd name="connsiteX6" fmla="*/ 3864378 w 3866328"/>
              <a:gd name="connsiteY6" fmla="*/ 1791606 h 4172679"/>
              <a:gd name="connsiteX7" fmla="*/ 3866328 w 3866328"/>
              <a:gd name="connsiteY7" fmla="*/ 1834775 h 4172679"/>
              <a:gd name="connsiteX8" fmla="*/ 3853401 w 3866328"/>
              <a:gd name="connsiteY8" fmla="*/ 1920995 h 4172679"/>
              <a:gd name="connsiteX9" fmla="*/ 3843093 w 3866328"/>
              <a:gd name="connsiteY9" fmla="*/ 1947820 h 4172679"/>
              <a:gd name="connsiteX10" fmla="*/ 3834969 w 3866328"/>
              <a:gd name="connsiteY10" fmla="*/ 1986353 h 4172679"/>
              <a:gd name="connsiteX11" fmla="*/ 2672420 w 3866328"/>
              <a:gd name="connsiteY11" fmla="*/ 3433435 h 4172679"/>
              <a:gd name="connsiteX12" fmla="*/ 856034 w 3866328"/>
              <a:gd name="connsiteY12" fmla="*/ 4165915 h 4172679"/>
              <a:gd name="connsiteX13" fmla="*/ 774152 w 3866328"/>
              <a:gd name="connsiteY13" fmla="*/ 4149628 h 4172679"/>
              <a:gd name="connsiteX14" fmla="*/ 763689 w 3866328"/>
              <a:gd name="connsiteY14" fmla="*/ 4148356 h 4172679"/>
              <a:gd name="connsiteX15" fmla="*/ 758900 w 3866328"/>
              <a:gd name="connsiteY15" fmla="*/ 4146595 h 4172679"/>
              <a:gd name="connsiteX16" fmla="*/ 753837 w 3866328"/>
              <a:gd name="connsiteY16" fmla="*/ 4145587 h 4172679"/>
              <a:gd name="connsiteX17" fmla="*/ 691610 w 3866328"/>
              <a:gd name="connsiteY17" fmla="*/ 4121853 h 4172679"/>
              <a:gd name="connsiteX18" fmla="*/ 679226 w 3866328"/>
              <a:gd name="connsiteY18" fmla="*/ 4117300 h 4172679"/>
              <a:gd name="connsiteX19" fmla="*/ 678511 w 3866328"/>
              <a:gd name="connsiteY19" fmla="*/ 4116857 h 4172679"/>
              <a:gd name="connsiteX20" fmla="*/ 664236 w 3866328"/>
              <a:gd name="connsiteY20" fmla="*/ 4111412 h 4172679"/>
              <a:gd name="connsiteX21" fmla="*/ 588310 w 3866328"/>
              <a:gd name="connsiteY21" fmla="*/ 4063104 h 4172679"/>
              <a:gd name="connsiteX22" fmla="*/ 556369 w 3866328"/>
              <a:gd name="connsiteY22" fmla="*/ 4030352 h 4172679"/>
              <a:gd name="connsiteX23" fmla="*/ 519547 w 3866328"/>
              <a:gd name="connsiteY23" fmla="*/ 3997884 h 4172679"/>
              <a:gd name="connsiteX24" fmla="*/ 0 w 3866328"/>
              <a:gd name="connsiteY24" fmla="*/ 2109537 h 4172679"/>
              <a:gd name="connsiteX25" fmla="*/ 597702 w 3866328"/>
              <a:gd name="connsiteY25" fmla="*/ 152275 h 4172679"/>
              <a:gd name="connsiteX26" fmla="*/ 605929 w 3866328"/>
              <a:gd name="connsiteY26" fmla="*/ 147179 h 4172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66328" h="4172679">
                <a:moveTo>
                  <a:pt x="613277" y="140207"/>
                </a:moveTo>
                <a:cubicBezTo>
                  <a:pt x="942882" y="-114697"/>
                  <a:pt x="1743763" y="-18409"/>
                  <a:pt x="2546080" y="399531"/>
                </a:cubicBezTo>
                <a:cubicBezTo>
                  <a:pt x="3176472" y="727912"/>
                  <a:pt x="3643634" y="1169373"/>
                  <a:pt x="3805207" y="1545372"/>
                </a:cubicBezTo>
                <a:lnTo>
                  <a:pt x="3807012" y="1550368"/>
                </a:lnTo>
                <a:lnTo>
                  <a:pt x="3829988" y="1589517"/>
                </a:lnTo>
                <a:cubicBezTo>
                  <a:pt x="3853560" y="1643474"/>
                  <a:pt x="3865262" y="1704381"/>
                  <a:pt x="3865844" y="1770949"/>
                </a:cubicBezTo>
                <a:lnTo>
                  <a:pt x="3864378" y="1791606"/>
                </a:lnTo>
                <a:lnTo>
                  <a:pt x="3866328" y="1834775"/>
                </a:lnTo>
                <a:cubicBezTo>
                  <a:pt x="3864901" y="1864503"/>
                  <a:pt x="3860627" y="1893288"/>
                  <a:pt x="3853401" y="1920995"/>
                </a:cubicBezTo>
                <a:lnTo>
                  <a:pt x="3843093" y="1947820"/>
                </a:lnTo>
                <a:lnTo>
                  <a:pt x="3834969" y="1986353"/>
                </a:lnTo>
                <a:cubicBezTo>
                  <a:pt x="3719934" y="2407688"/>
                  <a:pt x="3291040" y="2961393"/>
                  <a:pt x="2672420" y="3433435"/>
                </a:cubicBezTo>
                <a:cubicBezTo>
                  <a:pt x="1997562" y="3948390"/>
                  <a:pt x="1288580" y="4219908"/>
                  <a:pt x="856034" y="4165915"/>
                </a:cubicBezTo>
                <a:lnTo>
                  <a:pt x="774152" y="4149628"/>
                </a:lnTo>
                <a:lnTo>
                  <a:pt x="763689" y="4148356"/>
                </a:lnTo>
                <a:lnTo>
                  <a:pt x="758900" y="4146595"/>
                </a:lnTo>
                <a:lnTo>
                  <a:pt x="753837" y="4145587"/>
                </a:lnTo>
                <a:lnTo>
                  <a:pt x="691610" y="4121853"/>
                </a:lnTo>
                <a:lnTo>
                  <a:pt x="679226" y="4117300"/>
                </a:lnTo>
                <a:lnTo>
                  <a:pt x="678511" y="4116857"/>
                </a:lnTo>
                <a:lnTo>
                  <a:pt x="664236" y="4111412"/>
                </a:lnTo>
                <a:cubicBezTo>
                  <a:pt x="636588" y="4097681"/>
                  <a:pt x="611219" y="4081594"/>
                  <a:pt x="588310" y="4063104"/>
                </a:cubicBezTo>
                <a:lnTo>
                  <a:pt x="556369" y="4030352"/>
                </a:lnTo>
                <a:lnTo>
                  <a:pt x="519547" y="3997884"/>
                </a:lnTo>
                <a:cubicBezTo>
                  <a:pt x="214231" y="3686768"/>
                  <a:pt x="0" y="2958426"/>
                  <a:pt x="0" y="2109537"/>
                </a:cubicBezTo>
                <a:cubicBezTo>
                  <a:pt x="0" y="1189907"/>
                  <a:pt x="251424" y="411752"/>
                  <a:pt x="597702" y="152275"/>
                </a:cubicBezTo>
                <a:lnTo>
                  <a:pt x="605929" y="147179"/>
                </a:lnTo>
                <a:close/>
              </a:path>
            </a:pathLst>
          </a:custGeom>
          <a:gradFill>
            <a:gsLst>
              <a:gs pos="97000">
                <a:srgbClr val="DEDEFF"/>
              </a:gs>
              <a:gs pos="1770">
                <a:srgbClr val="45A3D2"/>
              </a:gs>
              <a:gs pos="44000">
                <a:srgbClr val="9D8EFF"/>
              </a:gs>
            </a:gsLst>
            <a:lin ang="2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17"/>
          <p:cNvSpPr txBox="1"/>
          <p:nvPr/>
        </p:nvSpPr>
        <p:spPr>
          <a:xfrm>
            <a:off x="788859" y="2511254"/>
            <a:ext cx="3548280" cy="938719"/>
          </a:xfrm>
          <a:prstGeom prst="rect">
            <a:avLst/>
          </a:prstGeom>
          <a:noFill/>
        </p:spPr>
        <p:txBody>
          <a:bodyPr wrap="none" rtlCol="0">
            <a:spAutoFit/>
          </a:bodyPr>
          <a:lstStyle/>
          <a:p>
            <a:pPr algn="ctr"/>
            <a:r>
              <a:rPr lang="en-US" altLang="zh-CN" sz="5500" b="1" dirty="0">
                <a:solidFill>
                  <a:schemeClr val="bg1"/>
                </a:solidFill>
                <a:latin typeface="微软雅黑" panose="020B0503020204020204" pitchFamily="34" charset="-122"/>
                <a:ea typeface="微软雅黑" panose="020B0503020204020204" pitchFamily="34" charset="-122"/>
              </a:rPr>
              <a:t>PART   01</a:t>
            </a:r>
            <a:endParaRPr lang="zh-CN" altLang="en-US" sz="5500" b="1" dirty="0">
              <a:solidFill>
                <a:schemeClr val="bg1"/>
              </a:solidFill>
              <a:latin typeface="微软雅黑" panose="020B0503020204020204" pitchFamily="34" charset="-122"/>
              <a:ea typeface="微软雅黑" panose="020B0503020204020204" pitchFamily="34" charset="-122"/>
            </a:endParaRPr>
          </a:p>
        </p:txBody>
      </p:sp>
      <p:sp>
        <p:nvSpPr>
          <p:cNvPr id="20" name="TextBox 17"/>
          <p:cNvSpPr txBox="1"/>
          <p:nvPr/>
        </p:nvSpPr>
        <p:spPr>
          <a:xfrm>
            <a:off x="6889068" y="1572913"/>
            <a:ext cx="4416594" cy="938719"/>
          </a:xfrm>
          <a:prstGeom prst="rect">
            <a:avLst/>
          </a:prstGeom>
          <a:noFill/>
        </p:spPr>
        <p:txBody>
          <a:bodyPr wrap="none" rtlCol="0">
            <a:spAutoFit/>
          </a:bodyPr>
          <a:lstStyle/>
          <a:p>
            <a:r>
              <a:rPr lang="zh-CN" altLang="en-US" sz="5500" b="1" dirty="0">
                <a:solidFill>
                  <a:srgbClr val="7B77FF"/>
                </a:solidFill>
                <a:latin typeface="微软雅黑" panose="020B0503020204020204" pitchFamily="34" charset="-122"/>
                <a:ea typeface="微软雅黑" panose="020B0503020204020204" pitchFamily="34" charset="-122"/>
                <a:sym typeface="+mn-lt"/>
              </a:rPr>
              <a:t>项目背景介绍</a:t>
            </a:r>
          </a:p>
        </p:txBody>
      </p:sp>
      <p:sp>
        <p:nvSpPr>
          <p:cNvPr id="21" name="TextBox 17"/>
          <p:cNvSpPr txBox="1"/>
          <p:nvPr/>
        </p:nvSpPr>
        <p:spPr>
          <a:xfrm>
            <a:off x="6907356" y="4513515"/>
            <a:ext cx="2057311" cy="1422954"/>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zh-CN" altLang="en-US" sz="2000" dirty="0">
                <a:solidFill>
                  <a:srgbClr val="7B77FF"/>
                </a:solidFill>
                <a:latin typeface="微软雅黑" panose="020B0503020204020204" pitchFamily="34" charset="-122"/>
                <a:ea typeface="微软雅黑" panose="020B0503020204020204" pitchFamily="34" charset="-122"/>
                <a:sym typeface="+mn-lt"/>
              </a:rPr>
              <a:t>产业背景</a:t>
            </a:r>
          </a:p>
          <a:p>
            <a:pPr marL="342900" indent="-342900">
              <a:lnSpc>
                <a:spcPct val="150000"/>
              </a:lnSpc>
              <a:buFont typeface="Wingdings" panose="05000000000000000000" pitchFamily="2" charset="2"/>
              <a:buChar char="Ø"/>
            </a:pPr>
            <a:r>
              <a:rPr lang="zh-CN" altLang="en-US" sz="2000" dirty="0">
                <a:solidFill>
                  <a:srgbClr val="7B77FF"/>
                </a:solidFill>
                <a:latin typeface="微软雅黑" panose="020B0503020204020204" pitchFamily="34" charset="-122"/>
                <a:ea typeface="微软雅黑" panose="020B0503020204020204" pitchFamily="34" charset="-122"/>
                <a:sym typeface="+mn-lt"/>
              </a:rPr>
              <a:t>产业概况</a:t>
            </a:r>
          </a:p>
          <a:p>
            <a:pPr marL="342900" indent="-342900">
              <a:lnSpc>
                <a:spcPct val="150000"/>
              </a:lnSpc>
              <a:buFont typeface="Wingdings" panose="05000000000000000000" pitchFamily="2" charset="2"/>
              <a:buChar char="Ø"/>
            </a:pPr>
            <a:r>
              <a:rPr lang="zh-CN" altLang="en-US" sz="2000" dirty="0">
                <a:solidFill>
                  <a:srgbClr val="7B77FF"/>
                </a:solidFill>
                <a:latin typeface="微软雅黑" panose="020B0503020204020204" pitchFamily="34" charset="-122"/>
                <a:ea typeface="微软雅黑" panose="020B0503020204020204" pitchFamily="34" charset="-122"/>
                <a:sym typeface="+mn-lt"/>
              </a:rPr>
              <a:t>项目成员</a:t>
            </a:r>
          </a:p>
        </p:txBody>
      </p:sp>
      <p:sp>
        <p:nvSpPr>
          <p:cNvPr id="22" name="矩形 21"/>
          <p:cNvSpPr/>
          <p:nvPr/>
        </p:nvSpPr>
        <p:spPr>
          <a:xfrm>
            <a:off x="6889069" y="3000078"/>
            <a:ext cx="4416594" cy="988476"/>
          </a:xfrm>
          <a:prstGeom prst="rect">
            <a:avLst/>
          </a:prstGeom>
        </p:spPr>
        <p:txBody>
          <a:bodyPr wrap="square">
            <a:spAutoFit/>
          </a:bodyPr>
          <a:lstStyle/>
          <a:p>
            <a:pPr>
              <a:lnSpc>
                <a:spcPct val="150000"/>
              </a:lnSpc>
            </a:pPr>
            <a:r>
              <a:rPr lang="en-US" altLang="zh-CN" sz="1000" dirty="0">
                <a:solidFill>
                  <a:schemeClr val="bg1">
                    <a:lumMod val="75000"/>
                  </a:schemeClr>
                </a:solidFill>
                <a:latin typeface="微软雅黑" panose="020B0503020204020204" pitchFamily="34" charset="-122"/>
                <a:ea typeface="微软雅黑" panose="020B0503020204020204" pitchFamily="34" charset="-122"/>
              </a:rPr>
              <a:t>CLICK HERE TO ENTER THE CONTENT OF THIS SUBTITLE OR RELATED TO THIS GRAPH, DATA STATISTICS, EVENT ANALYSIS, SUMMARY AND OTHER TEXT DESCRIPTION CONTENT, LISTEN TO THE WIND BLOWING, FOR YOUR SPEECH BONUS!</a:t>
            </a:r>
            <a:endParaRPr lang="zh-CN" altLang="en-US" sz="1000" dirty="0">
              <a:solidFill>
                <a:schemeClr val="bg1">
                  <a:lumMod val="75000"/>
                </a:schemeClr>
              </a:solidFill>
              <a:latin typeface="微软雅黑" panose="020B0503020204020204" pitchFamily="34" charset="-122"/>
              <a:ea typeface="微软雅黑" panose="020B0503020204020204" pitchFamily="34" charset="-122"/>
            </a:endParaRPr>
          </a:p>
        </p:txBody>
      </p:sp>
      <p:cxnSp>
        <p:nvCxnSpPr>
          <p:cNvPr id="23" name="直接连接符 22"/>
          <p:cNvCxnSpPr/>
          <p:nvPr/>
        </p:nvCxnSpPr>
        <p:spPr>
          <a:xfrm>
            <a:off x="6907356" y="2741841"/>
            <a:ext cx="2766646" cy="0"/>
          </a:xfrm>
          <a:prstGeom prst="line">
            <a:avLst/>
          </a:prstGeom>
          <a:ln>
            <a:gradFill>
              <a:gsLst>
                <a:gs pos="0">
                  <a:srgbClr val="9D8EFF"/>
                </a:gs>
                <a:gs pos="74000">
                  <a:srgbClr val="7B77FF"/>
                </a:gs>
                <a:gs pos="83000">
                  <a:srgbClr val="EFEFEF"/>
                </a:gs>
                <a:gs pos="100000">
                  <a:srgbClr val="DEDEFF"/>
                </a:gs>
              </a:gsLst>
              <a:lin ang="5400000" scaled="1"/>
            </a:gra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9015937" y="4513515"/>
            <a:ext cx="1865692" cy="961289"/>
          </a:xfrm>
          <a:prstGeom prst="rect">
            <a:avLst/>
          </a:prstGeom>
        </p:spPr>
        <p:txBody>
          <a:bodyPr wrap="square">
            <a:spAutoFit/>
          </a:bodyPr>
          <a:lstStyle/>
          <a:p>
            <a:pPr marL="342900" indent="-342900">
              <a:lnSpc>
                <a:spcPct val="150000"/>
              </a:lnSpc>
              <a:buFont typeface="Wingdings" panose="05000000000000000000" pitchFamily="2" charset="2"/>
              <a:buChar char="Ø"/>
            </a:pPr>
            <a:r>
              <a:rPr lang="zh-CN" altLang="en-US" sz="2000" dirty="0">
                <a:solidFill>
                  <a:srgbClr val="7B77FF"/>
                </a:solidFill>
                <a:latin typeface="微软雅黑" panose="020B0503020204020204" pitchFamily="34" charset="-122"/>
                <a:ea typeface="微软雅黑" panose="020B0503020204020204" pitchFamily="34" charset="-122"/>
                <a:sym typeface="+mn-lt"/>
              </a:rPr>
              <a:t>产品定位</a:t>
            </a:r>
          </a:p>
          <a:p>
            <a:pPr marL="342900" indent="-342900">
              <a:lnSpc>
                <a:spcPct val="150000"/>
              </a:lnSpc>
              <a:buFont typeface="Wingdings" panose="05000000000000000000" pitchFamily="2" charset="2"/>
              <a:buChar char="Ø"/>
            </a:pPr>
            <a:r>
              <a:rPr lang="zh-CN" altLang="en-US" sz="2000" dirty="0">
                <a:solidFill>
                  <a:srgbClr val="7B77FF"/>
                </a:solidFill>
                <a:latin typeface="微软雅黑" panose="020B0503020204020204" pitchFamily="34" charset="-122"/>
                <a:ea typeface="微软雅黑" panose="020B0503020204020204" pitchFamily="34" charset="-122"/>
                <a:sym typeface="+mn-lt"/>
              </a:rPr>
              <a:t>产品亮点</a:t>
            </a: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0-#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52" presetClass="entr" presetSubtype="0"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Scale>
                                      <p:cBhvr>
                                        <p:cTn id="16" dur="1000" decel="50000" fill="hold">
                                          <p:stCondLst>
                                            <p:cond delay="0"/>
                                          </p:stCondLst>
                                        </p:cTn>
                                        <p:tgtEl>
                                          <p:spTgt spid="2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7" dur="1000" decel="50000" fill="hold">
                                          <p:stCondLst>
                                            <p:cond delay="0"/>
                                          </p:stCondLst>
                                        </p:cTn>
                                        <p:tgtEl>
                                          <p:spTgt spid="20"/>
                                        </p:tgtEl>
                                        <p:attrNameLst>
                                          <p:attrName>ppt_x</p:attrName>
                                          <p:attrName>ppt_y</p:attrName>
                                        </p:attrNameLst>
                                      </p:cBhvr>
                                    </p:animMotion>
                                    <p:animEffect transition="in" filter="fade">
                                      <p:cBhvr>
                                        <p:cTn id="18" dur="1000"/>
                                        <p:tgtEl>
                                          <p:spTgt spid="20"/>
                                        </p:tgtEl>
                                      </p:cBhvr>
                                    </p:animEffect>
                                  </p:childTnLst>
                                </p:cTn>
                              </p:par>
                            </p:childTnLst>
                          </p:cTn>
                        </p:par>
                        <p:par>
                          <p:cTn id="19" fill="hold">
                            <p:stCondLst>
                              <p:cond delay="2000"/>
                            </p:stCondLst>
                            <p:childTnLst>
                              <p:par>
                                <p:cTn id="20" presetID="2" presetClass="entr" presetSubtype="2" fill="hold" nodeType="afterEffect">
                                  <p:stCondLst>
                                    <p:cond delay="0"/>
                                  </p:stCondLst>
                                  <p:childTnLst>
                                    <p:set>
                                      <p:cBhvr>
                                        <p:cTn id="21" dur="1" fill="hold">
                                          <p:stCondLst>
                                            <p:cond delay="0"/>
                                          </p:stCondLst>
                                        </p:cTn>
                                        <p:tgtEl>
                                          <p:spTgt spid="23"/>
                                        </p:tgtEl>
                                        <p:attrNameLst>
                                          <p:attrName>style.visibility</p:attrName>
                                        </p:attrNameLst>
                                      </p:cBhvr>
                                      <p:to>
                                        <p:strVal val="visible"/>
                                      </p:to>
                                    </p:set>
                                    <p:anim calcmode="lin" valueType="num">
                                      <p:cBhvr additive="base">
                                        <p:cTn id="22" dur="500" fill="hold"/>
                                        <p:tgtEl>
                                          <p:spTgt spid="23"/>
                                        </p:tgtEl>
                                        <p:attrNameLst>
                                          <p:attrName>ppt_x</p:attrName>
                                        </p:attrNameLst>
                                      </p:cBhvr>
                                      <p:tavLst>
                                        <p:tav tm="0">
                                          <p:val>
                                            <p:strVal val="1+#ppt_w/2"/>
                                          </p:val>
                                        </p:tav>
                                        <p:tav tm="100000">
                                          <p:val>
                                            <p:strVal val="#ppt_x"/>
                                          </p:val>
                                        </p:tav>
                                      </p:tavLst>
                                    </p:anim>
                                    <p:anim calcmode="lin" valueType="num">
                                      <p:cBhvr additive="base">
                                        <p:cTn id="23" dur="500" fill="hold"/>
                                        <p:tgtEl>
                                          <p:spTgt spid="23"/>
                                        </p:tgtEl>
                                        <p:attrNameLst>
                                          <p:attrName>ppt_y</p:attrName>
                                        </p:attrNameLst>
                                      </p:cBhvr>
                                      <p:tavLst>
                                        <p:tav tm="0">
                                          <p:val>
                                            <p:strVal val="#ppt_y"/>
                                          </p:val>
                                        </p:tav>
                                        <p:tav tm="100000">
                                          <p:val>
                                            <p:strVal val="#ppt_y"/>
                                          </p:val>
                                        </p:tav>
                                      </p:tavLst>
                                    </p:anim>
                                  </p:childTnLst>
                                </p:cTn>
                              </p:par>
                            </p:childTnLst>
                          </p:cTn>
                        </p:par>
                        <p:par>
                          <p:cTn id="24" fill="hold">
                            <p:stCondLst>
                              <p:cond delay="2500"/>
                            </p:stCondLst>
                            <p:childTnLst>
                              <p:par>
                                <p:cTn id="25" presetID="2" presetClass="entr" presetSubtype="2" fill="hold" grpId="0" nodeType="after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500" fill="hold"/>
                                        <p:tgtEl>
                                          <p:spTgt spid="22"/>
                                        </p:tgtEl>
                                        <p:attrNameLst>
                                          <p:attrName>ppt_x</p:attrName>
                                        </p:attrNameLst>
                                      </p:cBhvr>
                                      <p:tavLst>
                                        <p:tav tm="0">
                                          <p:val>
                                            <p:strVal val="1+#ppt_w/2"/>
                                          </p:val>
                                        </p:tav>
                                        <p:tav tm="100000">
                                          <p:val>
                                            <p:strVal val="#ppt_x"/>
                                          </p:val>
                                        </p:tav>
                                      </p:tavLst>
                                    </p:anim>
                                    <p:anim calcmode="lin" valueType="num">
                                      <p:cBhvr additive="base">
                                        <p:cTn id="28" dur="500" fill="hold"/>
                                        <p:tgtEl>
                                          <p:spTgt spid="22"/>
                                        </p:tgtEl>
                                        <p:attrNameLst>
                                          <p:attrName>ppt_y</p:attrName>
                                        </p:attrNameLst>
                                      </p:cBhvr>
                                      <p:tavLst>
                                        <p:tav tm="0">
                                          <p:val>
                                            <p:strVal val="#ppt_y"/>
                                          </p:val>
                                        </p:tav>
                                        <p:tav tm="100000">
                                          <p:val>
                                            <p:strVal val="#ppt_y"/>
                                          </p:val>
                                        </p:tav>
                                      </p:tavLst>
                                    </p:anim>
                                  </p:childTnLst>
                                </p:cTn>
                              </p:par>
                            </p:childTnLst>
                          </p:cTn>
                        </p:par>
                        <p:par>
                          <p:cTn id="29" fill="hold">
                            <p:stCondLst>
                              <p:cond delay="3000"/>
                            </p:stCondLst>
                            <p:childTnLst>
                              <p:par>
                                <p:cTn id="30" presetID="15" presetClass="entr" presetSubtype="0" fill="hold" grpId="0" nodeType="afterEffect">
                                  <p:stCondLst>
                                    <p:cond delay="0"/>
                                  </p:stCondLst>
                                  <p:childTnLst>
                                    <p:set>
                                      <p:cBhvr>
                                        <p:cTn id="31" dur="1" fill="hold">
                                          <p:stCondLst>
                                            <p:cond delay="0"/>
                                          </p:stCondLst>
                                        </p:cTn>
                                        <p:tgtEl>
                                          <p:spTgt spid="21"/>
                                        </p:tgtEl>
                                        <p:attrNameLst>
                                          <p:attrName>style.visibility</p:attrName>
                                        </p:attrNameLst>
                                      </p:cBhvr>
                                      <p:to>
                                        <p:strVal val="visible"/>
                                      </p:to>
                                    </p:set>
                                    <p:anim calcmode="lin" valueType="num">
                                      <p:cBhvr>
                                        <p:cTn id="32" dur="1000" fill="hold"/>
                                        <p:tgtEl>
                                          <p:spTgt spid="21"/>
                                        </p:tgtEl>
                                        <p:attrNameLst>
                                          <p:attrName>ppt_w</p:attrName>
                                        </p:attrNameLst>
                                      </p:cBhvr>
                                      <p:tavLst>
                                        <p:tav tm="0">
                                          <p:val>
                                            <p:fltVal val="0"/>
                                          </p:val>
                                        </p:tav>
                                        <p:tav tm="100000">
                                          <p:val>
                                            <p:strVal val="#ppt_w"/>
                                          </p:val>
                                        </p:tav>
                                      </p:tavLst>
                                    </p:anim>
                                    <p:anim calcmode="lin" valueType="num">
                                      <p:cBhvr>
                                        <p:cTn id="33" dur="1000" fill="hold"/>
                                        <p:tgtEl>
                                          <p:spTgt spid="21"/>
                                        </p:tgtEl>
                                        <p:attrNameLst>
                                          <p:attrName>ppt_h</p:attrName>
                                        </p:attrNameLst>
                                      </p:cBhvr>
                                      <p:tavLst>
                                        <p:tav tm="0">
                                          <p:val>
                                            <p:fltVal val="0"/>
                                          </p:val>
                                        </p:tav>
                                        <p:tav tm="100000">
                                          <p:val>
                                            <p:strVal val="#ppt_h"/>
                                          </p:val>
                                        </p:tav>
                                      </p:tavLst>
                                    </p:anim>
                                    <p:anim calcmode="lin" valueType="num">
                                      <p:cBhvr>
                                        <p:cTn id="34" dur="1000" fill="hold"/>
                                        <p:tgtEl>
                                          <p:spTgt spid="21"/>
                                        </p:tgtEl>
                                        <p:attrNameLst>
                                          <p:attrName>ppt_x</p:attrName>
                                        </p:attrNameLst>
                                      </p:cBhvr>
                                      <p:tavLst>
                                        <p:tav tm="0" fmla="#ppt_x+(cos(-2*pi*(1-$))*-#ppt_x-sin(-2*pi*(1-$))*(1-#ppt_y))*(1-$)">
                                          <p:val>
                                            <p:fltVal val="0"/>
                                          </p:val>
                                        </p:tav>
                                        <p:tav tm="100000">
                                          <p:val>
                                            <p:fltVal val="1"/>
                                          </p:val>
                                        </p:tav>
                                      </p:tavLst>
                                    </p:anim>
                                    <p:anim calcmode="lin" valueType="num">
                                      <p:cBhvr>
                                        <p:cTn id="35" dur="1000" fill="hold"/>
                                        <p:tgtEl>
                                          <p:spTgt spid="21"/>
                                        </p:tgtEl>
                                        <p:attrNameLst>
                                          <p:attrName>ppt_y</p:attrName>
                                        </p:attrNameLst>
                                      </p:cBhvr>
                                      <p:tavLst>
                                        <p:tav tm="0" fmla="#ppt_y+(sin(-2*pi*(1-$))*-#ppt_x+cos(-2*pi*(1-$))*(1-#ppt_y))*(1-$)">
                                          <p:val>
                                            <p:fltVal val="0"/>
                                          </p:val>
                                        </p:tav>
                                        <p:tav tm="100000">
                                          <p:val>
                                            <p:fltVal val="1"/>
                                          </p:val>
                                        </p:tav>
                                      </p:tavLst>
                                    </p:anim>
                                  </p:childTnLst>
                                </p:cTn>
                              </p:par>
                            </p:childTnLst>
                          </p:cTn>
                        </p:par>
                        <p:par>
                          <p:cTn id="36" fill="hold">
                            <p:stCondLst>
                              <p:cond delay="4000"/>
                            </p:stCondLst>
                            <p:childTnLst>
                              <p:par>
                                <p:cTn id="37" presetID="15" presetClass="entr" presetSubtype="0" fill="hold" grpId="0" nodeType="afterEffect">
                                  <p:stCondLst>
                                    <p:cond delay="0"/>
                                  </p:stCondLst>
                                  <p:childTnLst>
                                    <p:set>
                                      <p:cBhvr>
                                        <p:cTn id="38" dur="1" fill="hold">
                                          <p:stCondLst>
                                            <p:cond delay="0"/>
                                          </p:stCondLst>
                                        </p:cTn>
                                        <p:tgtEl>
                                          <p:spTgt spid="24"/>
                                        </p:tgtEl>
                                        <p:attrNameLst>
                                          <p:attrName>style.visibility</p:attrName>
                                        </p:attrNameLst>
                                      </p:cBhvr>
                                      <p:to>
                                        <p:strVal val="visible"/>
                                      </p:to>
                                    </p:set>
                                    <p:anim calcmode="lin" valueType="num">
                                      <p:cBhvr>
                                        <p:cTn id="39" dur="1000" fill="hold"/>
                                        <p:tgtEl>
                                          <p:spTgt spid="24"/>
                                        </p:tgtEl>
                                        <p:attrNameLst>
                                          <p:attrName>ppt_w</p:attrName>
                                        </p:attrNameLst>
                                      </p:cBhvr>
                                      <p:tavLst>
                                        <p:tav tm="0">
                                          <p:val>
                                            <p:fltVal val="0"/>
                                          </p:val>
                                        </p:tav>
                                        <p:tav tm="100000">
                                          <p:val>
                                            <p:strVal val="#ppt_w"/>
                                          </p:val>
                                        </p:tav>
                                      </p:tavLst>
                                    </p:anim>
                                    <p:anim calcmode="lin" valueType="num">
                                      <p:cBhvr>
                                        <p:cTn id="40" dur="1000" fill="hold"/>
                                        <p:tgtEl>
                                          <p:spTgt spid="24"/>
                                        </p:tgtEl>
                                        <p:attrNameLst>
                                          <p:attrName>ppt_h</p:attrName>
                                        </p:attrNameLst>
                                      </p:cBhvr>
                                      <p:tavLst>
                                        <p:tav tm="0">
                                          <p:val>
                                            <p:fltVal val="0"/>
                                          </p:val>
                                        </p:tav>
                                        <p:tav tm="100000">
                                          <p:val>
                                            <p:strVal val="#ppt_h"/>
                                          </p:val>
                                        </p:tav>
                                      </p:tavLst>
                                    </p:anim>
                                    <p:anim calcmode="lin" valueType="num">
                                      <p:cBhvr>
                                        <p:cTn id="41" dur="1000" fill="hold"/>
                                        <p:tgtEl>
                                          <p:spTgt spid="24"/>
                                        </p:tgtEl>
                                        <p:attrNameLst>
                                          <p:attrName>ppt_x</p:attrName>
                                        </p:attrNameLst>
                                      </p:cBhvr>
                                      <p:tavLst>
                                        <p:tav tm="0" fmla="#ppt_x+(cos(-2*pi*(1-$))*-#ppt_x-sin(-2*pi*(1-$))*(1-#ppt_y))*(1-$)">
                                          <p:val>
                                            <p:fltVal val="0"/>
                                          </p:val>
                                        </p:tav>
                                        <p:tav tm="100000">
                                          <p:val>
                                            <p:fltVal val="1"/>
                                          </p:val>
                                        </p:tav>
                                      </p:tavLst>
                                    </p:anim>
                                    <p:anim calcmode="lin" valueType="num">
                                      <p:cBhvr>
                                        <p:cTn id="42" dur="1000" fill="hold"/>
                                        <p:tgtEl>
                                          <p:spTgt spid="24"/>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8" grpId="0"/>
      <p:bldP spid="20" grpId="0"/>
      <p:bldP spid="21" grpId="0"/>
      <p:bldP spid="22" grpId="0"/>
      <p:bldP spid="2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文本框 88"/>
          <p:cNvSpPr txBox="1"/>
          <p:nvPr/>
        </p:nvSpPr>
        <p:spPr>
          <a:xfrm>
            <a:off x="1338053" y="2327499"/>
            <a:ext cx="2517256" cy="932563"/>
          </a:xfrm>
          <a:prstGeom prst="rect">
            <a:avLst/>
          </a:prstGeom>
          <a:noFill/>
        </p:spPr>
        <p:txBody>
          <a:bodyPr wrap="square" rtlCol="0">
            <a:spAutoFit/>
          </a:bodyPr>
          <a:lstStyle>
            <a:defPPr>
              <a:defRPr lang="zh-CN"/>
            </a:defPPr>
            <a:lvl1pPr algn="r">
              <a:lnSpc>
                <a:spcPct val="150000"/>
              </a:lnSpc>
              <a:defRPr sz="1400">
                <a:solidFill>
                  <a:schemeClr val="bg1">
                    <a:lumMod val="85000"/>
                  </a:schemeClr>
                </a:solidFill>
                <a:latin typeface="微软雅黑" panose="020B0503020204020204" pitchFamily="34" charset="-122"/>
                <a:ea typeface="微软雅黑" panose="020B0503020204020204" pitchFamily="34" charset="-122"/>
              </a:defRPr>
            </a:lvl1pPr>
          </a:lstStyle>
          <a:p>
            <a:pPr algn="just">
              <a:lnSpc>
                <a:spcPct val="130000"/>
              </a:lnSpc>
            </a:pPr>
            <a:r>
              <a:rPr lang="zh-CN" altLang="en-US" dirty="0">
                <a:solidFill>
                  <a:schemeClr val="tx1">
                    <a:lumMod val="85000"/>
                    <a:lumOff val="15000"/>
                  </a:schemeClr>
                </a:solidFill>
                <a:cs typeface="+mn-ea"/>
                <a:sym typeface="+mn-lt"/>
              </a:rPr>
              <a:t>点击此处输入具体内容</a:t>
            </a:r>
            <a:r>
              <a:rPr lang="en-US" altLang="zh-CN" dirty="0">
                <a:solidFill>
                  <a:schemeClr val="tx1">
                    <a:lumMod val="85000"/>
                    <a:lumOff val="15000"/>
                  </a:schemeClr>
                </a:solidFill>
                <a:cs typeface="+mn-ea"/>
                <a:sym typeface="+mn-lt"/>
              </a:rPr>
              <a:t>,</a:t>
            </a:r>
            <a:r>
              <a:rPr lang="zh-CN" altLang="en-US" dirty="0">
                <a:solidFill>
                  <a:schemeClr val="tx1">
                    <a:lumMod val="85000"/>
                    <a:lumOff val="15000"/>
                  </a:schemeClr>
                </a:solidFill>
              </a:rPr>
              <a:t>听风吹雨</a:t>
            </a:r>
            <a:r>
              <a:rPr lang="en-US" altLang="zh-CN" dirty="0">
                <a:solidFill>
                  <a:schemeClr val="tx1">
                    <a:lumMod val="85000"/>
                    <a:lumOff val="15000"/>
                  </a:schemeClr>
                </a:solidFill>
              </a:rPr>
              <a:t>,</a:t>
            </a:r>
            <a:r>
              <a:rPr lang="zh-CN" altLang="en-US" dirty="0">
                <a:solidFill>
                  <a:schemeClr val="tx1">
                    <a:lumMod val="85000"/>
                    <a:lumOff val="15000"/>
                  </a:schemeClr>
                </a:solidFill>
              </a:rPr>
              <a:t>为您的演讲加分添彩</a:t>
            </a:r>
            <a:r>
              <a:rPr lang="en-US" altLang="zh-CN" dirty="0">
                <a:solidFill>
                  <a:schemeClr val="tx1">
                    <a:lumMod val="85000"/>
                    <a:lumOff val="15000"/>
                  </a:schemeClr>
                </a:solidFill>
              </a:rPr>
              <a:t>!</a:t>
            </a:r>
            <a:r>
              <a:rPr lang="zh-CN" altLang="en-US" dirty="0">
                <a:solidFill>
                  <a:schemeClr val="tx1">
                    <a:lumMod val="85000"/>
                    <a:lumOff val="15000"/>
                  </a:schemeClr>
                </a:solidFill>
                <a:cs typeface="+mn-ea"/>
                <a:sym typeface="+mn-lt"/>
              </a:rPr>
              <a:t>点击此处输入具体内容</a:t>
            </a:r>
            <a:endParaRPr lang="zh-CN" altLang="en-US" dirty="0">
              <a:solidFill>
                <a:schemeClr val="tx1">
                  <a:lumMod val="85000"/>
                  <a:lumOff val="15000"/>
                </a:schemeClr>
              </a:solidFill>
            </a:endParaRPr>
          </a:p>
        </p:txBody>
      </p:sp>
      <p:sp>
        <p:nvSpPr>
          <p:cNvPr id="30" name="TextBox 81"/>
          <p:cNvSpPr txBox="1"/>
          <p:nvPr/>
        </p:nvSpPr>
        <p:spPr>
          <a:xfrm>
            <a:off x="1344402" y="1934924"/>
            <a:ext cx="1368151" cy="400110"/>
          </a:xfrm>
          <a:prstGeom prst="rect">
            <a:avLst/>
          </a:prstGeom>
          <a:noFill/>
        </p:spPr>
        <p:txBody>
          <a:bodyPr wrap="square" rtlCol="0">
            <a:spAutoFit/>
          </a:bodyPr>
          <a:lstStyle/>
          <a:p>
            <a:r>
              <a:rPr lang="zh-CN" altLang="en-US" sz="2000" b="1" dirty="0">
                <a:solidFill>
                  <a:srgbClr val="7B77FF"/>
                </a:solidFill>
                <a:latin typeface="微软雅黑" panose="020B0503020204020204" pitchFamily="34" charset="-122"/>
                <a:ea typeface="微软雅黑" panose="020B0503020204020204" pitchFamily="34" charset="-122"/>
              </a:rPr>
              <a:t>添加标题</a:t>
            </a:r>
          </a:p>
        </p:txBody>
      </p:sp>
      <p:sp>
        <p:nvSpPr>
          <p:cNvPr id="31" name="文本框 88"/>
          <p:cNvSpPr txBox="1"/>
          <p:nvPr/>
        </p:nvSpPr>
        <p:spPr>
          <a:xfrm>
            <a:off x="1338053" y="4193369"/>
            <a:ext cx="2517256" cy="932563"/>
          </a:xfrm>
          <a:prstGeom prst="rect">
            <a:avLst/>
          </a:prstGeom>
          <a:noFill/>
        </p:spPr>
        <p:txBody>
          <a:bodyPr wrap="square" rtlCol="0">
            <a:spAutoFit/>
          </a:bodyPr>
          <a:lstStyle>
            <a:defPPr>
              <a:defRPr lang="zh-CN"/>
            </a:defPPr>
            <a:lvl1pPr algn="r">
              <a:lnSpc>
                <a:spcPct val="150000"/>
              </a:lnSpc>
              <a:defRPr sz="1400">
                <a:solidFill>
                  <a:schemeClr val="bg1">
                    <a:lumMod val="85000"/>
                  </a:schemeClr>
                </a:solidFill>
                <a:latin typeface="微软雅黑" panose="020B0503020204020204" pitchFamily="34" charset="-122"/>
                <a:ea typeface="微软雅黑" panose="020B0503020204020204" pitchFamily="34" charset="-122"/>
              </a:defRPr>
            </a:lvl1pPr>
          </a:lstStyle>
          <a:p>
            <a:pPr algn="just">
              <a:lnSpc>
                <a:spcPct val="130000"/>
              </a:lnSpc>
            </a:pPr>
            <a:r>
              <a:rPr lang="zh-CN" altLang="en-US" dirty="0">
                <a:solidFill>
                  <a:schemeClr val="tx1">
                    <a:lumMod val="85000"/>
                    <a:lumOff val="15000"/>
                  </a:schemeClr>
                </a:solidFill>
                <a:cs typeface="+mn-ea"/>
                <a:sym typeface="+mn-lt"/>
              </a:rPr>
              <a:t>点击此处输入具体内容</a:t>
            </a:r>
            <a:r>
              <a:rPr lang="en-US" altLang="zh-CN" dirty="0">
                <a:solidFill>
                  <a:schemeClr val="tx1">
                    <a:lumMod val="85000"/>
                    <a:lumOff val="15000"/>
                  </a:schemeClr>
                </a:solidFill>
                <a:cs typeface="+mn-ea"/>
                <a:sym typeface="+mn-lt"/>
              </a:rPr>
              <a:t>,</a:t>
            </a:r>
            <a:r>
              <a:rPr lang="zh-CN" altLang="en-US" dirty="0">
                <a:solidFill>
                  <a:schemeClr val="tx1">
                    <a:lumMod val="85000"/>
                    <a:lumOff val="15000"/>
                  </a:schemeClr>
                </a:solidFill>
              </a:rPr>
              <a:t>听风吹雨</a:t>
            </a:r>
            <a:r>
              <a:rPr lang="en-US" altLang="zh-CN" dirty="0">
                <a:solidFill>
                  <a:schemeClr val="tx1">
                    <a:lumMod val="85000"/>
                    <a:lumOff val="15000"/>
                  </a:schemeClr>
                </a:solidFill>
              </a:rPr>
              <a:t>,</a:t>
            </a:r>
            <a:r>
              <a:rPr lang="zh-CN" altLang="en-US" dirty="0">
                <a:solidFill>
                  <a:schemeClr val="tx1">
                    <a:lumMod val="85000"/>
                    <a:lumOff val="15000"/>
                  </a:schemeClr>
                </a:solidFill>
              </a:rPr>
              <a:t>为您的演讲加分添彩</a:t>
            </a:r>
            <a:r>
              <a:rPr lang="en-US" altLang="zh-CN" dirty="0">
                <a:solidFill>
                  <a:schemeClr val="tx1">
                    <a:lumMod val="85000"/>
                    <a:lumOff val="15000"/>
                  </a:schemeClr>
                </a:solidFill>
              </a:rPr>
              <a:t>!</a:t>
            </a:r>
            <a:r>
              <a:rPr lang="zh-CN" altLang="en-US" dirty="0">
                <a:solidFill>
                  <a:schemeClr val="tx1">
                    <a:lumMod val="85000"/>
                    <a:lumOff val="15000"/>
                  </a:schemeClr>
                </a:solidFill>
                <a:cs typeface="+mn-ea"/>
                <a:sym typeface="+mn-lt"/>
              </a:rPr>
              <a:t>点击此处输入具体内容</a:t>
            </a:r>
            <a:endParaRPr lang="zh-CN" altLang="en-US" dirty="0">
              <a:solidFill>
                <a:schemeClr val="tx1">
                  <a:lumMod val="85000"/>
                  <a:lumOff val="15000"/>
                </a:schemeClr>
              </a:solidFill>
            </a:endParaRPr>
          </a:p>
        </p:txBody>
      </p:sp>
      <p:sp>
        <p:nvSpPr>
          <p:cNvPr id="32" name="TextBox 81"/>
          <p:cNvSpPr txBox="1"/>
          <p:nvPr/>
        </p:nvSpPr>
        <p:spPr>
          <a:xfrm>
            <a:off x="1344402" y="3800794"/>
            <a:ext cx="1368151" cy="400110"/>
          </a:xfrm>
          <a:prstGeom prst="rect">
            <a:avLst/>
          </a:prstGeom>
          <a:noFill/>
        </p:spPr>
        <p:txBody>
          <a:bodyPr wrap="square" rtlCol="0">
            <a:spAutoFit/>
          </a:bodyPr>
          <a:lstStyle/>
          <a:p>
            <a:r>
              <a:rPr lang="zh-CN" altLang="en-US" sz="2000" b="1" dirty="0">
                <a:solidFill>
                  <a:srgbClr val="7B77FF"/>
                </a:solidFill>
                <a:latin typeface="微软雅黑" panose="020B0503020204020204" pitchFamily="34" charset="-122"/>
                <a:ea typeface="微软雅黑" panose="020B0503020204020204" pitchFamily="34" charset="-122"/>
              </a:rPr>
              <a:t>添加标题</a:t>
            </a:r>
          </a:p>
        </p:txBody>
      </p:sp>
      <p:sp>
        <p:nvSpPr>
          <p:cNvPr id="33" name="文本框 88"/>
          <p:cNvSpPr txBox="1"/>
          <p:nvPr/>
        </p:nvSpPr>
        <p:spPr>
          <a:xfrm>
            <a:off x="4526097" y="2302785"/>
            <a:ext cx="2517256" cy="932563"/>
          </a:xfrm>
          <a:prstGeom prst="rect">
            <a:avLst/>
          </a:prstGeom>
          <a:noFill/>
        </p:spPr>
        <p:txBody>
          <a:bodyPr wrap="square" rtlCol="0">
            <a:spAutoFit/>
          </a:bodyPr>
          <a:lstStyle>
            <a:defPPr>
              <a:defRPr lang="zh-CN"/>
            </a:defPPr>
            <a:lvl1pPr algn="r">
              <a:lnSpc>
                <a:spcPct val="150000"/>
              </a:lnSpc>
              <a:defRPr sz="1400">
                <a:solidFill>
                  <a:schemeClr val="bg1">
                    <a:lumMod val="85000"/>
                  </a:schemeClr>
                </a:solidFill>
                <a:latin typeface="微软雅黑" panose="020B0503020204020204" pitchFamily="34" charset="-122"/>
                <a:ea typeface="微软雅黑" panose="020B0503020204020204" pitchFamily="34" charset="-122"/>
              </a:defRPr>
            </a:lvl1pPr>
          </a:lstStyle>
          <a:p>
            <a:pPr algn="just">
              <a:lnSpc>
                <a:spcPct val="130000"/>
              </a:lnSpc>
            </a:pPr>
            <a:r>
              <a:rPr lang="zh-CN" altLang="en-US" dirty="0">
                <a:solidFill>
                  <a:schemeClr val="tx1">
                    <a:lumMod val="85000"/>
                    <a:lumOff val="15000"/>
                  </a:schemeClr>
                </a:solidFill>
                <a:cs typeface="+mn-ea"/>
                <a:sym typeface="+mn-lt"/>
              </a:rPr>
              <a:t>点击此处输入具体内容</a:t>
            </a:r>
            <a:r>
              <a:rPr lang="en-US" altLang="zh-CN" dirty="0">
                <a:solidFill>
                  <a:schemeClr val="tx1">
                    <a:lumMod val="85000"/>
                    <a:lumOff val="15000"/>
                  </a:schemeClr>
                </a:solidFill>
                <a:cs typeface="+mn-ea"/>
                <a:sym typeface="+mn-lt"/>
              </a:rPr>
              <a:t>,</a:t>
            </a:r>
            <a:r>
              <a:rPr lang="zh-CN" altLang="en-US" dirty="0">
                <a:solidFill>
                  <a:schemeClr val="tx1">
                    <a:lumMod val="85000"/>
                    <a:lumOff val="15000"/>
                  </a:schemeClr>
                </a:solidFill>
              </a:rPr>
              <a:t>听风吹雨</a:t>
            </a:r>
            <a:r>
              <a:rPr lang="en-US" altLang="zh-CN" dirty="0">
                <a:solidFill>
                  <a:schemeClr val="tx1">
                    <a:lumMod val="85000"/>
                    <a:lumOff val="15000"/>
                  </a:schemeClr>
                </a:solidFill>
              </a:rPr>
              <a:t>,</a:t>
            </a:r>
            <a:r>
              <a:rPr lang="zh-CN" altLang="en-US" dirty="0">
                <a:solidFill>
                  <a:schemeClr val="tx1">
                    <a:lumMod val="85000"/>
                    <a:lumOff val="15000"/>
                  </a:schemeClr>
                </a:solidFill>
              </a:rPr>
              <a:t>为您的演讲加分添彩</a:t>
            </a:r>
            <a:r>
              <a:rPr lang="en-US" altLang="zh-CN" dirty="0">
                <a:solidFill>
                  <a:schemeClr val="tx1">
                    <a:lumMod val="85000"/>
                    <a:lumOff val="15000"/>
                  </a:schemeClr>
                </a:solidFill>
              </a:rPr>
              <a:t>!</a:t>
            </a:r>
            <a:r>
              <a:rPr lang="zh-CN" altLang="en-US" dirty="0">
                <a:solidFill>
                  <a:schemeClr val="tx1">
                    <a:lumMod val="85000"/>
                    <a:lumOff val="15000"/>
                  </a:schemeClr>
                </a:solidFill>
                <a:cs typeface="+mn-ea"/>
                <a:sym typeface="+mn-lt"/>
              </a:rPr>
              <a:t>点击此处输入具体内容</a:t>
            </a:r>
            <a:endParaRPr lang="zh-CN" altLang="en-US" dirty="0">
              <a:solidFill>
                <a:schemeClr val="tx1">
                  <a:lumMod val="85000"/>
                  <a:lumOff val="15000"/>
                </a:schemeClr>
              </a:solidFill>
            </a:endParaRPr>
          </a:p>
        </p:txBody>
      </p:sp>
      <p:sp>
        <p:nvSpPr>
          <p:cNvPr id="34" name="TextBox 81"/>
          <p:cNvSpPr txBox="1"/>
          <p:nvPr/>
        </p:nvSpPr>
        <p:spPr>
          <a:xfrm>
            <a:off x="4532446" y="1910210"/>
            <a:ext cx="1368151" cy="400110"/>
          </a:xfrm>
          <a:prstGeom prst="rect">
            <a:avLst/>
          </a:prstGeom>
          <a:noFill/>
        </p:spPr>
        <p:txBody>
          <a:bodyPr wrap="square" rtlCol="0">
            <a:spAutoFit/>
          </a:bodyPr>
          <a:lstStyle/>
          <a:p>
            <a:r>
              <a:rPr lang="zh-CN" altLang="en-US" sz="2000" b="1" dirty="0">
                <a:solidFill>
                  <a:srgbClr val="7B77FF"/>
                </a:solidFill>
                <a:latin typeface="微软雅黑" panose="020B0503020204020204" pitchFamily="34" charset="-122"/>
                <a:ea typeface="微软雅黑" panose="020B0503020204020204" pitchFamily="34" charset="-122"/>
              </a:rPr>
              <a:t>添加标题</a:t>
            </a:r>
          </a:p>
        </p:txBody>
      </p:sp>
      <p:sp>
        <p:nvSpPr>
          <p:cNvPr id="35" name="文本框 88"/>
          <p:cNvSpPr txBox="1"/>
          <p:nvPr/>
        </p:nvSpPr>
        <p:spPr>
          <a:xfrm>
            <a:off x="4538453" y="4218083"/>
            <a:ext cx="2517256" cy="932563"/>
          </a:xfrm>
          <a:prstGeom prst="rect">
            <a:avLst/>
          </a:prstGeom>
          <a:noFill/>
        </p:spPr>
        <p:txBody>
          <a:bodyPr wrap="square" rtlCol="0">
            <a:spAutoFit/>
          </a:bodyPr>
          <a:lstStyle>
            <a:defPPr>
              <a:defRPr lang="zh-CN"/>
            </a:defPPr>
            <a:lvl1pPr algn="r">
              <a:lnSpc>
                <a:spcPct val="150000"/>
              </a:lnSpc>
              <a:defRPr sz="1400">
                <a:solidFill>
                  <a:schemeClr val="bg1">
                    <a:lumMod val="85000"/>
                  </a:schemeClr>
                </a:solidFill>
                <a:latin typeface="微软雅黑" panose="020B0503020204020204" pitchFamily="34" charset="-122"/>
                <a:ea typeface="微软雅黑" panose="020B0503020204020204" pitchFamily="34" charset="-122"/>
              </a:defRPr>
            </a:lvl1pPr>
          </a:lstStyle>
          <a:p>
            <a:pPr algn="just">
              <a:lnSpc>
                <a:spcPct val="130000"/>
              </a:lnSpc>
            </a:pPr>
            <a:r>
              <a:rPr lang="zh-CN" altLang="en-US" dirty="0">
                <a:solidFill>
                  <a:schemeClr val="tx1">
                    <a:lumMod val="85000"/>
                    <a:lumOff val="15000"/>
                  </a:schemeClr>
                </a:solidFill>
                <a:cs typeface="+mn-ea"/>
                <a:sym typeface="+mn-lt"/>
              </a:rPr>
              <a:t>点击此处输入具体内容</a:t>
            </a:r>
            <a:r>
              <a:rPr lang="en-US" altLang="zh-CN" dirty="0">
                <a:solidFill>
                  <a:schemeClr val="tx1">
                    <a:lumMod val="85000"/>
                    <a:lumOff val="15000"/>
                  </a:schemeClr>
                </a:solidFill>
                <a:cs typeface="+mn-ea"/>
                <a:sym typeface="+mn-lt"/>
              </a:rPr>
              <a:t>,</a:t>
            </a:r>
            <a:r>
              <a:rPr lang="zh-CN" altLang="en-US" dirty="0">
                <a:solidFill>
                  <a:schemeClr val="tx1">
                    <a:lumMod val="85000"/>
                    <a:lumOff val="15000"/>
                  </a:schemeClr>
                </a:solidFill>
              </a:rPr>
              <a:t>听风吹雨</a:t>
            </a:r>
            <a:r>
              <a:rPr lang="en-US" altLang="zh-CN" dirty="0">
                <a:solidFill>
                  <a:schemeClr val="tx1">
                    <a:lumMod val="85000"/>
                    <a:lumOff val="15000"/>
                  </a:schemeClr>
                </a:solidFill>
              </a:rPr>
              <a:t>,</a:t>
            </a:r>
            <a:r>
              <a:rPr lang="zh-CN" altLang="en-US" dirty="0">
                <a:solidFill>
                  <a:schemeClr val="tx1">
                    <a:lumMod val="85000"/>
                    <a:lumOff val="15000"/>
                  </a:schemeClr>
                </a:solidFill>
              </a:rPr>
              <a:t>为您的演讲加分添彩</a:t>
            </a:r>
            <a:r>
              <a:rPr lang="en-US" altLang="zh-CN" dirty="0">
                <a:solidFill>
                  <a:schemeClr val="tx1">
                    <a:lumMod val="85000"/>
                    <a:lumOff val="15000"/>
                  </a:schemeClr>
                </a:solidFill>
              </a:rPr>
              <a:t>!</a:t>
            </a:r>
            <a:r>
              <a:rPr lang="zh-CN" altLang="en-US" dirty="0">
                <a:solidFill>
                  <a:schemeClr val="tx1">
                    <a:lumMod val="85000"/>
                    <a:lumOff val="15000"/>
                  </a:schemeClr>
                </a:solidFill>
                <a:cs typeface="+mn-ea"/>
                <a:sym typeface="+mn-lt"/>
              </a:rPr>
              <a:t>点击此处输入具体内容</a:t>
            </a:r>
            <a:endParaRPr lang="zh-CN" altLang="en-US" dirty="0">
              <a:solidFill>
                <a:schemeClr val="tx1">
                  <a:lumMod val="85000"/>
                  <a:lumOff val="15000"/>
                </a:schemeClr>
              </a:solidFill>
            </a:endParaRPr>
          </a:p>
        </p:txBody>
      </p:sp>
      <p:sp>
        <p:nvSpPr>
          <p:cNvPr id="36" name="TextBox 81"/>
          <p:cNvSpPr txBox="1"/>
          <p:nvPr/>
        </p:nvSpPr>
        <p:spPr>
          <a:xfrm>
            <a:off x="4544802" y="3825508"/>
            <a:ext cx="1368151" cy="400110"/>
          </a:xfrm>
          <a:prstGeom prst="rect">
            <a:avLst/>
          </a:prstGeom>
          <a:noFill/>
        </p:spPr>
        <p:txBody>
          <a:bodyPr wrap="square" rtlCol="0">
            <a:spAutoFit/>
          </a:bodyPr>
          <a:lstStyle/>
          <a:p>
            <a:r>
              <a:rPr lang="zh-CN" altLang="en-US" sz="2000" b="1" dirty="0">
                <a:solidFill>
                  <a:srgbClr val="7B77FF"/>
                </a:solidFill>
                <a:latin typeface="微软雅黑" panose="020B0503020204020204" pitchFamily="34" charset="-122"/>
                <a:ea typeface="微软雅黑" panose="020B0503020204020204" pitchFamily="34" charset="-122"/>
              </a:rPr>
              <a:t>添加标题</a:t>
            </a:r>
          </a:p>
        </p:txBody>
      </p:sp>
      <p:sp>
        <p:nvSpPr>
          <p:cNvPr id="44" name="TextBox 17"/>
          <p:cNvSpPr txBox="1"/>
          <p:nvPr/>
        </p:nvSpPr>
        <p:spPr>
          <a:xfrm>
            <a:off x="1096583" y="236449"/>
            <a:ext cx="1620957" cy="523220"/>
          </a:xfrm>
          <a:prstGeom prst="rect">
            <a:avLst/>
          </a:prstGeom>
          <a:noFill/>
        </p:spPr>
        <p:txBody>
          <a:bodyPr wrap="none" rtlCol="0">
            <a:spAutoFit/>
          </a:bodyPr>
          <a:lstStyle/>
          <a:p>
            <a:r>
              <a:rPr lang="zh-CN" altLang="en-US" sz="2800" b="1" dirty="0">
                <a:solidFill>
                  <a:srgbClr val="7B77FF"/>
                </a:solidFill>
                <a:latin typeface="微软雅黑" panose="020B0503020204020204" pitchFamily="34" charset="-122"/>
                <a:ea typeface="微软雅黑" panose="020B0503020204020204" pitchFamily="34" charset="-122"/>
                <a:sym typeface="+mn-lt"/>
              </a:rPr>
              <a:t>融资需求</a:t>
            </a:r>
          </a:p>
        </p:txBody>
      </p:sp>
      <p:sp>
        <p:nvSpPr>
          <p:cNvPr id="45" name="任意多边形: 形状 44"/>
          <p:cNvSpPr/>
          <p:nvPr/>
        </p:nvSpPr>
        <p:spPr>
          <a:xfrm rot="6873902">
            <a:off x="350857" y="166657"/>
            <a:ext cx="636191" cy="662805"/>
          </a:xfrm>
          <a:custGeom>
            <a:avLst/>
            <a:gdLst>
              <a:gd name="connsiteX0" fmla="*/ 613277 w 3866328"/>
              <a:gd name="connsiteY0" fmla="*/ 140207 h 4172679"/>
              <a:gd name="connsiteX1" fmla="*/ 2546080 w 3866328"/>
              <a:gd name="connsiteY1" fmla="*/ 399531 h 4172679"/>
              <a:gd name="connsiteX2" fmla="*/ 3805207 w 3866328"/>
              <a:gd name="connsiteY2" fmla="*/ 1545372 h 4172679"/>
              <a:gd name="connsiteX3" fmla="*/ 3807012 w 3866328"/>
              <a:gd name="connsiteY3" fmla="*/ 1550368 h 4172679"/>
              <a:gd name="connsiteX4" fmla="*/ 3829988 w 3866328"/>
              <a:gd name="connsiteY4" fmla="*/ 1589517 h 4172679"/>
              <a:gd name="connsiteX5" fmla="*/ 3865844 w 3866328"/>
              <a:gd name="connsiteY5" fmla="*/ 1770949 h 4172679"/>
              <a:gd name="connsiteX6" fmla="*/ 3864378 w 3866328"/>
              <a:gd name="connsiteY6" fmla="*/ 1791606 h 4172679"/>
              <a:gd name="connsiteX7" fmla="*/ 3866328 w 3866328"/>
              <a:gd name="connsiteY7" fmla="*/ 1834775 h 4172679"/>
              <a:gd name="connsiteX8" fmla="*/ 3853401 w 3866328"/>
              <a:gd name="connsiteY8" fmla="*/ 1920995 h 4172679"/>
              <a:gd name="connsiteX9" fmla="*/ 3843093 w 3866328"/>
              <a:gd name="connsiteY9" fmla="*/ 1947820 h 4172679"/>
              <a:gd name="connsiteX10" fmla="*/ 3834969 w 3866328"/>
              <a:gd name="connsiteY10" fmla="*/ 1986353 h 4172679"/>
              <a:gd name="connsiteX11" fmla="*/ 2672420 w 3866328"/>
              <a:gd name="connsiteY11" fmla="*/ 3433435 h 4172679"/>
              <a:gd name="connsiteX12" fmla="*/ 856034 w 3866328"/>
              <a:gd name="connsiteY12" fmla="*/ 4165915 h 4172679"/>
              <a:gd name="connsiteX13" fmla="*/ 774152 w 3866328"/>
              <a:gd name="connsiteY13" fmla="*/ 4149628 h 4172679"/>
              <a:gd name="connsiteX14" fmla="*/ 763689 w 3866328"/>
              <a:gd name="connsiteY14" fmla="*/ 4148356 h 4172679"/>
              <a:gd name="connsiteX15" fmla="*/ 758900 w 3866328"/>
              <a:gd name="connsiteY15" fmla="*/ 4146595 h 4172679"/>
              <a:gd name="connsiteX16" fmla="*/ 753837 w 3866328"/>
              <a:gd name="connsiteY16" fmla="*/ 4145587 h 4172679"/>
              <a:gd name="connsiteX17" fmla="*/ 691610 w 3866328"/>
              <a:gd name="connsiteY17" fmla="*/ 4121853 h 4172679"/>
              <a:gd name="connsiteX18" fmla="*/ 679226 w 3866328"/>
              <a:gd name="connsiteY18" fmla="*/ 4117300 h 4172679"/>
              <a:gd name="connsiteX19" fmla="*/ 678511 w 3866328"/>
              <a:gd name="connsiteY19" fmla="*/ 4116857 h 4172679"/>
              <a:gd name="connsiteX20" fmla="*/ 664236 w 3866328"/>
              <a:gd name="connsiteY20" fmla="*/ 4111412 h 4172679"/>
              <a:gd name="connsiteX21" fmla="*/ 588310 w 3866328"/>
              <a:gd name="connsiteY21" fmla="*/ 4063104 h 4172679"/>
              <a:gd name="connsiteX22" fmla="*/ 556369 w 3866328"/>
              <a:gd name="connsiteY22" fmla="*/ 4030352 h 4172679"/>
              <a:gd name="connsiteX23" fmla="*/ 519547 w 3866328"/>
              <a:gd name="connsiteY23" fmla="*/ 3997884 h 4172679"/>
              <a:gd name="connsiteX24" fmla="*/ 0 w 3866328"/>
              <a:gd name="connsiteY24" fmla="*/ 2109537 h 4172679"/>
              <a:gd name="connsiteX25" fmla="*/ 597702 w 3866328"/>
              <a:gd name="connsiteY25" fmla="*/ 152275 h 4172679"/>
              <a:gd name="connsiteX26" fmla="*/ 605929 w 3866328"/>
              <a:gd name="connsiteY26" fmla="*/ 147179 h 4172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66328" h="4172679">
                <a:moveTo>
                  <a:pt x="613277" y="140207"/>
                </a:moveTo>
                <a:cubicBezTo>
                  <a:pt x="942882" y="-114697"/>
                  <a:pt x="1743763" y="-18409"/>
                  <a:pt x="2546080" y="399531"/>
                </a:cubicBezTo>
                <a:cubicBezTo>
                  <a:pt x="3176472" y="727912"/>
                  <a:pt x="3643634" y="1169373"/>
                  <a:pt x="3805207" y="1545372"/>
                </a:cubicBezTo>
                <a:lnTo>
                  <a:pt x="3807012" y="1550368"/>
                </a:lnTo>
                <a:lnTo>
                  <a:pt x="3829988" y="1589517"/>
                </a:lnTo>
                <a:cubicBezTo>
                  <a:pt x="3853560" y="1643474"/>
                  <a:pt x="3865262" y="1704381"/>
                  <a:pt x="3865844" y="1770949"/>
                </a:cubicBezTo>
                <a:lnTo>
                  <a:pt x="3864378" y="1791606"/>
                </a:lnTo>
                <a:lnTo>
                  <a:pt x="3866328" y="1834775"/>
                </a:lnTo>
                <a:cubicBezTo>
                  <a:pt x="3864901" y="1864503"/>
                  <a:pt x="3860627" y="1893288"/>
                  <a:pt x="3853401" y="1920995"/>
                </a:cubicBezTo>
                <a:lnTo>
                  <a:pt x="3843093" y="1947820"/>
                </a:lnTo>
                <a:lnTo>
                  <a:pt x="3834969" y="1986353"/>
                </a:lnTo>
                <a:cubicBezTo>
                  <a:pt x="3719934" y="2407688"/>
                  <a:pt x="3291040" y="2961393"/>
                  <a:pt x="2672420" y="3433435"/>
                </a:cubicBezTo>
                <a:cubicBezTo>
                  <a:pt x="1997562" y="3948390"/>
                  <a:pt x="1288580" y="4219908"/>
                  <a:pt x="856034" y="4165915"/>
                </a:cubicBezTo>
                <a:lnTo>
                  <a:pt x="774152" y="4149628"/>
                </a:lnTo>
                <a:lnTo>
                  <a:pt x="763689" y="4148356"/>
                </a:lnTo>
                <a:lnTo>
                  <a:pt x="758900" y="4146595"/>
                </a:lnTo>
                <a:lnTo>
                  <a:pt x="753837" y="4145587"/>
                </a:lnTo>
                <a:lnTo>
                  <a:pt x="691610" y="4121853"/>
                </a:lnTo>
                <a:lnTo>
                  <a:pt x="679226" y="4117300"/>
                </a:lnTo>
                <a:lnTo>
                  <a:pt x="678511" y="4116857"/>
                </a:lnTo>
                <a:lnTo>
                  <a:pt x="664236" y="4111412"/>
                </a:lnTo>
                <a:cubicBezTo>
                  <a:pt x="636588" y="4097681"/>
                  <a:pt x="611219" y="4081594"/>
                  <a:pt x="588310" y="4063104"/>
                </a:cubicBezTo>
                <a:lnTo>
                  <a:pt x="556369" y="4030352"/>
                </a:lnTo>
                <a:lnTo>
                  <a:pt x="519547" y="3997884"/>
                </a:lnTo>
                <a:cubicBezTo>
                  <a:pt x="214231" y="3686768"/>
                  <a:pt x="0" y="2958426"/>
                  <a:pt x="0" y="2109537"/>
                </a:cubicBezTo>
                <a:cubicBezTo>
                  <a:pt x="0" y="1189907"/>
                  <a:pt x="251424" y="411752"/>
                  <a:pt x="597702" y="152275"/>
                </a:cubicBezTo>
                <a:lnTo>
                  <a:pt x="605929" y="147179"/>
                </a:lnTo>
                <a:close/>
              </a:path>
            </a:pathLst>
          </a:custGeom>
          <a:gradFill>
            <a:gsLst>
              <a:gs pos="0">
                <a:srgbClr val="ADA8F3">
                  <a:alpha val="100000"/>
                </a:srgbClr>
              </a:gs>
              <a:gs pos="97000">
                <a:srgbClr val="9D8EFF"/>
              </a:gs>
              <a:gs pos="1770">
                <a:srgbClr val="E58EEF"/>
              </a:gs>
              <a:gs pos="44000">
                <a:srgbClr val="C5BDFF"/>
              </a:gs>
            </a:gsLst>
            <a:lin ang="2400000" scaled="0"/>
          </a:gradFill>
          <a:ln>
            <a:noFill/>
          </a:ln>
          <a:effectLst>
            <a:outerShdw blurRad="762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81184" y="1295500"/>
            <a:ext cx="4654306" cy="4654306"/>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afterEffect">
                                  <p:stCondLst>
                                    <p:cond delay="0"/>
                                  </p:stCondLst>
                                  <p:childTnLst>
                                    <p:set>
                                      <p:cBhvr>
                                        <p:cTn id="6" dur="1" fill="hold">
                                          <p:stCondLst>
                                            <p:cond delay="0"/>
                                          </p:stCondLst>
                                        </p:cTn>
                                        <p:tgtEl>
                                          <p:spTgt spid="29"/>
                                        </p:tgtEl>
                                        <p:attrNameLst>
                                          <p:attrName>style.visibility</p:attrName>
                                        </p:attrNameLst>
                                      </p:cBhvr>
                                      <p:to>
                                        <p:strVal val="visible"/>
                                      </p:to>
                                    </p:set>
                                    <p:anim calcmode="lin" valueType="num">
                                      <p:cBhvr additive="base">
                                        <p:cTn id="7" dur="500" fill="hold"/>
                                        <p:tgtEl>
                                          <p:spTgt spid="29"/>
                                        </p:tgtEl>
                                        <p:attrNameLst>
                                          <p:attrName>ppt_x</p:attrName>
                                        </p:attrNameLst>
                                      </p:cBhvr>
                                      <p:tavLst>
                                        <p:tav tm="0">
                                          <p:val>
                                            <p:strVal val="0-#ppt_w/2"/>
                                          </p:val>
                                        </p:tav>
                                        <p:tav tm="100000">
                                          <p:val>
                                            <p:strVal val="#ppt_x"/>
                                          </p:val>
                                        </p:tav>
                                      </p:tavLst>
                                    </p:anim>
                                    <p:anim calcmode="lin" valueType="num">
                                      <p:cBhvr additive="base">
                                        <p:cTn id="8" dur="500" fill="hold"/>
                                        <p:tgtEl>
                                          <p:spTgt spid="29"/>
                                        </p:tgtEl>
                                        <p:attrNameLst>
                                          <p:attrName>ppt_y</p:attrName>
                                        </p:attrNameLst>
                                      </p:cBhvr>
                                      <p:tavLst>
                                        <p:tav tm="0">
                                          <p:val>
                                            <p:strVal val="1+#ppt_h/2"/>
                                          </p:val>
                                        </p:tav>
                                        <p:tav tm="100000">
                                          <p:val>
                                            <p:strVal val="#ppt_y"/>
                                          </p:val>
                                        </p:tav>
                                      </p:tavLst>
                                    </p:anim>
                                  </p:childTnLst>
                                </p:cTn>
                              </p:par>
                              <p:par>
                                <p:cTn id="9" presetID="2" presetClass="entr" presetSubtype="12"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anim calcmode="lin" valueType="num">
                                      <p:cBhvr additive="base">
                                        <p:cTn id="11" dur="500" fill="hold"/>
                                        <p:tgtEl>
                                          <p:spTgt spid="30"/>
                                        </p:tgtEl>
                                        <p:attrNameLst>
                                          <p:attrName>ppt_x</p:attrName>
                                        </p:attrNameLst>
                                      </p:cBhvr>
                                      <p:tavLst>
                                        <p:tav tm="0">
                                          <p:val>
                                            <p:strVal val="0-#ppt_w/2"/>
                                          </p:val>
                                        </p:tav>
                                        <p:tav tm="100000">
                                          <p:val>
                                            <p:strVal val="#ppt_x"/>
                                          </p:val>
                                        </p:tav>
                                      </p:tavLst>
                                    </p:anim>
                                    <p:anim calcmode="lin" valueType="num">
                                      <p:cBhvr additive="base">
                                        <p:cTn id="12" dur="500" fill="hold"/>
                                        <p:tgtEl>
                                          <p:spTgt spid="30"/>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ID="2" presetClass="entr" presetSubtype="12" fill="hold" grpId="0" nodeType="afterEffect">
                                  <p:stCondLst>
                                    <p:cond delay="0"/>
                                  </p:stCondLst>
                                  <p:childTnLst>
                                    <p:set>
                                      <p:cBhvr>
                                        <p:cTn id="15" dur="1" fill="hold">
                                          <p:stCondLst>
                                            <p:cond delay="0"/>
                                          </p:stCondLst>
                                        </p:cTn>
                                        <p:tgtEl>
                                          <p:spTgt spid="31"/>
                                        </p:tgtEl>
                                        <p:attrNameLst>
                                          <p:attrName>style.visibility</p:attrName>
                                        </p:attrNameLst>
                                      </p:cBhvr>
                                      <p:to>
                                        <p:strVal val="visible"/>
                                      </p:to>
                                    </p:set>
                                    <p:anim calcmode="lin" valueType="num">
                                      <p:cBhvr additive="base">
                                        <p:cTn id="16" dur="500" fill="hold"/>
                                        <p:tgtEl>
                                          <p:spTgt spid="31"/>
                                        </p:tgtEl>
                                        <p:attrNameLst>
                                          <p:attrName>ppt_x</p:attrName>
                                        </p:attrNameLst>
                                      </p:cBhvr>
                                      <p:tavLst>
                                        <p:tav tm="0">
                                          <p:val>
                                            <p:strVal val="0-#ppt_w/2"/>
                                          </p:val>
                                        </p:tav>
                                        <p:tav tm="100000">
                                          <p:val>
                                            <p:strVal val="#ppt_x"/>
                                          </p:val>
                                        </p:tav>
                                      </p:tavLst>
                                    </p:anim>
                                    <p:anim calcmode="lin" valueType="num">
                                      <p:cBhvr additive="base">
                                        <p:cTn id="17" dur="500" fill="hold"/>
                                        <p:tgtEl>
                                          <p:spTgt spid="31"/>
                                        </p:tgtEl>
                                        <p:attrNameLst>
                                          <p:attrName>ppt_y</p:attrName>
                                        </p:attrNameLst>
                                      </p:cBhvr>
                                      <p:tavLst>
                                        <p:tav tm="0">
                                          <p:val>
                                            <p:strVal val="1+#ppt_h/2"/>
                                          </p:val>
                                        </p:tav>
                                        <p:tav tm="100000">
                                          <p:val>
                                            <p:strVal val="#ppt_y"/>
                                          </p:val>
                                        </p:tav>
                                      </p:tavLst>
                                    </p:anim>
                                  </p:childTnLst>
                                </p:cTn>
                              </p:par>
                              <p:par>
                                <p:cTn id="18" presetID="2" presetClass="entr" presetSubtype="12" fill="hold" grpId="0" nodeType="withEffect">
                                  <p:stCondLst>
                                    <p:cond delay="0"/>
                                  </p:stCondLst>
                                  <p:childTnLst>
                                    <p:set>
                                      <p:cBhvr>
                                        <p:cTn id="19" dur="1" fill="hold">
                                          <p:stCondLst>
                                            <p:cond delay="0"/>
                                          </p:stCondLst>
                                        </p:cTn>
                                        <p:tgtEl>
                                          <p:spTgt spid="32"/>
                                        </p:tgtEl>
                                        <p:attrNameLst>
                                          <p:attrName>style.visibility</p:attrName>
                                        </p:attrNameLst>
                                      </p:cBhvr>
                                      <p:to>
                                        <p:strVal val="visible"/>
                                      </p:to>
                                    </p:set>
                                    <p:anim calcmode="lin" valueType="num">
                                      <p:cBhvr additive="base">
                                        <p:cTn id="20" dur="500" fill="hold"/>
                                        <p:tgtEl>
                                          <p:spTgt spid="32"/>
                                        </p:tgtEl>
                                        <p:attrNameLst>
                                          <p:attrName>ppt_x</p:attrName>
                                        </p:attrNameLst>
                                      </p:cBhvr>
                                      <p:tavLst>
                                        <p:tav tm="0">
                                          <p:val>
                                            <p:strVal val="0-#ppt_w/2"/>
                                          </p:val>
                                        </p:tav>
                                        <p:tav tm="100000">
                                          <p:val>
                                            <p:strVal val="#ppt_x"/>
                                          </p:val>
                                        </p:tav>
                                      </p:tavLst>
                                    </p:anim>
                                    <p:anim calcmode="lin" valueType="num">
                                      <p:cBhvr additive="base">
                                        <p:cTn id="21" dur="500" fill="hold"/>
                                        <p:tgtEl>
                                          <p:spTgt spid="32"/>
                                        </p:tgtEl>
                                        <p:attrNameLst>
                                          <p:attrName>ppt_y</p:attrName>
                                        </p:attrNameLst>
                                      </p:cBhvr>
                                      <p:tavLst>
                                        <p:tav tm="0">
                                          <p:val>
                                            <p:strVal val="1+#ppt_h/2"/>
                                          </p:val>
                                        </p:tav>
                                        <p:tav tm="100000">
                                          <p:val>
                                            <p:strVal val="#ppt_y"/>
                                          </p:val>
                                        </p:tav>
                                      </p:tavLst>
                                    </p:anim>
                                  </p:childTnLst>
                                </p:cTn>
                              </p:par>
                            </p:childTnLst>
                          </p:cTn>
                        </p:par>
                        <p:par>
                          <p:cTn id="22" fill="hold">
                            <p:stCondLst>
                              <p:cond delay="1000"/>
                            </p:stCondLst>
                            <p:childTnLst>
                              <p:par>
                                <p:cTn id="23" presetID="2" presetClass="entr" presetSubtype="12" fill="hold" grpId="0" nodeType="afterEffect">
                                  <p:stCondLst>
                                    <p:cond delay="0"/>
                                  </p:stCondLst>
                                  <p:childTnLst>
                                    <p:set>
                                      <p:cBhvr>
                                        <p:cTn id="24" dur="1" fill="hold">
                                          <p:stCondLst>
                                            <p:cond delay="0"/>
                                          </p:stCondLst>
                                        </p:cTn>
                                        <p:tgtEl>
                                          <p:spTgt spid="33"/>
                                        </p:tgtEl>
                                        <p:attrNameLst>
                                          <p:attrName>style.visibility</p:attrName>
                                        </p:attrNameLst>
                                      </p:cBhvr>
                                      <p:to>
                                        <p:strVal val="visible"/>
                                      </p:to>
                                    </p:set>
                                    <p:anim calcmode="lin" valueType="num">
                                      <p:cBhvr additive="base">
                                        <p:cTn id="25" dur="500" fill="hold"/>
                                        <p:tgtEl>
                                          <p:spTgt spid="33"/>
                                        </p:tgtEl>
                                        <p:attrNameLst>
                                          <p:attrName>ppt_x</p:attrName>
                                        </p:attrNameLst>
                                      </p:cBhvr>
                                      <p:tavLst>
                                        <p:tav tm="0">
                                          <p:val>
                                            <p:strVal val="0-#ppt_w/2"/>
                                          </p:val>
                                        </p:tav>
                                        <p:tav tm="100000">
                                          <p:val>
                                            <p:strVal val="#ppt_x"/>
                                          </p:val>
                                        </p:tav>
                                      </p:tavLst>
                                    </p:anim>
                                    <p:anim calcmode="lin" valueType="num">
                                      <p:cBhvr additive="base">
                                        <p:cTn id="26" dur="500" fill="hold"/>
                                        <p:tgtEl>
                                          <p:spTgt spid="33"/>
                                        </p:tgtEl>
                                        <p:attrNameLst>
                                          <p:attrName>ppt_y</p:attrName>
                                        </p:attrNameLst>
                                      </p:cBhvr>
                                      <p:tavLst>
                                        <p:tav tm="0">
                                          <p:val>
                                            <p:strVal val="1+#ppt_h/2"/>
                                          </p:val>
                                        </p:tav>
                                        <p:tav tm="100000">
                                          <p:val>
                                            <p:strVal val="#ppt_y"/>
                                          </p:val>
                                        </p:tav>
                                      </p:tavLst>
                                    </p:anim>
                                  </p:childTnLst>
                                </p:cTn>
                              </p:par>
                              <p:par>
                                <p:cTn id="27" presetID="2" presetClass="entr" presetSubtype="12" fill="hold" grpId="0" nodeType="withEffect">
                                  <p:stCondLst>
                                    <p:cond delay="0"/>
                                  </p:stCondLst>
                                  <p:childTnLst>
                                    <p:set>
                                      <p:cBhvr>
                                        <p:cTn id="28" dur="1" fill="hold">
                                          <p:stCondLst>
                                            <p:cond delay="0"/>
                                          </p:stCondLst>
                                        </p:cTn>
                                        <p:tgtEl>
                                          <p:spTgt spid="34"/>
                                        </p:tgtEl>
                                        <p:attrNameLst>
                                          <p:attrName>style.visibility</p:attrName>
                                        </p:attrNameLst>
                                      </p:cBhvr>
                                      <p:to>
                                        <p:strVal val="visible"/>
                                      </p:to>
                                    </p:set>
                                    <p:anim calcmode="lin" valueType="num">
                                      <p:cBhvr additive="base">
                                        <p:cTn id="29" dur="500" fill="hold"/>
                                        <p:tgtEl>
                                          <p:spTgt spid="34"/>
                                        </p:tgtEl>
                                        <p:attrNameLst>
                                          <p:attrName>ppt_x</p:attrName>
                                        </p:attrNameLst>
                                      </p:cBhvr>
                                      <p:tavLst>
                                        <p:tav tm="0">
                                          <p:val>
                                            <p:strVal val="0-#ppt_w/2"/>
                                          </p:val>
                                        </p:tav>
                                        <p:tav tm="100000">
                                          <p:val>
                                            <p:strVal val="#ppt_x"/>
                                          </p:val>
                                        </p:tav>
                                      </p:tavLst>
                                    </p:anim>
                                    <p:anim calcmode="lin" valueType="num">
                                      <p:cBhvr additive="base">
                                        <p:cTn id="30" dur="500" fill="hold"/>
                                        <p:tgtEl>
                                          <p:spTgt spid="34"/>
                                        </p:tgtEl>
                                        <p:attrNameLst>
                                          <p:attrName>ppt_y</p:attrName>
                                        </p:attrNameLst>
                                      </p:cBhvr>
                                      <p:tavLst>
                                        <p:tav tm="0">
                                          <p:val>
                                            <p:strVal val="1+#ppt_h/2"/>
                                          </p:val>
                                        </p:tav>
                                        <p:tav tm="100000">
                                          <p:val>
                                            <p:strVal val="#ppt_y"/>
                                          </p:val>
                                        </p:tav>
                                      </p:tavLst>
                                    </p:anim>
                                  </p:childTnLst>
                                </p:cTn>
                              </p:par>
                            </p:childTnLst>
                          </p:cTn>
                        </p:par>
                        <p:par>
                          <p:cTn id="31" fill="hold">
                            <p:stCondLst>
                              <p:cond delay="1500"/>
                            </p:stCondLst>
                            <p:childTnLst>
                              <p:par>
                                <p:cTn id="32" presetID="2" presetClass="entr" presetSubtype="12" fill="hold" grpId="0" nodeType="afterEffect">
                                  <p:stCondLst>
                                    <p:cond delay="0"/>
                                  </p:stCondLst>
                                  <p:childTnLst>
                                    <p:set>
                                      <p:cBhvr>
                                        <p:cTn id="33" dur="1" fill="hold">
                                          <p:stCondLst>
                                            <p:cond delay="0"/>
                                          </p:stCondLst>
                                        </p:cTn>
                                        <p:tgtEl>
                                          <p:spTgt spid="35"/>
                                        </p:tgtEl>
                                        <p:attrNameLst>
                                          <p:attrName>style.visibility</p:attrName>
                                        </p:attrNameLst>
                                      </p:cBhvr>
                                      <p:to>
                                        <p:strVal val="visible"/>
                                      </p:to>
                                    </p:set>
                                    <p:anim calcmode="lin" valueType="num">
                                      <p:cBhvr additive="base">
                                        <p:cTn id="34" dur="500" fill="hold"/>
                                        <p:tgtEl>
                                          <p:spTgt spid="35"/>
                                        </p:tgtEl>
                                        <p:attrNameLst>
                                          <p:attrName>ppt_x</p:attrName>
                                        </p:attrNameLst>
                                      </p:cBhvr>
                                      <p:tavLst>
                                        <p:tav tm="0">
                                          <p:val>
                                            <p:strVal val="0-#ppt_w/2"/>
                                          </p:val>
                                        </p:tav>
                                        <p:tav tm="100000">
                                          <p:val>
                                            <p:strVal val="#ppt_x"/>
                                          </p:val>
                                        </p:tav>
                                      </p:tavLst>
                                    </p:anim>
                                    <p:anim calcmode="lin" valueType="num">
                                      <p:cBhvr additive="base">
                                        <p:cTn id="35" dur="500" fill="hold"/>
                                        <p:tgtEl>
                                          <p:spTgt spid="35"/>
                                        </p:tgtEl>
                                        <p:attrNameLst>
                                          <p:attrName>ppt_y</p:attrName>
                                        </p:attrNameLst>
                                      </p:cBhvr>
                                      <p:tavLst>
                                        <p:tav tm="0">
                                          <p:val>
                                            <p:strVal val="1+#ppt_h/2"/>
                                          </p:val>
                                        </p:tav>
                                        <p:tav tm="100000">
                                          <p:val>
                                            <p:strVal val="#ppt_y"/>
                                          </p:val>
                                        </p:tav>
                                      </p:tavLst>
                                    </p:anim>
                                  </p:childTnLst>
                                </p:cTn>
                              </p:par>
                              <p:par>
                                <p:cTn id="36" presetID="2" presetClass="entr" presetSubtype="12" fill="hold" grpId="0" nodeType="withEffect">
                                  <p:stCondLst>
                                    <p:cond delay="0"/>
                                  </p:stCondLst>
                                  <p:childTnLst>
                                    <p:set>
                                      <p:cBhvr>
                                        <p:cTn id="37" dur="1" fill="hold">
                                          <p:stCondLst>
                                            <p:cond delay="0"/>
                                          </p:stCondLst>
                                        </p:cTn>
                                        <p:tgtEl>
                                          <p:spTgt spid="36"/>
                                        </p:tgtEl>
                                        <p:attrNameLst>
                                          <p:attrName>style.visibility</p:attrName>
                                        </p:attrNameLst>
                                      </p:cBhvr>
                                      <p:to>
                                        <p:strVal val="visible"/>
                                      </p:to>
                                    </p:set>
                                    <p:anim calcmode="lin" valueType="num">
                                      <p:cBhvr additive="base">
                                        <p:cTn id="38" dur="500" fill="hold"/>
                                        <p:tgtEl>
                                          <p:spTgt spid="36"/>
                                        </p:tgtEl>
                                        <p:attrNameLst>
                                          <p:attrName>ppt_x</p:attrName>
                                        </p:attrNameLst>
                                      </p:cBhvr>
                                      <p:tavLst>
                                        <p:tav tm="0">
                                          <p:val>
                                            <p:strVal val="0-#ppt_w/2"/>
                                          </p:val>
                                        </p:tav>
                                        <p:tav tm="100000">
                                          <p:val>
                                            <p:strVal val="#ppt_x"/>
                                          </p:val>
                                        </p:tav>
                                      </p:tavLst>
                                    </p:anim>
                                    <p:anim calcmode="lin" valueType="num">
                                      <p:cBhvr additive="base">
                                        <p:cTn id="39" dur="500" fill="hold"/>
                                        <p:tgtEl>
                                          <p:spTgt spid="36"/>
                                        </p:tgtEl>
                                        <p:attrNameLst>
                                          <p:attrName>ppt_y</p:attrName>
                                        </p:attrNameLst>
                                      </p:cBhvr>
                                      <p:tavLst>
                                        <p:tav tm="0">
                                          <p:val>
                                            <p:strVal val="1+#ppt_h/2"/>
                                          </p:val>
                                        </p:tav>
                                        <p:tav tm="100000">
                                          <p:val>
                                            <p:strVal val="#ppt_y"/>
                                          </p:val>
                                        </p:tav>
                                      </p:tavLst>
                                    </p:anim>
                                  </p:childTnLst>
                                </p:cTn>
                              </p:par>
                              <p:par>
                                <p:cTn id="40" presetID="42" presetClass="entr" presetSubtype="0" fill="hold" grpId="0" nodeType="withEffect">
                                  <p:stCondLst>
                                    <p:cond delay="0"/>
                                  </p:stCondLst>
                                  <p:childTnLst>
                                    <p:set>
                                      <p:cBhvr>
                                        <p:cTn id="41" dur="1" fill="hold">
                                          <p:stCondLst>
                                            <p:cond delay="0"/>
                                          </p:stCondLst>
                                        </p:cTn>
                                        <p:tgtEl>
                                          <p:spTgt spid="44"/>
                                        </p:tgtEl>
                                        <p:attrNameLst>
                                          <p:attrName>style.visibility</p:attrName>
                                        </p:attrNameLst>
                                      </p:cBhvr>
                                      <p:to>
                                        <p:strVal val="visible"/>
                                      </p:to>
                                    </p:set>
                                    <p:animEffect transition="in" filter="fade">
                                      <p:cBhvr>
                                        <p:cTn id="42" dur="1000"/>
                                        <p:tgtEl>
                                          <p:spTgt spid="44"/>
                                        </p:tgtEl>
                                      </p:cBhvr>
                                    </p:animEffect>
                                    <p:anim calcmode="lin" valueType="num">
                                      <p:cBhvr>
                                        <p:cTn id="43" dur="1000" fill="hold"/>
                                        <p:tgtEl>
                                          <p:spTgt spid="44"/>
                                        </p:tgtEl>
                                        <p:attrNameLst>
                                          <p:attrName>ppt_x</p:attrName>
                                        </p:attrNameLst>
                                      </p:cBhvr>
                                      <p:tavLst>
                                        <p:tav tm="0">
                                          <p:val>
                                            <p:strVal val="#ppt_x"/>
                                          </p:val>
                                        </p:tav>
                                        <p:tav tm="100000">
                                          <p:val>
                                            <p:strVal val="#ppt_x"/>
                                          </p:val>
                                        </p:tav>
                                      </p:tavLst>
                                    </p:anim>
                                    <p:anim calcmode="lin" valueType="num">
                                      <p:cBhvr>
                                        <p:cTn id="44" dur="1000" fill="hold"/>
                                        <p:tgtEl>
                                          <p:spTgt spid="44"/>
                                        </p:tgtEl>
                                        <p:attrNameLst>
                                          <p:attrName>ppt_y</p:attrName>
                                        </p:attrNameLst>
                                      </p:cBhvr>
                                      <p:tavLst>
                                        <p:tav tm="0">
                                          <p:val>
                                            <p:strVal val="#ppt_y+.1"/>
                                          </p:val>
                                        </p:tav>
                                        <p:tav tm="100000">
                                          <p:val>
                                            <p:strVal val="#ppt_y"/>
                                          </p:val>
                                        </p:tav>
                                      </p:tavLst>
                                    </p:anim>
                                  </p:childTnLst>
                                </p:cTn>
                              </p:par>
                            </p:childTnLst>
                          </p:cTn>
                        </p:par>
                        <p:par>
                          <p:cTn id="45" fill="hold">
                            <p:stCondLst>
                              <p:cond delay="2000"/>
                            </p:stCondLst>
                            <p:childTnLst>
                              <p:par>
                                <p:cTn id="46" presetID="31" presetClass="entr" presetSubtype="0" fill="hold" grpId="0" nodeType="afterEffect">
                                  <p:stCondLst>
                                    <p:cond delay="0"/>
                                  </p:stCondLst>
                                  <p:childTnLst>
                                    <p:set>
                                      <p:cBhvr>
                                        <p:cTn id="47" dur="1" fill="hold">
                                          <p:stCondLst>
                                            <p:cond delay="0"/>
                                          </p:stCondLst>
                                        </p:cTn>
                                        <p:tgtEl>
                                          <p:spTgt spid="45"/>
                                        </p:tgtEl>
                                        <p:attrNameLst>
                                          <p:attrName>style.visibility</p:attrName>
                                        </p:attrNameLst>
                                      </p:cBhvr>
                                      <p:to>
                                        <p:strVal val="visible"/>
                                      </p:to>
                                    </p:set>
                                    <p:anim calcmode="lin" valueType="num">
                                      <p:cBhvr>
                                        <p:cTn id="48" dur="1000" fill="hold"/>
                                        <p:tgtEl>
                                          <p:spTgt spid="45"/>
                                        </p:tgtEl>
                                        <p:attrNameLst>
                                          <p:attrName>ppt_w</p:attrName>
                                        </p:attrNameLst>
                                      </p:cBhvr>
                                      <p:tavLst>
                                        <p:tav tm="0">
                                          <p:val>
                                            <p:fltVal val="0"/>
                                          </p:val>
                                        </p:tav>
                                        <p:tav tm="100000">
                                          <p:val>
                                            <p:strVal val="#ppt_w"/>
                                          </p:val>
                                        </p:tav>
                                      </p:tavLst>
                                    </p:anim>
                                    <p:anim calcmode="lin" valueType="num">
                                      <p:cBhvr>
                                        <p:cTn id="49" dur="1000" fill="hold"/>
                                        <p:tgtEl>
                                          <p:spTgt spid="45"/>
                                        </p:tgtEl>
                                        <p:attrNameLst>
                                          <p:attrName>ppt_h</p:attrName>
                                        </p:attrNameLst>
                                      </p:cBhvr>
                                      <p:tavLst>
                                        <p:tav tm="0">
                                          <p:val>
                                            <p:fltVal val="0"/>
                                          </p:val>
                                        </p:tav>
                                        <p:tav tm="100000">
                                          <p:val>
                                            <p:strVal val="#ppt_h"/>
                                          </p:val>
                                        </p:tav>
                                      </p:tavLst>
                                    </p:anim>
                                    <p:anim calcmode="lin" valueType="num">
                                      <p:cBhvr>
                                        <p:cTn id="50" dur="1000" fill="hold"/>
                                        <p:tgtEl>
                                          <p:spTgt spid="45"/>
                                        </p:tgtEl>
                                        <p:attrNameLst>
                                          <p:attrName>style.rotation</p:attrName>
                                        </p:attrNameLst>
                                      </p:cBhvr>
                                      <p:tavLst>
                                        <p:tav tm="0">
                                          <p:val>
                                            <p:fltVal val="90"/>
                                          </p:val>
                                        </p:tav>
                                        <p:tav tm="100000">
                                          <p:val>
                                            <p:fltVal val="0"/>
                                          </p:val>
                                        </p:tav>
                                      </p:tavLst>
                                    </p:anim>
                                    <p:animEffect transition="in" filter="fade">
                                      <p:cBhvr>
                                        <p:cTn id="51" dur="10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p:bldP spid="32" grpId="0"/>
      <p:bldP spid="33" grpId="0"/>
      <p:bldP spid="34" grpId="0"/>
      <p:bldP spid="35" grpId="0"/>
      <p:bldP spid="36" grpId="0"/>
      <p:bldP spid="44" grpId="0"/>
      <p:bldP spid="45"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Freeform 127"/>
          <p:cNvSpPr/>
          <p:nvPr/>
        </p:nvSpPr>
        <p:spPr bwMode="auto">
          <a:xfrm>
            <a:off x="4965026" y="1537362"/>
            <a:ext cx="2313750" cy="3215323"/>
          </a:xfrm>
          <a:custGeom>
            <a:avLst/>
            <a:gdLst>
              <a:gd name="T0" fmla="*/ 396 w 793"/>
              <a:gd name="T1" fmla="*/ 0 h 1102"/>
              <a:gd name="T2" fmla="*/ 0 w 793"/>
              <a:gd name="T3" fmla="*/ 396 h 1102"/>
              <a:gd name="T4" fmla="*/ 396 w 793"/>
              <a:gd name="T5" fmla="*/ 1102 h 1102"/>
              <a:gd name="T6" fmla="*/ 793 w 793"/>
              <a:gd name="T7" fmla="*/ 396 h 1102"/>
              <a:gd name="T8" fmla="*/ 396 w 793"/>
              <a:gd name="T9" fmla="*/ 0 h 1102"/>
            </a:gdLst>
            <a:ahLst/>
            <a:cxnLst>
              <a:cxn ang="0">
                <a:pos x="T0" y="T1"/>
              </a:cxn>
              <a:cxn ang="0">
                <a:pos x="T2" y="T3"/>
              </a:cxn>
              <a:cxn ang="0">
                <a:pos x="T4" y="T5"/>
              </a:cxn>
              <a:cxn ang="0">
                <a:pos x="T6" y="T7"/>
              </a:cxn>
              <a:cxn ang="0">
                <a:pos x="T8" y="T9"/>
              </a:cxn>
            </a:cxnLst>
            <a:rect l="0" t="0" r="r" b="b"/>
            <a:pathLst>
              <a:path w="793" h="1102">
                <a:moveTo>
                  <a:pt x="396" y="0"/>
                </a:moveTo>
                <a:cubicBezTo>
                  <a:pt x="177" y="0"/>
                  <a:pt x="0" y="177"/>
                  <a:pt x="0" y="396"/>
                </a:cubicBezTo>
                <a:cubicBezTo>
                  <a:pt x="0" y="615"/>
                  <a:pt x="396" y="1102"/>
                  <a:pt x="396" y="1102"/>
                </a:cubicBezTo>
                <a:cubicBezTo>
                  <a:pt x="396" y="1102"/>
                  <a:pt x="793" y="615"/>
                  <a:pt x="793" y="396"/>
                </a:cubicBezTo>
                <a:cubicBezTo>
                  <a:pt x="793" y="177"/>
                  <a:pt x="615" y="0"/>
                  <a:pt x="396" y="0"/>
                </a:cubicBezTo>
              </a:path>
            </a:pathLst>
          </a:custGeom>
          <a:gradFill>
            <a:gsLst>
              <a:gs pos="97000">
                <a:srgbClr val="D194D6"/>
              </a:gs>
              <a:gs pos="1770">
                <a:srgbClr val="9D8EFF"/>
              </a:gs>
              <a:gs pos="44000">
                <a:srgbClr val="75C2F6"/>
              </a:gs>
            </a:gsLst>
            <a:lin ang="2400000" scaled="0"/>
          </a:gra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Lato Light"/>
              <a:ea typeface="+mn-ea"/>
              <a:cs typeface="+mn-cs"/>
            </a:endParaRPr>
          </a:p>
        </p:txBody>
      </p:sp>
      <p:grpSp>
        <p:nvGrpSpPr>
          <p:cNvPr id="32" name="Group 1"/>
          <p:cNvGrpSpPr/>
          <p:nvPr/>
        </p:nvGrpSpPr>
        <p:grpSpPr>
          <a:xfrm>
            <a:off x="5311595" y="4932753"/>
            <a:ext cx="1616911" cy="1925247"/>
            <a:chOff x="5311595" y="4932753"/>
            <a:chExt cx="1616911" cy="1925247"/>
          </a:xfrm>
        </p:grpSpPr>
        <p:sp>
          <p:nvSpPr>
            <p:cNvPr id="33" name="Freeform 128"/>
            <p:cNvSpPr/>
            <p:nvPr/>
          </p:nvSpPr>
          <p:spPr bwMode="auto">
            <a:xfrm>
              <a:off x="6052834" y="4932753"/>
              <a:ext cx="134434" cy="309569"/>
            </a:xfrm>
            <a:custGeom>
              <a:avLst/>
              <a:gdLst>
                <a:gd name="T0" fmla="*/ 23 w 46"/>
                <a:gd name="T1" fmla="*/ 0 h 106"/>
                <a:gd name="T2" fmla="*/ 46 w 46"/>
                <a:gd name="T3" fmla="*/ 93 h 106"/>
                <a:gd name="T4" fmla="*/ 0 w 46"/>
                <a:gd name="T5" fmla="*/ 93 h 106"/>
                <a:gd name="T6" fmla="*/ 23 w 46"/>
                <a:gd name="T7" fmla="*/ 0 h 106"/>
              </a:gdLst>
              <a:ahLst/>
              <a:cxnLst>
                <a:cxn ang="0">
                  <a:pos x="T0" y="T1"/>
                </a:cxn>
                <a:cxn ang="0">
                  <a:pos x="T2" y="T3"/>
                </a:cxn>
                <a:cxn ang="0">
                  <a:pos x="T4" y="T5"/>
                </a:cxn>
                <a:cxn ang="0">
                  <a:pos x="T6" y="T7"/>
                </a:cxn>
              </a:cxnLst>
              <a:rect l="0" t="0" r="r" b="b"/>
              <a:pathLst>
                <a:path w="46" h="106">
                  <a:moveTo>
                    <a:pt x="23" y="0"/>
                  </a:moveTo>
                  <a:cubicBezTo>
                    <a:pt x="46" y="93"/>
                    <a:pt x="46" y="93"/>
                    <a:pt x="46" y="93"/>
                  </a:cubicBezTo>
                  <a:cubicBezTo>
                    <a:pt x="46" y="93"/>
                    <a:pt x="25" y="106"/>
                    <a:pt x="0" y="93"/>
                  </a:cubicBezTo>
                  <a:cubicBezTo>
                    <a:pt x="5" y="75"/>
                    <a:pt x="23" y="0"/>
                    <a:pt x="23" y="0"/>
                  </a:cubicBezTo>
                  <a:close/>
                </a:path>
              </a:pathLst>
            </a:custGeom>
            <a:solidFill>
              <a:srgbClr val="9B5CA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Lato Light"/>
                <a:ea typeface="+mn-ea"/>
                <a:cs typeface="+mn-cs"/>
              </a:endParaRPr>
            </a:p>
          </p:txBody>
        </p:sp>
        <p:sp>
          <p:nvSpPr>
            <p:cNvPr id="34" name="Freeform 129"/>
            <p:cNvSpPr/>
            <p:nvPr/>
          </p:nvSpPr>
          <p:spPr bwMode="auto">
            <a:xfrm>
              <a:off x="5948000" y="5612324"/>
              <a:ext cx="347803" cy="1245676"/>
            </a:xfrm>
            <a:custGeom>
              <a:avLst/>
              <a:gdLst>
                <a:gd name="T0" fmla="*/ 0 w 119"/>
                <a:gd name="T1" fmla="*/ 9 h 427"/>
                <a:gd name="T2" fmla="*/ 0 w 119"/>
                <a:gd name="T3" fmla="*/ 427 h 427"/>
                <a:gd name="T4" fmla="*/ 119 w 119"/>
                <a:gd name="T5" fmla="*/ 427 h 427"/>
                <a:gd name="T6" fmla="*/ 119 w 119"/>
                <a:gd name="T7" fmla="*/ 9 h 427"/>
                <a:gd name="T8" fmla="*/ 119 w 119"/>
                <a:gd name="T9" fmla="*/ 9 h 427"/>
                <a:gd name="T10" fmla="*/ 99 w 119"/>
                <a:gd name="T11" fmla="*/ 0 h 427"/>
                <a:gd name="T12" fmla="*/ 79 w 119"/>
                <a:gd name="T13" fmla="*/ 8 h 427"/>
                <a:gd name="T14" fmla="*/ 59 w 119"/>
                <a:gd name="T15" fmla="*/ 0 h 427"/>
                <a:gd name="T16" fmla="*/ 40 w 119"/>
                <a:gd name="T17" fmla="*/ 8 h 427"/>
                <a:gd name="T18" fmla="*/ 20 w 119"/>
                <a:gd name="T19" fmla="*/ 0 h 427"/>
                <a:gd name="T20" fmla="*/ 0 w 119"/>
                <a:gd name="T21" fmla="*/ 9 h 427"/>
                <a:gd name="T22" fmla="*/ 0 w 119"/>
                <a:gd name="T23" fmla="*/ 9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9" h="427">
                  <a:moveTo>
                    <a:pt x="0" y="9"/>
                  </a:moveTo>
                  <a:cubicBezTo>
                    <a:pt x="0" y="427"/>
                    <a:pt x="0" y="427"/>
                    <a:pt x="0" y="427"/>
                  </a:cubicBezTo>
                  <a:cubicBezTo>
                    <a:pt x="119" y="427"/>
                    <a:pt x="119" y="427"/>
                    <a:pt x="119" y="427"/>
                  </a:cubicBezTo>
                  <a:cubicBezTo>
                    <a:pt x="119" y="9"/>
                    <a:pt x="119" y="9"/>
                    <a:pt x="119" y="9"/>
                  </a:cubicBezTo>
                  <a:cubicBezTo>
                    <a:pt x="119" y="9"/>
                    <a:pt x="119" y="9"/>
                    <a:pt x="119" y="9"/>
                  </a:cubicBezTo>
                  <a:cubicBezTo>
                    <a:pt x="114" y="3"/>
                    <a:pt x="107" y="0"/>
                    <a:pt x="99" y="0"/>
                  </a:cubicBezTo>
                  <a:cubicBezTo>
                    <a:pt x="91" y="0"/>
                    <a:pt x="84" y="3"/>
                    <a:pt x="79" y="8"/>
                  </a:cubicBezTo>
                  <a:cubicBezTo>
                    <a:pt x="74" y="3"/>
                    <a:pt x="67" y="0"/>
                    <a:pt x="59" y="0"/>
                  </a:cubicBezTo>
                  <a:cubicBezTo>
                    <a:pt x="52" y="0"/>
                    <a:pt x="45" y="3"/>
                    <a:pt x="40" y="8"/>
                  </a:cubicBezTo>
                  <a:cubicBezTo>
                    <a:pt x="35" y="3"/>
                    <a:pt x="28" y="0"/>
                    <a:pt x="20" y="0"/>
                  </a:cubicBezTo>
                  <a:cubicBezTo>
                    <a:pt x="12" y="0"/>
                    <a:pt x="5" y="3"/>
                    <a:pt x="0" y="9"/>
                  </a:cubicBezTo>
                  <a:cubicBezTo>
                    <a:pt x="0" y="9"/>
                    <a:pt x="0" y="9"/>
                    <a:pt x="0" y="9"/>
                  </a:cubicBezTo>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Lato Light"/>
                <a:ea typeface="+mn-ea"/>
                <a:cs typeface="+mn-cs"/>
              </a:endParaRPr>
            </a:p>
          </p:txBody>
        </p:sp>
        <p:sp>
          <p:nvSpPr>
            <p:cNvPr id="35" name="Freeform 130"/>
            <p:cNvSpPr/>
            <p:nvPr/>
          </p:nvSpPr>
          <p:spPr bwMode="auto">
            <a:xfrm>
              <a:off x="6050367" y="5639458"/>
              <a:ext cx="40700" cy="1186475"/>
            </a:xfrm>
            <a:custGeom>
              <a:avLst/>
              <a:gdLst>
                <a:gd name="T0" fmla="*/ 5 w 14"/>
                <a:gd name="T1" fmla="*/ 0 h 407"/>
                <a:gd name="T2" fmla="*/ 1 w 14"/>
                <a:gd name="T3" fmla="*/ 203 h 407"/>
                <a:gd name="T4" fmla="*/ 9 w 14"/>
                <a:gd name="T5" fmla="*/ 407 h 407"/>
                <a:gd name="T6" fmla="*/ 13 w 14"/>
                <a:gd name="T7" fmla="*/ 203 h 407"/>
                <a:gd name="T8" fmla="*/ 5 w 14"/>
                <a:gd name="T9" fmla="*/ 0 h 407"/>
              </a:gdLst>
              <a:ahLst/>
              <a:cxnLst>
                <a:cxn ang="0">
                  <a:pos x="T0" y="T1"/>
                </a:cxn>
                <a:cxn ang="0">
                  <a:pos x="T2" y="T3"/>
                </a:cxn>
                <a:cxn ang="0">
                  <a:pos x="T4" y="T5"/>
                </a:cxn>
                <a:cxn ang="0">
                  <a:pos x="T6" y="T7"/>
                </a:cxn>
                <a:cxn ang="0">
                  <a:pos x="T8" y="T9"/>
                </a:cxn>
              </a:cxnLst>
              <a:rect l="0" t="0" r="r" b="b"/>
              <a:pathLst>
                <a:path w="14" h="407">
                  <a:moveTo>
                    <a:pt x="5" y="0"/>
                  </a:moveTo>
                  <a:cubicBezTo>
                    <a:pt x="2" y="0"/>
                    <a:pt x="0" y="91"/>
                    <a:pt x="1" y="203"/>
                  </a:cubicBezTo>
                  <a:cubicBezTo>
                    <a:pt x="2" y="316"/>
                    <a:pt x="5" y="407"/>
                    <a:pt x="9" y="407"/>
                  </a:cubicBezTo>
                  <a:cubicBezTo>
                    <a:pt x="12" y="407"/>
                    <a:pt x="14" y="316"/>
                    <a:pt x="13" y="203"/>
                  </a:cubicBezTo>
                  <a:cubicBezTo>
                    <a:pt x="12" y="91"/>
                    <a:pt x="8" y="0"/>
                    <a:pt x="5" y="0"/>
                  </a:cubicBezTo>
                </a:path>
              </a:pathLst>
            </a:custGeom>
            <a:solidFill>
              <a:schemeClr val="bg1">
                <a:alpha val="3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Lato Light"/>
                <a:ea typeface="+mn-ea"/>
                <a:cs typeface="+mn-cs"/>
              </a:endParaRPr>
            </a:p>
          </p:txBody>
        </p:sp>
        <p:sp>
          <p:nvSpPr>
            <p:cNvPr id="36" name="Freeform 131"/>
            <p:cNvSpPr/>
            <p:nvPr/>
          </p:nvSpPr>
          <p:spPr bwMode="auto">
            <a:xfrm>
              <a:off x="6166301" y="5662891"/>
              <a:ext cx="41934" cy="1186475"/>
            </a:xfrm>
            <a:custGeom>
              <a:avLst/>
              <a:gdLst>
                <a:gd name="T0" fmla="*/ 6 w 14"/>
                <a:gd name="T1" fmla="*/ 0 h 407"/>
                <a:gd name="T2" fmla="*/ 1 w 14"/>
                <a:gd name="T3" fmla="*/ 203 h 407"/>
                <a:gd name="T4" fmla="*/ 9 w 14"/>
                <a:gd name="T5" fmla="*/ 407 h 407"/>
                <a:gd name="T6" fmla="*/ 13 w 14"/>
                <a:gd name="T7" fmla="*/ 203 h 407"/>
                <a:gd name="T8" fmla="*/ 6 w 14"/>
                <a:gd name="T9" fmla="*/ 0 h 407"/>
              </a:gdLst>
              <a:ahLst/>
              <a:cxnLst>
                <a:cxn ang="0">
                  <a:pos x="T0" y="T1"/>
                </a:cxn>
                <a:cxn ang="0">
                  <a:pos x="T2" y="T3"/>
                </a:cxn>
                <a:cxn ang="0">
                  <a:pos x="T4" y="T5"/>
                </a:cxn>
                <a:cxn ang="0">
                  <a:pos x="T6" y="T7"/>
                </a:cxn>
                <a:cxn ang="0">
                  <a:pos x="T8" y="T9"/>
                </a:cxn>
              </a:cxnLst>
              <a:rect l="0" t="0" r="r" b="b"/>
              <a:pathLst>
                <a:path w="14" h="407">
                  <a:moveTo>
                    <a:pt x="6" y="0"/>
                  </a:moveTo>
                  <a:cubicBezTo>
                    <a:pt x="2" y="0"/>
                    <a:pt x="0" y="91"/>
                    <a:pt x="1" y="203"/>
                  </a:cubicBezTo>
                  <a:cubicBezTo>
                    <a:pt x="2" y="316"/>
                    <a:pt x="6" y="407"/>
                    <a:pt x="9" y="407"/>
                  </a:cubicBezTo>
                  <a:cubicBezTo>
                    <a:pt x="12" y="407"/>
                    <a:pt x="14" y="315"/>
                    <a:pt x="13" y="203"/>
                  </a:cubicBezTo>
                  <a:cubicBezTo>
                    <a:pt x="12" y="91"/>
                    <a:pt x="9" y="0"/>
                    <a:pt x="6" y="0"/>
                  </a:cubicBezTo>
                </a:path>
              </a:pathLst>
            </a:custGeom>
            <a:solidFill>
              <a:schemeClr val="bg1">
                <a:alpha val="3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Lato Light"/>
                <a:ea typeface="+mn-ea"/>
                <a:cs typeface="+mn-cs"/>
              </a:endParaRPr>
            </a:p>
          </p:txBody>
        </p:sp>
        <p:sp>
          <p:nvSpPr>
            <p:cNvPr id="37" name="Freeform 132"/>
            <p:cNvSpPr/>
            <p:nvPr/>
          </p:nvSpPr>
          <p:spPr bwMode="auto">
            <a:xfrm>
              <a:off x="5600197" y="5612324"/>
              <a:ext cx="347803" cy="1245676"/>
            </a:xfrm>
            <a:custGeom>
              <a:avLst/>
              <a:gdLst>
                <a:gd name="T0" fmla="*/ 0 w 119"/>
                <a:gd name="T1" fmla="*/ 9 h 427"/>
                <a:gd name="T2" fmla="*/ 0 w 119"/>
                <a:gd name="T3" fmla="*/ 427 h 427"/>
                <a:gd name="T4" fmla="*/ 119 w 119"/>
                <a:gd name="T5" fmla="*/ 427 h 427"/>
                <a:gd name="T6" fmla="*/ 119 w 119"/>
                <a:gd name="T7" fmla="*/ 9 h 427"/>
                <a:gd name="T8" fmla="*/ 119 w 119"/>
                <a:gd name="T9" fmla="*/ 9 h 427"/>
                <a:gd name="T10" fmla="*/ 99 w 119"/>
                <a:gd name="T11" fmla="*/ 0 h 427"/>
                <a:gd name="T12" fmla="*/ 79 w 119"/>
                <a:gd name="T13" fmla="*/ 8 h 427"/>
                <a:gd name="T14" fmla="*/ 59 w 119"/>
                <a:gd name="T15" fmla="*/ 0 h 427"/>
                <a:gd name="T16" fmla="*/ 40 w 119"/>
                <a:gd name="T17" fmla="*/ 8 h 427"/>
                <a:gd name="T18" fmla="*/ 20 w 119"/>
                <a:gd name="T19" fmla="*/ 0 h 427"/>
                <a:gd name="T20" fmla="*/ 0 w 119"/>
                <a:gd name="T21" fmla="*/ 9 h 427"/>
                <a:gd name="T22" fmla="*/ 0 w 119"/>
                <a:gd name="T23" fmla="*/ 9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9" h="427">
                  <a:moveTo>
                    <a:pt x="0" y="9"/>
                  </a:moveTo>
                  <a:cubicBezTo>
                    <a:pt x="0" y="427"/>
                    <a:pt x="0" y="427"/>
                    <a:pt x="0" y="427"/>
                  </a:cubicBezTo>
                  <a:cubicBezTo>
                    <a:pt x="119" y="427"/>
                    <a:pt x="119" y="427"/>
                    <a:pt x="119" y="427"/>
                  </a:cubicBezTo>
                  <a:cubicBezTo>
                    <a:pt x="119" y="9"/>
                    <a:pt x="119" y="9"/>
                    <a:pt x="119" y="9"/>
                  </a:cubicBezTo>
                  <a:cubicBezTo>
                    <a:pt x="119" y="9"/>
                    <a:pt x="119" y="9"/>
                    <a:pt x="119" y="9"/>
                  </a:cubicBezTo>
                  <a:cubicBezTo>
                    <a:pt x="114" y="3"/>
                    <a:pt x="107" y="0"/>
                    <a:pt x="99" y="0"/>
                  </a:cubicBezTo>
                  <a:cubicBezTo>
                    <a:pt x="91" y="0"/>
                    <a:pt x="84" y="3"/>
                    <a:pt x="79" y="8"/>
                  </a:cubicBezTo>
                  <a:cubicBezTo>
                    <a:pt x="74" y="3"/>
                    <a:pt x="67" y="0"/>
                    <a:pt x="59" y="0"/>
                  </a:cubicBezTo>
                  <a:cubicBezTo>
                    <a:pt x="52" y="0"/>
                    <a:pt x="45" y="3"/>
                    <a:pt x="40" y="8"/>
                  </a:cubicBezTo>
                  <a:cubicBezTo>
                    <a:pt x="35" y="3"/>
                    <a:pt x="28" y="0"/>
                    <a:pt x="20" y="0"/>
                  </a:cubicBezTo>
                  <a:cubicBezTo>
                    <a:pt x="12" y="0"/>
                    <a:pt x="5" y="3"/>
                    <a:pt x="0" y="9"/>
                  </a:cubicBezTo>
                  <a:cubicBezTo>
                    <a:pt x="0" y="9"/>
                    <a:pt x="0" y="9"/>
                    <a:pt x="0" y="9"/>
                  </a:cubicBezTo>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Lato Light"/>
                <a:ea typeface="+mn-ea"/>
                <a:cs typeface="+mn-cs"/>
              </a:endParaRPr>
            </a:p>
          </p:txBody>
        </p:sp>
        <p:sp>
          <p:nvSpPr>
            <p:cNvPr id="38" name="Freeform 133"/>
            <p:cNvSpPr/>
            <p:nvPr/>
          </p:nvSpPr>
          <p:spPr bwMode="auto">
            <a:xfrm>
              <a:off x="5708731" y="4932753"/>
              <a:ext cx="130734" cy="309569"/>
            </a:xfrm>
            <a:custGeom>
              <a:avLst/>
              <a:gdLst>
                <a:gd name="T0" fmla="*/ 22 w 45"/>
                <a:gd name="T1" fmla="*/ 0 h 106"/>
                <a:gd name="T2" fmla="*/ 45 w 45"/>
                <a:gd name="T3" fmla="*/ 93 h 106"/>
                <a:gd name="T4" fmla="*/ 0 w 45"/>
                <a:gd name="T5" fmla="*/ 93 h 106"/>
                <a:gd name="T6" fmla="*/ 22 w 45"/>
                <a:gd name="T7" fmla="*/ 0 h 106"/>
              </a:gdLst>
              <a:ahLst/>
              <a:cxnLst>
                <a:cxn ang="0">
                  <a:pos x="T0" y="T1"/>
                </a:cxn>
                <a:cxn ang="0">
                  <a:pos x="T2" y="T3"/>
                </a:cxn>
                <a:cxn ang="0">
                  <a:pos x="T4" y="T5"/>
                </a:cxn>
                <a:cxn ang="0">
                  <a:pos x="T6" y="T7"/>
                </a:cxn>
              </a:cxnLst>
              <a:rect l="0" t="0" r="r" b="b"/>
              <a:pathLst>
                <a:path w="45" h="106">
                  <a:moveTo>
                    <a:pt x="22" y="0"/>
                  </a:moveTo>
                  <a:cubicBezTo>
                    <a:pt x="45" y="93"/>
                    <a:pt x="45" y="93"/>
                    <a:pt x="45" y="93"/>
                  </a:cubicBezTo>
                  <a:cubicBezTo>
                    <a:pt x="45" y="93"/>
                    <a:pt x="24" y="106"/>
                    <a:pt x="0" y="93"/>
                  </a:cubicBezTo>
                  <a:cubicBezTo>
                    <a:pt x="4" y="75"/>
                    <a:pt x="22" y="0"/>
                    <a:pt x="22" y="0"/>
                  </a:cubicBezTo>
                  <a:close/>
                </a:path>
              </a:pathLst>
            </a:custGeom>
            <a:solidFill>
              <a:srgbClr val="9B5CA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Lato Light"/>
                <a:ea typeface="+mn-ea"/>
                <a:cs typeface="+mn-cs"/>
              </a:endParaRPr>
            </a:p>
          </p:txBody>
        </p:sp>
        <p:sp>
          <p:nvSpPr>
            <p:cNvPr id="39" name="Freeform 134"/>
            <p:cNvSpPr/>
            <p:nvPr/>
          </p:nvSpPr>
          <p:spPr bwMode="auto">
            <a:xfrm>
              <a:off x="5702565" y="5639458"/>
              <a:ext cx="40700" cy="1186475"/>
            </a:xfrm>
            <a:custGeom>
              <a:avLst/>
              <a:gdLst>
                <a:gd name="T0" fmla="*/ 5 w 14"/>
                <a:gd name="T1" fmla="*/ 0 h 407"/>
                <a:gd name="T2" fmla="*/ 1 w 14"/>
                <a:gd name="T3" fmla="*/ 203 h 407"/>
                <a:gd name="T4" fmla="*/ 9 w 14"/>
                <a:gd name="T5" fmla="*/ 407 h 407"/>
                <a:gd name="T6" fmla="*/ 13 w 14"/>
                <a:gd name="T7" fmla="*/ 203 h 407"/>
                <a:gd name="T8" fmla="*/ 5 w 14"/>
                <a:gd name="T9" fmla="*/ 0 h 407"/>
              </a:gdLst>
              <a:ahLst/>
              <a:cxnLst>
                <a:cxn ang="0">
                  <a:pos x="T0" y="T1"/>
                </a:cxn>
                <a:cxn ang="0">
                  <a:pos x="T2" y="T3"/>
                </a:cxn>
                <a:cxn ang="0">
                  <a:pos x="T4" y="T5"/>
                </a:cxn>
                <a:cxn ang="0">
                  <a:pos x="T6" y="T7"/>
                </a:cxn>
                <a:cxn ang="0">
                  <a:pos x="T8" y="T9"/>
                </a:cxn>
              </a:cxnLst>
              <a:rect l="0" t="0" r="r" b="b"/>
              <a:pathLst>
                <a:path w="14" h="407">
                  <a:moveTo>
                    <a:pt x="5" y="0"/>
                  </a:moveTo>
                  <a:cubicBezTo>
                    <a:pt x="2" y="0"/>
                    <a:pt x="0" y="91"/>
                    <a:pt x="1" y="203"/>
                  </a:cubicBezTo>
                  <a:cubicBezTo>
                    <a:pt x="2" y="316"/>
                    <a:pt x="5" y="407"/>
                    <a:pt x="9" y="407"/>
                  </a:cubicBezTo>
                  <a:cubicBezTo>
                    <a:pt x="12" y="407"/>
                    <a:pt x="14" y="316"/>
                    <a:pt x="13" y="203"/>
                  </a:cubicBezTo>
                  <a:cubicBezTo>
                    <a:pt x="12" y="91"/>
                    <a:pt x="8" y="0"/>
                    <a:pt x="5" y="0"/>
                  </a:cubicBezTo>
                </a:path>
              </a:pathLst>
            </a:custGeom>
            <a:solidFill>
              <a:schemeClr val="bg1">
                <a:alpha val="3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Lato Light"/>
                <a:ea typeface="+mn-ea"/>
                <a:cs typeface="+mn-cs"/>
              </a:endParaRPr>
            </a:p>
          </p:txBody>
        </p:sp>
        <p:sp>
          <p:nvSpPr>
            <p:cNvPr id="40" name="Freeform 135"/>
            <p:cNvSpPr/>
            <p:nvPr/>
          </p:nvSpPr>
          <p:spPr bwMode="auto">
            <a:xfrm>
              <a:off x="5819732" y="5662891"/>
              <a:ext cx="40700" cy="1186475"/>
            </a:xfrm>
            <a:custGeom>
              <a:avLst/>
              <a:gdLst>
                <a:gd name="T0" fmla="*/ 6 w 14"/>
                <a:gd name="T1" fmla="*/ 0 h 407"/>
                <a:gd name="T2" fmla="*/ 1 w 14"/>
                <a:gd name="T3" fmla="*/ 203 h 407"/>
                <a:gd name="T4" fmla="*/ 9 w 14"/>
                <a:gd name="T5" fmla="*/ 407 h 407"/>
                <a:gd name="T6" fmla="*/ 13 w 14"/>
                <a:gd name="T7" fmla="*/ 203 h 407"/>
                <a:gd name="T8" fmla="*/ 6 w 14"/>
                <a:gd name="T9" fmla="*/ 0 h 407"/>
              </a:gdLst>
              <a:ahLst/>
              <a:cxnLst>
                <a:cxn ang="0">
                  <a:pos x="T0" y="T1"/>
                </a:cxn>
                <a:cxn ang="0">
                  <a:pos x="T2" y="T3"/>
                </a:cxn>
                <a:cxn ang="0">
                  <a:pos x="T4" y="T5"/>
                </a:cxn>
                <a:cxn ang="0">
                  <a:pos x="T6" y="T7"/>
                </a:cxn>
                <a:cxn ang="0">
                  <a:pos x="T8" y="T9"/>
                </a:cxn>
              </a:cxnLst>
              <a:rect l="0" t="0" r="r" b="b"/>
              <a:pathLst>
                <a:path w="14" h="407">
                  <a:moveTo>
                    <a:pt x="6" y="0"/>
                  </a:moveTo>
                  <a:cubicBezTo>
                    <a:pt x="2" y="0"/>
                    <a:pt x="0" y="91"/>
                    <a:pt x="1" y="203"/>
                  </a:cubicBezTo>
                  <a:cubicBezTo>
                    <a:pt x="2" y="316"/>
                    <a:pt x="6" y="407"/>
                    <a:pt x="9" y="407"/>
                  </a:cubicBezTo>
                  <a:cubicBezTo>
                    <a:pt x="12" y="407"/>
                    <a:pt x="14" y="315"/>
                    <a:pt x="13" y="203"/>
                  </a:cubicBezTo>
                  <a:cubicBezTo>
                    <a:pt x="12" y="91"/>
                    <a:pt x="9" y="0"/>
                    <a:pt x="6" y="0"/>
                  </a:cubicBezTo>
                </a:path>
              </a:pathLst>
            </a:custGeom>
            <a:solidFill>
              <a:schemeClr val="bg1">
                <a:alpha val="3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Lato Light"/>
                <a:ea typeface="+mn-ea"/>
                <a:cs typeface="+mn-cs"/>
              </a:endParaRPr>
            </a:p>
          </p:txBody>
        </p:sp>
        <p:sp>
          <p:nvSpPr>
            <p:cNvPr id="41" name="Freeform 136"/>
            <p:cNvSpPr/>
            <p:nvPr/>
          </p:nvSpPr>
          <p:spPr bwMode="auto">
            <a:xfrm>
              <a:off x="6295802" y="5612324"/>
              <a:ext cx="346569" cy="1245676"/>
            </a:xfrm>
            <a:custGeom>
              <a:avLst/>
              <a:gdLst>
                <a:gd name="T0" fmla="*/ 0 w 119"/>
                <a:gd name="T1" fmla="*/ 9 h 427"/>
                <a:gd name="T2" fmla="*/ 0 w 119"/>
                <a:gd name="T3" fmla="*/ 427 h 427"/>
                <a:gd name="T4" fmla="*/ 119 w 119"/>
                <a:gd name="T5" fmla="*/ 427 h 427"/>
                <a:gd name="T6" fmla="*/ 119 w 119"/>
                <a:gd name="T7" fmla="*/ 9 h 427"/>
                <a:gd name="T8" fmla="*/ 119 w 119"/>
                <a:gd name="T9" fmla="*/ 9 h 427"/>
                <a:gd name="T10" fmla="*/ 99 w 119"/>
                <a:gd name="T11" fmla="*/ 0 h 427"/>
                <a:gd name="T12" fmla="*/ 79 w 119"/>
                <a:gd name="T13" fmla="*/ 8 h 427"/>
                <a:gd name="T14" fmla="*/ 59 w 119"/>
                <a:gd name="T15" fmla="*/ 0 h 427"/>
                <a:gd name="T16" fmla="*/ 39 w 119"/>
                <a:gd name="T17" fmla="*/ 8 h 427"/>
                <a:gd name="T18" fmla="*/ 20 w 119"/>
                <a:gd name="T19" fmla="*/ 0 h 427"/>
                <a:gd name="T20" fmla="*/ 0 w 119"/>
                <a:gd name="T21" fmla="*/ 9 h 427"/>
                <a:gd name="T22" fmla="*/ 0 w 119"/>
                <a:gd name="T23" fmla="*/ 9 h 4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9" h="427">
                  <a:moveTo>
                    <a:pt x="0" y="9"/>
                  </a:moveTo>
                  <a:cubicBezTo>
                    <a:pt x="0" y="427"/>
                    <a:pt x="0" y="427"/>
                    <a:pt x="0" y="427"/>
                  </a:cubicBezTo>
                  <a:cubicBezTo>
                    <a:pt x="119" y="427"/>
                    <a:pt x="119" y="427"/>
                    <a:pt x="119" y="427"/>
                  </a:cubicBezTo>
                  <a:cubicBezTo>
                    <a:pt x="119" y="9"/>
                    <a:pt x="119" y="9"/>
                    <a:pt x="119" y="9"/>
                  </a:cubicBezTo>
                  <a:cubicBezTo>
                    <a:pt x="119" y="9"/>
                    <a:pt x="119" y="9"/>
                    <a:pt x="119" y="9"/>
                  </a:cubicBezTo>
                  <a:cubicBezTo>
                    <a:pt x="114" y="3"/>
                    <a:pt x="107" y="0"/>
                    <a:pt x="99" y="0"/>
                  </a:cubicBezTo>
                  <a:cubicBezTo>
                    <a:pt x="91" y="0"/>
                    <a:pt x="84" y="3"/>
                    <a:pt x="79" y="8"/>
                  </a:cubicBezTo>
                  <a:cubicBezTo>
                    <a:pt x="74" y="3"/>
                    <a:pt x="67" y="0"/>
                    <a:pt x="59" y="0"/>
                  </a:cubicBezTo>
                  <a:cubicBezTo>
                    <a:pt x="51" y="0"/>
                    <a:pt x="44" y="3"/>
                    <a:pt x="39" y="8"/>
                  </a:cubicBezTo>
                  <a:cubicBezTo>
                    <a:pt x="35" y="3"/>
                    <a:pt x="27" y="0"/>
                    <a:pt x="20" y="0"/>
                  </a:cubicBezTo>
                  <a:cubicBezTo>
                    <a:pt x="12" y="0"/>
                    <a:pt x="5" y="3"/>
                    <a:pt x="0" y="9"/>
                  </a:cubicBezTo>
                  <a:cubicBezTo>
                    <a:pt x="0" y="9"/>
                    <a:pt x="0" y="9"/>
                    <a:pt x="0" y="9"/>
                  </a:cubicBezTo>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Lato Light"/>
                <a:ea typeface="+mn-ea"/>
                <a:cs typeface="+mn-cs"/>
              </a:endParaRPr>
            </a:p>
          </p:txBody>
        </p:sp>
        <p:sp>
          <p:nvSpPr>
            <p:cNvPr id="42" name="Freeform 137"/>
            <p:cNvSpPr/>
            <p:nvPr/>
          </p:nvSpPr>
          <p:spPr bwMode="auto">
            <a:xfrm>
              <a:off x="6295802" y="4932753"/>
              <a:ext cx="346569" cy="706705"/>
            </a:xfrm>
            <a:custGeom>
              <a:avLst/>
              <a:gdLst>
                <a:gd name="T0" fmla="*/ 63 w 119"/>
                <a:gd name="T1" fmla="*/ 14 h 242"/>
                <a:gd name="T2" fmla="*/ 60 w 119"/>
                <a:gd name="T3" fmla="*/ 4 h 242"/>
                <a:gd name="T4" fmla="*/ 59 w 119"/>
                <a:gd name="T5" fmla="*/ 0 h 242"/>
                <a:gd name="T6" fmla="*/ 58 w 119"/>
                <a:gd name="T7" fmla="*/ 5 h 242"/>
                <a:gd name="T8" fmla="*/ 56 w 119"/>
                <a:gd name="T9" fmla="*/ 14 h 242"/>
                <a:gd name="T10" fmla="*/ 2 w 119"/>
                <a:gd name="T11" fmla="*/ 232 h 242"/>
                <a:gd name="T12" fmla="*/ 0 w 119"/>
                <a:gd name="T13" fmla="*/ 242 h 242"/>
                <a:gd name="T14" fmla="*/ 20 w 119"/>
                <a:gd name="T15" fmla="*/ 233 h 242"/>
                <a:gd name="T16" fmla="*/ 39 w 119"/>
                <a:gd name="T17" fmla="*/ 240 h 242"/>
                <a:gd name="T18" fmla="*/ 39 w 119"/>
                <a:gd name="T19" fmla="*/ 241 h 242"/>
                <a:gd name="T20" fmla="*/ 59 w 119"/>
                <a:gd name="T21" fmla="*/ 233 h 242"/>
                <a:gd name="T22" fmla="*/ 79 w 119"/>
                <a:gd name="T23" fmla="*/ 241 h 242"/>
                <a:gd name="T24" fmla="*/ 99 w 119"/>
                <a:gd name="T25" fmla="*/ 233 h 242"/>
                <a:gd name="T26" fmla="*/ 119 w 119"/>
                <a:gd name="T27" fmla="*/ 242 h 242"/>
                <a:gd name="T28" fmla="*/ 116 w 119"/>
                <a:gd name="T29" fmla="*/ 232 h 242"/>
                <a:gd name="T30" fmla="*/ 63 w 119"/>
                <a:gd name="T31" fmla="*/ 14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242">
                  <a:moveTo>
                    <a:pt x="63" y="14"/>
                  </a:moveTo>
                  <a:cubicBezTo>
                    <a:pt x="62" y="10"/>
                    <a:pt x="61" y="7"/>
                    <a:pt x="60" y="4"/>
                  </a:cubicBezTo>
                  <a:cubicBezTo>
                    <a:pt x="60" y="3"/>
                    <a:pt x="60" y="1"/>
                    <a:pt x="59" y="0"/>
                  </a:cubicBezTo>
                  <a:cubicBezTo>
                    <a:pt x="59" y="1"/>
                    <a:pt x="58" y="3"/>
                    <a:pt x="58" y="5"/>
                  </a:cubicBezTo>
                  <a:cubicBezTo>
                    <a:pt x="57" y="8"/>
                    <a:pt x="57" y="10"/>
                    <a:pt x="56" y="14"/>
                  </a:cubicBezTo>
                  <a:cubicBezTo>
                    <a:pt x="38" y="86"/>
                    <a:pt x="20" y="159"/>
                    <a:pt x="2" y="232"/>
                  </a:cubicBezTo>
                  <a:cubicBezTo>
                    <a:pt x="1" y="235"/>
                    <a:pt x="1" y="238"/>
                    <a:pt x="0" y="242"/>
                  </a:cubicBezTo>
                  <a:cubicBezTo>
                    <a:pt x="5" y="236"/>
                    <a:pt x="12" y="233"/>
                    <a:pt x="20" y="233"/>
                  </a:cubicBezTo>
                  <a:cubicBezTo>
                    <a:pt x="27" y="233"/>
                    <a:pt x="34" y="236"/>
                    <a:pt x="39" y="240"/>
                  </a:cubicBezTo>
                  <a:cubicBezTo>
                    <a:pt x="39" y="241"/>
                    <a:pt x="39" y="241"/>
                    <a:pt x="39" y="241"/>
                  </a:cubicBezTo>
                  <a:cubicBezTo>
                    <a:pt x="44" y="236"/>
                    <a:pt x="51" y="233"/>
                    <a:pt x="59" y="233"/>
                  </a:cubicBezTo>
                  <a:cubicBezTo>
                    <a:pt x="67" y="233"/>
                    <a:pt x="74" y="236"/>
                    <a:pt x="79" y="241"/>
                  </a:cubicBezTo>
                  <a:cubicBezTo>
                    <a:pt x="84" y="236"/>
                    <a:pt x="91" y="233"/>
                    <a:pt x="99" y="233"/>
                  </a:cubicBezTo>
                  <a:cubicBezTo>
                    <a:pt x="107" y="233"/>
                    <a:pt x="114" y="236"/>
                    <a:pt x="119" y="242"/>
                  </a:cubicBezTo>
                  <a:cubicBezTo>
                    <a:pt x="118" y="239"/>
                    <a:pt x="117" y="235"/>
                    <a:pt x="116" y="232"/>
                  </a:cubicBezTo>
                  <a:cubicBezTo>
                    <a:pt x="98" y="159"/>
                    <a:pt x="80" y="86"/>
                    <a:pt x="63" y="14"/>
                  </a:cubicBezTo>
                </a:path>
              </a:pathLst>
            </a:custGeom>
            <a:gradFill>
              <a:gsLst>
                <a:gs pos="0">
                  <a:srgbClr val="F3DBC2"/>
                </a:gs>
                <a:gs pos="27000">
                  <a:srgbClr val="FDF0E2"/>
                </a:gs>
                <a:gs pos="100000">
                  <a:srgbClr val="D7BFA7"/>
                </a:gs>
                <a:gs pos="71000">
                  <a:srgbClr val="9A6F45"/>
                </a:gs>
              </a:gsLst>
              <a:lin ang="0" scaled="1"/>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Lato Light"/>
                <a:ea typeface="+mn-ea"/>
                <a:cs typeface="+mn-cs"/>
              </a:endParaRPr>
            </a:p>
          </p:txBody>
        </p:sp>
        <p:sp>
          <p:nvSpPr>
            <p:cNvPr id="43" name="Freeform 138"/>
            <p:cNvSpPr/>
            <p:nvPr/>
          </p:nvSpPr>
          <p:spPr bwMode="auto">
            <a:xfrm>
              <a:off x="5948000" y="4932753"/>
              <a:ext cx="347803" cy="706705"/>
            </a:xfrm>
            <a:custGeom>
              <a:avLst/>
              <a:gdLst>
                <a:gd name="T0" fmla="*/ 63 w 119"/>
                <a:gd name="T1" fmla="*/ 14 h 242"/>
                <a:gd name="T2" fmla="*/ 60 w 119"/>
                <a:gd name="T3" fmla="*/ 4 h 242"/>
                <a:gd name="T4" fmla="*/ 59 w 119"/>
                <a:gd name="T5" fmla="*/ 0 h 242"/>
                <a:gd name="T6" fmla="*/ 58 w 119"/>
                <a:gd name="T7" fmla="*/ 5 h 242"/>
                <a:gd name="T8" fmla="*/ 56 w 119"/>
                <a:gd name="T9" fmla="*/ 14 h 242"/>
                <a:gd name="T10" fmla="*/ 2 w 119"/>
                <a:gd name="T11" fmla="*/ 232 h 242"/>
                <a:gd name="T12" fmla="*/ 0 w 119"/>
                <a:gd name="T13" fmla="*/ 242 h 242"/>
                <a:gd name="T14" fmla="*/ 20 w 119"/>
                <a:gd name="T15" fmla="*/ 233 h 242"/>
                <a:gd name="T16" fmla="*/ 39 w 119"/>
                <a:gd name="T17" fmla="*/ 240 h 242"/>
                <a:gd name="T18" fmla="*/ 40 w 119"/>
                <a:gd name="T19" fmla="*/ 241 h 242"/>
                <a:gd name="T20" fmla="*/ 59 w 119"/>
                <a:gd name="T21" fmla="*/ 233 h 242"/>
                <a:gd name="T22" fmla="*/ 79 w 119"/>
                <a:gd name="T23" fmla="*/ 241 h 242"/>
                <a:gd name="T24" fmla="*/ 99 w 119"/>
                <a:gd name="T25" fmla="*/ 233 h 242"/>
                <a:gd name="T26" fmla="*/ 119 w 119"/>
                <a:gd name="T27" fmla="*/ 242 h 242"/>
                <a:gd name="T28" fmla="*/ 116 w 119"/>
                <a:gd name="T29" fmla="*/ 232 h 242"/>
                <a:gd name="T30" fmla="*/ 63 w 119"/>
                <a:gd name="T31" fmla="*/ 14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242">
                  <a:moveTo>
                    <a:pt x="63" y="14"/>
                  </a:moveTo>
                  <a:cubicBezTo>
                    <a:pt x="62" y="10"/>
                    <a:pt x="61" y="7"/>
                    <a:pt x="60" y="4"/>
                  </a:cubicBezTo>
                  <a:cubicBezTo>
                    <a:pt x="60" y="3"/>
                    <a:pt x="60" y="1"/>
                    <a:pt x="59" y="0"/>
                  </a:cubicBezTo>
                  <a:cubicBezTo>
                    <a:pt x="59" y="1"/>
                    <a:pt x="59" y="3"/>
                    <a:pt x="58" y="5"/>
                  </a:cubicBezTo>
                  <a:cubicBezTo>
                    <a:pt x="57" y="8"/>
                    <a:pt x="57" y="10"/>
                    <a:pt x="56" y="14"/>
                  </a:cubicBezTo>
                  <a:cubicBezTo>
                    <a:pt x="38" y="86"/>
                    <a:pt x="20" y="159"/>
                    <a:pt x="2" y="232"/>
                  </a:cubicBezTo>
                  <a:cubicBezTo>
                    <a:pt x="1" y="235"/>
                    <a:pt x="1" y="238"/>
                    <a:pt x="0" y="242"/>
                  </a:cubicBezTo>
                  <a:cubicBezTo>
                    <a:pt x="5" y="236"/>
                    <a:pt x="12" y="233"/>
                    <a:pt x="20" y="233"/>
                  </a:cubicBezTo>
                  <a:cubicBezTo>
                    <a:pt x="27" y="233"/>
                    <a:pt x="34" y="236"/>
                    <a:pt x="39" y="240"/>
                  </a:cubicBezTo>
                  <a:cubicBezTo>
                    <a:pt x="40" y="241"/>
                    <a:pt x="40" y="241"/>
                    <a:pt x="40" y="241"/>
                  </a:cubicBezTo>
                  <a:cubicBezTo>
                    <a:pt x="44" y="236"/>
                    <a:pt x="51" y="233"/>
                    <a:pt x="59" y="233"/>
                  </a:cubicBezTo>
                  <a:cubicBezTo>
                    <a:pt x="67" y="233"/>
                    <a:pt x="74" y="236"/>
                    <a:pt x="79" y="241"/>
                  </a:cubicBezTo>
                  <a:cubicBezTo>
                    <a:pt x="84" y="236"/>
                    <a:pt x="91" y="233"/>
                    <a:pt x="99" y="233"/>
                  </a:cubicBezTo>
                  <a:cubicBezTo>
                    <a:pt x="107" y="233"/>
                    <a:pt x="114" y="236"/>
                    <a:pt x="119" y="242"/>
                  </a:cubicBezTo>
                  <a:cubicBezTo>
                    <a:pt x="118" y="239"/>
                    <a:pt x="117" y="235"/>
                    <a:pt x="116" y="232"/>
                  </a:cubicBezTo>
                  <a:cubicBezTo>
                    <a:pt x="98" y="159"/>
                    <a:pt x="81" y="86"/>
                    <a:pt x="63" y="14"/>
                  </a:cubicBezTo>
                  <a:close/>
                </a:path>
              </a:pathLst>
            </a:custGeom>
            <a:gradFill>
              <a:gsLst>
                <a:gs pos="0">
                  <a:srgbClr val="F3DBC2"/>
                </a:gs>
                <a:gs pos="27000">
                  <a:srgbClr val="FDF0E2"/>
                </a:gs>
                <a:gs pos="100000">
                  <a:srgbClr val="D7BFA7"/>
                </a:gs>
                <a:gs pos="71000">
                  <a:srgbClr val="9A6F45"/>
                </a:gs>
              </a:gsLst>
              <a:lin ang="0" scaled="1"/>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Lato Light"/>
                <a:ea typeface="+mn-ea"/>
                <a:cs typeface="+mn-cs"/>
              </a:endParaRPr>
            </a:p>
          </p:txBody>
        </p:sp>
        <p:sp>
          <p:nvSpPr>
            <p:cNvPr id="44" name="Freeform 139"/>
            <p:cNvSpPr/>
            <p:nvPr/>
          </p:nvSpPr>
          <p:spPr bwMode="auto">
            <a:xfrm>
              <a:off x="5597731" y="4932753"/>
              <a:ext cx="347803" cy="706705"/>
            </a:xfrm>
            <a:custGeom>
              <a:avLst/>
              <a:gdLst>
                <a:gd name="T0" fmla="*/ 63 w 119"/>
                <a:gd name="T1" fmla="*/ 14 h 242"/>
                <a:gd name="T2" fmla="*/ 61 w 119"/>
                <a:gd name="T3" fmla="*/ 4 h 242"/>
                <a:gd name="T4" fmla="*/ 60 w 119"/>
                <a:gd name="T5" fmla="*/ 0 h 242"/>
                <a:gd name="T6" fmla="*/ 58 w 119"/>
                <a:gd name="T7" fmla="*/ 5 h 242"/>
                <a:gd name="T8" fmla="*/ 56 w 119"/>
                <a:gd name="T9" fmla="*/ 14 h 242"/>
                <a:gd name="T10" fmla="*/ 3 w 119"/>
                <a:gd name="T11" fmla="*/ 232 h 242"/>
                <a:gd name="T12" fmla="*/ 0 w 119"/>
                <a:gd name="T13" fmla="*/ 242 h 242"/>
                <a:gd name="T14" fmla="*/ 20 w 119"/>
                <a:gd name="T15" fmla="*/ 233 h 242"/>
                <a:gd name="T16" fmla="*/ 39 w 119"/>
                <a:gd name="T17" fmla="*/ 240 h 242"/>
                <a:gd name="T18" fmla="*/ 40 w 119"/>
                <a:gd name="T19" fmla="*/ 241 h 242"/>
                <a:gd name="T20" fmla="*/ 60 w 119"/>
                <a:gd name="T21" fmla="*/ 233 h 242"/>
                <a:gd name="T22" fmla="*/ 79 w 119"/>
                <a:gd name="T23" fmla="*/ 241 h 242"/>
                <a:gd name="T24" fmla="*/ 99 w 119"/>
                <a:gd name="T25" fmla="*/ 233 h 242"/>
                <a:gd name="T26" fmla="*/ 119 w 119"/>
                <a:gd name="T27" fmla="*/ 242 h 242"/>
                <a:gd name="T28" fmla="*/ 117 w 119"/>
                <a:gd name="T29" fmla="*/ 232 h 242"/>
                <a:gd name="T30" fmla="*/ 63 w 119"/>
                <a:gd name="T31" fmla="*/ 14 h 24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9" h="242">
                  <a:moveTo>
                    <a:pt x="63" y="14"/>
                  </a:moveTo>
                  <a:cubicBezTo>
                    <a:pt x="62" y="10"/>
                    <a:pt x="61" y="7"/>
                    <a:pt x="61" y="4"/>
                  </a:cubicBezTo>
                  <a:cubicBezTo>
                    <a:pt x="60" y="3"/>
                    <a:pt x="60" y="1"/>
                    <a:pt x="60" y="0"/>
                  </a:cubicBezTo>
                  <a:cubicBezTo>
                    <a:pt x="59" y="1"/>
                    <a:pt x="59" y="3"/>
                    <a:pt x="58" y="5"/>
                  </a:cubicBezTo>
                  <a:cubicBezTo>
                    <a:pt x="58" y="8"/>
                    <a:pt x="57" y="10"/>
                    <a:pt x="56" y="14"/>
                  </a:cubicBezTo>
                  <a:cubicBezTo>
                    <a:pt x="38" y="86"/>
                    <a:pt x="20" y="159"/>
                    <a:pt x="3" y="232"/>
                  </a:cubicBezTo>
                  <a:cubicBezTo>
                    <a:pt x="2" y="235"/>
                    <a:pt x="1" y="238"/>
                    <a:pt x="0" y="242"/>
                  </a:cubicBezTo>
                  <a:cubicBezTo>
                    <a:pt x="5" y="236"/>
                    <a:pt x="12" y="233"/>
                    <a:pt x="20" y="233"/>
                  </a:cubicBezTo>
                  <a:cubicBezTo>
                    <a:pt x="27" y="233"/>
                    <a:pt x="34" y="236"/>
                    <a:pt x="39" y="240"/>
                  </a:cubicBezTo>
                  <a:cubicBezTo>
                    <a:pt x="40" y="241"/>
                    <a:pt x="40" y="241"/>
                    <a:pt x="40" y="241"/>
                  </a:cubicBezTo>
                  <a:cubicBezTo>
                    <a:pt x="45" y="236"/>
                    <a:pt x="52" y="233"/>
                    <a:pt x="60" y="233"/>
                  </a:cubicBezTo>
                  <a:cubicBezTo>
                    <a:pt x="67" y="233"/>
                    <a:pt x="74" y="236"/>
                    <a:pt x="79" y="241"/>
                  </a:cubicBezTo>
                  <a:cubicBezTo>
                    <a:pt x="84" y="236"/>
                    <a:pt x="91" y="233"/>
                    <a:pt x="99" y="233"/>
                  </a:cubicBezTo>
                  <a:cubicBezTo>
                    <a:pt x="107" y="233"/>
                    <a:pt x="114" y="236"/>
                    <a:pt x="119" y="242"/>
                  </a:cubicBezTo>
                  <a:cubicBezTo>
                    <a:pt x="118" y="239"/>
                    <a:pt x="117" y="235"/>
                    <a:pt x="117" y="232"/>
                  </a:cubicBezTo>
                  <a:cubicBezTo>
                    <a:pt x="99" y="159"/>
                    <a:pt x="81" y="86"/>
                    <a:pt x="63" y="14"/>
                  </a:cubicBezTo>
                  <a:close/>
                </a:path>
              </a:pathLst>
            </a:custGeom>
            <a:gradFill>
              <a:gsLst>
                <a:gs pos="0">
                  <a:srgbClr val="F3DBC2"/>
                </a:gs>
                <a:gs pos="27000">
                  <a:srgbClr val="FDF0E2"/>
                </a:gs>
                <a:gs pos="100000">
                  <a:srgbClr val="D7BFA7"/>
                </a:gs>
                <a:gs pos="71000">
                  <a:srgbClr val="9A6F45"/>
                </a:gs>
              </a:gsLst>
              <a:lin ang="0" scaled="1"/>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Lato Light"/>
                <a:ea typeface="+mn-ea"/>
                <a:cs typeface="+mn-cs"/>
              </a:endParaRPr>
            </a:p>
          </p:txBody>
        </p:sp>
        <p:sp>
          <p:nvSpPr>
            <p:cNvPr id="45" name="Freeform 140"/>
            <p:cNvSpPr/>
            <p:nvPr/>
          </p:nvSpPr>
          <p:spPr bwMode="auto">
            <a:xfrm>
              <a:off x="6400636" y="4932753"/>
              <a:ext cx="134434" cy="309569"/>
            </a:xfrm>
            <a:custGeom>
              <a:avLst/>
              <a:gdLst>
                <a:gd name="T0" fmla="*/ 23 w 46"/>
                <a:gd name="T1" fmla="*/ 0 h 106"/>
                <a:gd name="T2" fmla="*/ 46 w 46"/>
                <a:gd name="T3" fmla="*/ 93 h 106"/>
                <a:gd name="T4" fmla="*/ 0 w 46"/>
                <a:gd name="T5" fmla="*/ 93 h 106"/>
                <a:gd name="T6" fmla="*/ 23 w 46"/>
                <a:gd name="T7" fmla="*/ 0 h 106"/>
              </a:gdLst>
              <a:ahLst/>
              <a:cxnLst>
                <a:cxn ang="0">
                  <a:pos x="T0" y="T1"/>
                </a:cxn>
                <a:cxn ang="0">
                  <a:pos x="T2" y="T3"/>
                </a:cxn>
                <a:cxn ang="0">
                  <a:pos x="T4" y="T5"/>
                </a:cxn>
                <a:cxn ang="0">
                  <a:pos x="T6" y="T7"/>
                </a:cxn>
              </a:cxnLst>
              <a:rect l="0" t="0" r="r" b="b"/>
              <a:pathLst>
                <a:path w="46" h="106">
                  <a:moveTo>
                    <a:pt x="23" y="0"/>
                  </a:moveTo>
                  <a:cubicBezTo>
                    <a:pt x="46" y="93"/>
                    <a:pt x="46" y="93"/>
                    <a:pt x="46" y="93"/>
                  </a:cubicBezTo>
                  <a:cubicBezTo>
                    <a:pt x="46" y="93"/>
                    <a:pt x="24" y="106"/>
                    <a:pt x="0" y="93"/>
                  </a:cubicBezTo>
                  <a:cubicBezTo>
                    <a:pt x="5" y="75"/>
                    <a:pt x="23" y="0"/>
                    <a:pt x="23" y="0"/>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Lato Light"/>
                <a:ea typeface="+mn-ea"/>
                <a:cs typeface="+mn-cs"/>
              </a:endParaRPr>
            </a:p>
          </p:txBody>
        </p:sp>
        <p:sp>
          <p:nvSpPr>
            <p:cNvPr id="46" name="Freeform 141"/>
            <p:cNvSpPr/>
            <p:nvPr/>
          </p:nvSpPr>
          <p:spPr bwMode="auto">
            <a:xfrm>
              <a:off x="6396936" y="5639458"/>
              <a:ext cx="40700" cy="1186475"/>
            </a:xfrm>
            <a:custGeom>
              <a:avLst/>
              <a:gdLst>
                <a:gd name="T0" fmla="*/ 5 w 14"/>
                <a:gd name="T1" fmla="*/ 0 h 407"/>
                <a:gd name="T2" fmla="*/ 1 w 14"/>
                <a:gd name="T3" fmla="*/ 203 h 407"/>
                <a:gd name="T4" fmla="*/ 8 w 14"/>
                <a:gd name="T5" fmla="*/ 407 h 407"/>
                <a:gd name="T6" fmla="*/ 13 w 14"/>
                <a:gd name="T7" fmla="*/ 203 h 407"/>
                <a:gd name="T8" fmla="*/ 5 w 14"/>
                <a:gd name="T9" fmla="*/ 0 h 407"/>
              </a:gdLst>
              <a:ahLst/>
              <a:cxnLst>
                <a:cxn ang="0">
                  <a:pos x="T0" y="T1"/>
                </a:cxn>
                <a:cxn ang="0">
                  <a:pos x="T2" y="T3"/>
                </a:cxn>
                <a:cxn ang="0">
                  <a:pos x="T4" y="T5"/>
                </a:cxn>
                <a:cxn ang="0">
                  <a:pos x="T6" y="T7"/>
                </a:cxn>
                <a:cxn ang="0">
                  <a:pos x="T8" y="T9"/>
                </a:cxn>
              </a:cxnLst>
              <a:rect l="0" t="0" r="r" b="b"/>
              <a:pathLst>
                <a:path w="14" h="407">
                  <a:moveTo>
                    <a:pt x="5" y="0"/>
                  </a:moveTo>
                  <a:cubicBezTo>
                    <a:pt x="2" y="0"/>
                    <a:pt x="0" y="91"/>
                    <a:pt x="1" y="203"/>
                  </a:cubicBezTo>
                  <a:cubicBezTo>
                    <a:pt x="2" y="316"/>
                    <a:pt x="5" y="407"/>
                    <a:pt x="8" y="407"/>
                  </a:cubicBezTo>
                  <a:cubicBezTo>
                    <a:pt x="12" y="407"/>
                    <a:pt x="14" y="316"/>
                    <a:pt x="13" y="203"/>
                  </a:cubicBezTo>
                  <a:cubicBezTo>
                    <a:pt x="12" y="91"/>
                    <a:pt x="8" y="0"/>
                    <a:pt x="5" y="0"/>
                  </a:cubicBezTo>
                </a:path>
              </a:pathLst>
            </a:custGeom>
            <a:solidFill>
              <a:schemeClr val="bg1">
                <a:alpha val="3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Lato Light"/>
                <a:ea typeface="+mn-ea"/>
                <a:cs typeface="+mn-cs"/>
              </a:endParaRPr>
            </a:p>
          </p:txBody>
        </p:sp>
        <p:sp>
          <p:nvSpPr>
            <p:cNvPr id="47" name="Freeform 142"/>
            <p:cNvSpPr/>
            <p:nvPr/>
          </p:nvSpPr>
          <p:spPr bwMode="auto">
            <a:xfrm>
              <a:off x="6514104" y="5662891"/>
              <a:ext cx="40700" cy="1186475"/>
            </a:xfrm>
            <a:custGeom>
              <a:avLst/>
              <a:gdLst>
                <a:gd name="T0" fmla="*/ 5 w 14"/>
                <a:gd name="T1" fmla="*/ 0 h 407"/>
                <a:gd name="T2" fmla="*/ 1 w 14"/>
                <a:gd name="T3" fmla="*/ 203 h 407"/>
                <a:gd name="T4" fmla="*/ 9 w 14"/>
                <a:gd name="T5" fmla="*/ 407 h 407"/>
                <a:gd name="T6" fmla="*/ 13 w 14"/>
                <a:gd name="T7" fmla="*/ 203 h 407"/>
                <a:gd name="T8" fmla="*/ 5 w 14"/>
                <a:gd name="T9" fmla="*/ 0 h 407"/>
              </a:gdLst>
              <a:ahLst/>
              <a:cxnLst>
                <a:cxn ang="0">
                  <a:pos x="T0" y="T1"/>
                </a:cxn>
                <a:cxn ang="0">
                  <a:pos x="T2" y="T3"/>
                </a:cxn>
                <a:cxn ang="0">
                  <a:pos x="T4" y="T5"/>
                </a:cxn>
                <a:cxn ang="0">
                  <a:pos x="T6" y="T7"/>
                </a:cxn>
                <a:cxn ang="0">
                  <a:pos x="T8" y="T9"/>
                </a:cxn>
              </a:cxnLst>
              <a:rect l="0" t="0" r="r" b="b"/>
              <a:pathLst>
                <a:path w="14" h="407">
                  <a:moveTo>
                    <a:pt x="5" y="0"/>
                  </a:moveTo>
                  <a:cubicBezTo>
                    <a:pt x="2" y="0"/>
                    <a:pt x="0" y="91"/>
                    <a:pt x="1" y="203"/>
                  </a:cubicBezTo>
                  <a:cubicBezTo>
                    <a:pt x="2" y="316"/>
                    <a:pt x="6" y="407"/>
                    <a:pt x="9" y="407"/>
                  </a:cubicBezTo>
                  <a:cubicBezTo>
                    <a:pt x="12" y="407"/>
                    <a:pt x="14" y="315"/>
                    <a:pt x="13" y="203"/>
                  </a:cubicBezTo>
                  <a:cubicBezTo>
                    <a:pt x="12" y="91"/>
                    <a:pt x="9" y="0"/>
                    <a:pt x="5" y="0"/>
                  </a:cubicBezTo>
                </a:path>
              </a:pathLst>
            </a:custGeom>
            <a:solidFill>
              <a:schemeClr val="bg1">
                <a:alpha val="30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Lato Light"/>
                <a:ea typeface="+mn-ea"/>
                <a:cs typeface="+mn-cs"/>
              </a:endParaRPr>
            </a:p>
          </p:txBody>
        </p:sp>
        <p:sp>
          <p:nvSpPr>
            <p:cNvPr id="48" name="Freeform 143"/>
            <p:cNvSpPr/>
            <p:nvPr/>
          </p:nvSpPr>
          <p:spPr bwMode="auto">
            <a:xfrm>
              <a:off x="5452196" y="5979860"/>
              <a:ext cx="1339410" cy="403303"/>
            </a:xfrm>
            <a:custGeom>
              <a:avLst/>
              <a:gdLst>
                <a:gd name="T0" fmla="*/ 446 w 459"/>
                <a:gd name="T1" fmla="*/ 138 h 138"/>
                <a:gd name="T2" fmla="*/ 13 w 459"/>
                <a:gd name="T3" fmla="*/ 138 h 138"/>
                <a:gd name="T4" fmla="*/ 0 w 459"/>
                <a:gd name="T5" fmla="*/ 47 h 138"/>
                <a:gd name="T6" fmla="*/ 459 w 459"/>
                <a:gd name="T7" fmla="*/ 47 h 138"/>
                <a:gd name="T8" fmla="*/ 446 w 459"/>
                <a:gd name="T9" fmla="*/ 138 h 138"/>
              </a:gdLst>
              <a:ahLst/>
              <a:cxnLst>
                <a:cxn ang="0">
                  <a:pos x="T0" y="T1"/>
                </a:cxn>
                <a:cxn ang="0">
                  <a:pos x="T2" y="T3"/>
                </a:cxn>
                <a:cxn ang="0">
                  <a:pos x="T4" y="T5"/>
                </a:cxn>
                <a:cxn ang="0">
                  <a:pos x="T6" y="T7"/>
                </a:cxn>
                <a:cxn ang="0">
                  <a:pos x="T8" y="T9"/>
                </a:cxn>
              </a:cxnLst>
              <a:rect l="0" t="0" r="r" b="b"/>
              <a:pathLst>
                <a:path w="459" h="138">
                  <a:moveTo>
                    <a:pt x="446" y="138"/>
                  </a:moveTo>
                  <a:cubicBezTo>
                    <a:pt x="303" y="94"/>
                    <a:pt x="156" y="94"/>
                    <a:pt x="13" y="138"/>
                  </a:cubicBezTo>
                  <a:cubicBezTo>
                    <a:pt x="8" y="108"/>
                    <a:pt x="4" y="77"/>
                    <a:pt x="0" y="47"/>
                  </a:cubicBezTo>
                  <a:cubicBezTo>
                    <a:pt x="151" y="0"/>
                    <a:pt x="307" y="0"/>
                    <a:pt x="459" y="47"/>
                  </a:cubicBezTo>
                  <a:cubicBezTo>
                    <a:pt x="455" y="77"/>
                    <a:pt x="450" y="108"/>
                    <a:pt x="446" y="138"/>
                  </a:cubicBez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Lato Light"/>
                <a:ea typeface="+mn-ea"/>
                <a:cs typeface="+mn-cs"/>
              </a:endParaRPr>
            </a:p>
          </p:txBody>
        </p:sp>
        <p:sp>
          <p:nvSpPr>
            <p:cNvPr id="49" name="Freeform 144"/>
            <p:cNvSpPr/>
            <p:nvPr/>
          </p:nvSpPr>
          <p:spPr bwMode="auto">
            <a:xfrm>
              <a:off x="6642371" y="6306696"/>
              <a:ext cx="286135" cy="309569"/>
            </a:xfrm>
            <a:custGeom>
              <a:avLst/>
              <a:gdLst>
                <a:gd name="T0" fmla="*/ 98 w 98"/>
                <a:gd name="T1" fmla="*/ 15 h 106"/>
                <a:gd name="T2" fmla="*/ 42 w 98"/>
                <a:gd name="T3" fmla="*/ 0 h 106"/>
                <a:gd name="T4" fmla="*/ 38 w 98"/>
                <a:gd name="T5" fmla="*/ 26 h 106"/>
                <a:gd name="T6" fmla="*/ 0 w 98"/>
                <a:gd name="T7" fmla="*/ 16 h 106"/>
                <a:gd name="T8" fmla="*/ 0 w 98"/>
                <a:gd name="T9" fmla="*/ 85 h 106"/>
                <a:gd name="T10" fmla="*/ 85 w 98"/>
                <a:gd name="T11" fmla="*/ 106 h 106"/>
                <a:gd name="T12" fmla="*/ 64 w 98"/>
                <a:gd name="T13" fmla="*/ 51 h 106"/>
                <a:gd name="T14" fmla="*/ 98 w 98"/>
                <a:gd name="T15" fmla="*/ 15 h 1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8" h="106">
                  <a:moveTo>
                    <a:pt x="98" y="15"/>
                  </a:moveTo>
                  <a:cubicBezTo>
                    <a:pt x="79" y="9"/>
                    <a:pt x="61" y="4"/>
                    <a:pt x="42" y="0"/>
                  </a:cubicBezTo>
                  <a:cubicBezTo>
                    <a:pt x="41" y="9"/>
                    <a:pt x="39" y="18"/>
                    <a:pt x="38" y="26"/>
                  </a:cubicBezTo>
                  <a:cubicBezTo>
                    <a:pt x="25" y="22"/>
                    <a:pt x="12" y="19"/>
                    <a:pt x="0" y="16"/>
                  </a:cubicBezTo>
                  <a:cubicBezTo>
                    <a:pt x="0" y="85"/>
                    <a:pt x="0" y="85"/>
                    <a:pt x="0" y="85"/>
                  </a:cubicBezTo>
                  <a:cubicBezTo>
                    <a:pt x="28" y="91"/>
                    <a:pt x="57" y="98"/>
                    <a:pt x="85" y="106"/>
                  </a:cubicBezTo>
                  <a:cubicBezTo>
                    <a:pt x="88" y="90"/>
                    <a:pt x="64" y="51"/>
                    <a:pt x="64" y="51"/>
                  </a:cubicBezTo>
                  <a:cubicBezTo>
                    <a:pt x="64" y="51"/>
                    <a:pt x="96" y="29"/>
                    <a:pt x="98" y="15"/>
                  </a:cubicBez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Lato Light"/>
                <a:ea typeface="+mn-ea"/>
                <a:cs typeface="+mn-cs"/>
              </a:endParaRPr>
            </a:p>
          </p:txBody>
        </p:sp>
        <p:sp>
          <p:nvSpPr>
            <p:cNvPr id="50" name="Freeform 145"/>
            <p:cNvSpPr/>
            <p:nvPr/>
          </p:nvSpPr>
          <p:spPr bwMode="auto">
            <a:xfrm>
              <a:off x="6642371" y="6353563"/>
              <a:ext cx="111001" cy="131968"/>
            </a:xfrm>
            <a:custGeom>
              <a:avLst/>
              <a:gdLst>
                <a:gd name="T0" fmla="*/ 0 w 38"/>
                <a:gd name="T1" fmla="*/ 0 h 45"/>
                <a:gd name="T2" fmla="*/ 0 w 38"/>
                <a:gd name="T3" fmla="*/ 45 h 45"/>
                <a:gd name="T4" fmla="*/ 38 w 38"/>
                <a:gd name="T5" fmla="*/ 10 h 45"/>
                <a:gd name="T6" fmla="*/ 0 w 38"/>
                <a:gd name="T7" fmla="*/ 0 h 45"/>
              </a:gdLst>
              <a:ahLst/>
              <a:cxnLst>
                <a:cxn ang="0">
                  <a:pos x="T0" y="T1"/>
                </a:cxn>
                <a:cxn ang="0">
                  <a:pos x="T2" y="T3"/>
                </a:cxn>
                <a:cxn ang="0">
                  <a:pos x="T4" y="T5"/>
                </a:cxn>
                <a:cxn ang="0">
                  <a:pos x="T6" y="T7"/>
                </a:cxn>
              </a:cxnLst>
              <a:rect l="0" t="0" r="r" b="b"/>
              <a:pathLst>
                <a:path w="38" h="45">
                  <a:moveTo>
                    <a:pt x="0" y="0"/>
                  </a:moveTo>
                  <a:cubicBezTo>
                    <a:pt x="0" y="45"/>
                    <a:pt x="0" y="45"/>
                    <a:pt x="0" y="45"/>
                  </a:cubicBezTo>
                  <a:cubicBezTo>
                    <a:pt x="38" y="10"/>
                    <a:pt x="38" y="10"/>
                    <a:pt x="38" y="10"/>
                  </a:cubicBezTo>
                  <a:cubicBezTo>
                    <a:pt x="25" y="6"/>
                    <a:pt x="12" y="3"/>
                    <a:pt x="0" y="0"/>
                  </a:cubicBez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Lato Light"/>
                <a:ea typeface="+mn-ea"/>
                <a:cs typeface="+mn-cs"/>
              </a:endParaRPr>
            </a:p>
          </p:txBody>
        </p:sp>
        <p:sp>
          <p:nvSpPr>
            <p:cNvPr id="51" name="Freeform 146"/>
            <p:cNvSpPr/>
            <p:nvPr/>
          </p:nvSpPr>
          <p:spPr bwMode="auto">
            <a:xfrm>
              <a:off x="5311595" y="6306696"/>
              <a:ext cx="288602" cy="309569"/>
            </a:xfrm>
            <a:custGeom>
              <a:avLst/>
              <a:gdLst>
                <a:gd name="T0" fmla="*/ 99 w 99"/>
                <a:gd name="T1" fmla="*/ 16 h 106"/>
                <a:gd name="T2" fmla="*/ 61 w 99"/>
                <a:gd name="T3" fmla="*/ 26 h 106"/>
                <a:gd name="T4" fmla="*/ 57 w 99"/>
                <a:gd name="T5" fmla="*/ 0 h 106"/>
                <a:gd name="T6" fmla="*/ 0 w 99"/>
                <a:gd name="T7" fmla="*/ 15 h 106"/>
                <a:gd name="T8" fmla="*/ 35 w 99"/>
                <a:gd name="T9" fmla="*/ 51 h 106"/>
                <a:gd name="T10" fmla="*/ 13 w 99"/>
                <a:gd name="T11" fmla="*/ 106 h 106"/>
                <a:gd name="T12" fmla="*/ 99 w 99"/>
                <a:gd name="T13" fmla="*/ 85 h 106"/>
                <a:gd name="T14" fmla="*/ 99 w 99"/>
                <a:gd name="T15" fmla="*/ 16 h 10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 h="106">
                  <a:moveTo>
                    <a:pt x="99" y="16"/>
                  </a:moveTo>
                  <a:cubicBezTo>
                    <a:pt x="86" y="19"/>
                    <a:pt x="73" y="22"/>
                    <a:pt x="61" y="26"/>
                  </a:cubicBezTo>
                  <a:cubicBezTo>
                    <a:pt x="59" y="18"/>
                    <a:pt x="58" y="9"/>
                    <a:pt x="57" y="0"/>
                  </a:cubicBezTo>
                  <a:cubicBezTo>
                    <a:pt x="38" y="4"/>
                    <a:pt x="19" y="9"/>
                    <a:pt x="0" y="15"/>
                  </a:cubicBezTo>
                  <a:cubicBezTo>
                    <a:pt x="2" y="29"/>
                    <a:pt x="35" y="51"/>
                    <a:pt x="35" y="51"/>
                  </a:cubicBezTo>
                  <a:cubicBezTo>
                    <a:pt x="35" y="51"/>
                    <a:pt x="11" y="90"/>
                    <a:pt x="13" y="106"/>
                  </a:cubicBezTo>
                  <a:cubicBezTo>
                    <a:pt x="42" y="98"/>
                    <a:pt x="70" y="91"/>
                    <a:pt x="99" y="85"/>
                  </a:cubicBezTo>
                  <a:lnTo>
                    <a:pt x="99" y="16"/>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Lato Light"/>
                <a:ea typeface="+mn-ea"/>
                <a:cs typeface="+mn-cs"/>
              </a:endParaRPr>
            </a:p>
          </p:txBody>
        </p:sp>
        <p:sp>
          <p:nvSpPr>
            <p:cNvPr id="52" name="Freeform 147"/>
            <p:cNvSpPr/>
            <p:nvPr/>
          </p:nvSpPr>
          <p:spPr bwMode="auto">
            <a:xfrm>
              <a:off x="5490430" y="6353563"/>
              <a:ext cx="109767" cy="131968"/>
            </a:xfrm>
            <a:custGeom>
              <a:avLst/>
              <a:gdLst>
                <a:gd name="T0" fmla="*/ 38 w 38"/>
                <a:gd name="T1" fmla="*/ 0 h 45"/>
                <a:gd name="T2" fmla="*/ 0 w 38"/>
                <a:gd name="T3" fmla="*/ 10 h 45"/>
                <a:gd name="T4" fmla="*/ 38 w 38"/>
                <a:gd name="T5" fmla="*/ 45 h 45"/>
                <a:gd name="T6" fmla="*/ 38 w 38"/>
                <a:gd name="T7" fmla="*/ 0 h 45"/>
              </a:gdLst>
              <a:ahLst/>
              <a:cxnLst>
                <a:cxn ang="0">
                  <a:pos x="T0" y="T1"/>
                </a:cxn>
                <a:cxn ang="0">
                  <a:pos x="T2" y="T3"/>
                </a:cxn>
                <a:cxn ang="0">
                  <a:pos x="T4" y="T5"/>
                </a:cxn>
                <a:cxn ang="0">
                  <a:pos x="T6" y="T7"/>
                </a:cxn>
              </a:cxnLst>
              <a:rect l="0" t="0" r="r" b="b"/>
              <a:pathLst>
                <a:path w="38" h="45">
                  <a:moveTo>
                    <a:pt x="38" y="0"/>
                  </a:moveTo>
                  <a:cubicBezTo>
                    <a:pt x="25" y="3"/>
                    <a:pt x="12" y="6"/>
                    <a:pt x="0" y="10"/>
                  </a:cubicBezTo>
                  <a:cubicBezTo>
                    <a:pt x="38" y="45"/>
                    <a:pt x="38" y="45"/>
                    <a:pt x="38" y="45"/>
                  </a:cubicBezTo>
                  <a:lnTo>
                    <a:pt x="38" y="0"/>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Lato Light"/>
                <a:ea typeface="+mn-ea"/>
                <a:cs typeface="+mn-cs"/>
              </a:endParaRPr>
            </a:p>
          </p:txBody>
        </p:sp>
        <p:sp>
          <p:nvSpPr>
            <p:cNvPr id="69" name="Freeform 140"/>
            <p:cNvSpPr/>
            <p:nvPr/>
          </p:nvSpPr>
          <p:spPr bwMode="auto">
            <a:xfrm>
              <a:off x="6052834" y="4932753"/>
              <a:ext cx="134434" cy="309569"/>
            </a:xfrm>
            <a:custGeom>
              <a:avLst/>
              <a:gdLst>
                <a:gd name="T0" fmla="*/ 23 w 46"/>
                <a:gd name="T1" fmla="*/ 0 h 106"/>
                <a:gd name="T2" fmla="*/ 46 w 46"/>
                <a:gd name="T3" fmla="*/ 93 h 106"/>
                <a:gd name="T4" fmla="*/ 0 w 46"/>
                <a:gd name="T5" fmla="*/ 93 h 106"/>
                <a:gd name="T6" fmla="*/ 23 w 46"/>
                <a:gd name="T7" fmla="*/ 0 h 106"/>
              </a:gdLst>
              <a:ahLst/>
              <a:cxnLst>
                <a:cxn ang="0">
                  <a:pos x="T0" y="T1"/>
                </a:cxn>
                <a:cxn ang="0">
                  <a:pos x="T2" y="T3"/>
                </a:cxn>
                <a:cxn ang="0">
                  <a:pos x="T4" y="T5"/>
                </a:cxn>
                <a:cxn ang="0">
                  <a:pos x="T6" y="T7"/>
                </a:cxn>
              </a:cxnLst>
              <a:rect l="0" t="0" r="r" b="b"/>
              <a:pathLst>
                <a:path w="46" h="106">
                  <a:moveTo>
                    <a:pt x="23" y="0"/>
                  </a:moveTo>
                  <a:cubicBezTo>
                    <a:pt x="46" y="93"/>
                    <a:pt x="46" y="93"/>
                    <a:pt x="46" y="93"/>
                  </a:cubicBezTo>
                  <a:cubicBezTo>
                    <a:pt x="46" y="93"/>
                    <a:pt x="24" y="106"/>
                    <a:pt x="0" y="93"/>
                  </a:cubicBezTo>
                  <a:cubicBezTo>
                    <a:pt x="5" y="75"/>
                    <a:pt x="23" y="0"/>
                    <a:pt x="23" y="0"/>
                  </a:cubicBezTo>
                  <a:close/>
                </a:path>
              </a:pathLst>
            </a:custGeom>
            <a:solidFill>
              <a:schemeClr val="accent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Lato Light"/>
                <a:ea typeface="+mn-ea"/>
                <a:cs typeface="+mn-cs"/>
              </a:endParaRPr>
            </a:p>
          </p:txBody>
        </p:sp>
        <p:sp>
          <p:nvSpPr>
            <p:cNvPr id="70" name="Freeform 140"/>
            <p:cNvSpPr/>
            <p:nvPr/>
          </p:nvSpPr>
          <p:spPr bwMode="auto">
            <a:xfrm>
              <a:off x="5705031" y="4932753"/>
              <a:ext cx="134434" cy="309569"/>
            </a:xfrm>
            <a:custGeom>
              <a:avLst/>
              <a:gdLst>
                <a:gd name="T0" fmla="*/ 23 w 46"/>
                <a:gd name="T1" fmla="*/ 0 h 106"/>
                <a:gd name="T2" fmla="*/ 46 w 46"/>
                <a:gd name="T3" fmla="*/ 93 h 106"/>
                <a:gd name="T4" fmla="*/ 0 w 46"/>
                <a:gd name="T5" fmla="*/ 93 h 106"/>
                <a:gd name="T6" fmla="*/ 23 w 46"/>
                <a:gd name="T7" fmla="*/ 0 h 106"/>
              </a:gdLst>
              <a:ahLst/>
              <a:cxnLst>
                <a:cxn ang="0">
                  <a:pos x="T0" y="T1"/>
                </a:cxn>
                <a:cxn ang="0">
                  <a:pos x="T2" y="T3"/>
                </a:cxn>
                <a:cxn ang="0">
                  <a:pos x="T4" y="T5"/>
                </a:cxn>
                <a:cxn ang="0">
                  <a:pos x="T6" y="T7"/>
                </a:cxn>
              </a:cxnLst>
              <a:rect l="0" t="0" r="r" b="b"/>
              <a:pathLst>
                <a:path w="46" h="106">
                  <a:moveTo>
                    <a:pt x="23" y="0"/>
                  </a:moveTo>
                  <a:cubicBezTo>
                    <a:pt x="46" y="93"/>
                    <a:pt x="46" y="93"/>
                    <a:pt x="46" y="93"/>
                  </a:cubicBezTo>
                  <a:cubicBezTo>
                    <a:pt x="46" y="93"/>
                    <a:pt x="24" y="106"/>
                    <a:pt x="0" y="93"/>
                  </a:cubicBezTo>
                  <a:cubicBezTo>
                    <a:pt x="5" y="75"/>
                    <a:pt x="23" y="0"/>
                    <a:pt x="23" y="0"/>
                  </a:cubicBezTo>
                  <a:close/>
                </a:path>
              </a:pathLst>
            </a:custGeom>
            <a:solidFill>
              <a:schemeClr val="accent2"/>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Lato Light"/>
                <a:ea typeface="+mn-ea"/>
                <a:cs typeface="+mn-cs"/>
              </a:endParaRPr>
            </a:p>
          </p:txBody>
        </p:sp>
      </p:grpSp>
      <p:sp>
        <p:nvSpPr>
          <p:cNvPr id="71" name="Freeform 168"/>
          <p:cNvSpPr/>
          <p:nvPr/>
        </p:nvSpPr>
        <p:spPr bwMode="auto">
          <a:xfrm>
            <a:off x="3375247" y="2487035"/>
            <a:ext cx="2401318" cy="2268117"/>
          </a:xfrm>
          <a:custGeom>
            <a:avLst/>
            <a:gdLst>
              <a:gd name="T0" fmla="*/ 305 w 823"/>
              <a:gd name="T1" fmla="*/ 0 h 777"/>
              <a:gd name="T2" fmla="*/ 1 w 823"/>
              <a:gd name="T3" fmla="*/ 319 h 777"/>
              <a:gd name="T4" fmla="*/ 330 w 823"/>
              <a:gd name="T5" fmla="*/ 638 h 777"/>
              <a:gd name="T6" fmla="*/ 397 w 823"/>
              <a:gd name="T7" fmla="*/ 634 h 777"/>
              <a:gd name="T8" fmla="*/ 478 w 823"/>
              <a:gd name="T9" fmla="*/ 629 h 777"/>
              <a:gd name="T10" fmla="*/ 823 w 823"/>
              <a:gd name="T11" fmla="*/ 777 h 777"/>
              <a:gd name="T12" fmla="*/ 489 w 823"/>
              <a:gd name="T13" fmla="*/ 41 h 777"/>
              <a:gd name="T14" fmla="*/ 305 w 823"/>
              <a:gd name="T15" fmla="*/ 0 h 7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23" h="777">
                <a:moveTo>
                  <a:pt x="305" y="0"/>
                </a:moveTo>
                <a:cubicBezTo>
                  <a:pt x="110" y="0"/>
                  <a:pt x="3" y="160"/>
                  <a:pt x="1" y="319"/>
                </a:cubicBezTo>
                <a:cubicBezTo>
                  <a:pt x="0" y="479"/>
                  <a:pt x="104" y="638"/>
                  <a:pt x="330" y="638"/>
                </a:cubicBezTo>
                <a:cubicBezTo>
                  <a:pt x="351" y="638"/>
                  <a:pt x="373" y="637"/>
                  <a:pt x="397" y="634"/>
                </a:cubicBezTo>
                <a:cubicBezTo>
                  <a:pt x="425" y="630"/>
                  <a:pt x="452" y="629"/>
                  <a:pt x="478" y="629"/>
                </a:cubicBezTo>
                <a:cubicBezTo>
                  <a:pt x="720" y="629"/>
                  <a:pt x="823" y="777"/>
                  <a:pt x="823" y="777"/>
                </a:cubicBezTo>
                <a:cubicBezTo>
                  <a:pt x="823" y="777"/>
                  <a:pt x="800" y="170"/>
                  <a:pt x="489" y="41"/>
                </a:cubicBezTo>
                <a:cubicBezTo>
                  <a:pt x="421" y="13"/>
                  <a:pt x="360" y="0"/>
                  <a:pt x="305" y="0"/>
                </a:cubicBezTo>
              </a:path>
            </a:pathLst>
          </a:custGeom>
          <a:gradFill>
            <a:gsLst>
              <a:gs pos="97000">
                <a:srgbClr val="C5BDFF"/>
              </a:gs>
              <a:gs pos="1770">
                <a:srgbClr val="9D8EFF"/>
              </a:gs>
              <a:gs pos="44000">
                <a:srgbClr val="75C2F6"/>
              </a:gs>
            </a:gsLst>
            <a:lin ang="2400000" scaled="0"/>
          </a:gra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Lato Light"/>
              <a:ea typeface="+mn-ea"/>
              <a:cs typeface="+mn-cs"/>
            </a:endParaRPr>
          </a:p>
        </p:txBody>
      </p:sp>
      <p:sp>
        <p:nvSpPr>
          <p:cNvPr id="72" name="Freeform 169"/>
          <p:cNvSpPr/>
          <p:nvPr/>
        </p:nvSpPr>
        <p:spPr bwMode="auto">
          <a:xfrm>
            <a:off x="6468469" y="2487035"/>
            <a:ext cx="2348284" cy="2268117"/>
          </a:xfrm>
          <a:custGeom>
            <a:avLst/>
            <a:gdLst>
              <a:gd name="T0" fmla="*/ 500 w 805"/>
              <a:gd name="T1" fmla="*/ 0 h 777"/>
              <a:gd name="T2" fmla="*/ 316 w 805"/>
              <a:gd name="T3" fmla="*/ 41 h 777"/>
              <a:gd name="T4" fmla="*/ 0 w 805"/>
              <a:gd name="T5" fmla="*/ 777 h 777"/>
              <a:gd name="T6" fmla="*/ 328 w 805"/>
              <a:gd name="T7" fmla="*/ 629 h 777"/>
              <a:gd name="T8" fmla="*/ 408 w 805"/>
              <a:gd name="T9" fmla="*/ 634 h 777"/>
              <a:gd name="T10" fmla="*/ 475 w 805"/>
              <a:gd name="T11" fmla="*/ 638 h 777"/>
              <a:gd name="T12" fmla="*/ 804 w 805"/>
              <a:gd name="T13" fmla="*/ 319 h 777"/>
              <a:gd name="T14" fmla="*/ 500 w 805"/>
              <a:gd name="T15" fmla="*/ 0 h 7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05" h="777">
                <a:moveTo>
                  <a:pt x="500" y="0"/>
                </a:moveTo>
                <a:cubicBezTo>
                  <a:pt x="445" y="0"/>
                  <a:pt x="384" y="13"/>
                  <a:pt x="316" y="41"/>
                </a:cubicBezTo>
                <a:cubicBezTo>
                  <a:pt x="5" y="170"/>
                  <a:pt x="0" y="777"/>
                  <a:pt x="0" y="777"/>
                </a:cubicBezTo>
                <a:cubicBezTo>
                  <a:pt x="0" y="777"/>
                  <a:pt x="88" y="629"/>
                  <a:pt x="328" y="629"/>
                </a:cubicBezTo>
                <a:cubicBezTo>
                  <a:pt x="353" y="629"/>
                  <a:pt x="380" y="630"/>
                  <a:pt x="408" y="634"/>
                </a:cubicBezTo>
                <a:cubicBezTo>
                  <a:pt x="432" y="637"/>
                  <a:pt x="454" y="638"/>
                  <a:pt x="475" y="638"/>
                </a:cubicBezTo>
                <a:cubicBezTo>
                  <a:pt x="701" y="638"/>
                  <a:pt x="805" y="479"/>
                  <a:pt x="804" y="319"/>
                </a:cubicBezTo>
                <a:cubicBezTo>
                  <a:pt x="802" y="160"/>
                  <a:pt x="695" y="0"/>
                  <a:pt x="500" y="0"/>
                </a:cubicBezTo>
              </a:path>
            </a:pathLst>
          </a:custGeom>
          <a:gradFill>
            <a:gsLst>
              <a:gs pos="97000">
                <a:srgbClr val="9D8EFF"/>
              </a:gs>
              <a:gs pos="1770">
                <a:srgbClr val="D194D6"/>
              </a:gs>
              <a:gs pos="44000">
                <a:srgbClr val="75C2F6"/>
              </a:gs>
            </a:gsLst>
            <a:lin ang="2400000" scaled="0"/>
          </a:gradFill>
          <a:ln>
            <a:no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Lato Light"/>
              <a:ea typeface="+mn-ea"/>
              <a:cs typeface="+mn-cs"/>
            </a:endParaRPr>
          </a:p>
        </p:txBody>
      </p:sp>
      <p:grpSp>
        <p:nvGrpSpPr>
          <p:cNvPr id="73" name="Group 5"/>
          <p:cNvGrpSpPr/>
          <p:nvPr/>
        </p:nvGrpSpPr>
        <p:grpSpPr>
          <a:xfrm>
            <a:off x="5887577" y="2179563"/>
            <a:ext cx="511989" cy="655475"/>
            <a:chOff x="5925799" y="1722363"/>
            <a:chExt cx="387270" cy="495803"/>
          </a:xfrm>
        </p:grpSpPr>
        <p:sp>
          <p:nvSpPr>
            <p:cNvPr id="74" name="Freeform 170"/>
            <p:cNvSpPr>
              <a:spLocks noEditPoints="1"/>
            </p:cNvSpPr>
            <p:nvPr/>
          </p:nvSpPr>
          <p:spPr bwMode="auto">
            <a:xfrm>
              <a:off x="5925799" y="2010965"/>
              <a:ext cx="325602" cy="207201"/>
            </a:xfrm>
            <a:custGeom>
              <a:avLst/>
              <a:gdLst>
                <a:gd name="T0" fmla="*/ 107 w 112"/>
                <a:gd name="T1" fmla="*/ 19 h 71"/>
                <a:gd name="T2" fmla="*/ 105 w 112"/>
                <a:gd name="T3" fmla="*/ 22 h 71"/>
                <a:gd name="T4" fmla="*/ 101 w 112"/>
                <a:gd name="T5" fmla="*/ 22 h 71"/>
                <a:gd name="T6" fmla="*/ 67 w 112"/>
                <a:gd name="T7" fmla="*/ 7 h 71"/>
                <a:gd name="T8" fmla="*/ 61 w 112"/>
                <a:gd name="T9" fmla="*/ 4 h 71"/>
                <a:gd name="T10" fmla="*/ 56 w 112"/>
                <a:gd name="T11" fmla="*/ 7 h 71"/>
                <a:gd name="T12" fmla="*/ 39 w 112"/>
                <a:gd name="T13" fmla="*/ 9 h 71"/>
                <a:gd name="T14" fmla="*/ 38 w 112"/>
                <a:gd name="T15" fmla="*/ 6 h 71"/>
                <a:gd name="T16" fmla="*/ 33 w 112"/>
                <a:gd name="T17" fmla="*/ 0 h 71"/>
                <a:gd name="T18" fmla="*/ 32 w 112"/>
                <a:gd name="T19" fmla="*/ 7 h 71"/>
                <a:gd name="T20" fmla="*/ 27 w 112"/>
                <a:gd name="T21" fmla="*/ 3 h 71"/>
                <a:gd name="T22" fmla="*/ 26 w 112"/>
                <a:gd name="T23" fmla="*/ 10 h 71"/>
                <a:gd name="T24" fmla="*/ 27 w 112"/>
                <a:gd name="T25" fmla="*/ 14 h 71"/>
                <a:gd name="T26" fmla="*/ 13 w 112"/>
                <a:gd name="T27" fmla="*/ 25 h 71"/>
                <a:gd name="T28" fmla="*/ 2 w 112"/>
                <a:gd name="T29" fmla="*/ 31 h 71"/>
                <a:gd name="T30" fmla="*/ 2 w 112"/>
                <a:gd name="T31" fmla="*/ 43 h 71"/>
                <a:gd name="T32" fmla="*/ 14 w 112"/>
                <a:gd name="T33" fmla="*/ 46 h 71"/>
                <a:gd name="T34" fmla="*/ 14 w 112"/>
                <a:gd name="T35" fmla="*/ 46 h 71"/>
                <a:gd name="T36" fmla="*/ 31 w 112"/>
                <a:gd name="T37" fmla="*/ 57 h 71"/>
                <a:gd name="T38" fmla="*/ 31 w 112"/>
                <a:gd name="T39" fmla="*/ 58 h 71"/>
                <a:gd name="T40" fmla="*/ 31 w 112"/>
                <a:gd name="T41" fmla="*/ 69 h 71"/>
                <a:gd name="T42" fmla="*/ 34 w 112"/>
                <a:gd name="T43" fmla="*/ 71 h 71"/>
                <a:gd name="T44" fmla="*/ 41 w 112"/>
                <a:gd name="T45" fmla="*/ 71 h 71"/>
                <a:gd name="T46" fmla="*/ 44 w 112"/>
                <a:gd name="T47" fmla="*/ 69 h 71"/>
                <a:gd name="T48" fmla="*/ 44 w 112"/>
                <a:gd name="T49" fmla="*/ 61 h 71"/>
                <a:gd name="T50" fmla="*/ 60 w 112"/>
                <a:gd name="T51" fmla="*/ 62 h 71"/>
                <a:gd name="T52" fmla="*/ 80 w 112"/>
                <a:gd name="T53" fmla="*/ 60 h 71"/>
                <a:gd name="T54" fmla="*/ 80 w 112"/>
                <a:gd name="T55" fmla="*/ 69 h 71"/>
                <a:gd name="T56" fmla="*/ 82 w 112"/>
                <a:gd name="T57" fmla="*/ 71 h 71"/>
                <a:gd name="T58" fmla="*/ 91 w 112"/>
                <a:gd name="T59" fmla="*/ 71 h 71"/>
                <a:gd name="T60" fmla="*/ 94 w 112"/>
                <a:gd name="T61" fmla="*/ 69 h 71"/>
                <a:gd name="T62" fmla="*/ 94 w 112"/>
                <a:gd name="T63" fmla="*/ 55 h 71"/>
                <a:gd name="T64" fmla="*/ 104 w 112"/>
                <a:gd name="T65" fmla="*/ 34 h 71"/>
                <a:gd name="T66" fmla="*/ 103 w 112"/>
                <a:gd name="T67" fmla="*/ 27 h 71"/>
                <a:gd name="T68" fmla="*/ 108 w 112"/>
                <a:gd name="T69" fmla="*/ 27 h 71"/>
                <a:gd name="T70" fmla="*/ 111 w 112"/>
                <a:gd name="T71" fmla="*/ 22 h 71"/>
                <a:gd name="T72" fmla="*/ 107 w 112"/>
                <a:gd name="T73" fmla="*/ 19 h 71"/>
                <a:gd name="T74" fmla="*/ 33 w 112"/>
                <a:gd name="T75" fmla="*/ 11 h 71"/>
                <a:gd name="T76" fmla="*/ 33 w 112"/>
                <a:gd name="T77" fmla="*/ 11 h 71"/>
                <a:gd name="T78" fmla="*/ 34 w 112"/>
                <a:gd name="T79" fmla="*/ 11 h 71"/>
                <a:gd name="T80" fmla="*/ 33 w 112"/>
                <a:gd name="T81" fmla="*/ 11 h 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12" h="71">
                  <a:moveTo>
                    <a:pt x="107" y="19"/>
                  </a:moveTo>
                  <a:cubicBezTo>
                    <a:pt x="106" y="19"/>
                    <a:pt x="105" y="21"/>
                    <a:pt x="105" y="22"/>
                  </a:cubicBezTo>
                  <a:cubicBezTo>
                    <a:pt x="101" y="22"/>
                    <a:pt x="101" y="22"/>
                    <a:pt x="101" y="22"/>
                  </a:cubicBezTo>
                  <a:cubicBezTo>
                    <a:pt x="95" y="13"/>
                    <a:pt x="82" y="8"/>
                    <a:pt x="67" y="7"/>
                  </a:cubicBezTo>
                  <a:cubicBezTo>
                    <a:pt x="65" y="5"/>
                    <a:pt x="63" y="4"/>
                    <a:pt x="61" y="4"/>
                  </a:cubicBezTo>
                  <a:cubicBezTo>
                    <a:pt x="59" y="4"/>
                    <a:pt x="57" y="5"/>
                    <a:pt x="56" y="7"/>
                  </a:cubicBezTo>
                  <a:cubicBezTo>
                    <a:pt x="50" y="7"/>
                    <a:pt x="44" y="8"/>
                    <a:pt x="39" y="9"/>
                  </a:cubicBezTo>
                  <a:cubicBezTo>
                    <a:pt x="39" y="8"/>
                    <a:pt x="39" y="7"/>
                    <a:pt x="38" y="6"/>
                  </a:cubicBezTo>
                  <a:cubicBezTo>
                    <a:pt x="37" y="2"/>
                    <a:pt x="36" y="1"/>
                    <a:pt x="33" y="0"/>
                  </a:cubicBezTo>
                  <a:cubicBezTo>
                    <a:pt x="32" y="1"/>
                    <a:pt x="32" y="4"/>
                    <a:pt x="32" y="7"/>
                  </a:cubicBezTo>
                  <a:cubicBezTo>
                    <a:pt x="30" y="5"/>
                    <a:pt x="29" y="3"/>
                    <a:pt x="27" y="3"/>
                  </a:cubicBezTo>
                  <a:cubicBezTo>
                    <a:pt x="26" y="4"/>
                    <a:pt x="25" y="7"/>
                    <a:pt x="26" y="10"/>
                  </a:cubicBezTo>
                  <a:cubicBezTo>
                    <a:pt x="26" y="12"/>
                    <a:pt x="27" y="13"/>
                    <a:pt x="27" y="14"/>
                  </a:cubicBezTo>
                  <a:cubicBezTo>
                    <a:pt x="21" y="17"/>
                    <a:pt x="16" y="21"/>
                    <a:pt x="13" y="25"/>
                  </a:cubicBezTo>
                  <a:cubicBezTo>
                    <a:pt x="11" y="27"/>
                    <a:pt x="7" y="30"/>
                    <a:pt x="2" y="31"/>
                  </a:cubicBezTo>
                  <a:cubicBezTo>
                    <a:pt x="0" y="36"/>
                    <a:pt x="2" y="43"/>
                    <a:pt x="2" y="43"/>
                  </a:cubicBezTo>
                  <a:cubicBezTo>
                    <a:pt x="2" y="43"/>
                    <a:pt x="11" y="43"/>
                    <a:pt x="14" y="46"/>
                  </a:cubicBezTo>
                  <a:cubicBezTo>
                    <a:pt x="14" y="46"/>
                    <a:pt x="14" y="46"/>
                    <a:pt x="14" y="46"/>
                  </a:cubicBezTo>
                  <a:cubicBezTo>
                    <a:pt x="18" y="51"/>
                    <a:pt x="24" y="55"/>
                    <a:pt x="31" y="57"/>
                  </a:cubicBezTo>
                  <a:cubicBezTo>
                    <a:pt x="31" y="58"/>
                    <a:pt x="31" y="58"/>
                    <a:pt x="31" y="58"/>
                  </a:cubicBezTo>
                  <a:cubicBezTo>
                    <a:pt x="31" y="69"/>
                    <a:pt x="31" y="69"/>
                    <a:pt x="31" y="69"/>
                  </a:cubicBezTo>
                  <a:cubicBezTo>
                    <a:pt x="31" y="70"/>
                    <a:pt x="32" y="71"/>
                    <a:pt x="34" y="71"/>
                  </a:cubicBezTo>
                  <a:cubicBezTo>
                    <a:pt x="41" y="71"/>
                    <a:pt x="41" y="71"/>
                    <a:pt x="41" y="71"/>
                  </a:cubicBezTo>
                  <a:cubicBezTo>
                    <a:pt x="43" y="71"/>
                    <a:pt x="44" y="70"/>
                    <a:pt x="44" y="69"/>
                  </a:cubicBezTo>
                  <a:cubicBezTo>
                    <a:pt x="44" y="61"/>
                    <a:pt x="44" y="61"/>
                    <a:pt x="44" y="61"/>
                  </a:cubicBezTo>
                  <a:cubicBezTo>
                    <a:pt x="49" y="61"/>
                    <a:pt x="55" y="62"/>
                    <a:pt x="60" y="62"/>
                  </a:cubicBezTo>
                  <a:cubicBezTo>
                    <a:pt x="68" y="62"/>
                    <a:pt x="75" y="61"/>
                    <a:pt x="80" y="60"/>
                  </a:cubicBezTo>
                  <a:cubicBezTo>
                    <a:pt x="80" y="69"/>
                    <a:pt x="80" y="69"/>
                    <a:pt x="80" y="69"/>
                  </a:cubicBezTo>
                  <a:cubicBezTo>
                    <a:pt x="80" y="70"/>
                    <a:pt x="81" y="71"/>
                    <a:pt x="82" y="71"/>
                  </a:cubicBezTo>
                  <a:cubicBezTo>
                    <a:pt x="91" y="71"/>
                    <a:pt x="91" y="71"/>
                    <a:pt x="91" y="71"/>
                  </a:cubicBezTo>
                  <a:cubicBezTo>
                    <a:pt x="93" y="71"/>
                    <a:pt x="94" y="70"/>
                    <a:pt x="94" y="69"/>
                  </a:cubicBezTo>
                  <a:cubicBezTo>
                    <a:pt x="94" y="55"/>
                    <a:pt x="94" y="55"/>
                    <a:pt x="94" y="55"/>
                  </a:cubicBezTo>
                  <a:cubicBezTo>
                    <a:pt x="102" y="50"/>
                    <a:pt x="104" y="42"/>
                    <a:pt x="104" y="34"/>
                  </a:cubicBezTo>
                  <a:cubicBezTo>
                    <a:pt x="104" y="31"/>
                    <a:pt x="103" y="29"/>
                    <a:pt x="103" y="27"/>
                  </a:cubicBezTo>
                  <a:cubicBezTo>
                    <a:pt x="104" y="27"/>
                    <a:pt x="106" y="28"/>
                    <a:pt x="108" y="27"/>
                  </a:cubicBezTo>
                  <a:cubicBezTo>
                    <a:pt x="110" y="27"/>
                    <a:pt x="112" y="24"/>
                    <a:pt x="111" y="22"/>
                  </a:cubicBezTo>
                  <a:cubicBezTo>
                    <a:pt x="111" y="20"/>
                    <a:pt x="109" y="19"/>
                    <a:pt x="107" y="19"/>
                  </a:cubicBezTo>
                  <a:close/>
                  <a:moveTo>
                    <a:pt x="33" y="11"/>
                  </a:moveTo>
                  <a:cubicBezTo>
                    <a:pt x="33" y="11"/>
                    <a:pt x="33" y="11"/>
                    <a:pt x="33" y="11"/>
                  </a:cubicBezTo>
                  <a:cubicBezTo>
                    <a:pt x="34" y="11"/>
                    <a:pt x="34" y="11"/>
                    <a:pt x="34" y="11"/>
                  </a:cubicBezTo>
                  <a:lnTo>
                    <a:pt x="33" y="1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Lato Light"/>
                <a:ea typeface="+mn-ea"/>
                <a:cs typeface="+mn-cs"/>
              </a:endParaRPr>
            </a:p>
          </p:txBody>
        </p:sp>
        <p:sp>
          <p:nvSpPr>
            <p:cNvPr id="75" name="Oval 171"/>
            <p:cNvSpPr>
              <a:spLocks noChangeArrowheads="1"/>
            </p:cNvSpPr>
            <p:nvPr/>
          </p:nvSpPr>
          <p:spPr bwMode="auto">
            <a:xfrm>
              <a:off x="6086133" y="1946832"/>
              <a:ext cx="40701" cy="40701"/>
            </a:xfrm>
            <a:prstGeom prst="ellipse">
              <a:avLst/>
            </a:pr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Lato Light"/>
                <a:ea typeface="+mn-ea"/>
                <a:cs typeface="+mn-cs"/>
              </a:endParaRPr>
            </a:p>
          </p:txBody>
        </p:sp>
        <p:sp>
          <p:nvSpPr>
            <p:cNvPr id="76" name="Freeform 172"/>
            <p:cNvSpPr>
              <a:spLocks noEditPoints="1"/>
            </p:cNvSpPr>
            <p:nvPr/>
          </p:nvSpPr>
          <p:spPr bwMode="auto">
            <a:xfrm>
              <a:off x="6035567" y="1722363"/>
              <a:ext cx="277502" cy="203502"/>
            </a:xfrm>
            <a:custGeom>
              <a:avLst/>
              <a:gdLst>
                <a:gd name="T0" fmla="*/ 95 w 95"/>
                <a:gd name="T1" fmla="*/ 31 h 70"/>
                <a:gd name="T2" fmla="*/ 83 w 95"/>
                <a:gd name="T3" fmla="*/ 0 h 70"/>
                <a:gd name="T4" fmla="*/ 65 w 95"/>
                <a:gd name="T5" fmla="*/ 7 h 70"/>
                <a:gd name="T6" fmla="*/ 65 w 95"/>
                <a:gd name="T7" fmla="*/ 8 h 70"/>
                <a:gd name="T8" fmla="*/ 59 w 95"/>
                <a:gd name="T9" fmla="*/ 10 h 70"/>
                <a:gd name="T10" fmla="*/ 60 w 95"/>
                <a:gd name="T11" fmla="*/ 13 h 70"/>
                <a:gd name="T12" fmla="*/ 29 w 95"/>
                <a:gd name="T13" fmla="*/ 18 h 70"/>
                <a:gd name="T14" fmla="*/ 16 w 95"/>
                <a:gd name="T15" fmla="*/ 20 h 70"/>
                <a:gd name="T16" fmla="*/ 2 w 95"/>
                <a:gd name="T17" fmla="*/ 48 h 70"/>
                <a:gd name="T18" fmla="*/ 0 w 95"/>
                <a:gd name="T19" fmla="*/ 63 h 70"/>
                <a:gd name="T20" fmla="*/ 7 w 95"/>
                <a:gd name="T21" fmla="*/ 62 h 70"/>
                <a:gd name="T22" fmla="*/ 9 w 95"/>
                <a:gd name="T23" fmla="*/ 67 h 70"/>
                <a:gd name="T24" fmla="*/ 19 w 95"/>
                <a:gd name="T25" fmla="*/ 65 h 70"/>
                <a:gd name="T26" fmla="*/ 20 w 95"/>
                <a:gd name="T27" fmla="*/ 63 h 70"/>
                <a:gd name="T28" fmla="*/ 21 w 95"/>
                <a:gd name="T29" fmla="*/ 66 h 70"/>
                <a:gd name="T30" fmla="*/ 27 w 95"/>
                <a:gd name="T31" fmla="*/ 65 h 70"/>
                <a:gd name="T32" fmla="*/ 53 w 95"/>
                <a:gd name="T33" fmla="*/ 44 h 70"/>
                <a:gd name="T34" fmla="*/ 68 w 95"/>
                <a:gd name="T35" fmla="*/ 34 h 70"/>
                <a:gd name="T36" fmla="*/ 70 w 95"/>
                <a:gd name="T37" fmla="*/ 39 h 70"/>
                <a:gd name="T38" fmla="*/ 76 w 95"/>
                <a:gd name="T39" fmla="*/ 37 h 70"/>
                <a:gd name="T40" fmla="*/ 77 w 95"/>
                <a:gd name="T41" fmla="*/ 38 h 70"/>
                <a:gd name="T42" fmla="*/ 95 w 95"/>
                <a:gd name="T43" fmla="*/ 31 h 70"/>
                <a:gd name="T44" fmla="*/ 22 w 95"/>
                <a:gd name="T45" fmla="*/ 54 h 70"/>
                <a:gd name="T46" fmla="*/ 20 w 95"/>
                <a:gd name="T47" fmla="*/ 59 h 70"/>
                <a:gd name="T48" fmla="*/ 17 w 95"/>
                <a:gd name="T49" fmla="*/ 56 h 70"/>
                <a:gd name="T50" fmla="*/ 8 w 95"/>
                <a:gd name="T51" fmla="*/ 57 h 70"/>
                <a:gd name="T52" fmla="*/ 8 w 95"/>
                <a:gd name="T53" fmla="*/ 57 h 70"/>
                <a:gd name="T54" fmla="*/ 15 w 95"/>
                <a:gd name="T55" fmla="*/ 44 h 70"/>
                <a:gd name="T56" fmla="*/ 27 w 95"/>
                <a:gd name="T57" fmla="*/ 39 h 70"/>
                <a:gd name="T58" fmla="*/ 22 w 95"/>
                <a:gd name="T59" fmla="*/ 54 h 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5" h="70">
                  <a:moveTo>
                    <a:pt x="95" y="31"/>
                  </a:moveTo>
                  <a:cubicBezTo>
                    <a:pt x="83" y="0"/>
                    <a:pt x="83" y="0"/>
                    <a:pt x="83" y="0"/>
                  </a:cubicBezTo>
                  <a:cubicBezTo>
                    <a:pt x="65" y="7"/>
                    <a:pt x="65" y="7"/>
                    <a:pt x="65" y="7"/>
                  </a:cubicBezTo>
                  <a:cubicBezTo>
                    <a:pt x="65" y="8"/>
                    <a:pt x="65" y="8"/>
                    <a:pt x="65" y="8"/>
                  </a:cubicBezTo>
                  <a:cubicBezTo>
                    <a:pt x="59" y="10"/>
                    <a:pt x="59" y="10"/>
                    <a:pt x="59" y="10"/>
                  </a:cubicBezTo>
                  <a:cubicBezTo>
                    <a:pt x="60" y="13"/>
                    <a:pt x="60" y="13"/>
                    <a:pt x="60" y="13"/>
                  </a:cubicBezTo>
                  <a:cubicBezTo>
                    <a:pt x="60" y="13"/>
                    <a:pt x="30" y="18"/>
                    <a:pt x="29" y="18"/>
                  </a:cubicBezTo>
                  <a:cubicBezTo>
                    <a:pt x="28" y="18"/>
                    <a:pt x="18" y="19"/>
                    <a:pt x="16" y="20"/>
                  </a:cubicBezTo>
                  <a:cubicBezTo>
                    <a:pt x="14" y="22"/>
                    <a:pt x="4" y="42"/>
                    <a:pt x="2" y="48"/>
                  </a:cubicBezTo>
                  <a:cubicBezTo>
                    <a:pt x="1" y="53"/>
                    <a:pt x="0" y="59"/>
                    <a:pt x="0" y="63"/>
                  </a:cubicBezTo>
                  <a:cubicBezTo>
                    <a:pt x="0" y="63"/>
                    <a:pt x="5" y="64"/>
                    <a:pt x="7" y="62"/>
                  </a:cubicBezTo>
                  <a:cubicBezTo>
                    <a:pt x="7" y="64"/>
                    <a:pt x="8" y="65"/>
                    <a:pt x="9" y="67"/>
                  </a:cubicBezTo>
                  <a:cubicBezTo>
                    <a:pt x="12" y="69"/>
                    <a:pt x="17" y="68"/>
                    <a:pt x="19" y="65"/>
                  </a:cubicBezTo>
                  <a:cubicBezTo>
                    <a:pt x="19" y="64"/>
                    <a:pt x="20" y="64"/>
                    <a:pt x="20" y="63"/>
                  </a:cubicBezTo>
                  <a:cubicBezTo>
                    <a:pt x="20" y="64"/>
                    <a:pt x="21" y="65"/>
                    <a:pt x="21" y="66"/>
                  </a:cubicBezTo>
                  <a:cubicBezTo>
                    <a:pt x="23" y="70"/>
                    <a:pt x="26" y="68"/>
                    <a:pt x="27" y="65"/>
                  </a:cubicBezTo>
                  <a:cubicBezTo>
                    <a:pt x="35" y="50"/>
                    <a:pt x="47" y="49"/>
                    <a:pt x="53" y="44"/>
                  </a:cubicBezTo>
                  <a:cubicBezTo>
                    <a:pt x="57" y="40"/>
                    <a:pt x="67" y="35"/>
                    <a:pt x="68" y="34"/>
                  </a:cubicBezTo>
                  <a:cubicBezTo>
                    <a:pt x="70" y="39"/>
                    <a:pt x="70" y="39"/>
                    <a:pt x="70" y="39"/>
                  </a:cubicBezTo>
                  <a:cubicBezTo>
                    <a:pt x="76" y="37"/>
                    <a:pt x="76" y="37"/>
                    <a:pt x="76" y="37"/>
                  </a:cubicBezTo>
                  <a:cubicBezTo>
                    <a:pt x="77" y="38"/>
                    <a:pt x="77" y="38"/>
                    <a:pt x="77" y="38"/>
                  </a:cubicBezTo>
                  <a:lnTo>
                    <a:pt x="95" y="31"/>
                  </a:lnTo>
                  <a:close/>
                  <a:moveTo>
                    <a:pt x="22" y="54"/>
                  </a:moveTo>
                  <a:cubicBezTo>
                    <a:pt x="21" y="56"/>
                    <a:pt x="20" y="57"/>
                    <a:pt x="20" y="59"/>
                  </a:cubicBezTo>
                  <a:cubicBezTo>
                    <a:pt x="19" y="57"/>
                    <a:pt x="19" y="56"/>
                    <a:pt x="17" y="56"/>
                  </a:cubicBezTo>
                  <a:cubicBezTo>
                    <a:pt x="14" y="53"/>
                    <a:pt x="10" y="54"/>
                    <a:pt x="8" y="57"/>
                  </a:cubicBezTo>
                  <a:cubicBezTo>
                    <a:pt x="8" y="57"/>
                    <a:pt x="8" y="57"/>
                    <a:pt x="8" y="57"/>
                  </a:cubicBezTo>
                  <a:cubicBezTo>
                    <a:pt x="9" y="51"/>
                    <a:pt x="13" y="46"/>
                    <a:pt x="15" y="44"/>
                  </a:cubicBezTo>
                  <a:cubicBezTo>
                    <a:pt x="19" y="37"/>
                    <a:pt x="21" y="39"/>
                    <a:pt x="27" y="39"/>
                  </a:cubicBezTo>
                  <a:cubicBezTo>
                    <a:pt x="32" y="44"/>
                    <a:pt x="24" y="50"/>
                    <a:pt x="22" y="5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Lato Light"/>
                <a:ea typeface="+mn-ea"/>
                <a:cs typeface="+mn-cs"/>
              </a:endParaRPr>
            </a:p>
          </p:txBody>
        </p:sp>
      </p:grpSp>
      <p:grpSp>
        <p:nvGrpSpPr>
          <p:cNvPr id="77" name="Group 4"/>
          <p:cNvGrpSpPr/>
          <p:nvPr/>
        </p:nvGrpSpPr>
        <p:grpSpPr>
          <a:xfrm>
            <a:off x="3878547" y="3029267"/>
            <a:ext cx="829943" cy="505466"/>
            <a:chOff x="4080719" y="2609137"/>
            <a:chExt cx="627771" cy="382336"/>
          </a:xfrm>
        </p:grpSpPr>
        <p:sp>
          <p:nvSpPr>
            <p:cNvPr id="78" name="Freeform 173"/>
            <p:cNvSpPr/>
            <p:nvPr/>
          </p:nvSpPr>
          <p:spPr bwMode="auto">
            <a:xfrm>
              <a:off x="4236120" y="2609137"/>
              <a:ext cx="323136" cy="382336"/>
            </a:xfrm>
            <a:custGeom>
              <a:avLst/>
              <a:gdLst>
                <a:gd name="T0" fmla="*/ 111 w 111"/>
                <a:gd name="T1" fmla="*/ 120 h 131"/>
                <a:gd name="T2" fmla="*/ 111 w 111"/>
                <a:gd name="T3" fmla="*/ 119 h 131"/>
                <a:gd name="T4" fmla="*/ 111 w 111"/>
                <a:gd name="T5" fmla="*/ 110 h 131"/>
                <a:gd name="T6" fmla="*/ 93 w 111"/>
                <a:gd name="T7" fmla="*/ 87 h 131"/>
                <a:gd name="T8" fmla="*/ 78 w 111"/>
                <a:gd name="T9" fmla="*/ 81 h 131"/>
                <a:gd name="T10" fmla="*/ 72 w 111"/>
                <a:gd name="T11" fmla="*/ 76 h 131"/>
                <a:gd name="T12" fmla="*/ 72 w 111"/>
                <a:gd name="T13" fmla="*/ 76 h 131"/>
                <a:gd name="T14" fmla="*/ 72 w 111"/>
                <a:gd name="T15" fmla="*/ 75 h 131"/>
                <a:gd name="T16" fmla="*/ 71 w 111"/>
                <a:gd name="T17" fmla="*/ 73 h 131"/>
                <a:gd name="T18" fmla="*/ 79 w 111"/>
                <a:gd name="T19" fmla="*/ 57 h 131"/>
                <a:gd name="T20" fmla="*/ 85 w 111"/>
                <a:gd name="T21" fmla="*/ 42 h 131"/>
                <a:gd name="T22" fmla="*/ 85 w 111"/>
                <a:gd name="T23" fmla="*/ 42 h 131"/>
                <a:gd name="T24" fmla="*/ 81 w 111"/>
                <a:gd name="T25" fmla="*/ 34 h 131"/>
                <a:gd name="T26" fmla="*/ 69 w 111"/>
                <a:gd name="T27" fmla="*/ 11 h 131"/>
                <a:gd name="T28" fmla="*/ 30 w 111"/>
                <a:gd name="T29" fmla="*/ 34 h 131"/>
                <a:gd name="T30" fmla="*/ 26 w 111"/>
                <a:gd name="T31" fmla="*/ 47 h 131"/>
                <a:gd name="T32" fmla="*/ 26 w 111"/>
                <a:gd name="T33" fmla="*/ 47 h 131"/>
                <a:gd name="T34" fmla="*/ 32 w 111"/>
                <a:gd name="T35" fmla="*/ 57 h 131"/>
                <a:gd name="T36" fmla="*/ 40 w 111"/>
                <a:gd name="T37" fmla="*/ 73 h 131"/>
                <a:gd name="T38" fmla="*/ 38 w 111"/>
                <a:gd name="T39" fmla="*/ 76 h 131"/>
                <a:gd name="T40" fmla="*/ 38 w 111"/>
                <a:gd name="T41" fmla="*/ 76 h 131"/>
                <a:gd name="T42" fmla="*/ 33 w 111"/>
                <a:gd name="T43" fmla="*/ 81 h 131"/>
                <a:gd name="T44" fmla="*/ 18 w 111"/>
                <a:gd name="T45" fmla="*/ 87 h 131"/>
                <a:gd name="T46" fmla="*/ 0 w 111"/>
                <a:gd name="T47" fmla="*/ 110 h 131"/>
                <a:gd name="T48" fmla="*/ 0 w 111"/>
                <a:gd name="T49" fmla="*/ 119 h 131"/>
                <a:gd name="T50" fmla="*/ 37 w 111"/>
                <a:gd name="T51" fmla="*/ 131 h 131"/>
                <a:gd name="T52" fmla="*/ 39 w 111"/>
                <a:gd name="T53" fmla="*/ 131 h 131"/>
                <a:gd name="T54" fmla="*/ 39 w 111"/>
                <a:gd name="T55" fmla="*/ 131 h 131"/>
                <a:gd name="T56" fmla="*/ 48 w 111"/>
                <a:gd name="T57" fmla="*/ 131 h 131"/>
                <a:gd name="T58" fmla="*/ 48 w 111"/>
                <a:gd name="T59" fmla="*/ 131 h 131"/>
                <a:gd name="T60" fmla="*/ 48 w 111"/>
                <a:gd name="T61" fmla="*/ 131 h 131"/>
                <a:gd name="T62" fmla="*/ 48 w 111"/>
                <a:gd name="T63" fmla="*/ 131 h 131"/>
                <a:gd name="T64" fmla="*/ 63 w 111"/>
                <a:gd name="T65" fmla="*/ 131 h 131"/>
                <a:gd name="T66" fmla="*/ 63 w 111"/>
                <a:gd name="T67" fmla="*/ 131 h 131"/>
                <a:gd name="T68" fmla="*/ 63 w 111"/>
                <a:gd name="T69" fmla="*/ 131 h 131"/>
                <a:gd name="T70" fmla="*/ 72 w 111"/>
                <a:gd name="T71" fmla="*/ 131 h 131"/>
                <a:gd name="T72" fmla="*/ 72 w 111"/>
                <a:gd name="T73" fmla="*/ 131 h 131"/>
                <a:gd name="T74" fmla="*/ 74 w 111"/>
                <a:gd name="T75" fmla="*/ 131 h 131"/>
                <a:gd name="T76" fmla="*/ 111 w 111"/>
                <a:gd name="T77" fmla="*/ 12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1" h="131">
                  <a:moveTo>
                    <a:pt x="111" y="120"/>
                  </a:moveTo>
                  <a:cubicBezTo>
                    <a:pt x="111" y="119"/>
                    <a:pt x="111" y="119"/>
                    <a:pt x="111" y="119"/>
                  </a:cubicBezTo>
                  <a:cubicBezTo>
                    <a:pt x="111" y="110"/>
                    <a:pt x="111" y="110"/>
                    <a:pt x="111" y="110"/>
                  </a:cubicBezTo>
                  <a:cubicBezTo>
                    <a:pt x="111" y="93"/>
                    <a:pt x="100" y="89"/>
                    <a:pt x="93" y="87"/>
                  </a:cubicBezTo>
                  <a:cubicBezTo>
                    <a:pt x="78" y="81"/>
                    <a:pt x="78" y="81"/>
                    <a:pt x="78" y="81"/>
                  </a:cubicBezTo>
                  <a:cubicBezTo>
                    <a:pt x="77" y="81"/>
                    <a:pt x="73" y="76"/>
                    <a:pt x="72" y="76"/>
                  </a:cubicBezTo>
                  <a:cubicBezTo>
                    <a:pt x="72" y="76"/>
                    <a:pt x="72" y="76"/>
                    <a:pt x="72" y="76"/>
                  </a:cubicBezTo>
                  <a:cubicBezTo>
                    <a:pt x="72" y="75"/>
                    <a:pt x="72" y="75"/>
                    <a:pt x="72" y="75"/>
                  </a:cubicBezTo>
                  <a:cubicBezTo>
                    <a:pt x="71" y="73"/>
                    <a:pt x="71" y="73"/>
                    <a:pt x="71" y="73"/>
                  </a:cubicBezTo>
                  <a:cubicBezTo>
                    <a:pt x="74" y="69"/>
                    <a:pt x="77" y="63"/>
                    <a:pt x="79" y="57"/>
                  </a:cubicBezTo>
                  <a:cubicBezTo>
                    <a:pt x="83" y="57"/>
                    <a:pt x="85" y="47"/>
                    <a:pt x="85" y="42"/>
                  </a:cubicBezTo>
                  <a:cubicBezTo>
                    <a:pt x="85" y="42"/>
                    <a:pt x="85" y="42"/>
                    <a:pt x="85" y="42"/>
                  </a:cubicBezTo>
                  <a:cubicBezTo>
                    <a:pt x="85" y="38"/>
                    <a:pt x="83" y="34"/>
                    <a:pt x="81" y="34"/>
                  </a:cubicBezTo>
                  <a:cubicBezTo>
                    <a:pt x="82" y="22"/>
                    <a:pt x="78" y="13"/>
                    <a:pt x="69" y="11"/>
                  </a:cubicBezTo>
                  <a:cubicBezTo>
                    <a:pt x="53" y="0"/>
                    <a:pt x="25" y="9"/>
                    <a:pt x="30" y="34"/>
                  </a:cubicBezTo>
                  <a:cubicBezTo>
                    <a:pt x="25" y="33"/>
                    <a:pt x="25" y="42"/>
                    <a:pt x="26" y="47"/>
                  </a:cubicBezTo>
                  <a:cubicBezTo>
                    <a:pt x="26" y="47"/>
                    <a:pt x="26" y="47"/>
                    <a:pt x="26" y="47"/>
                  </a:cubicBezTo>
                  <a:cubicBezTo>
                    <a:pt x="26" y="50"/>
                    <a:pt x="28" y="57"/>
                    <a:pt x="32" y="57"/>
                  </a:cubicBezTo>
                  <a:cubicBezTo>
                    <a:pt x="33" y="62"/>
                    <a:pt x="36" y="69"/>
                    <a:pt x="40" y="73"/>
                  </a:cubicBezTo>
                  <a:cubicBezTo>
                    <a:pt x="39" y="74"/>
                    <a:pt x="39" y="75"/>
                    <a:pt x="38" y="76"/>
                  </a:cubicBezTo>
                  <a:cubicBezTo>
                    <a:pt x="38" y="76"/>
                    <a:pt x="38" y="76"/>
                    <a:pt x="38" y="76"/>
                  </a:cubicBezTo>
                  <a:cubicBezTo>
                    <a:pt x="37" y="76"/>
                    <a:pt x="34" y="81"/>
                    <a:pt x="33" y="81"/>
                  </a:cubicBezTo>
                  <a:cubicBezTo>
                    <a:pt x="18" y="87"/>
                    <a:pt x="18" y="87"/>
                    <a:pt x="18" y="87"/>
                  </a:cubicBezTo>
                  <a:cubicBezTo>
                    <a:pt x="10" y="89"/>
                    <a:pt x="0" y="93"/>
                    <a:pt x="0" y="110"/>
                  </a:cubicBezTo>
                  <a:cubicBezTo>
                    <a:pt x="0" y="119"/>
                    <a:pt x="0" y="119"/>
                    <a:pt x="0" y="119"/>
                  </a:cubicBezTo>
                  <a:cubicBezTo>
                    <a:pt x="0" y="128"/>
                    <a:pt x="28" y="130"/>
                    <a:pt x="37" y="131"/>
                  </a:cubicBezTo>
                  <a:cubicBezTo>
                    <a:pt x="39" y="131"/>
                    <a:pt x="39" y="131"/>
                    <a:pt x="39" y="131"/>
                  </a:cubicBezTo>
                  <a:cubicBezTo>
                    <a:pt x="39" y="131"/>
                    <a:pt x="39" y="131"/>
                    <a:pt x="39" y="131"/>
                  </a:cubicBezTo>
                  <a:cubicBezTo>
                    <a:pt x="42" y="131"/>
                    <a:pt x="45" y="131"/>
                    <a:pt x="48" y="131"/>
                  </a:cubicBezTo>
                  <a:cubicBezTo>
                    <a:pt x="48" y="131"/>
                    <a:pt x="48" y="131"/>
                    <a:pt x="48" y="131"/>
                  </a:cubicBezTo>
                  <a:cubicBezTo>
                    <a:pt x="48" y="131"/>
                    <a:pt x="48" y="131"/>
                    <a:pt x="48" y="131"/>
                  </a:cubicBezTo>
                  <a:cubicBezTo>
                    <a:pt x="48" y="131"/>
                    <a:pt x="48" y="131"/>
                    <a:pt x="48" y="131"/>
                  </a:cubicBezTo>
                  <a:cubicBezTo>
                    <a:pt x="51" y="131"/>
                    <a:pt x="59" y="131"/>
                    <a:pt x="63" y="131"/>
                  </a:cubicBezTo>
                  <a:cubicBezTo>
                    <a:pt x="63" y="131"/>
                    <a:pt x="63" y="131"/>
                    <a:pt x="63" y="131"/>
                  </a:cubicBezTo>
                  <a:cubicBezTo>
                    <a:pt x="63" y="131"/>
                    <a:pt x="63" y="131"/>
                    <a:pt x="63" y="131"/>
                  </a:cubicBezTo>
                  <a:cubicBezTo>
                    <a:pt x="66" y="131"/>
                    <a:pt x="69" y="131"/>
                    <a:pt x="72" y="131"/>
                  </a:cubicBezTo>
                  <a:cubicBezTo>
                    <a:pt x="72" y="131"/>
                    <a:pt x="72" y="131"/>
                    <a:pt x="72" y="131"/>
                  </a:cubicBezTo>
                  <a:cubicBezTo>
                    <a:pt x="74" y="131"/>
                    <a:pt x="74" y="131"/>
                    <a:pt x="74" y="131"/>
                  </a:cubicBezTo>
                  <a:cubicBezTo>
                    <a:pt x="77" y="130"/>
                    <a:pt x="111" y="129"/>
                    <a:pt x="111" y="12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Lato Light"/>
                <a:ea typeface="+mn-ea"/>
                <a:cs typeface="+mn-cs"/>
              </a:endParaRPr>
            </a:p>
          </p:txBody>
        </p:sp>
        <p:sp>
          <p:nvSpPr>
            <p:cNvPr id="79" name="Freeform 174"/>
            <p:cNvSpPr/>
            <p:nvPr/>
          </p:nvSpPr>
          <p:spPr bwMode="auto">
            <a:xfrm>
              <a:off x="4513622" y="2673271"/>
              <a:ext cx="194868" cy="275036"/>
            </a:xfrm>
            <a:custGeom>
              <a:avLst/>
              <a:gdLst>
                <a:gd name="T0" fmla="*/ 55 w 67"/>
                <a:gd name="T1" fmla="*/ 62 h 94"/>
                <a:gd name="T2" fmla="*/ 44 w 67"/>
                <a:gd name="T3" fmla="*/ 58 h 94"/>
                <a:gd name="T4" fmla="*/ 40 w 67"/>
                <a:gd name="T5" fmla="*/ 54 h 94"/>
                <a:gd name="T6" fmla="*/ 40 w 67"/>
                <a:gd name="T7" fmla="*/ 54 h 94"/>
                <a:gd name="T8" fmla="*/ 39 w 67"/>
                <a:gd name="T9" fmla="*/ 52 h 94"/>
                <a:gd name="T10" fmla="*/ 45 w 67"/>
                <a:gd name="T11" fmla="*/ 41 h 94"/>
                <a:gd name="T12" fmla="*/ 49 w 67"/>
                <a:gd name="T13" fmla="*/ 33 h 94"/>
                <a:gd name="T14" fmla="*/ 49 w 67"/>
                <a:gd name="T15" fmla="*/ 33 h 94"/>
                <a:gd name="T16" fmla="*/ 46 w 67"/>
                <a:gd name="T17" fmla="*/ 24 h 94"/>
                <a:gd name="T18" fmla="*/ 18 w 67"/>
                <a:gd name="T19" fmla="*/ 8 h 94"/>
                <a:gd name="T20" fmla="*/ 9 w 67"/>
                <a:gd name="T21" fmla="*/ 24 h 94"/>
                <a:gd name="T22" fmla="*/ 7 w 67"/>
                <a:gd name="T23" fmla="*/ 30 h 94"/>
                <a:gd name="T24" fmla="*/ 7 w 67"/>
                <a:gd name="T25" fmla="*/ 30 h 94"/>
                <a:gd name="T26" fmla="*/ 11 w 67"/>
                <a:gd name="T27" fmla="*/ 41 h 94"/>
                <a:gd name="T28" fmla="*/ 17 w 67"/>
                <a:gd name="T29" fmla="*/ 52 h 94"/>
                <a:gd name="T30" fmla="*/ 15 w 67"/>
                <a:gd name="T31" fmla="*/ 54 h 94"/>
                <a:gd name="T32" fmla="*/ 15 w 67"/>
                <a:gd name="T33" fmla="*/ 54 h 94"/>
                <a:gd name="T34" fmla="*/ 15 w 67"/>
                <a:gd name="T35" fmla="*/ 54 h 94"/>
                <a:gd name="T36" fmla="*/ 12 w 67"/>
                <a:gd name="T37" fmla="*/ 58 h 94"/>
                <a:gd name="T38" fmla="*/ 1 w 67"/>
                <a:gd name="T39" fmla="*/ 62 h 94"/>
                <a:gd name="T40" fmla="*/ 0 w 67"/>
                <a:gd name="T41" fmla="*/ 62 h 94"/>
                <a:gd name="T42" fmla="*/ 1 w 67"/>
                <a:gd name="T43" fmla="*/ 62 h 94"/>
                <a:gd name="T44" fmla="*/ 19 w 67"/>
                <a:gd name="T45" fmla="*/ 86 h 94"/>
                <a:gd name="T46" fmla="*/ 19 w 67"/>
                <a:gd name="T47" fmla="*/ 93 h 94"/>
                <a:gd name="T48" fmla="*/ 22 w 67"/>
                <a:gd name="T49" fmla="*/ 93 h 94"/>
                <a:gd name="T50" fmla="*/ 22 w 67"/>
                <a:gd name="T51" fmla="*/ 93 h 94"/>
                <a:gd name="T52" fmla="*/ 22 w 67"/>
                <a:gd name="T53" fmla="*/ 93 h 94"/>
                <a:gd name="T54" fmla="*/ 22 w 67"/>
                <a:gd name="T55" fmla="*/ 93 h 94"/>
                <a:gd name="T56" fmla="*/ 33 w 67"/>
                <a:gd name="T57" fmla="*/ 93 h 94"/>
                <a:gd name="T58" fmla="*/ 33 w 67"/>
                <a:gd name="T59" fmla="*/ 93 h 94"/>
                <a:gd name="T60" fmla="*/ 33 w 67"/>
                <a:gd name="T61" fmla="*/ 93 h 94"/>
                <a:gd name="T62" fmla="*/ 39 w 67"/>
                <a:gd name="T63" fmla="*/ 93 h 94"/>
                <a:gd name="T64" fmla="*/ 41 w 67"/>
                <a:gd name="T65" fmla="*/ 93 h 94"/>
                <a:gd name="T66" fmla="*/ 67 w 67"/>
                <a:gd name="T67" fmla="*/ 85 h 94"/>
                <a:gd name="T68" fmla="*/ 67 w 67"/>
                <a:gd name="T69" fmla="*/ 79 h 94"/>
                <a:gd name="T70" fmla="*/ 55 w 67"/>
                <a:gd name="T71" fmla="*/ 6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67" h="94">
                  <a:moveTo>
                    <a:pt x="55" y="62"/>
                  </a:moveTo>
                  <a:cubicBezTo>
                    <a:pt x="44" y="58"/>
                    <a:pt x="44" y="58"/>
                    <a:pt x="44" y="58"/>
                  </a:cubicBezTo>
                  <a:cubicBezTo>
                    <a:pt x="43" y="57"/>
                    <a:pt x="40" y="54"/>
                    <a:pt x="40" y="54"/>
                  </a:cubicBezTo>
                  <a:cubicBezTo>
                    <a:pt x="40" y="54"/>
                    <a:pt x="40" y="54"/>
                    <a:pt x="40" y="54"/>
                  </a:cubicBezTo>
                  <a:cubicBezTo>
                    <a:pt x="40" y="53"/>
                    <a:pt x="39" y="53"/>
                    <a:pt x="39" y="52"/>
                  </a:cubicBezTo>
                  <a:cubicBezTo>
                    <a:pt x="42" y="49"/>
                    <a:pt x="43" y="44"/>
                    <a:pt x="45" y="41"/>
                  </a:cubicBezTo>
                  <a:cubicBezTo>
                    <a:pt x="47" y="40"/>
                    <a:pt x="48" y="35"/>
                    <a:pt x="49" y="33"/>
                  </a:cubicBezTo>
                  <a:cubicBezTo>
                    <a:pt x="49" y="33"/>
                    <a:pt x="49" y="33"/>
                    <a:pt x="49" y="33"/>
                  </a:cubicBezTo>
                  <a:cubicBezTo>
                    <a:pt x="49" y="30"/>
                    <a:pt x="50" y="23"/>
                    <a:pt x="46" y="24"/>
                  </a:cubicBezTo>
                  <a:cubicBezTo>
                    <a:pt x="49" y="6"/>
                    <a:pt x="29" y="0"/>
                    <a:pt x="18" y="8"/>
                  </a:cubicBezTo>
                  <a:cubicBezTo>
                    <a:pt x="11" y="9"/>
                    <a:pt x="9" y="15"/>
                    <a:pt x="9" y="24"/>
                  </a:cubicBezTo>
                  <a:cubicBezTo>
                    <a:pt x="8" y="24"/>
                    <a:pt x="7" y="26"/>
                    <a:pt x="7" y="30"/>
                  </a:cubicBezTo>
                  <a:cubicBezTo>
                    <a:pt x="7" y="30"/>
                    <a:pt x="7" y="30"/>
                    <a:pt x="7" y="30"/>
                  </a:cubicBezTo>
                  <a:cubicBezTo>
                    <a:pt x="7" y="33"/>
                    <a:pt x="8" y="40"/>
                    <a:pt x="11" y="41"/>
                  </a:cubicBezTo>
                  <a:cubicBezTo>
                    <a:pt x="12" y="44"/>
                    <a:pt x="14" y="49"/>
                    <a:pt x="17" y="52"/>
                  </a:cubicBezTo>
                  <a:cubicBezTo>
                    <a:pt x="15" y="54"/>
                    <a:pt x="15" y="54"/>
                    <a:pt x="15" y="54"/>
                  </a:cubicBezTo>
                  <a:cubicBezTo>
                    <a:pt x="15" y="54"/>
                    <a:pt x="15" y="54"/>
                    <a:pt x="15" y="54"/>
                  </a:cubicBezTo>
                  <a:cubicBezTo>
                    <a:pt x="15" y="54"/>
                    <a:pt x="15" y="54"/>
                    <a:pt x="15" y="54"/>
                  </a:cubicBezTo>
                  <a:cubicBezTo>
                    <a:pt x="15" y="54"/>
                    <a:pt x="12" y="57"/>
                    <a:pt x="12" y="58"/>
                  </a:cubicBezTo>
                  <a:cubicBezTo>
                    <a:pt x="1" y="62"/>
                    <a:pt x="1" y="62"/>
                    <a:pt x="1" y="62"/>
                  </a:cubicBezTo>
                  <a:cubicBezTo>
                    <a:pt x="0" y="62"/>
                    <a:pt x="0" y="62"/>
                    <a:pt x="0" y="62"/>
                  </a:cubicBezTo>
                  <a:cubicBezTo>
                    <a:pt x="1" y="62"/>
                    <a:pt x="1" y="62"/>
                    <a:pt x="1" y="62"/>
                  </a:cubicBezTo>
                  <a:cubicBezTo>
                    <a:pt x="8" y="65"/>
                    <a:pt x="19" y="69"/>
                    <a:pt x="19" y="86"/>
                  </a:cubicBezTo>
                  <a:cubicBezTo>
                    <a:pt x="19" y="93"/>
                    <a:pt x="19" y="93"/>
                    <a:pt x="19" y="93"/>
                  </a:cubicBezTo>
                  <a:cubicBezTo>
                    <a:pt x="20" y="93"/>
                    <a:pt x="21" y="93"/>
                    <a:pt x="22" y="93"/>
                  </a:cubicBezTo>
                  <a:cubicBezTo>
                    <a:pt x="22" y="93"/>
                    <a:pt x="22" y="93"/>
                    <a:pt x="22" y="93"/>
                  </a:cubicBezTo>
                  <a:cubicBezTo>
                    <a:pt x="22" y="93"/>
                    <a:pt x="22" y="93"/>
                    <a:pt x="22" y="93"/>
                  </a:cubicBezTo>
                  <a:cubicBezTo>
                    <a:pt x="22" y="93"/>
                    <a:pt x="22" y="93"/>
                    <a:pt x="22" y="93"/>
                  </a:cubicBezTo>
                  <a:cubicBezTo>
                    <a:pt x="25" y="94"/>
                    <a:pt x="31" y="94"/>
                    <a:pt x="33" y="93"/>
                  </a:cubicBezTo>
                  <a:cubicBezTo>
                    <a:pt x="33" y="93"/>
                    <a:pt x="33" y="93"/>
                    <a:pt x="33" y="93"/>
                  </a:cubicBezTo>
                  <a:cubicBezTo>
                    <a:pt x="33" y="93"/>
                    <a:pt x="33" y="93"/>
                    <a:pt x="33" y="93"/>
                  </a:cubicBezTo>
                  <a:cubicBezTo>
                    <a:pt x="35" y="93"/>
                    <a:pt x="37" y="93"/>
                    <a:pt x="39" y="93"/>
                  </a:cubicBezTo>
                  <a:cubicBezTo>
                    <a:pt x="41" y="93"/>
                    <a:pt x="41" y="93"/>
                    <a:pt x="41" y="93"/>
                  </a:cubicBezTo>
                  <a:cubicBezTo>
                    <a:pt x="47" y="93"/>
                    <a:pt x="67" y="92"/>
                    <a:pt x="67" y="85"/>
                  </a:cubicBezTo>
                  <a:cubicBezTo>
                    <a:pt x="67" y="79"/>
                    <a:pt x="67" y="79"/>
                    <a:pt x="67" y="79"/>
                  </a:cubicBezTo>
                  <a:cubicBezTo>
                    <a:pt x="67" y="66"/>
                    <a:pt x="60" y="64"/>
                    <a:pt x="55" y="6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Lato Light"/>
                <a:ea typeface="+mn-ea"/>
                <a:cs typeface="+mn-cs"/>
              </a:endParaRPr>
            </a:p>
          </p:txBody>
        </p:sp>
        <p:sp>
          <p:nvSpPr>
            <p:cNvPr id="80" name="Freeform 175"/>
            <p:cNvSpPr/>
            <p:nvPr/>
          </p:nvSpPr>
          <p:spPr bwMode="auto">
            <a:xfrm>
              <a:off x="4080719" y="2673271"/>
              <a:ext cx="198568" cy="275036"/>
            </a:xfrm>
            <a:custGeom>
              <a:avLst/>
              <a:gdLst>
                <a:gd name="T0" fmla="*/ 13 w 68"/>
                <a:gd name="T1" fmla="*/ 62 h 94"/>
                <a:gd name="T2" fmla="*/ 24 w 68"/>
                <a:gd name="T3" fmla="*/ 58 h 94"/>
                <a:gd name="T4" fmla="*/ 28 w 68"/>
                <a:gd name="T5" fmla="*/ 54 h 94"/>
                <a:gd name="T6" fmla="*/ 28 w 68"/>
                <a:gd name="T7" fmla="*/ 54 h 94"/>
                <a:gd name="T8" fmla="*/ 29 w 68"/>
                <a:gd name="T9" fmla="*/ 52 h 94"/>
                <a:gd name="T10" fmla="*/ 23 w 68"/>
                <a:gd name="T11" fmla="*/ 41 h 94"/>
                <a:gd name="T12" fmla="*/ 19 w 68"/>
                <a:gd name="T13" fmla="*/ 33 h 94"/>
                <a:gd name="T14" fmla="*/ 19 w 68"/>
                <a:gd name="T15" fmla="*/ 33 h 94"/>
                <a:gd name="T16" fmla="*/ 22 w 68"/>
                <a:gd name="T17" fmla="*/ 24 h 94"/>
                <a:gd name="T18" fmla="*/ 50 w 68"/>
                <a:gd name="T19" fmla="*/ 8 h 94"/>
                <a:gd name="T20" fmla="*/ 59 w 68"/>
                <a:gd name="T21" fmla="*/ 24 h 94"/>
                <a:gd name="T22" fmla="*/ 61 w 68"/>
                <a:gd name="T23" fmla="*/ 30 h 94"/>
                <a:gd name="T24" fmla="*/ 61 w 68"/>
                <a:gd name="T25" fmla="*/ 30 h 94"/>
                <a:gd name="T26" fmla="*/ 57 w 68"/>
                <a:gd name="T27" fmla="*/ 41 h 94"/>
                <a:gd name="T28" fmla="*/ 51 w 68"/>
                <a:gd name="T29" fmla="*/ 52 h 94"/>
                <a:gd name="T30" fmla="*/ 53 w 68"/>
                <a:gd name="T31" fmla="*/ 54 h 94"/>
                <a:gd name="T32" fmla="*/ 53 w 68"/>
                <a:gd name="T33" fmla="*/ 54 h 94"/>
                <a:gd name="T34" fmla="*/ 53 w 68"/>
                <a:gd name="T35" fmla="*/ 54 h 94"/>
                <a:gd name="T36" fmla="*/ 56 w 68"/>
                <a:gd name="T37" fmla="*/ 58 h 94"/>
                <a:gd name="T38" fmla="*/ 67 w 68"/>
                <a:gd name="T39" fmla="*/ 62 h 94"/>
                <a:gd name="T40" fmla="*/ 68 w 68"/>
                <a:gd name="T41" fmla="*/ 62 h 94"/>
                <a:gd name="T42" fmla="*/ 67 w 68"/>
                <a:gd name="T43" fmla="*/ 62 h 94"/>
                <a:gd name="T44" fmla="*/ 49 w 68"/>
                <a:gd name="T45" fmla="*/ 86 h 94"/>
                <a:gd name="T46" fmla="*/ 49 w 68"/>
                <a:gd name="T47" fmla="*/ 93 h 94"/>
                <a:gd name="T48" fmla="*/ 46 w 68"/>
                <a:gd name="T49" fmla="*/ 93 h 94"/>
                <a:gd name="T50" fmla="*/ 46 w 68"/>
                <a:gd name="T51" fmla="*/ 93 h 94"/>
                <a:gd name="T52" fmla="*/ 46 w 68"/>
                <a:gd name="T53" fmla="*/ 93 h 94"/>
                <a:gd name="T54" fmla="*/ 35 w 68"/>
                <a:gd name="T55" fmla="*/ 93 h 94"/>
                <a:gd name="T56" fmla="*/ 35 w 68"/>
                <a:gd name="T57" fmla="*/ 93 h 94"/>
                <a:gd name="T58" fmla="*/ 35 w 68"/>
                <a:gd name="T59" fmla="*/ 93 h 94"/>
                <a:gd name="T60" fmla="*/ 29 w 68"/>
                <a:gd name="T61" fmla="*/ 93 h 94"/>
                <a:gd name="T62" fmla="*/ 27 w 68"/>
                <a:gd name="T63" fmla="*/ 93 h 94"/>
                <a:gd name="T64" fmla="*/ 0 w 68"/>
                <a:gd name="T65" fmla="*/ 85 h 94"/>
                <a:gd name="T66" fmla="*/ 0 w 68"/>
                <a:gd name="T67" fmla="*/ 79 h 94"/>
                <a:gd name="T68" fmla="*/ 13 w 68"/>
                <a:gd name="T69" fmla="*/ 6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68" h="94">
                  <a:moveTo>
                    <a:pt x="13" y="62"/>
                  </a:moveTo>
                  <a:cubicBezTo>
                    <a:pt x="24" y="58"/>
                    <a:pt x="24" y="58"/>
                    <a:pt x="24" y="58"/>
                  </a:cubicBezTo>
                  <a:cubicBezTo>
                    <a:pt x="25" y="57"/>
                    <a:pt x="28" y="54"/>
                    <a:pt x="28" y="54"/>
                  </a:cubicBezTo>
                  <a:cubicBezTo>
                    <a:pt x="28" y="54"/>
                    <a:pt x="28" y="54"/>
                    <a:pt x="28" y="54"/>
                  </a:cubicBezTo>
                  <a:cubicBezTo>
                    <a:pt x="28" y="53"/>
                    <a:pt x="29" y="53"/>
                    <a:pt x="29" y="52"/>
                  </a:cubicBezTo>
                  <a:cubicBezTo>
                    <a:pt x="26" y="49"/>
                    <a:pt x="25" y="44"/>
                    <a:pt x="23" y="41"/>
                  </a:cubicBezTo>
                  <a:cubicBezTo>
                    <a:pt x="21" y="40"/>
                    <a:pt x="20" y="35"/>
                    <a:pt x="19" y="33"/>
                  </a:cubicBezTo>
                  <a:cubicBezTo>
                    <a:pt x="19" y="33"/>
                    <a:pt x="19" y="33"/>
                    <a:pt x="19" y="33"/>
                  </a:cubicBezTo>
                  <a:cubicBezTo>
                    <a:pt x="19" y="30"/>
                    <a:pt x="18" y="23"/>
                    <a:pt x="22" y="24"/>
                  </a:cubicBezTo>
                  <a:cubicBezTo>
                    <a:pt x="19" y="6"/>
                    <a:pt x="39" y="0"/>
                    <a:pt x="50" y="8"/>
                  </a:cubicBezTo>
                  <a:cubicBezTo>
                    <a:pt x="57" y="9"/>
                    <a:pt x="59" y="15"/>
                    <a:pt x="59" y="24"/>
                  </a:cubicBezTo>
                  <a:cubicBezTo>
                    <a:pt x="60" y="24"/>
                    <a:pt x="61" y="26"/>
                    <a:pt x="61" y="30"/>
                  </a:cubicBezTo>
                  <a:cubicBezTo>
                    <a:pt x="61" y="30"/>
                    <a:pt x="61" y="30"/>
                    <a:pt x="61" y="30"/>
                  </a:cubicBezTo>
                  <a:cubicBezTo>
                    <a:pt x="61" y="33"/>
                    <a:pt x="60" y="40"/>
                    <a:pt x="57" y="41"/>
                  </a:cubicBezTo>
                  <a:cubicBezTo>
                    <a:pt x="56" y="44"/>
                    <a:pt x="54" y="49"/>
                    <a:pt x="51" y="52"/>
                  </a:cubicBezTo>
                  <a:cubicBezTo>
                    <a:pt x="53" y="54"/>
                    <a:pt x="53" y="54"/>
                    <a:pt x="53" y="54"/>
                  </a:cubicBezTo>
                  <a:cubicBezTo>
                    <a:pt x="53" y="54"/>
                    <a:pt x="53" y="54"/>
                    <a:pt x="53" y="54"/>
                  </a:cubicBezTo>
                  <a:cubicBezTo>
                    <a:pt x="53" y="54"/>
                    <a:pt x="53" y="54"/>
                    <a:pt x="53" y="54"/>
                  </a:cubicBezTo>
                  <a:cubicBezTo>
                    <a:pt x="53" y="54"/>
                    <a:pt x="56" y="57"/>
                    <a:pt x="56" y="58"/>
                  </a:cubicBezTo>
                  <a:cubicBezTo>
                    <a:pt x="67" y="62"/>
                    <a:pt x="67" y="62"/>
                    <a:pt x="67" y="62"/>
                  </a:cubicBezTo>
                  <a:cubicBezTo>
                    <a:pt x="68" y="62"/>
                    <a:pt x="68" y="62"/>
                    <a:pt x="68" y="62"/>
                  </a:cubicBezTo>
                  <a:cubicBezTo>
                    <a:pt x="67" y="62"/>
                    <a:pt x="67" y="62"/>
                    <a:pt x="67" y="62"/>
                  </a:cubicBezTo>
                  <a:cubicBezTo>
                    <a:pt x="60" y="65"/>
                    <a:pt x="49" y="69"/>
                    <a:pt x="49" y="86"/>
                  </a:cubicBezTo>
                  <a:cubicBezTo>
                    <a:pt x="49" y="93"/>
                    <a:pt x="49" y="93"/>
                    <a:pt x="49" y="93"/>
                  </a:cubicBezTo>
                  <a:cubicBezTo>
                    <a:pt x="48" y="93"/>
                    <a:pt x="47" y="93"/>
                    <a:pt x="46" y="93"/>
                  </a:cubicBezTo>
                  <a:cubicBezTo>
                    <a:pt x="46" y="93"/>
                    <a:pt x="46" y="93"/>
                    <a:pt x="46" y="93"/>
                  </a:cubicBezTo>
                  <a:cubicBezTo>
                    <a:pt x="46" y="93"/>
                    <a:pt x="46" y="93"/>
                    <a:pt x="46" y="93"/>
                  </a:cubicBezTo>
                  <a:cubicBezTo>
                    <a:pt x="43" y="94"/>
                    <a:pt x="37" y="94"/>
                    <a:pt x="35" y="93"/>
                  </a:cubicBezTo>
                  <a:cubicBezTo>
                    <a:pt x="35" y="93"/>
                    <a:pt x="35" y="93"/>
                    <a:pt x="35" y="93"/>
                  </a:cubicBezTo>
                  <a:cubicBezTo>
                    <a:pt x="35" y="93"/>
                    <a:pt x="35" y="93"/>
                    <a:pt x="35" y="93"/>
                  </a:cubicBezTo>
                  <a:cubicBezTo>
                    <a:pt x="33" y="93"/>
                    <a:pt x="31" y="93"/>
                    <a:pt x="29" y="93"/>
                  </a:cubicBezTo>
                  <a:cubicBezTo>
                    <a:pt x="27" y="93"/>
                    <a:pt x="27" y="93"/>
                    <a:pt x="27" y="93"/>
                  </a:cubicBezTo>
                  <a:cubicBezTo>
                    <a:pt x="21" y="93"/>
                    <a:pt x="0" y="92"/>
                    <a:pt x="0" y="85"/>
                  </a:cubicBezTo>
                  <a:cubicBezTo>
                    <a:pt x="0" y="79"/>
                    <a:pt x="0" y="79"/>
                    <a:pt x="0" y="79"/>
                  </a:cubicBezTo>
                  <a:cubicBezTo>
                    <a:pt x="0" y="66"/>
                    <a:pt x="8" y="64"/>
                    <a:pt x="13" y="6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Lato Light"/>
                <a:ea typeface="+mn-ea"/>
                <a:cs typeface="+mn-cs"/>
              </a:endParaRPr>
            </a:p>
          </p:txBody>
        </p:sp>
      </p:grpSp>
      <p:grpSp>
        <p:nvGrpSpPr>
          <p:cNvPr id="81" name="Group 6"/>
          <p:cNvGrpSpPr/>
          <p:nvPr/>
        </p:nvGrpSpPr>
        <p:grpSpPr>
          <a:xfrm>
            <a:off x="7613255" y="3045345"/>
            <a:ext cx="490790" cy="556013"/>
            <a:chOff x="7646312" y="2600503"/>
            <a:chExt cx="371235" cy="420570"/>
          </a:xfrm>
        </p:grpSpPr>
        <p:sp>
          <p:nvSpPr>
            <p:cNvPr id="82" name="Freeform 176"/>
            <p:cNvSpPr>
              <a:spLocks noEditPoints="1"/>
            </p:cNvSpPr>
            <p:nvPr/>
          </p:nvSpPr>
          <p:spPr bwMode="auto">
            <a:xfrm>
              <a:off x="7646312" y="2688071"/>
              <a:ext cx="202268" cy="201035"/>
            </a:xfrm>
            <a:custGeom>
              <a:avLst/>
              <a:gdLst>
                <a:gd name="T0" fmla="*/ 62 w 69"/>
                <a:gd name="T1" fmla="*/ 39 h 69"/>
                <a:gd name="T2" fmla="*/ 69 w 69"/>
                <a:gd name="T3" fmla="*/ 38 h 69"/>
                <a:gd name="T4" fmla="*/ 69 w 69"/>
                <a:gd name="T5" fmla="*/ 32 h 69"/>
                <a:gd name="T6" fmla="*/ 62 w 69"/>
                <a:gd name="T7" fmla="*/ 31 h 69"/>
                <a:gd name="T8" fmla="*/ 61 w 69"/>
                <a:gd name="T9" fmla="*/ 24 h 69"/>
                <a:gd name="T10" fmla="*/ 66 w 69"/>
                <a:gd name="T11" fmla="*/ 20 h 69"/>
                <a:gd name="T12" fmla="*/ 63 w 69"/>
                <a:gd name="T13" fmla="*/ 15 h 69"/>
                <a:gd name="T14" fmla="*/ 57 w 69"/>
                <a:gd name="T15" fmla="*/ 17 h 69"/>
                <a:gd name="T16" fmla="*/ 52 w 69"/>
                <a:gd name="T17" fmla="*/ 12 h 69"/>
                <a:gd name="T18" fmla="*/ 54 w 69"/>
                <a:gd name="T19" fmla="*/ 6 h 69"/>
                <a:gd name="T20" fmla="*/ 49 w 69"/>
                <a:gd name="T21" fmla="*/ 3 h 69"/>
                <a:gd name="T22" fmla="*/ 45 w 69"/>
                <a:gd name="T23" fmla="*/ 8 h 69"/>
                <a:gd name="T24" fmla="*/ 38 w 69"/>
                <a:gd name="T25" fmla="*/ 7 h 69"/>
                <a:gd name="T26" fmla="*/ 37 w 69"/>
                <a:gd name="T27" fmla="*/ 0 h 69"/>
                <a:gd name="T28" fmla="*/ 31 w 69"/>
                <a:gd name="T29" fmla="*/ 0 h 69"/>
                <a:gd name="T30" fmla="*/ 30 w 69"/>
                <a:gd name="T31" fmla="*/ 7 h 69"/>
                <a:gd name="T32" fmla="*/ 24 w 69"/>
                <a:gd name="T33" fmla="*/ 8 h 69"/>
                <a:gd name="T34" fmla="*/ 20 w 69"/>
                <a:gd name="T35" fmla="*/ 3 h 69"/>
                <a:gd name="T36" fmla="*/ 14 w 69"/>
                <a:gd name="T37" fmla="*/ 6 h 69"/>
                <a:gd name="T38" fmla="*/ 17 w 69"/>
                <a:gd name="T39" fmla="*/ 12 h 69"/>
                <a:gd name="T40" fmla="*/ 12 w 69"/>
                <a:gd name="T41" fmla="*/ 17 h 69"/>
                <a:gd name="T42" fmla="*/ 6 w 69"/>
                <a:gd name="T43" fmla="*/ 15 h 69"/>
                <a:gd name="T44" fmla="*/ 3 w 69"/>
                <a:gd name="T45" fmla="*/ 20 h 69"/>
                <a:gd name="T46" fmla="*/ 8 w 69"/>
                <a:gd name="T47" fmla="*/ 24 h 69"/>
                <a:gd name="T48" fmla="*/ 6 w 69"/>
                <a:gd name="T49" fmla="*/ 31 h 69"/>
                <a:gd name="T50" fmla="*/ 0 w 69"/>
                <a:gd name="T51" fmla="*/ 32 h 69"/>
                <a:gd name="T52" fmla="*/ 0 w 69"/>
                <a:gd name="T53" fmla="*/ 38 h 69"/>
                <a:gd name="T54" fmla="*/ 6 w 69"/>
                <a:gd name="T55" fmla="*/ 39 h 69"/>
                <a:gd name="T56" fmla="*/ 8 w 69"/>
                <a:gd name="T57" fmla="*/ 45 h 69"/>
                <a:gd name="T58" fmla="*/ 3 w 69"/>
                <a:gd name="T59" fmla="*/ 49 h 69"/>
                <a:gd name="T60" fmla="*/ 6 w 69"/>
                <a:gd name="T61" fmla="*/ 55 h 69"/>
                <a:gd name="T62" fmla="*/ 12 w 69"/>
                <a:gd name="T63" fmla="*/ 52 h 69"/>
                <a:gd name="T64" fmla="*/ 17 w 69"/>
                <a:gd name="T65" fmla="*/ 57 h 69"/>
                <a:gd name="T66" fmla="*/ 14 w 69"/>
                <a:gd name="T67" fmla="*/ 63 h 69"/>
                <a:gd name="T68" fmla="*/ 20 w 69"/>
                <a:gd name="T69" fmla="*/ 66 h 69"/>
                <a:gd name="T70" fmla="*/ 24 w 69"/>
                <a:gd name="T71" fmla="*/ 61 h 69"/>
                <a:gd name="T72" fmla="*/ 30 w 69"/>
                <a:gd name="T73" fmla="*/ 63 h 69"/>
                <a:gd name="T74" fmla="*/ 31 w 69"/>
                <a:gd name="T75" fmla="*/ 69 h 69"/>
                <a:gd name="T76" fmla="*/ 37 w 69"/>
                <a:gd name="T77" fmla="*/ 69 h 69"/>
                <a:gd name="T78" fmla="*/ 38 w 69"/>
                <a:gd name="T79" fmla="*/ 63 h 69"/>
                <a:gd name="T80" fmla="*/ 45 w 69"/>
                <a:gd name="T81" fmla="*/ 61 h 69"/>
                <a:gd name="T82" fmla="*/ 49 w 69"/>
                <a:gd name="T83" fmla="*/ 66 h 69"/>
                <a:gd name="T84" fmla="*/ 54 w 69"/>
                <a:gd name="T85" fmla="*/ 63 h 69"/>
                <a:gd name="T86" fmla="*/ 52 w 69"/>
                <a:gd name="T87" fmla="*/ 57 h 69"/>
                <a:gd name="T88" fmla="*/ 57 w 69"/>
                <a:gd name="T89" fmla="*/ 52 h 69"/>
                <a:gd name="T90" fmla="*/ 63 w 69"/>
                <a:gd name="T91" fmla="*/ 55 h 69"/>
                <a:gd name="T92" fmla="*/ 66 w 69"/>
                <a:gd name="T93" fmla="*/ 49 h 69"/>
                <a:gd name="T94" fmla="*/ 61 w 69"/>
                <a:gd name="T95" fmla="*/ 45 h 69"/>
                <a:gd name="T96" fmla="*/ 62 w 69"/>
                <a:gd name="T97" fmla="*/ 39 h 69"/>
                <a:gd name="T98" fmla="*/ 57 w 69"/>
                <a:gd name="T99" fmla="*/ 35 h 69"/>
                <a:gd name="T100" fmla="*/ 34 w 69"/>
                <a:gd name="T101" fmla="*/ 57 h 69"/>
                <a:gd name="T102" fmla="*/ 12 w 69"/>
                <a:gd name="T103" fmla="*/ 35 h 69"/>
                <a:gd name="T104" fmla="*/ 34 w 69"/>
                <a:gd name="T105" fmla="*/ 12 h 69"/>
                <a:gd name="T106" fmla="*/ 57 w 69"/>
                <a:gd name="T107" fmla="*/ 35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9" h="69">
                  <a:moveTo>
                    <a:pt x="62" y="39"/>
                  </a:moveTo>
                  <a:cubicBezTo>
                    <a:pt x="69" y="38"/>
                    <a:pt x="69" y="38"/>
                    <a:pt x="69" y="38"/>
                  </a:cubicBezTo>
                  <a:cubicBezTo>
                    <a:pt x="69" y="32"/>
                    <a:pt x="69" y="32"/>
                    <a:pt x="69" y="32"/>
                  </a:cubicBezTo>
                  <a:cubicBezTo>
                    <a:pt x="62" y="31"/>
                    <a:pt x="62" y="31"/>
                    <a:pt x="62" y="31"/>
                  </a:cubicBezTo>
                  <a:cubicBezTo>
                    <a:pt x="62" y="28"/>
                    <a:pt x="62" y="26"/>
                    <a:pt x="61" y="24"/>
                  </a:cubicBezTo>
                  <a:cubicBezTo>
                    <a:pt x="66" y="20"/>
                    <a:pt x="66" y="20"/>
                    <a:pt x="66" y="20"/>
                  </a:cubicBezTo>
                  <a:cubicBezTo>
                    <a:pt x="63" y="15"/>
                    <a:pt x="63" y="15"/>
                    <a:pt x="63" y="15"/>
                  </a:cubicBezTo>
                  <a:cubicBezTo>
                    <a:pt x="57" y="17"/>
                    <a:pt x="57" y="17"/>
                    <a:pt x="57" y="17"/>
                  </a:cubicBezTo>
                  <a:cubicBezTo>
                    <a:pt x="55" y="15"/>
                    <a:pt x="54" y="14"/>
                    <a:pt x="52" y="12"/>
                  </a:cubicBezTo>
                  <a:cubicBezTo>
                    <a:pt x="54" y="6"/>
                    <a:pt x="54" y="6"/>
                    <a:pt x="54" y="6"/>
                  </a:cubicBezTo>
                  <a:cubicBezTo>
                    <a:pt x="49" y="3"/>
                    <a:pt x="49" y="3"/>
                    <a:pt x="49" y="3"/>
                  </a:cubicBezTo>
                  <a:cubicBezTo>
                    <a:pt x="45" y="8"/>
                    <a:pt x="45" y="8"/>
                    <a:pt x="45" y="8"/>
                  </a:cubicBezTo>
                  <a:cubicBezTo>
                    <a:pt x="43" y="8"/>
                    <a:pt x="41" y="7"/>
                    <a:pt x="38" y="7"/>
                  </a:cubicBezTo>
                  <a:cubicBezTo>
                    <a:pt x="37" y="0"/>
                    <a:pt x="37" y="0"/>
                    <a:pt x="37" y="0"/>
                  </a:cubicBezTo>
                  <a:cubicBezTo>
                    <a:pt x="31" y="0"/>
                    <a:pt x="31" y="0"/>
                    <a:pt x="31" y="0"/>
                  </a:cubicBezTo>
                  <a:cubicBezTo>
                    <a:pt x="30" y="7"/>
                    <a:pt x="30" y="7"/>
                    <a:pt x="30" y="7"/>
                  </a:cubicBezTo>
                  <a:cubicBezTo>
                    <a:pt x="28" y="7"/>
                    <a:pt x="26" y="8"/>
                    <a:pt x="24" y="8"/>
                  </a:cubicBezTo>
                  <a:cubicBezTo>
                    <a:pt x="20" y="3"/>
                    <a:pt x="20" y="3"/>
                    <a:pt x="20" y="3"/>
                  </a:cubicBezTo>
                  <a:cubicBezTo>
                    <a:pt x="14" y="6"/>
                    <a:pt x="14" y="6"/>
                    <a:pt x="14" y="6"/>
                  </a:cubicBezTo>
                  <a:cubicBezTo>
                    <a:pt x="17" y="12"/>
                    <a:pt x="17" y="12"/>
                    <a:pt x="17" y="12"/>
                  </a:cubicBezTo>
                  <a:cubicBezTo>
                    <a:pt x="15" y="14"/>
                    <a:pt x="13" y="15"/>
                    <a:pt x="12" y="17"/>
                  </a:cubicBezTo>
                  <a:cubicBezTo>
                    <a:pt x="6" y="15"/>
                    <a:pt x="6" y="15"/>
                    <a:pt x="6" y="15"/>
                  </a:cubicBezTo>
                  <a:cubicBezTo>
                    <a:pt x="3" y="20"/>
                    <a:pt x="3" y="20"/>
                    <a:pt x="3" y="20"/>
                  </a:cubicBezTo>
                  <a:cubicBezTo>
                    <a:pt x="8" y="24"/>
                    <a:pt x="8" y="24"/>
                    <a:pt x="8" y="24"/>
                  </a:cubicBezTo>
                  <a:cubicBezTo>
                    <a:pt x="7" y="26"/>
                    <a:pt x="6" y="28"/>
                    <a:pt x="6" y="31"/>
                  </a:cubicBezTo>
                  <a:cubicBezTo>
                    <a:pt x="0" y="32"/>
                    <a:pt x="0" y="32"/>
                    <a:pt x="0" y="32"/>
                  </a:cubicBezTo>
                  <a:cubicBezTo>
                    <a:pt x="0" y="38"/>
                    <a:pt x="0" y="38"/>
                    <a:pt x="0" y="38"/>
                  </a:cubicBezTo>
                  <a:cubicBezTo>
                    <a:pt x="6" y="39"/>
                    <a:pt x="6" y="39"/>
                    <a:pt x="6" y="39"/>
                  </a:cubicBezTo>
                  <a:cubicBezTo>
                    <a:pt x="6" y="41"/>
                    <a:pt x="7" y="43"/>
                    <a:pt x="8" y="45"/>
                  </a:cubicBezTo>
                  <a:cubicBezTo>
                    <a:pt x="3" y="49"/>
                    <a:pt x="3" y="49"/>
                    <a:pt x="3" y="49"/>
                  </a:cubicBezTo>
                  <a:cubicBezTo>
                    <a:pt x="6" y="55"/>
                    <a:pt x="6" y="55"/>
                    <a:pt x="6" y="55"/>
                  </a:cubicBezTo>
                  <a:cubicBezTo>
                    <a:pt x="12" y="52"/>
                    <a:pt x="12" y="52"/>
                    <a:pt x="12" y="52"/>
                  </a:cubicBezTo>
                  <a:cubicBezTo>
                    <a:pt x="13" y="54"/>
                    <a:pt x="15" y="56"/>
                    <a:pt x="17" y="57"/>
                  </a:cubicBezTo>
                  <a:cubicBezTo>
                    <a:pt x="14" y="63"/>
                    <a:pt x="14" y="63"/>
                    <a:pt x="14" y="63"/>
                  </a:cubicBezTo>
                  <a:cubicBezTo>
                    <a:pt x="20" y="66"/>
                    <a:pt x="20" y="66"/>
                    <a:pt x="20" y="66"/>
                  </a:cubicBezTo>
                  <a:cubicBezTo>
                    <a:pt x="24" y="61"/>
                    <a:pt x="24" y="61"/>
                    <a:pt x="24" y="61"/>
                  </a:cubicBezTo>
                  <a:cubicBezTo>
                    <a:pt x="26" y="62"/>
                    <a:pt x="28" y="63"/>
                    <a:pt x="30" y="63"/>
                  </a:cubicBezTo>
                  <a:cubicBezTo>
                    <a:pt x="31" y="69"/>
                    <a:pt x="31" y="69"/>
                    <a:pt x="31" y="69"/>
                  </a:cubicBezTo>
                  <a:cubicBezTo>
                    <a:pt x="37" y="69"/>
                    <a:pt x="37" y="69"/>
                    <a:pt x="37" y="69"/>
                  </a:cubicBezTo>
                  <a:cubicBezTo>
                    <a:pt x="38" y="63"/>
                    <a:pt x="38" y="63"/>
                    <a:pt x="38" y="63"/>
                  </a:cubicBezTo>
                  <a:cubicBezTo>
                    <a:pt x="41" y="63"/>
                    <a:pt x="43" y="62"/>
                    <a:pt x="45" y="61"/>
                  </a:cubicBezTo>
                  <a:cubicBezTo>
                    <a:pt x="49" y="66"/>
                    <a:pt x="49" y="66"/>
                    <a:pt x="49" y="66"/>
                  </a:cubicBezTo>
                  <a:cubicBezTo>
                    <a:pt x="54" y="63"/>
                    <a:pt x="54" y="63"/>
                    <a:pt x="54" y="63"/>
                  </a:cubicBezTo>
                  <a:cubicBezTo>
                    <a:pt x="52" y="57"/>
                    <a:pt x="52" y="57"/>
                    <a:pt x="52" y="57"/>
                  </a:cubicBezTo>
                  <a:cubicBezTo>
                    <a:pt x="54" y="56"/>
                    <a:pt x="55" y="54"/>
                    <a:pt x="57" y="52"/>
                  </a:cubicBezTo>
                  <a:cubicBezTo>
                    <a:pt x="63" y="55"/>
                    <a:pt x="63" y="55"/>
                    <a:pt x="63" y="55"/>
                  </a:cubicBezTo>
                  <a:cubicBezTo>
                    <a:pt x="66" y="49"/>
                    <a:pt x="66" y="49"/>
                    <a:pt x="66" y="49"/>
                  </a:cubicBezTo>
                  <a:cubicBezTo>
                    <a:pt x="61" y="45"/>
                    <a:pt x="61" y="45"/>
                    <a:pt x="61" y="45"/>
                  </a:cubicBezTo>
                  <a:cubicBezTo>
                    <a:pt x="62" y="43"/>
                    <a:pt x="62" y="41"/>
                    <a:pt x="62" y="39"/>
                  </a:cubicBezTo>
                  <a:close/>
                  <a:moveTo>
                    <a:pt x="57" y="35"/>
                  </a:moveTo>
                  <a:cubicBezTo>
                    <a:pt x="57" y="47"/>
                    <a:pt x="47" y="57"/>
                    <a:pt x="34" y="57"/>
                  </a:cubicBezTo>
                  <a:cubicBezTo>
                    <a:pt x="22" y="57"/>
                    <a:pt x="12" y="47"/>
                    <a:pt x="12" y="35"/>
                  </a:cubicBezTo>
                  <a:cubicBezTo>
                    <a:pt x="12" y="22"/>
                    <a:pt x="22" y="12"/>
                    <a:pt x="34" y="12"/>
                  </a:cubicBezTo>
                  <a:cubicBezTo>
                    <a:pt x="47" y="12"/>
                    <a:pt x="57" y="22"/>
                    <a:pt x="57" y="3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Lato Light"/>
                <a:ea typeface="+mn-ea"/>
                <a:cs typeface="+mn-cs"/>
              </a:endParaRPr>
            </a:p>
          </p:txBody>
        </p:sp>
        <p:sp>
          <p:nvSpPr>
            <p:cNvPr id="83" name="Freeform 177"/>
            <p:cNvSpPr>
              <a:spLocks noEditPoints="1"/>
            </p:cNvSpPr>
            <p:nvPr/>
          </p:nvSpPr>
          <p:spPr bwMode="auto">
            <a:xfrm>
              <a:off x="7684545" y="2726304"/>
              <a:ext cx="125801" cy="125801"/>
            </a:xfrm>
            <a:custGeom>
              <a:avLst/>
              <a:gdLst>
                <a:gd name="T0" fmla="*/ 21 w 43"/>
                <a:gd name="T1" fmla="*/ 0 h 43"/>
                <a:gd name="T2" fmla="*/ 0 w 43"/>
                <a:gd name="T3" fmla="*/ 22 h 43"/>
                <a:gd name="T4" fmla="*/ 21 w 43"/>
                <a:gd name="T5" fmla="*/ 43 h 43"/>
                <a:gd name="T6" fmla="*/ 43 w 43"/>
                <a:gd name="T7" fmla="*/ 22 h 43"/>
                <a:gd name="T8" fmla="*/ 21 w 43"/>
                <a:gd name="T9" fmla="*/ 0 h 43"/>
                <a:gd name="T10" fmla="*/ 21 w 43"/>
                <a:gd name="T11" fmla="*/ 42 h 43"/>
                <a:gd name="T12" fmla="*/ 1 w 43"/>
                <a:gd name="T13" fmla="*/ 22 h 43"/>
                <a:gd name="T14" fmla="*/ 21 w 43"/>
                <a:gd name="T15" fmla="*/ 1 h 43"/>
                <a:gd name="T16" fmla="*/ 42 w 43"/>
                <a:gd name="T17" fmla="*/ 22 h 43"/>
                <a:gd name="T18" fmla="*/ 21 w 43"/>
                <a:gd name="T19" fmla="*/ 42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43">
                  <a:moveTo>
                    <a:pt x="21" y="0"/>
                  </a:moveTo>
                  <a:cubicBezTo>
                    <a:pt x="9" y="0"/>
                    <a:pt x="0" y="10"/>
                    <a:pt x="0" y="22"/>
                  </a:cubicBezTo>
                  <a:cubicBezTo>
                    <a:pt x="0" y="34"/>
                    <a:pt x="9" y="43"/>
                    <a:pt x="21" y="43"/>
                  </a:cubicBezTo>
                  <a:cubicBezTo>
                    <a:pt x="33" y="43"/>
                    <a:pt x="43" y="34"/>
                    <a:pt x="43" y="22"/>
                  </a:cubicBezTo>
                  <a:cubicBezTo>
                    <a:pt x="43" y="10"/>
                    <a:pt x="33" y="0"/>
                    <a:pt x="21" y="0"/>
                  </a:cubicBezTo>
                  <a:close/>
                  <a:moveTo>
                    <a:pt x="21" y="42"/>
                  </a:moveTo>
                  <a:cubicBezTo>
                    <a:pt x="10" y="42"/>
                    <a:pt x="1" y="33"/>
                    <a:pt x="1" y="22"/>
                  </a:cubicBezTo>
                  <a:cubicBezTo>
                    <a:pt x="1" y="11"/>
                    <a:pt x="10" y="1"/>
                    <a:pt x="21" y="1"/>
                  </a:cubicBezTo>
                  <a:cubicBezTo>
                    <a:pt x="33" y="1"/>
                    <a:pt x="42" y="11"/>
                    <a:pt x="42" y="22"/>
                  </a:cubicBezTo>
                  <a:cubicBezTo>
                    <a:pt x="42" y="33"/>
                    <a:pt x="33" y="42"/>
                    <a:pt x="21" y="4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Lato Light"/>
                <a:ea typeface="+mn-ea"/>
                <a:cs typeface="+mn-cs"/>
              </a:endParaRPr>
            </a:p>
          </p:txBody>
        </p:sp>
        <p:sp>
          <p:nvSpPr>
            <p:cNvPr id="84" name="Freeform 178"/>
            <p:cNvSpPr>
              <a:spLocks noEditPoints="1"/>
            </p:cNvSpPr>
            <p:nvPr/>
          </p:nvSpPr>
          <p:spPr bwMode="auto">
            <a:xfrm>
              <a:off x="7812812" y="2600503"/>
              <a:ext cx="201035" cy="198568"/>
            </a:xfrm>
            <a:custGeom>
              <a:avLst/>
              <a:gdLst>
                <a:gd name="T0" fmla="*/ 59 w 69"/>
                <a:gd name="T1" fmla="*/ 18 h 68"/>
                <a:gd name="T2" fmla="*/ 63 w 69"/>
                <a:gd name="T3" fmla="*/ 13 h 68"/>
                <a:gd name="T4" fmla="*/ 58 w 69"/>
                <a:gd name="T5" fmla="*/ 9 h 68"/>
                <a:gd name="T6" fmla="*/ 53 w 69"/>
                <a:gd name="T7" fmla="*/ 12 h 68"/>
                <a:gd name="T8" fmla="*/ 47 w 69"/>
                <a:gd name="T9" fmla="*/ 8 h 68"/>
                <a:gd name="T10" fmla="*/ 48 w 69"/>
                <a:gd name="T11" fmla="*/ 2 h 68"/>
                <a:gd name="T12" fmla="*/ 43 w 69"/>
                <a:gd name="T13" fmla="*/ 0 h 68"/>
                <a:gd name="T14" fmla="*/ 40 w 69"/>
                <a:gd name="T15" fmla="*/ 6 h 68"/>
                <a:gd name="T16" fmla="*/ 33 w 69"/>
                <a:gd name="T17" fmla="*/ 6 h 68"/>
                <a:gd name="T18" fmla="*/ 31 w 69"/>
                <a:gd name="T19" fmla="*/ 0 h 68"/>
                <a:gd name="T20" fmla="*/ 25 w 69"/>
                <a:gd name="T21" fmla="*/ 1 h 68"/>
                <a:gd name="T22" fmla="*/ 25 w 69"/>
                <a:gd name="T23" fmla="*/ 7 h 68"/>
                <a:gd name="T24" fmla="*/ 19 w 69"/>
                <a:gd name="T25" fmla="*/ 10 h 68"/>
                <a:gd name="T26" fmla="*/ 14 w 69"/>
                <a:gd name="T27" fmla="*/ 6 h 68"/>
                <a:gd name="T28" fmla="*/ 9 w 69"/>
                <a:gd name="T29" fmla="*/ 10 h 68"/>
                <a:gd name="T30" fmla="*/ 13 w 69"/>
                <a:gd name="T31" fmla="*/ 16 h 68"/>
                <a:gd name="T32" fmla="*/ 9 w 69"/>
                <a:gd name="T33" fmla="*/ 21 h 68"/>
                <a:gd name="T34" fmla="*/ 3 w 69"/>
                <a:gd name="T35" fmla="*/ 20 h 68"/>
                <a:gd name="T36" fmla="*/ 1 w 69"/>
                <a:gd name="T37" fmla="*/ 26 h 68"/>
                <a:gd name="T38" fmla="*/ 7 w 69"/>
                <a:gd name="T39" fmla="*/ 29 h 68"/>
                <a:gd name="T40" fmla="*/ 6 w 69"/>
                <a:gd name="T41" fmla="*/ 36 h 68"/>
                <a:gd name="T42" fmla="*/ 0 w 69"/>
                <a:gd name="T43" fmla="*/ 38 h 68"/>
                <a:gd name="T44" fmla="*/ 2 w 69"/>
                <a:gd name="T45" fmla="*/ 44 h 68"/>
                <a:gd name="T46" fmla="*/ 8 w 69"/>
                <a:gd name="T47" fmla="*/ 44 h 68"/>
                <a:gd name="T48" fmla="*/ 11 w 69"/>
                <a:gd name="T49" fmla="*/ 50 h 68"/>
                <a:gd name="T50" fmla="*/ 7 w 69"/>
                <a:gd name="T51" fmla="*/ 55 h 68"/>
                <a:gd name="T52" fmla="*/ 11 w 69"/>
                <a:gd name="T53" fmla="*/ 59 h 68"/>
                <a:gd name="T54" fmla="*/ 16 w 69"/>
                <a:gd name="T55" fmla="*/ 56 h 68"/>
                <a:gd name="T56" fmla="*/ 22 w 69"/>
                <a:gd name="T57" fmla="*/ 60 h 68"/>
                <a:gd name="T58" fmla="*/ 21 w 69"/>
                <a:gd name="T59" fmla="*/ 66 h 68"/>
                <a:gd name="T60" fmla="*/ 27 w 69"/>
                <a:gd name="T61" fmla="*/ 68 h 68"/>
                <a:gd name="T62" fmla="*/ 30 w 69"/>
                <a:gd name="T63" fmla="*/ 62 h 68"/>
                <a:gd name="T64" fmla="*/ 37 w 69"/>
                <a:gd name="T65" fmla="*/ 62 h 68"/>
                <a:gd name="T66" fmla="*/ 39 w 69"/>
                <a:gd name="T67" fmla="*/ 68 h 68"/>
                <a:gd name="T68" fmla="*/ 45 w 69"/>
                <a:gd name="T69" fmla="*/ 67 h 68"/>
                <a:gd name="T70" fmla="*/ 45 w 69"/>
                <a:gd name="T71" fmla="*/ 61 h 68"/>
                <a:gd name="T72" fmla="*/ 51 w 69"/>
                <a:gd name="T73" fmla="*/ 58 h 68"/>
                <a:gd name="T74" fmla="*/ 55 w 69"/>
                <a:gd name="T75" fmla="*/ 62 h 68"/>
                <a:gd name="T76" fmla="*/ 60 w 69"/>
                <a:gd name="T77" fmla="*/ 58 h 68"/>
                <a:gd name="T78" fmla="*/ 57 w 69"/>
                <a:gd name="T79" fmla="*/ 52 h 68"/>
                <a:gd name="T80" fmla="*/ 60 w 69"/>
                <a:gd name="T81" fmla="*/ 47 h 68"/>
                <a:gd name="T82" fmla="*/ 67 w 69"/>
                <a:gd name="T83" fmla="*/ 48 h 68"/>
                <a:gd name="T84" fmla="*/ 69 w 69"/>
                <a:gd name="T85" fmla="*/ 42 h 68"/>
                <a:gd name="T86" fmla="*/ 63 w 69"/>
                <a:gd name="T87" fmla="*/ 39 h 68"/>
                <a:gd name="T88" fmla="*/ 63 w 69"/>
                <a:gd name="T89" fmla="*/ 32 h 68"/>
                <a:gd name="T90" fmla="*/ 69 w 69"/>
                <a:gd name="T91" fmla="*/ 30 h 68"/>
                <a:gd name="T92" fmla="*/ 68 w 69"/>
                <a:gd name="T93" fmla="*/ 24 h 68"/>
                <a:gd name="T94" fmla="*/ 62 w 69"/>
                <a:gd name="T95" fmla="*/ 24 h 68"/>
                <a:gd name="T96" fmla="*/ 59 w 69"/>
                <a:gd name="T97" fmla="*/ 18 h 68"/>
                <a:gd name="T98" fmla="*/ 52 w 69"/>
                <a:gd name="T99" fmla="*/ 19 h 68"/>
                <a:gd name="T100" fmla="*/ 50 w 69"/>
                <a:gd name="T101" fmla="*/ 51 h 68"/>
                <a:gd name="T102" fmla="*/ 18 w 69"/>
                <a:gd name="T103" fmla="*/ 49 h 68"/>
                <a:gd name="T104" fmla="*/ 20 w 69"/>
                <a:gd name="T105" fmla="*/ 17 h 68"/>
                <a:gd name="T106" fmla="*/ 52 w 69"/>
                <a:gd name="T107" fmla="*/ 19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69" h="68">
                  <a:moveTo>
                    <a:pt x="59" y="18"/>
                  </a:moveTo>
                  <a:cubicBezTo>
                    <a:pt x="63" y="13"/>
                    <a:pt x="63" y="13"/>
                    <a:pt x="63" y="13"/>
                  </a:cubicBezTo>
                  <a:cubicBezTo>
                    <a:pt x="58" y="9"/>
                    <a:pt x="58" y="9"/>
                    <a:pt x="58" y="9"/>
                  </a:cubicBezTo>
                  <a:cubicBezTo>
                    <a:pt x="53" y="12"/>
                    <a:pt x="53" y="12"/>
                    <a:pt x="53" y="12"/>
                  </a:cubicBezTo>
                  <a:cubicBezTo>
                    <a:pt x="51" y="11"/>
                    <a:pt x="49" y="9"/>
                    <a:pt x="47" y="8"/>
                  </a:cubicBezTo>
                  <a:cubicBezTo>
                    <a:pt x="48" y="2"/>
                    <a:pt x="48" y="2"/>
                    <a:pt x="48" y="2"/>
                  </a:cubicBezTo>
                  <a:cubicBezTo>
                    <a:pt x="43" y="0"/>
                    <a:pt x="43" y="0"/>
                    <a:pt x="43" y="0"/>
                  </a:cubicBezTo>
                  <a:cubicBezTo>
                    <a:pt x="40" y="6"/>
                    <a:pt x="40" y="6"/>
                    <a:pt x="40" y="6"/>
                  </a:cubicBezTo>
                  <a:cubicBezTo>
                    <a:pt x="37" y="6"/>
                    <a:pt x="35" y="5"/>
                    <a:pt x="33" y="6"/>
                  </a:cubicBezTo>
                  <a:cubicBezTo>
                    <a:pt x="31" y="0"/>
                    <a:pt x="31" y="0"/>
                    <a:pt x="31" y="0"/>
                  </a:cubicBezTo>
                  <a:cubicBezTo>
                    <a:pt x="25" y="1"/>
                    <a:pt x="25" y="1"/>
                    <a:pt x="25" y="1"/>
                  </a:cubicBezTo>
                  <a:cubicBezTo>
                    <a:pt x="25" y="7"/>
                    <a:pt x="25" y="7"/>
                    <a:pt x="25" y="7"/>
                  </a:cubicBezTo>
                  <a:cubicBezTo>
                    <a:pt x="23" y="8"/>
                    <a:pt x="21" y="9"/>
                    <a:pt x="19" y="10"/>
                  </a:cubicBezTo>
                  <a:cubicBezTo>
                    <a:pt x="14" y="6"/>
                    <a:pt x="14" y="6"/>
                    <a:pt x="14" y="6"/>
                  </a:cubicBezTo>
                  <a:cubicBezTo>
                    <a:pt x="9" y="10"/>
                    <a:pt x="9" y="10"/>
                    <a:pt x="9" y="10"/>
                  </a:cubicBezTo>
                  <a:cubicBezTo>
                    <a:pt x="13" y="16"/>
                    <a:pt x="13" y="16"/>
                    <a:pt x="13" y="16"/>
                  </a:cubicBezTo>
                  <a:cubicBezTo>
                    <a:pt x="11" y="17"/>
                    <a:pt x="10" y="19"/>
                    <a:pt x="9" y="21"/>
                  </a:cubicBezTo>
                  <a:cubicBezTo>
                    <a:pt x="3" y="20"/>
                    <a:pt x="3" y="20"/>
                    <a:pt x="3" y="20"/>
                  </a:cubicBezTo>
                  <a:cubicBezTo>
                    <a:pt x="1" y="26"/>
                    <a:pt x="1" y="26"/>
                    <a:pt x="1" y="26"/>
                  </a:cubicBezTo>
                  <a:cubicBezTo>
                    <a:pt x="7" y="29"/>
                    <a:pt x="7" y="29"/>
                    <a:pt x="7" y="29"/>
                  </a:cubicBezTo>
                  <a:cubicBezTo>
                    <a:pt x="6" y="31"/>
                    <a:pt x="6" y="34"/>
                    <a:pt x="6" y="36"/>
                  </a:cubicBezTo>
                  <a:cubicBezTo>
                    <a:pt x="0" y="38"/>
                    <a:pt x="0" y="38"/>
                    <a:pt x="0" y="38"/>
                  </a:cubicBezTo>
                  <a:cubicBezTo>
                    <a:pt x="2" y="44"/>
                    <a:pt x="2" y="44"/>
                    <a:pt x="2" y="44"/>
                  </a:cubicBezTo>
                  <a:cubicBezTo>
                    <a:pt x="8" y="44"/>
                    <a:pt x="8" y="44"/>
                    <a:pt x="8" y="44"/>
                  </a:cubicBezTo>
                  <a:cubicBezTo>
                    <a:pt x="9" y="46"/>
                    <a:pt x="10" y="48"/>
                    <a:pt x="11" y="50"/>
                  </a:cubicBezTo>
                  <a:cubicBezTo>
                    <a:pt x="7" y="55"/>
                    <a:pt x="7" y="55"/>
                    <a:pt x="7" y="55"/>
                  </a:cubicBezTo>
                  <a:cubicBezTo>
                    <a:pt x="11" y="59"/>
                    <a:pt x="11" y="59"/>
                    <a:pt x="11" y="59"/>
                  </a:cubicBezTo>
                  <a:cubicBezTo>
                    <a:pt x="16" y="56"/>
                    <a:pt x="16" y="56"/>
                    <a:pt x="16" y="56"/>
                  </a:cubicBezTo>
                  <a:cubicBezTo>
                    <a:pt x="18" y="57"/>
                    <a:pt x="20" y="59"/>
                    <a:pt x="22" y="60"/>
                  </a:cubicBezTo>
                  <a:cubicBezTo>
                    <a:pt x="21" y="66"/>
                    <a:pt x="21" y="66"/>
                    <a:pt x="21" y="66"/>
                  </a:cubicBezTo>
                  <a:cubicBezTo>
                    <a:pt x="27" y="68"/>
                    <a:pt x="27" y="68"/>
                    <a:pt x="27" y="68"/>
                  </a:cubicBezTo>
                  <a:cubicBezTo>
                    <a:pt x="30" y="62"/>
                    <a:pt x="30" y="62"/>
                    <a:pt x="30" y="62"/>
                  </a:cubicBezTo>
                  <a:cubicBezTo>
                    <a:pt x="32" y="62"/>
                    <a:pt x="34" y="63"/>
                    <a:pt x="37" y="62"/>
                  </a:cubicBezTo>
                  <a:cubicBezTo>
                    <a:pt x="39" y="68"/>
                    <a:pt x="39" y="68"/>
                    <a:pt x="39" y="68"/>
                  </a:cubicBezTo>
                  <a:cubicBezTo>
                    <a:pt x="45" y="67"/>
                    <a:pt x="45" y="67"/>
                    <a:pt x="45" y="67"/>
                  </a:cubicBezTo>
                  <a:cubicBezTo>
                    <a:pt x="45" y="61"/>
                    <a:pt x="45" y="61"/>
                    <a:pt x="45" y="61"/>
                  </a:cubicBezTo>
                  <a:cubicBezTo>
                    <a:pt x="47" y="60"/>
                    <a:pt x="49" y="59"/>
                    <a:pt x="51" y="58"/>
                  </a:cubicBezTo>
                  <a:cubicBezTo>
                    <a:pt x="55" y="62"/>
                    <a:pt x="55" y="62"/>
                    <a:pt x="55" y="62"/>
                  </a:cubicBezTo>
                  <a:cubicBezTo>
                    <a:pt x="60" y="58"/>
                    <a:pt x="60" y="58"/>
                    <a:pt x="60" y="58"/>
                  </a:cubicBezTo>
                  <a:cubicBezTo>
                    <a:pt x="57" y="52"/>
                    <a:pt x="57" y="52"/>
                    <a:pt x="57" y="52"/>
                  </a:cubicBezTo>
                  <a:cubicBezTo>
                    <a:pt x="58" y="51"/>
                    <a:pt x="59" y="49"/>
                    <a:pt x="60" y="47"/>
                  </a:cubicBezTo>
                  <a:cubicBezTo>
                    <a:pt x="67" y="48"/>
                    <a:pt x="67" y="48"/>
                    <a:pt x="67" y="48"/>
                  </a:cubicBezTo>
                  <a:cubicBezTo>
                    <a:pt x="69" y="42"/>
                    <a:pt x="69" y="42"/>
                    <a:pt x="69" y="42"/>
                  </a:cubicBezTo>
                  <a:cubicBezTo>
                    <a:pt x="63" y="39"/>
                    <a:pt x="63" y="39"/>
                    <a:pt x="63" y="39"/>
                  </a:cubicBezTo>
                  <a:cubicBezTo>
                    <a:pt x="63" y="37"/>
                    <a:pt x="63" y="34"/>
                    <a:pt x="63" y="32"/>
                  </a:cubicBezTo>
                  <a:cubicBezTo>
                    <a:pt x="69" y="30"/>
                    <a:pt x="69" y="30"/>
                    <a:pt x="69" y="30"/>
                  </a:cubicBezTo>
                  <a:cubicBezTo>
                    <a:pt x="68" y="24"/>
                    <a:pt x="68" y="24"/>
                    <a:pt x="68" y="24"/>
                  </a:cubicBezTo>
                  <a:cubicBezTo>
                    <a:pt x="62" y="24"/>
                    <a:pt x="62" y="24"/>
                    <a:pt x="62" y="24"/>
                  </a:cubicBezTo>
                  <a:cubicBezTo>
                    <a:pt x="61" y="22"/>
                    <a:pt x="60" y="20"/>
                    <a:pt x="59" y="18"/>
                  </a:cubicBezTo>
                  <a:close/>
                  <a:moveTo>
                    <a:pt x="52" y="19"/>
                  </a:moveTo>
                  <a:cubicBezTo>
                    <a:pt x="60" y="28"/>
                    <a:pt x="59" y="43"/>
                    <a:pt x="50" y="51"/>
                  </a:cubicBezTo>
                  <a:cubicBezTo>
                    <a:pt x="41" y="59"/>
                    <a:pt x="26" y="58"/>
                    <a:pt x="18" y="49"/>
                  </a:cubicBezTo>
                  <a:cubicBezTo>
                    <a:pt x="10" y="40"/>
                    <a:pt x="10" y="26"/>
                    <a:pt x="20" y="17"/>
                  </a:cubicBezTo>
                  <a:cubicBezTo>
                    <a:pt x="29" y="9"/>
                    <a:pt x="43" y="10"/>
                    <a:pt x="52" y="1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Lato Light"/>
                <a:ea typeface="+mn-ea"/>
                <a:cs typeface="+mn-cs"/>
              </a:endParaRPr>
            </a:p>
          </p:txBody>
        </p:sp>
        <p:sp>
          <p:nvSpPr>
            <p:cNvPr id="85" name="Freeform 179"/>
            <p:cNvSpPr>
              <a:spLocks noEditPoints="1"/>
            </p:cNvSpPr>
            <p:nvPr/>
          </p:nvSpPr>
          <p:spPr bwMode="auto">
            <a:xfrm>
              <a:off x="7844879" y="2630103"/>
              <a:ext cx="140601" cy="139368"/>
            </a:xfrm>
            <a:custGeom>
              <a:avLst/>
              <a:gdLst>
                <a:gd name="T0" fmla="*/ 9 w 48"/>
                <a:gd name="T1" fmla="*/ 8 h 48"/>
                <a:gd name="T2" fmla="*/ 8 w 48"/>
                <a:gd name="T3" fmla="*/ 38 h 48"/>
                <a:gd name="T4" fmla="*/ 38 w 48"/>
                <a:gd name="T5" fmla="*/ 40 h 48"/>
                <a:gd name="T6" fmla="*/ 40 w 48"/>
                <a:gd name="T7" fmla="*/ 10 h 48"/>
                <a:gd name="T8" fmla="*/ 9 w 48"/>
                <a:gd name="T9" fmla="*/ 8 h 48"/>
                <a:gd name="T10" fmla="*/ 37 w 48"/>
                <a:gd name="T11" fmla="*/ 39 h 48"/>
                <a:gd name="T12" fmla="*/ 8 w 48"/>
                <a:gd name="T13" fmla="*/ 38 h 48"/>
                <a:gd name="T14" fmla="*/ 10 w 48"/>
                <a:gd name="T15" fmla="*/ 9 h 48"/>
                <a:gd name="T16" fmla="*/ 39 w 48"/>
                <a:gd name="T17" fmla="*/ 10 h 48"/>
                <a:gd name="T18" fmla="*/ 37 w 48"/>
                <a:gd name="T19" fmla="*/ 39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8" h="48">
                  <a:moveTo>
                    <a:pt x="9" y="8"/>
                  </a:moveTo>
                  <a:cubicBezTo>
                    <a:pt x="1" y="16"/>
                    <a:pt x="0" y="30"/>
                    <a:pt x="8" y="38"/>
                  </a:cubicBezTo>
                  <a:cubicBezTo>
                    <a:pt x="16" y="47"/>
                    <a:pt x="29" y="48"/>
                    <a:pt x="38" y="40"/>
                  </a:cubicBezTo>
                  <a:cubicBezTo>
                    <a:pt x="47" y="32"/>
                    <a:pt x="48" y="19"/>
                    <a:pt x="40" y="10"/>
                  </a:cubicBezTo>
                  <a:cubicBezTo>
                    <a:pt x="32" y="1"/>
                    <a:pt x="18" y="0"/>
                    <a:pt x="9" y="8"/>
                  </a:cubicBezTo>
                  <a:close/>
                  <a:moveTo>
                    <a:pt x="37" y="39"/>
                  </a:moveTo>
                  <a:cubicBezTo>
                    <a:pt x="29" y="47"/>
                    <a:pt x="16" y="46"/>
                    <a:pt x="8" y="38"/>
                  </a:cubicBezTo>
                  <a:cubicBezTo>
                    <a:pt x="1" y="29"/>
                    <a:pt x="2" y="16"/>
                    <a:pt x="10" y="9"/>
                  </a:cubicBezTo>
                  <a:cubicBezTo>
                    <a:pt x="18" y="1"/>
                    <a:pt x="32" y="2"/>
                    <a:pt x="39" y="10"/>
                  </a:cubicBezTo>
                  <a:cubicBezTo>
                    <a:pt x="47" y="19"/>
                    <a:pt x="46" y="32"/>
                    <a:pt x="37" y="3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Lato Light"/>
                <a:ea typeface="+mn-ea"/>
                <a:cs typeface="+mn-cs"/>
              </a:endParaRPr>
            </a:p>
          </p:txBody>
        </p:sp>
        <p:sp>
          <p:nvSpPr>
            <p:cNvPr id="86" name="Freeform 180"/>
            <p:cNvSpPr>
              <a:spLocks noEditPoints="1"/>
            </p:cNvSpPr>
            <p:nvPr/>
          </p:nvSpPr>
          <p:spPr bwMode="auto">
            <a:xfrm>
              <a:off x="7793079" y="2796605"/>
              <a:ext cx="224468" cy="224468"/>
            </a:xfrm>
            <a:custGeom>
              <a:avLst/>
              <a:gdLst>
                <a:gd name="T0" fmla="*/ 68 w 77"/>
                <a:gd name="T1" fmla="*/ 27 h 77"/>
                <a:gd name="T2" fmla="*/ 74 w 77"/>
                <a:gd name="T3" fmla="*/ 22 h 77"/>
                <a:gd name="T4" fmla="*/ 70 w 77"/>
                <a:gd name="T5" fmla="*/ 16 h 77"/>
                <a:gd name="T6" fmla="*/ 63 w 77"/>
                <a:gd name="T7" fmla="*/ 19 h 77"/>
                <a:gd name="T8" fmla="*/ 58 w 77"/>
                <a:gd name="T9" fmla="*/ 13 h 77"/>
                <a:gd name="T10" fmla="*/ 60 w 77"/>
                <a:gd name="T11" fmla="*/ 7 h 77"/>
                <a:gd name="T12" fmla="*/ 54 w 77"/>
                <a:gd name="T13" fmla="*/ 3 h 77"/>
                <a:gd name="T14" fmla="*/ 50 w 77"/>
                <a:gd name="T15" fmla="*/ 9 h 77"/>
                <a:gd name="T16" fmla="*/ 43 w 77"/>
                <a:gd name="T17" fmla="*/ 7 h 77"/>
                <a:gd name="T18" fmla="*/ 42 w 77"/>
                <a:gd name="T19" fmla="*/ 0 h 77"/>
                <a:gd name="T20" fmla="*/ 35 w 77"/>
                <a:gd name="T21" fmla="*/ 0 h 77"/>
                <a:gd name="T22" fmla="*/ 34 w 77"/>
                <a:gd name="T23" fmla="*/ 7 h 77"/>
                <a:gd name="T24" fmla="*/ 26 w 77"/>
                <a:gd name="T25" fmla="*/ 9 h 77"/>
                <a:gd name="T26" fmla="*/ 22 w 77"/>
                <a:gd name="T27" fmla="*/ 4 h 77"/>
                <a:gd name="T28" fmla="*/ 16 w 77"/>
                <a:gd name="T29" fmla="*/ 7 h 77"/>
                <a:gd name="T30" fmla="*/ 19 w 77"/>
                <a:gd name="T31" fmla="*/ 14 h 77"/>
                <a:gd name="T32" fmla="*/ 13 w 77"/>
                <a:gd name="T33" fmla="*/ 19 h 77"/>
                <a:gd name="T34" fmla="*/ 7 w 77"/>
                <a:gd name="T35" fmla="*/ 17 h 77"/>
                <a:gd name="T36" fmla="*/ 3 w 77"/>
                <a:gd name="T37" fmla="*/ 23 h 77"/>
                <a:gd name="T38" fmla="*/ 9 w 77"/>
                <a:gd name="T39" fmla="*/ 27 h 77"/>
                <a:gd name="T40" fmla="*/ 7 w 77"/>
                <a:gd name="T41" fmla="*/ 35 h 77"/>
                <a:gd name="T42" fmla="*/ 0 w 77"/>
                <a:gd name="T43" fmla="*/ 36 h 77"/>
                <a:gd name="T44" fmla="*/ 0 w 77"/>
                <a:gd name="T45" fmla="*/ 43 h 77"/>
                <a:gd name="T46" fmla="*/ 7 w 77"/>
                <a:gd name="T47" fmla="*/ 44 h 77"/>
                <a:gd name="T48" fmla="*/ 9 w 77"/>
                <a:gd name="T49" fmla="*/ 51 h 77"/>
                <a:gd name="T50" fmla="*/ 4 w 77"/>
                <a:gd name="T51" fmla="*/ 55 h 77"/>
                <a:gd name="T52" fmla="*/ 7 w 77"/>
                <a:gd name="T53" fmla="*/ 61 h 77"/>
                <a:gd name="T54" fmla="*/ 14 w 77"/>
                <a:gd name="T55" fmla="*/ 59 h 77"/>
                <a:gd name="T56" fmla="*/ 19 w 77"/>
                <a:gd name="T57" fmla="*/ 64 h 77"/>
                <a:gd name="T58" fmla="*/ 17 w 77"/>
                <a:gd name="T59" fmla="*/ 71 h 77"/>
                <a:gd name="T60" fmla="*/ 23 w 77"/>
                <a:gd name="T61" fmla="*/ 74 h 77"/>
                <a:gd name="T62" fmla="*/ 27 w 77"/>
                <a:gd name="T63" fmla="*/ 69 h 77"/>
                <a:gd name="T64" fmla="*/ 34 w 77"/>
                <a:gd name="T65" fmla="*/ 70 h 77"/>
                <a:gd name="T66" fmla="*/ 36 w 77"/>
                <a:gd name="T67" fmla="*/ 77 h 77"/>
                <a:gd name="T68" fmla="*/ 43 w 77"/>
                <a:gd name="T69" fmla="*/ 77 h 77"/>
                <a:gd name="T70" fmla="*/ 44 w 77"/>
                <a:gd name="T71" fmla="*/ 70 h 77"/>
                <a:gd name="T72" fmla="*/ 51 w 77"/>
                <a:gd name="T73" fmla="*/ 68 h 77"/>
                <a:gd name="T74" fmla="*/ 55 w 77"/>
                <a:gd name="T75" fmla="*/ 74 h 77"/>
                <a:gd name="T76" fmla="*/ 61 w 77"/>
                <a:gd name="T77" fmla="*/ 70 h 77"/>
                <a:gd name="T78" fmla="*/ 59 w 77"/>
                <a:gd name="T79" fmla="*/ 64 h 77"/>
                <a:gd name="T80" fmla="*/ 64 w 77"/>
                <a:gd name="T81" fmla="*/ 58 h 77"/>
                <a:gd name="T82" fmla="*/ 71 w 77"/>
                <a:gd name="T83" fmla="*/ 61 h 77"/>
                <a:gd name="T84" fmla="*/ 74 w 77"/>
                <a:gd name="T85" fmla="*/ 55 h 77"/>
                <a:gd name="T86" fmla="*/ 68 w 77"/>
                <a:gd name="T87" fmla="*/ 50 h 77"/>
                <a:gd name="T88" fmla="*/ 70 w 77"/>
                <a:gd name="T89" fmla="*/ 43 h 77"/>
                <a:gd name="T90" fmla="*/ 77 w 77"/>
                <a:gd name="T91" fmla="*/ 42 h 77"/>
                <a:gd name="T92" fmla="*/ 77 w 77"/>
                <a:gd name="T93" fmla="*/ 35 h 77"/>
                <a:gd name="T94" fmla="*/ 70 w 77"/>
                <a:gd name="T95" fmla="*/ 34 h 77"/>
                <a:gd name="T96" fmla="*/ 68 w 77"/>
                <a:gd name="T97" fmla="*/ 27 h 77"/>
                <a:gd name="T98" fmla="*/ 60 w 77"/>
                <a:gd name="T99" fmla="*/ 26 h 77"/>
                <a:gd name="T100" fmla="*/ 52 w 77"/>
                <a:gd name="T101" fmla="*/ 60 h 77"/>
                <a:gd name="T102" fmla="*/ 17 w 77"/>
                <a:gd name="T103" fmla="*/ 52 h 77"/>
                <a:gd name="T104" fmla="*/ 26 w 77"/>
                <a:gd name="T105" fmla="*/ 17 h 77"/>
                <a:gd name="T106" fmla="*/ 60 w 77"/>
                <a:gd name="T107" fmla="*/ 26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7" h="77">
                  <a:moveTo>
                    <a:pt x="68" y="27"/>
                  </a:moveTo>
                  <a:cubicBezTo>
                    <a:pt x="74" y="22"/>
                    <a:pt x="74" y="22"/>
                    <a:pt x="74" y="22"/>
                  </a:cubicBezTo>
                  <a:cubicBezTo>
                    <a:pt x="70" y="16"/>
                    <a:pt x="70" y="16"/>
                    <a:pt x="70" y="16"/>
                  </a:cubicBezTo>
                  <a:cubicBezTo>
                    <a:pt x="63" y="19"/>
                    <a:pt x="63" y="19"/>
                    <a:pt x="63" y="19"/>
                  </a:cubicBezTo>
                  <a:cubicBezTo>
                    <a:pt x="62" y="17"/>
                    <a:pt x="60" y="15"/>
                    <a:pt x="58" y="13"/>
                  </a:cubicBezTo>
                  <a:cubicBezTo>
                    <a:pt x="60" y="7"/>
                    <a:pt x="60" y="7"/>
                    <a:pt x="60" y="7"/>
                  </a:cubicBezTo>
                  <a:cubicBezTo>
                    <a:pt x="54" y="3"/>
                    <a:pt x="54" y="3"/>
                    <a:pt x="54" y="3"/>
                  </a:cubicBezTo>
                  <a:cubicBezTo>
                    <a:pt x="50" y="9"/>
                    <a:pt x="50" y="9"/>
                    <a:pt x="50" y="9"/>
                  </a:cubicBezTo>
                  <a:cubicBezTo>
                    <a:pt x="48" y="8"/>
                    <a:pt x="45" y="7"/>
                    <a:pt x="43" y="7"/>
                  </a:cubicBezTo>
                  <a:cubicBezTo>
                    <a:pt x="42" y="0"/>
                    <a:pt x="42" y="0"/>
                    <a:pt x="42" y="0"/>
                  </a:cubicBezTo>
                  <a:cubicBezTo>
                    <a:pt x="35" y="0"/>
                    <a:pt x="35" y="0"/>
                    <a:pt x="35" y="0"/>
                  </a:cubicBezTo>
                  <a:cubicBezTo>
                    <a:pt x="34" y="7"/>
                    <a:pt x="34" y="7"/>
                    <a:pt x="34" y="7"/>
                  </a:cubicBezTo>
                  <a:cubicBezTo>
                    <a:pt x="31" y="8"/>
                    <a:pt x="29" y="8"/>
                    <a:pt x="26" y="9"/>
                  </a:cubicBezTo>
                  <a:cubicBezTo>
                    <a:pt x="22" y="4"/>
                    <a:pt x="22" y="4"/>
                    <a:pt x="22" y="4"/>
                  </a:cubicBezTo>
                  <a:cubicBezTo>
                    <a:pt x="16" y="7"/>
                    <a:pt x="16" y="7"/>
                    <a:pt x="16" y="7"/>
                  </a:cubicBezTo>
                  <a:cubicBezTo>
                    <a:pt x="19" y="14"/>
                    <a:pt x="19" y="14"/>
                    <a:pt x="19" y="14"/>
                  </a:cubicBezTo>
                  <a:cubicBezTo>
                    <a:pt x="17" y="15"/>
                    <a:pt x="15" y="17"/>
                    <a:pt x="13" y="19"/>
                  </a:cubicBezTo>
                  <a:cubicBezTo>
                    <a:pt x="7" y="17"/>
                    <a:pt x="7" y="17"/>
                    <a:pt x="7" y="17"/>
                  </a:cubicBezTo>
                  <a:cubicBezTo>
                    <a:pt x="3" y="23"/>
                    <a:pt x="3" y="23"/>
                    <a:pt x="3" y="23"/>
                  </a:cubicBezTo>
                  <a:cubicBezTo>
                    <a:pt x="9" y="27"/>
                    <a:pt x="9" y="27"/>
                    <a:pt x="9" y="27"/>
                  </a:cubicBezTo>
                  <a:cubicBezTo>
                    <a:pt x="8" y="30"/>
                    <a:pt x="7" y="32"/>
                    <a:pt x="7" y="35"/>
                  </a:cubicBezTo>
                  <a:cubicBezTo>
                    <a:pt x="0" y="36"/>
                    <a:pt x="0" y="36"/>
                    <a:pt x="0" y="36"/>
                  </a:cubicBezTo>
                  <a:cubicBezTo>
                    <a:pt x="0" y="43"/>
                    <a:pt x="0" y="43"/>
                    <a:pt x="0" y="43"/>
                  </a:cubicBezTo>
                  <a:cubicBezTo>
                    <a:pt x="7" y="44"/>
                    <a:pt x="7" y="44"/>
                    <a:pt x="7" y="44"/>
                  </a:cubicBezTo>
                  <a:cubicBezTo>
                    <a:pt x="7" y="46"/>
                    <a:pt x="8" y="49"/>
                    <a:pt x="9" y="51"/>
                  </a:cubicBezTo>
                  <a:cubicBezTo>
                    <a:pt x="4" y="55"/>
                    <a:pt x="4" y="55"/>
                    <a:pt x="4" y="55"/>
                  </a:cubicBezTo>
                  <a:cubicBezTo>
                    <a:pt x="7" y="61"/>
                    <a:pt x="7" y="61"/>
                    <a:pt x="7" y="61"/>
                  </a:cubicBezTo>
                  <a:cubicBezTo>
                    <a:pt x="14" y="59"/>
                    <a:pt x="14" y="59"/>
                    <a:pt x="14" y="59"/>
                  </a:cubicBezTo>
                  <a:cubicBezTo>
                    <a:pt x="15" y="61"/>
                    <a:pt x="17" y="63"/>
                    <a:pt x="19" y="64"/>
                  </a:cubicBezTo>
                  <a:cubicBezTo>
                    <a:pt x="17" y="71"/>
                    <a:pt x="17" y="71"/>
                    <a:pt x="17" y="71"/>
                  </a:cubicBezTo>
                  <a:cubicBezTo>
                    <a:pt x="23" y="74"/>
                    <a:pt x="23" y="74"/>
                    <a:pt x="23" y="74"/>
                  </a:cubicBezTo>
                  <a:cubicBezTo>
                    <a:pt x="27" y="69"/>
                    <a:pt x="27" y="69"/>
                    <a:pt x="27" y="69"/>
                  </a:cubicBezTo>
                  <a:cubicBezTo>
                    <a:pt x="30" y="69"/>
                    <a:pt x="32" y="70"/>
                    <a:pt x="34" y="70"/>
                  </a:cubicBezTo>
                  <a:cubicBezTo>
                    <a:pt x="36" y="77"/>
                    <a:pt x="36" y="77"/>
                    <a:pt x="36" y="77"/>
                  </a:cubicBezTo>
                  <a:cubicBezTo>
                    <a:pt x="43" y="77"/>
                    <a:pt x="43" y="77"/>
                    <a:pt x="43" y="77"/>
                  </a:cubicBezTo>
                  <a:cubicBezTo>
                    <a:pt x="44" y="70"/>
                    <a:pt x="44" y="70"/>
                    <a:pt x="44" y="70"/>
                  </a:cubicBezTo>
                  <a:cubicBezTo>
                    <a:pt x="46" y="70"/>
                    <a:pt x="48" y="69"/>
                    <a:pt x="51" y="68"/>
                  </a:cubicBezTo>
                  <a:cubicBezTo>
                    <a:pt x="55" y="74"/>
                    <a:pt x="55" y="74"/>
                    <a:pt x="55" y="74"/>
                  </a:cubicBezTo>
                  <a:cubicBezTo>
                    <a:pt x="61" y="70"/>
                    <a:pt x="61" y="70"/>
                    <a:pt x="61" y="70"/>
                  </a:cubicBezTo>
                  <a:cubicBezTo>
                    <a:pt x="59" y="64"/>
                    <a:pt x="59" y="64"/>
                    <a:pt x="59" y="64"/>
                  </a:cubicBezTo>
                  <a:cubicBezTo>
                    <a:pt x="61" y="62"/>
                    <a:pt x="62" y="60"/>
                    <a:pt x="64" y="58"/>
                  </a:cubicBezTo>
                  <a:cubicBezTo>
                    <a:pt x="71" y="61"/>
                    <a:pt x="71" y="61"/>
                    <a:pt x="71" y="61"/>
                  </a:cubicBezTo>
                  <a:cubicBezTo>
                    <a:pt x="74" y="55"/>
                    <a:pt x="74" y="55"/>
                    <a:pt x="74" y="55"/>
                  </a:cubicBezTo>
                  <a:cubicBezTo>
                    <a:pt x="68" y="50"/>
                    <a:pt x="68" y="50"/>
                    <a:pt x="68" y="50"/>
                  </a:cubicBezTo>
                  <a:cubicBezTo>
                    <a:pt x="69" y="48"/>
                    <a:pt x="70" y="45"/>
                    <a:pt x="70" y="43"/>
                  </a:cubicBezTo>
                  <a:cubicBezTo>
                    <a:pt x="77" y="42"/>
                    <a:pt x="77" y="42"/>
                    <a:pt x="77" y="42"/>
                  </a:cubicBezTo>
                  <a:cubicBezTo>
                    <a:pt x="77" y="35"/>
                    <a:pt x="77" y="35"/>
                    <a:pt x="77" y="35"/>
                  </a:cubicBezTo>
                  <a:cubicBezTo>
                    <a:pt x="70" y="34"/>
                    <a:pt x="70" y="34"/>
                    <a:pt x="70" y="34"/>
                  </a:cubicBezTo>
                  <a:cubicBezTo>
                    <a:pt x="70" y="31"/>
                    <a:pt x="69" y="29"/>
                    <a:pt x="68" y="27"/>
                  </a:cubicBezTo>
                  <a:close/>
                  <a:moveTo>
                    <a:pt x="60" y="26"/>
                  </a:moveTo>
                  <a:cubicBezTo>
                    <a:pt x="68" y="38"/>
                    <a:pt x="64" y="53"/>
                    <a:pt x="52" y="60"/>
                  </a:cubicBezTo>
                  <a:cubicBezTo>
                    <a:pt x="40" y="68"/>
                    <a:pt x="24" y="64"/>
                    <a:pt x="17" y="52"/>
                  </a:cubicBezTo>
                  <a:cubicBezTo>
                    <a:pt x="10" y="40"/>
                    <a:pt x="14" y="24"/>
                    <a:pt x="26" y="17"/>
                  </a:cubicBezTo>
                  <a:cubicBezTo>
                    <a:pt x="38" y="10"/>
                    <a:pt x="53" y="14"/>
                    <a:pt x="60" y="2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Lato Light"/>
                <a:ea typeface="+mn-ea"/>
                <a:cs typeface="+mn-cs"/>
              </a:endParaRPr>
            </a:p>
          </p:txBody>
        </p:sp>
        <p:sp>
          <p:nvSpPr>
            <p:cNvPr id="87" name="Freeform 181"/>
            <p:cNvSpPr>
              <a:spLocks noEditPoints="1"/>
            </p:cNvSpPr>
            <p:nvPr/>
          </p:nvSpPr>
          <p:spPr bwMode="auto">
            <a:xfrm>
              <a:off x="7825146" y="2828672"/>
              <a:ext cx="160334" cy="160334"/>
            </a:xfrm>
            <a:custGeom>
              <a:avLst/>
              <a:gdLst>
                <a:gd name="T0" fmla="*/ 15 w 55"/>
                <a:gd name="T1" fmla="*/ 7 h 55"/>
                <a:gd name="T2" fmla="*/ 7 w 55"/>
                <a:gd name="T3" fmla="*/ 40 h 55"/>
                <a:gd name="T4" fmla="*/ 40 w 55"/>
                <a:gd name="T5" fmla="*/ 48 h 55"/>
                <a:gd name="T6" fmla="*/ 48 w 55"/>
                <a:gd name="T7" fmla="*/ 16 h 55"/>
                <a:gd name="T8" fmla="*/ 15 w 55"/>
                <a:gd name="T9" fmla="*/ 7 h 55"/>
                <a:gd name="T10" fmla="*/ 39 w 55"/>
                <a:gd name="T11" fmla="*/ 47 h 55"/>
                <a:gd name="T12" fmla="*/ 8 w 55"/>
                <a:gd name="T13" fmla="*/ 39 h 55"/>
                <a:gd name="T14" fmla="*/ 16 w 55"/>
                <a:gd name="T15" fmla="*/ 8 h 55"/>
                <a:gd name="T16" fmla="*/ 47 w 55"/>
                <a:gd name="T17" fmla="*/ 16 h 55"/>
                <a:gd name="T18" fmla="*/ 39 w 55"/>
                <a:gd name="T19" fmla="*/ 4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5" h="55">
                  <a:moveTo>
                    <a:pt x="15" y="7"/>
                  </a:moveTo>
                  <a:cubicBezTo>
                    <a:pt x="4" y="14"/>
                    <a:pt x="0" y="29"/>
                    <a:pt x="7" y="40"/>
                  </a:cubicBezTo>
                  <a:cubicBezTo>
                    <a:pt x="14" y="51"/>
                    <a:pt x="29" y="55"/>
                    <a:pt x="40" y="48"/>
                  </a:cubicBezTo>
                  <a:cubicBezTo>
                    <a:pt x="51" y="42"/>
                    <a:pt x="55" y="27"/>
                    <a:pt x="48" y="16"/>
                  </a:cubicBezTo>
                  <a:cubicBezTo>
                    <a:pt x="41" y="4"/>
                    <a:pt x="27" y="0"/>
                    <a:pt x="15" y="7"/>
                  </a:cubicBezTo>
                  <a:close/>
                  <a:moveTo>
                    <a:pt x="39" y="47"/>
                  </a:moveTo>
                  <a:cubicBezTo>
                    <a:pt x="28" y="54"/>
                    <a:pt x="14" y="50"/>
                    <a:pt x="8" y="39"/>
                  </a:cubicBezTo>
                  <a:cubicBezTo>
                    <a:pt x="1" y="29"/>
                    <a:pt x="5" y="14"/>
                    <a:pt x="16" y="8"/>
                  </a:cubicBezTo>
                  <a:cubicBezTo>
                    <a:pt x="27" y="2"/>
                    <a:pt x="41" y="5"/>
                    <a:pt x="47" y="16"/>
                  </a:cubicBezTo>
                  <a:cubicBezTo>
                    <a:pt x="54" y="27"/>
                    <a:pt x="50" y="41"/>
                    <a:pt x="39" y="4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Lato Light"/>
                <a:ea typeface="+mn-ea"/>
                <a:cs typeface="+mn-cs"/>
              </a:endParaRPr>
            </a:p>
          </p:txBody>
        </p:sp>
      </p:grpSp>
      <p:grpSp>
        <p:nvGrpSpPr>
          <p:cNvPr id="88" name="Group 3"/>
          <p:cNvGrpSpPr/>
          <p:nvPr/>
        </p:nvGrpSpPr>
        <p:grpSpPr>
          <a:xfrm>
            <a:off x="6727471" y="3881946"/>
            <a:ext cx="435370" cy="435370"/>
            <a:chOff x="6727471" y="3881946"/>
            <a:chExt cx="435370" cy="435370"/>
          </a:xfrm>
        </p:grpSpPr>
        <p:sp>
          <p:nvSpPr>
            <p:cNvPr id="89" name="Freeform 182"/>
            <p:cNvSpPr>
              <a:spLocks noEditPoints="1"/>
            </p:cNvSpPr>
            <p:nvPr/>
          </p:nvSpPr>
          <p:spPr bwMode="auto">
            <a:xfrm>
              <a:off x="6806405" y="4005280"/>
              <a:ext cx="128268" cy="189935"/>
            </a:xfrm>
            <a:custGeom>
              <a:avLst/>
              <a:gdLst>
                <a:gd name="T0" fmla="*/ 44 w 44"/>
                <a:gd name="T1" fmla="*/ 33 h 65"/>
                <a:gd name="T2" fmla="*/ 38 w 44"/>
                <a:gd name="T3" fmla="*/ 57 h 65"/>
                <a:gd name="T4" fmla="*/ 22 w 44"/>
                <a:gd name="T5" fmla="*/ 65 h 65"/>
                <a:gd name="T6" fmla="*/ 6 w 44"/>
                <a:gd name="T7" fmla="*/ 57 h 65"/>
                <a:gd name="T8" fmla="*/ 0 w 44"/>
                <a:gd name="T9" fmla="*/ 33 h 65"/>
                <a:gd name="T10" fmla="*/ 6 w 44"/>
                <a:gd name="T11" fmla="*/ 8 h 65"/>
                <a:gd name="T12" fmla="*/ 22 w 44"/>
                <a:gd name="T13" fmla="*/ 0 h 65"/>
                <a:gd name="T14" fmla="*/ 38 w 44"/>
                <a:gd name="T15" fmla="*/ 8 h 65"/>
                <a:gd name="T16" fmla="*/ 44 w 44"/>
                <a:gd name="T17" fmla="*/ 33 h 65"/>
                <a:gd name="T18" fmla="*/ 11 w 44"/>
                <a:gd name="T19" fmla="*/ 33 h 65"/>
                <a:gd name="T20" fmla="*/ 13 w 44"/>
                <a:gd name="T21" fmla="*/ 51 h 65"/>
                <a:gd name="T22" fmla="*/ 22 w 44"/>
                <a:gd name="T23" fmla="*/ 57 h 65"/>
                <a:gd name="T24" fmla="*/ 31 w 44"/>
                <a:gd name="T25" fmla="*/ 51 h 65"/>
                <a:gd name="T26" fmla="*/ 33 w 44"/>
                <a:gd name="T27" fmla="*/ 33 h 65"/>
                <a:gd name="T28" fmla="*/ 31 w 44"/>
                <a:gd name="T29" fmla="*/ 14 h 65"/>
                <a:gd name="T30" fmla="*/ 22 w 44"/>
                <a:gd name="T31" fmla="*/ 8 h 65"/>
                <a:gd name="T32" fmla="*/ 13 w 44"/>
                <a:gd name="T33" fmla="*/ 14 h 65"/>
                <a:gd name="T34" fmla="*/ 11 w 44"/>
                <a:gd name="T35" fmla="*/ 3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4" h="65">
                  <a:moveTo>
                    <a:pt x="44" y="33"/>
                  </a:moveTo>
                  <a:cubicBezTo>
                    <a:pt x="44" y="44"/>
                    <a:pt x="42" y="52"/>
                    <a:pt x="38" y="57"/>
                  </a:cubicBezTo>
                  <a:cubicBezTo>
                    <a:pt x="35" y="63"/>
                    <a:pt x="29" y="65"/>
                    <a:pt x="22" y="65"/>
                  </a:cubicBezTo>
                  <a:cubicBezTo>
                    <a:pt x="15" y="65"/>
                    <a:pt x="10" y="63"/>
                    <a:pt x="6" y="57"/>
                  </a:cubicBezTo>
                  <a:cubicBezTo>
                    <a:pt x="2" y="52"/>
                    <a:pt x="0" y="43"/>
                    <a:pt x="0" y="33"/>
                  </a:cubicBezTo>
                  <a:cubicBezTo>
                    <a:pt x="0" y="22"/>
                    <a:pt x="2" y="13"/>
                    <a:pt x="6" y="8"/>
                  </a:cubicBezTo>
                  <a:cubicBezTo>
                    <a:pt x="9" y="3"/>
                    <a:pt x="15" y="0"/>
                    <a:pt x="22" y="0"/>
                  </a:cubicBezTo>
                  <a:cubicBezTo>
                    <a:pt x="29" y="0"/>
                    <a:pt x="34" y="3"/>
                    <a:pt x="38" y="8"/>
                  </a:cubicBezTo>
                  <a:cubicBezTo>
                    <a:pt x="42" y="14"/>
                    <a:pt x="44" y="22"/>
                    <a:pt x="44" y="33"/>
                  </a:cubicBezTo>
                  <a:close/>
                  <a:moveTo>
                    <a:pt x="11" y="33"/>
                  </a:moveTo>
                  <a:cubicBezTo>
                    <a:pt x="11" y="41"/>
                    <a:pt x="12" y="48"/>
                    <a:pt x="13" y="51"/>
                  </a:cubicBezTo>
                  <a:cubicBezTo>
                    <a:pt x="15" y="55"/>
                    <a:pt x="18" y="57"/>
                    <a:pt x="22" y="57"/>
                  </a:cubicBezTo>
                  <a:cubicBezTo>
                    <a:pt x="26" y="57"/>
                    <a:pt x="29" y="55"/>
                    <a:pt x="31" y="51"/>
                  </a:cubicBezTo>
                  <a:cubicBezTo>
                    <a:pt x="32" y="47"/>
                    <a:pt x="33" y="41"/>
                    <a:pt x="33" y="33"/>
                  </a:cubicBezTo>
                  <a:cubicBezTo>
                    <a:pt x="33" y="24"/>
                    <a:pt x="32" y="18"/>
                    <a:pt x="31" y="14"/>
                  </a:cubicBezTo>
                  <a:cubicBezTo>
                    <a:pt x="29" y="10"/>
                    <a:pt x="26" y="8"/>
                    <a:pt x="22" y="8"/>
                  </a:cubicBezTo>
                  <a:cubicBezTo>
                    <a:pt x="18" y="8"/>
                    <a:pt x="15" y="10"/>
                    <a:pt x="13" y="14"/>
                  </a:cubicBezTo>
                  <a:cubicBezTo>
                    <a:pt x="12" y="18"/>
                    <a:pt x="11" y="24"/>
                    <a:pt x="11" y="3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Lato Light"/>
                <a:ea typeface="+mn-ea"/>
                <a:cs typeface="+mn-cs"/>
              </a:endParaRPr>
            </a:p>
          </p:txBody>
        </p:sp>
        <p:sp>
          <p:nvSpPr>
            <p:cNvPr id="90" name="Freeform 183"/>
            <p:cNvSpPr/>
            <p:nvPr/>
          </p:nvSpPr>
          <p:spPr bwMode="auto">
            <a:xfrm>
              <a:off x="6955640" y="4005280"/>
              <a:ext cx="124568" cy="189935"/>
            </a:xfrm>
            <a:custGeom>
              <a:avLst/>
              <a:gdLst>
                <a:gd name="T0" fmla="*/ 41 w 43"/>
                <a:gd name="T1" fmla="*/ 16 h 65"/>
                <a:gd name="T2" fmla="*/ 38 w 43"/>
                <a:gd name="T3" fmla="*/ 26 h 65"/>
                <a:gd name="T4" fmla="*/ 28 w 43"/>
                <a:gd name="T5" fmla="*/ 31 h 65"/>
                <a:gd name="T6" fmla="*/ 28 w 43"/>
                <a:gd name="T7" fmla="*/ 31 h 65"/>
                <a:gd name="T8" fmla="*/ 39 w 43"/>
                <a:gd name="T9" fmla="*/ 36 h 65"/>
                <a:gd name="T10" fmla="*/ 43 w 43"/>
                <a:gd name="T11" fmla="*/ 46 h 65"/>
                <a:gd name="T12" fmla="*/ 36 w 43"/>
                <a:gd name="T13" fmla="*/ 60 h 65"/>
                <a:gd name="T14" fmla="*/ 18 w 43"/>
                <a:gd name="T15" fmla="*/ 65 h 65"/>
                <a:gd name="T16" fmla="*/ 0 w 43"/>
                <a:gd name="T17" fmla="*/ 62 h 65"/>
                <a:gd name="T18" fmla="*/ 0 w 43"/>
                <a:gd name="T19" fmla="*/ 53 h 65"/>
                <a:gd name="T20" fmla="*/ 9 w 43"/>
                <a:gd name="T21" fmla="*/ 56 h 65"/>
                <a:gd name="T22" fmla="*/ 17 w 43"/>
                <a:gd name="T23" fmla="*/ 57 h 65"/>
                <a:gd name="T24" fmla="*/ 28 w 43"/>
                <a:gd name="T25" fmla="*/ 54 h 65"/>
                <a:gd name="T26" fmla="*/ 32 w 43"/>
                <a:gd name="T27" fmla="*/ 46 h 65"/>
                <a:gd name="T28" fmla="*/ 28 w 43"/>
                <a:gd name="T29" fmla="*/ 38 h 65"/>
                <a:gd name="T30" fmla="*/ 15 w 43"/>
                <a:gd name="T31" fmla="*/ 36 h 65"/>
                <a:gd name="T32" fmla="*/ 10 w 43"/>
                <a:gd name="T33" fmla="*/ 36 h 65"/>
                <a:gd name="T34" fmla="*/ 10 w 43"/>
                <a:gd name="T35" fmla="*/ 28 h 65"/>
                <a:gd name="T36" fmla="*/ 16 w 43"/>
                <a:gd name="T37" fmla="*/ 28 h 65"/>
                <a:gd name="T38" fmla="*/ 31 w 43"/>
                <a:gd name="T39" fmla="*/ 17 h 65"/>
                <a:gd name="T40" fmla="*/ 28 w 43"/>
                <a:gd name="T41" fmla="*/ 11 h 65"/>
                <a:gd name="T42" fmla="*/ 20 w 43"/>
                <a:gd name="T43" fmla="*/ 9 h 65"/>
                <a:gd name="T44" fmla="*/ 13 w 43"/>
                <a:gd name="T45" fmla="*/ 10 h 65"/>
                <a:gd name="T46" fmla="*/ 5 w 43"/>
                <a:gd name="T47" fmla="*/ 14 h 65"/>
                <a:gd name="T48" fmla="*/ 0 w 43"/>
                <a:gd name="T49" fmla="*/ 6 h 65"/>
                <a:gd name="T50" fmla="*/ 21 w 43"/>
                <a:gd name="T51" fmla="*/ 0 h 65"/>
                <a:gd name="T52" fmla="*/ 36 w 43"/>
                <a:gd name="T53" fmla="*/ 4 h 65"/>
                <a:gd name="T54" fmla="*/ 41 w 43"/>
                <a:gd name="T55" fmla="*/ 16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3" h="65">
                  <a:moveTo>
                    <a:pt x="41" y="16"/>
                  </a:moveTo>
                  <a:cubicBezTo>
                    <a:pt x="41" y="20"/>
                    <a:pt x="40" y="23"/>
                    <a:pt x="38" y="26"/>
                  </a:cubicBezTo>
                  <a:cubicBezTo>
                    <a:pt x="35" y="28"/>
                    <a:pt x="32" y="30"/>
                    <a:pt x="28" y="31"/>
                  </a:cubicBezTo>
                  <a:cubicBezTo>
                    <a:pt x="28" y="31"/>
                    <a:pt x="28" y="31"/>
                    <a:pt x="28" y="31"/>
                  </a:cubicBezTo>
                  <a:cubicBezTo>
                    <a:pt x="33" y="32"/>
                    <a:pt x="37" y="34"/>
                    <a:pt x="39" y="36"/>
                  </a:cubicBezTo>
                  <a:cubicBezTo>
                    <a:pt x="42" y="39"/>
                    <a:pt x="43" y="42"/>
                    <a:pt x="43" y="46"/>
                  </a:cubicBezTo>
                  <a:cubicBezTo>
                    <a:pt x="43" y="52"/>
                    <a:pt x="41" y="57"/>
                    <a:pt x="36" y="60"/>
                  </a:cubicBezTo>
                  <a:cubicBezTo>
                    <a:pt x="32" y="64"/>
                    <a:pt x="26" y="65"/>
                    <a:pt x="18" y="65"/>
                  </a:cubicBezTo>
                  <a:cubicBezTo>
                    <a:pt x="11" y="65"/>
                    <a:pt x="5" y="64"/>
                    <a:pt x="0" y="62"/>
                  </a:cubicBezTo>
                  <a:cubicBezTo>
                    <a:pt x="0" y="53"/>
                    <a:pt x="0" y="53"/>
                    <a:pt x="0" y="53"/>
                  </a:cubicBezTo>
                  <a:cubicBezTo>
                    <a:pt x="3" y="54"/>
                    <a:pt x="6" y="55"/>
                    <a:pt x="9" y="56"/>
                  </a:cubicBezTo>
                  <a:cubicBezTo>
                    <a:pt x="12" y="57"/>
                    <a:pt x="15" y="57"/>
                    <a:pt x="17" y="57"/>
                  </a:cubicBezTo>
                  <a:cubicBezTo>
                    <a:pt x="22" y="57"/>
                    <a:pt x="26" y="56"/>
                    <a:pt x="28" y="54"/>
                  </a:cubicBezTo>
                  <a:cubicBezTo>
                    <a:pt x="31" y="52"/>
                    <a:pt x="32" y="50"/>
                    <a:pt x="32" y="46"/>
                  </a:cubicBezTo>
                  <a:cubicBezTo>
                    <a:pt x="32" y="42"/>
                    <a:pt x="31" y="40"/>
                    <a:pt x="28" y="38"/>
                  </a:cubicBezTo>
                  <a:cubicBezTo>
                    <a:pt x="25" y="37"/>
                    <a:pt x="21" y="36"/>
                    <a:pt x="15" y="36"/>
                  </a:cubicBezTo>
                  <a:cubicBezTo>
                    <a:pt x="10" y="36"/>
                    <a:pt x="10" y="36"/>
                    <a:pt x="10" y="36"/>
                  </a:cubicBezTo>
                  <a:cubicBezTo>
                    <a:pt x="10" y="28"/>
                    <a:pt x="10" y="28"/>
                    <a:pt x="10" y="28"/>
                  </a:cubicBezTo>
                  <a:cubicBezTo>
                    <a:pt x="16" y="28"/>
                    <a:pt x="16" y="28"/>
                    <a:pt x="16" y="28"/>
                  </a:cubicBezTo>
                  <a:cubicBezTo>
                    <a:pt x="26" y="28"/>
                    <a:pt x="31" y="24"/>
                    <a:pt x="31" y="17"/>
                  </a:cubicBezTo>
                  <a:cubicBezTo>
                    <a:pt x="31" y="14"/>
                    <a:pt x="30" y="12"/>
                    <a:pt x="28" y="11"/>
                  </a:cubicBezTo>
                  <a:cubicBezTo>
                    <a:pt x="26" y="9"/>
                    <a:pt x="24" y="9"/>
                    <a:pt x="20" y="9"/>
                  </a:cubicBezTo>
                  <a:cubicBezTo>
                    <a:pt x="18" y="9"/>
                    <a:pt x="16" y="9"/>
                    <a:pt x="13" y="10"/>
                  </a:cubicBezTo>
                  <a:cubicBezTo>
                    <a:pt x="11" y="10"/>
                    <a:pt x="8" y="12"/>
                    <a:pt x="5" y="14"/>
                  </a:cubicBezTo>
                  <a:cubicBezTo>
                    <a:pt x="0" y="6"/>
                    <a:pt x="0" y="6"/>
                    <a:pt x="0" y="6"/>
                  </a:cubicBezTo>
                  <a:cubicBezTo>
                    <a:pt x="6" y="2"/>
                    <a:pt x="13" y="0"/>
                    <a:pt x="21" y="0"/>
                  </a:cubicBezTo>
                  <a:cubicBezTo>
                    <a:pt x="27" y="0"/>
                    <a:pt x="32" y="1"/>
                    <a:pt x="36" y="4"/>
                  </a:cubicBezTo>
                  <a:cubicBezTo>
                    <a:pt x="39" y="7"/>
                    <a:pt x="41" y="11"/>
                    <a:pt x="41" y="1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Lato Light"/>
                <a:ea typeface="+mn-ea"/>
                <a:cs typeface="+mn-cs"/>
              </a:endParaRPr>
            </a:p>
          </p:txBody>
        </p:sp>
        <p:sp>
          <p:nvSpPr>
            <p:cNvPr id="91" name="Freeform 184"/>
            <p:cNvSpPr>
              <a:spLocks noEditPoints="1"/>
            </p:cNvSpPr>
            <p:nvPr/>
          </p:nvSpPr>
          <p:spPr bwMode="auto">
            <a:xfrm>
              <a:off x="6727471" y="3881946"/>
              <a:ext cx="435370" cy="435370"/>
            </a:xfrm>
            <a:custGeom>
              <a:avLst/>
              <a:gdLst>
                <a:gd name="T0" fmla="*/ 74 w 149"/>
                <a:gd name="T1" fmla="*/ 149 h 149"/>
                <a:gd name="T2" fmla="*/ 0 w 149"/>
                <a:gd name="T3" fmla="*/ 75 h 149"/>
                <a:gd name="T4" fmla="*/ 74 w 149"/>
                <a:gd name="T5" fmla="*/ 0 h 149"/>
                <a:gd name="T6" fmla="*/ 149 w 149"/>
                <a:gd name="T7" fmla="*/ 75 h 149"/>
                <a:gd name="T8" fmla="*/ 74 w 149"/>
                <a:gd name="T9" fmla="*/ 149 h 149"/>
                <a:gd name="T10" fmla="*/ 74 w 149"/>
                <a:gd name="T11" fmla="*/ 8 h 149"/>
                <a:gd name="T12" fmla="*/ 8 w 149"/>
                <a:gd name="T13" fmla="*/ 75 h 149"/>
                <a:gd name="T14" fmla="*/ 74 w 149"/>
                <a:gd name="T15" fmla="*/ 141 h 149"/>
                <a:gd name="T16" fmla="*/ 140 w 149"/>
                <a:gd name="T17" fmla="*/ 75 h 149"/>
                <a:gd name="T18" fmla="*/ 74 w 149"/>
                <a:gd name="T19" fmla="*/ 8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9" h="149">
                  <a:moveTo>
                    <a:pt x="74" y="149"/>
                  </a:moveTo>
                  <a:cubicBezTo>
                    <a:pt x="33" y="149"/>
                    <a:pt x="0" y="116"/>
                    <a:pt x="0" y="75"/>
                  </a:cubicBezTo>
                  <a:cubicBezTo>
                    <a:pt x="0" y="34"/>
                    <a:pt x="33" y="0"/>
                    <a:pt x="74" y="0"/>
                  </a:cubicBezTo>
                  <a:cubicBezTo>
                    <a:pt x="115" y="0"/>
                    <a:pt x="149" y="34"/>
                    <a:pt x="149" y="75"/>
                  </a:cubicBezTo>
                  <a:cubicBezTo>
                    <a:pt x="149" y="116"/>
                    <a:pt x="115" y="149"/>
                    <a:pt x="74" y="149"/>
                  </a:cubicBezTo>
                  <a:close/>
                  <a:moveTo>
                    <a:pt x="74" y="8"/>
                  </a:moveTo>
                  <a:cubicBezTo>
                    <a:pt x="38" y="8"/>
                    <a:pt x="8" y="38"/>
                    <a:pt x="8" y="75"/>
                  </a:cubicBezTo>
                  <a:cubicBezTo>
                    <a:pt x="8" y="111"/>
                    <a:pt x="38" y="141"/>
                    <a:pt x="74" y="141"/>
                  </a:cubicBezTo>
                  <a:cubicBezTo>
                    <a:pt x="111" y="141"/>
                    <a:pt x="140" y="111"/>
                    <a:pt x="140" y="75"/>
                  </a:cubicBezTo>
                  <a:cubicBezTo>
                    <a:pt x="140" y="38"/>
                    <a:pt x="111" y="8"/>
                    <a:pt x="74" y="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Lato Light"/>
                <a:ea typeface="+mn-ea"/>
                <a:cs typeface="+mn-cs"/>
              </a:endParaRPr>
            </a:p>
          </p:txBody>
        </p:sp>
      </p:grpSp>
      <p:grpSp>
        <p:nvGrpSpPr>
          <p:cNvPr id="92" name="Group 8"/>
          <p:cNvGrpSpPr/>
          <p:nvPr/>
        </p:nvGrpSpPr>
        <p:grpSpPr>
          <a:xfrm>
            <a:off x="5878932" y="3800545"/>
            <a:ext cx="434136" cy="435370"/>
            <a:chOff x="5878932" y="3800545"/>
            <a:chExt cx="434136" cy="435370"/>
          </a:xfrm>
        </p:grpSpPr>
        <p:sp>
          <p:nvSpPr>
            <p:cNvPr id="93" name="Freeform 185"/>
            <p:cNvSpPr>
              <a:spLocks noEditPoints="1"/>
            </p:cNvSpPr>
            <p:nvPr/>
          </p:nvSpPr>
          <p:spPr bwMode="auto">
            <a:xfrm>
              <a:off x="5960332" y="3922646"/>
              <a:ext cx="125801" cy="189935"/>
            </a:xfrm>
            <a:custGeom>
              <a:avLst/>
              <a:gdLst>
                <a:gd name="T0" fmla="*/ 43 w 43"/>
                <a:gd name="T1" fmla="*/ 33 h 65"/>
                <a:gd name="T2" fmla="*/ 37 w 43"/>
                <a:gd name="T3" fmla="*/ 57 h 65"/>
                <a:gd name="T4" fmla="*/ 21 w 43"/>
                <a:gd name="T5" fmla="*/ 65 h 65"/>
                <a:gd name="T6" fmla="*/ 5 w 43"/>
                <a:gd name="T7" fmla="*/ 57 h 65"/>
                <a:gd name="T8" fmla="*/ 0 w 43"/>
                <a:gd name="T9" fmla="*/ 33 h 65"/>
                <a:gd name="T10" fmla="*/ 5 w 43"/>
                <a:gd name="T11" fmla="*/ 8 h 65"/>
                <a:gd name="T12" fmla="*/ 21 w 43"/>
                <a:gd name="T13" fmla="*/ 0 h 65"/>
                <a:gd name="T14" fmla="*/ 37 w 43"/>
                <a:gd name="T15" fmla="*/ 8 h 65"/>
                <a:gd name="T16" fmla="*/ 43 w 43"/>
                <a:gd name="T17" fmla="*/ 33 h 65"/>
                <a:gd name="T18" fmla="*/ 10 w 43"/>
                <a:gd name="T19" fmla="*/ 33 h 65"/>
                <a:gd name="T20" fmla="*/ 13 w 43"/>
                <a:gd name="T21" fmla="*/ 51 h 65"/>
                <a:gd name="T22" fmla="*/ 21 w 43"/>
                <a:gd name="T23" fmla="*/ 57 h 65"/>
                <a:gd name="T24" fmla="*/ 30 w 43"/>
                <a:gd name="T25" fmla="*/ 51 h 65"/>
                <a:gd name="T26" fmla="*/ 32 w 43"/>
                <a:gd name="T27" fmla="*/ 33 h 65"/>
                <a:gd name="T28" fmla="*/ 30 w 43"/>
                <a:gd name="T29" fmla="*/ 14 h 65"/>
                <a:gd name="T30" fmla="*/ 21 w 43"/>
                <a:gd name="T31" fmla="*/ 9 h 65"/>
                <a:gd name="T32" fmla="*/ 13 w 43"/>
                <a:gd name="T33" fmla="*/ 14 h 65"/>
                <a:gd name="T34" fmla="*/ 10 w 43"/>
                <a:gd name="T35" fmla="*/ 3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3" h="65">
                  <a:moveTo>
                    <a:pt x="43" y="33"/>
                  </a:moveTo>
                  <a:cubicBezTo>
                    <a:pt x="43" y="44"/>
                    <a:pt x="41" y="52"/>
                    <a:pt x="37" y="57"/>
                  </a:cubicBezTo>
                  <a:cubicBezTo>
                    <a:pt x="34" y="63"/>
                    <a:pt x="28" y="65"/>
                    <a:pt x="21" y="65"/>
                  </a:cubicBezTo>
                  <a:cubicBezTo>
                    <a:pt x="14" y="65"/>
                    <a:pt x="9" y="63"/>
                    <a:pt x="5" y="57"/>
                  </a:cubicBezTo>
                  <a:cubicBezTo>
                    <a:pt x="1" y="52"/>
                    <a:pt x="0" y="43"/>
                    <a:pt x="0" y="33"/>
                  </a:cubicBezTo>
                  <a:cubicBezTo>
                    <a:pt x="0" y="22"/>
                    <a:pt x="1" y="13"/>
                    <a:pt x="5" y="8"/>
                  </a:cubicBezTo>
                  <a:cubicBezTo>
                    <a:pt x="8" y="3"/>
                    <a:pt x="14" y="0"/>
                    <a:pt x="21" y="0"/>
                  </a:cubicBezTo>
                  <a:cubicBezTo>
                    <a:pt x="28" y="0"/>
                    <a:pt x="34" y="3"/>
                    <a:pt x="37" y="8"/>
                  </a:cubicBezTo>
                  <a:cubicBezTo>
                    <a:pt x="41" y="14"/>
                    <a:pt x="43" y="22"/>
                    <a:pt x="43" y="33"/>
                  </a:cubicBezTo>
                  <a:close/>
                  <a:moveTo>
                    <a:pt x="10" y="33"/>
                  </a:moveTo>
                  <a:cubicBezTo>
                    <a:pt x="10" y="41"/>
                    <a:pt x="11" y="48"/>
                    <a:pt x="13" y="51"/>
                  </a:cubicBezTo>
                  <a:cubicBezTo>
                    <a:pt x="14" y="55"/>
                    <a:pt x="17" y="57"/>
                    <a:pt x="21" y="57"/>
                  </a:cubicBezTo>
                  <a:cubicBezTo>
                    <a:pt x="25" y="57"/>
                    <a:pt x="28" y="55"/>
                    <a:pt x="30" y="51"/>
                  </a:cubicBezTo>
                  <a:cubicBezTo>
                    <a:pt x="32" y="47"/>
                    <a:pt x="32" y="41"/>
                    <a:pt x="32" y="33"/>
                  </a:cubicBezTo>
                  <a:cubicBezTo>
                    <a:pt x="32" y="24"/>
                    <a:pt x="32" y="18"/>
                    <a:pt x="30" y="14"/>
                  </a:cubicBezTo>
                  <a:cubicBezTo>
                    <a:pt x="28" y="10"/>
                    <a:pt x="25" y="9"/>
                    <a:pt x="21" y="9"/>
                  </a:cubicBezTo>
                  <a:cubicBezTo>
                    <a:pt x="17" y="9"/>
                    <a:pt x="14" y="10"/>
                    <a:pt x="13" y="14"/>
                  </a:cubicBezTo>
                  <a:cubicBezTo>
                    <a:pt x="11" y="18"/>
                    <a:pt x="10" y="24"/>
                    <a:pt x="10" y="3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Lato Light"/>
                <a:ea typeface="+mn-ea"/>
                <a:cs typeface="+mn-cs"/>
              </a:endParaRPr>
            </a:p>
          </p:txBody>
        </p:sp>
        <p:sp>
          <p:nvSpPr>
            <p:cNvPr id="94" name="Freeform 186"/>
            <p:cNvSpPr/>
            <p:nvPr/>
          </p:nvSpPr>
          <p:spPr bwMode="auto">
            <a:xfrm>
              <a:off x="6109567" y="3922646"/>
              <a:ext cx="124568" cy="189935"/>
            </a:xfrm>
            <a:custGeom>
              <a:avLst/>
              <a:gdLst>
                <a:gd name="T0" fmla="*/ 43 w 43"/>
                <a:gd name="T1" fmla="*/ 65 h 65"/>
                <a:gd name="T2" fmla="*/ 0 w 43"/>
                <a:gd name="T3" fmla="*/ 65 h 65"/>
                <a:gd name="T4" fmla="*/ 0 w 43"/>
                <a:gd name="T5" fmla="*/ 57 h 65"/>
                <a:gd name="T6" fmla="*/ 16 w 43"/>
                <a:gd name="T7" fmla="*/ 40 h 65"/>
                <a:gd name="T8" fmla="*/ 26 w 43"/>
                <a:gd name="T9" fmla="*/ 30 h 65"/>
                <a:gd name="T10" fmla="*/ 29 w 43"/>
                <a:gd name="T11" fmla="*/ 24 h 65"/>
                <a:gd name="T12" fmla="*/ 30 w 43"/>
                <a:gd name="T13" fmla="*/ 18 h 65"/>
                <a:gd name="T14" fmla="*/ 27 w 43"/>
                <a:gd name="T15" fmla="*/ 11 h 65"/>
                <a:gd name="T16" fmla="*/ 20 w 43"/>
                <a:gd name="T17" fmla="*/ 9 h 65"/>
                <a:gd name="T18" fmla="*/ 13 w 43"/>
                <a:gd name="T19" fmla="*/ 10 h 65"/>
                <a:gd name="T20" fmla="*/ 5 w 43"/>
                <a:gd name="T21" fmla="*/ 15 h 65"/>
                <a:gd name="T22" fmla="*/ 0 w 43"/>
                <a:gd name="T23" fmla="*/ 8 h 65"/>
                <a:gd name="T24" fmla="*/ 10 w 43"/>
                <a:gd name="T25" fmla="*/ 2 h 65"/>
                <a:gd name="T26" fmla="*/ 21 w 43"/>
                <a:gd name="T27" fmla="*/ 0 h 65"/>
                <a:gd name="T28" fmla="*/ 35 w 43"/>
                <a:gd name="T29" fmla="*/ 5 h 65"/>
                <a:gd name="T30" fmla="*/ 40 w 43"/>
                <a:gd name="T31" fmla="*/ 17 h 65"/>
                <a:gd name="T32" fmla="*/ 39 w 43"/>
                <a:gd name="T33" fmla="*/ 25 h 65"/>
                <a:gd name="T34" fmla="*/ 34 w 43"/>
                <a:gd name="T35" fmla="*/ 33 h 65"/>
                <a:gd name="T36" fmla="*/ 23 w 43"/>
                <a:gd name="T37" fmla="*/ 44 h 65"/>
                <a:gd name="T38" fmla="*/ 12 w 43"/>
                <a:gd name="T39" fmla="*/ 55 h 65"/>
                <a:gd name="T40" fmla="*/ 12 w 43"/>
                <a:gd name="T41" fmla="*/ 55 h 65"/>
                <a:gd name="T42" fmla="*/ 43 w 43"/>
                <a:gd name="T43" fmla="*/ 55 h 65"/>
                <a:gd name="T44" fmla="*/ 43 w 43"/>
                <a:gd name="T45" fmla="*/ 65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43" h="65">
                  <a:moveTo>
                    <a:pt x="43" y="65"/>
                  </a:moveTo>
                  <a:cubicBezTo>
                    <a:pt x="0" y="65"/>
                    <a:pt x="0" y="65"/>
                    <a:pt x="0" y="65"/>
                  </a:cubicBezTo>
                  <a:cubicBezTo>
                    <a:pt x="0" y="57"/>
                    <a:pt x="0" y="57"/>
                    <a:pt x="0" y="57"/>
                  </a:cubicBezTo>
                  <a:cubicBezTo>
                    <a:pt x="16" y="40"/>
                    <a:pt x="16" y="40"/>
                    <a:pt x="16" y="40"/>
                  </a:cubicBezTo>
                  <a:cubicBezTo>
                    <a:pt x="21" y="35"/>
                    <a:pt x="24" y="32"/>
                    <a:pt x="26" y="30"/>
                  </a:cubicBezTo>
                  <a:cubicBezTo>
                    <a:pt x="27" y="28"/>
                    <a:pt x="28" y="26"/>
                    <a:pt x="29" y="24"/>
                  </a:cubicBezTo>
                  <a:cubicBezTo>
                    <a:pt x="30" y="22"/>
                    <a:pt x="30" y="20"/>
                    <a:pt x="30" y="18"/>
                  </a:cubicBezTo>
                  <a:cubicBezTo>
                    <a:pt x="30" y="15"/>
                    <a:pt x="29" y="13"/>
                    <a:pt x="27" y="11"/>
                  </a:cubicBezTo>
                  <a:cubicBezTo>
                    <a:pt x="26" y="10"/>
                    <a:pt x="23" y="9"/>
                    <a:pt x="20" y="9"/>
                  </a:cubicBezTo>
                  <a:cubicBezTo>
                    <a:pt x="18" y="9"/>
                    <a:pt x="15" y="9"/>
                    <a:pt x="13" y="10"/>
                  </a:cubicBezTo>
                  <a:cubicBezTo>
                    <a:pt x="11" y="11"/>
                    <a:pt x="8" y="13"/>
                    <a:pt x="5" y="15"/>
                  </a:cubicBezTo>
                  <a:cubicBezTo>
                    <a:pt x="0" y="8"/>
                    <a:pt x="0" y="8"/>
                    <a:pt x="0" y="8"/>
                  </a:cubicBezTo>
                  <a:cubicBezTo>
                    <a:pt x="3" y="5"/>
                    <a:pt x="7" y="3"/>
                    <a:pt x="10" y="2"/>
                  </a:cubicBezTo>
                  <a:cubicBezTo>
                    <a:pt x="14" y="1"/>
                    <a:pt x="17" y="0"/>
                    <a:pt x="21" y="0"/>
                  </a:cubicBezTo>
                  <a:cubicBezTo>
                    <a:pt x="27" y="0"/>
                    <a:pt x="31" y="2"/>
                    <a:pt x="35" y="5"/>
                  </a:cubicBezTo>
                  <a:cubicBezTo>
                    <a:pt x="39" y="8"/>
                    <a:pt x="40" y="12"/>
                    <a:pt x="40" y="17"/>
                  </a:cubicBezTo>
                  <a:cubicBezTo>
                    <a:pt x="40" y="20"/>
                    <a:pt x="40" y="23"/>
                    <a:pt x="39" y="25"/>
                  </a:cubicBezTo>
                  <a:cubicBezTo>
                    <a:pt x="38" y="28"/>
                    <a:pt x="36" y="31"/>
                    <a:pt x="34" y="33"/>
                  </a:cubicBezTo>
                  <a:cubicBezTo>
                    <a:pt x="32" y="36"/>
                    <a:pt x="28" y="40"/>
                    <a:pt x="23" y="44"/>
                  </a:cubicBezTo>
                  <a:cubicBezTo>
                    <a:pt x="12" y="55"/>
                    <a:pt x="12" y="55"/>
                    <a:pt x="12" y="55"/>
                  </a:cubicBezTo>
                  <a:cubicBezTo>
                    <a:pt x="12" y="55"/>
                    <a:pt x="12" y="55"/>
                    <a:pt x="12" y="55"/>
                  </a:cubicBezTo>
                  <a:cubicBezTo>
                    <a:pt x="43" y="55"/>
                    <a:pt x="43" y="55"/>
                    <a:pt x="43" y="55"/>
                  </a:cubicBezTo>
                  <a:lnTo>
                    <a:pt x="43" y="6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Lato Light"/>
                <a:ea typeface="+mn-ea"/>
                <a:cs typeface="+mn-cs"/>
              </a:endParaRPr>
            </a:p>
          </p:txBody>
        </p:sp>
        <p:sp>
          <p:nvSpPr>
            <p:cNvPr id="95" name="Freeform 187"/>
            <p:cNvSpPr>
              <a:spLocks noEditPoints="1"/>
            </p:cNvSpPr>
            <p:nvPr/>
          </p:nvSpPr>
          <p:spPr bwMode="auto">
            <a:xfrm>
              <a:off x="5878932" y="3800545"/>
              <a:ext cx="434136" cy="435370"/>
            </a:xfrm>
            <a:custGeom>
              <a:avLst/>
              <a:gdLst>
                <a:gd name="T0" fmla="*/ 75 w 149"/>
                <a:gd name="T1" fmla="*/ 149 h 149"/>
                <a:gd name="T2" fmla="*/ 0 w 149"/>
                <a:gd name="T3" fmla="*/ 75 h 149"/>
                <a:gd name="T4" fmla="*/ 75 w 149"/>
                <a:gd name="T5" fmla="*/ 0 h 149"/>
                <a:gd name="T6" fmla="*/ 149 w 149"/>
                <a:gd name="T7" fmla="*/ 75 h 149"/>
                <a:gd name="T8" fmla="*/ 75 w 149"/>
                <a:gd name="T9" fmla="*/ 149 h 149"/>
                <a:gd name="T10" fmla="*/ 75 w 149"/>
                <a:gd name="T11" fmla="*/ 8 h 149"/>
                <a:gd name="T12" fmla="*/ 8 w 149"/>
                <a:gd name="T13" fmla="*/ 75 h 149"/>
                <a:gd name="T14" fmla="*/ 75 w 149"/>
                <a:gd name="T15" fmla="*/ 141 h 149"/>
                <a:gd name="T16" fmla="*/ 141 w 149"/>
                <a:gd name="T17" fmla="*/ 75 h 149"/>
                <a:gd name="T18" fmla="*/ 75 w 149"/>
                <a:gd name="T19" fmla="*/ 8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9" h="149">
                  <a:moveTo>
                    <a:pt x="75" y="149"/>
                  </a:moveTo>
                  <a:cubicBezTo>
                    <a:pt x="34" y="149"/>
                    <a:pt x="0" y="116"/>
                    <a:pt x="0" y="75"/>
                  </a:cubicBezTo>
                  <a:cubicBezTo>
                    <a:pt x="0" y="34"/>
                    <a:pt x="34" y="0"/>
                    <a:pt x="75" y="0"/>
                  </a:cubicBezTo>
                  <a:cubicBezTo>
                    <a:pt x="116" y="0"/>
                    <a:pt x="149" y="34"/>
                    <a:pt x="149" y="75"/>
                  </a:cubicBezTo>
                  <a:cubicBezTo>
                    <a:pt x="149" y="116"/>
                    <a:pt x="116" y="149"/>
                    <a:pt x="75" y="149"/>
                  </a:cubicBezTo>
                  <a:close/>
                  <a:moveTo>
                    <a:pt x="75" y="8"/>
                  </a:moveTo>
                  <a:cubicBezTo>
                    <a:pt x="38" y="8"/>
                    <a:pt x="8" y="38"/>
                    <a:pt x="8" y="75"/>
                  </a:cubicBezTo>
                  <a:cubicBezTo>
                    <a:pt x="8" y="111"/>
                    <a:pt x="38" y="141"/>
                    <a:pt x="75" y="141"/>
                  </a:cubicBezTo>
                  <a:cubicBezTo>
                    <a:pt x="111" y="141"/>
                    <a:pt x="141" y="111"/>
                    <a:pt x="141" y="75"/>
                  </a:cubicBezTo>
                  <a:cubicBezTo>
                    <a:pt x="141" y="38"/>
                    <a:pt x="111" y="8"/>
                    <a:pt x="75" y="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Lato Light"/>
                <a:ea typeface="+mn-ea"/>
                <a:cs typeface="+mn-cs"/>
              </a:endParaRPr>
            </a:p>
          </p:txBody>
        </p:sp>
      </p:grpSp>
      <p:grpSp>
        <p:nvGrpSpPr>
          <p:cNvPr id="96" name="Group 2"/>
          <p:cNvGrpSpPr/>
          <p:nvPr/>
        </p:nvGrpSpPr>
        <p:grpSpPr>
          <a:xfrm>
            <a:off x="5000792" y="3881946"/>
            <a:ext cx="431670" cy="435370"/>
            <a:chOff x="5000792" y="3881946"/>
            <a:chExt cx="431670" cy="435370"/>
          </a:xfrm>
        </p:grpSpPr>
        <p:sp>
          <p:nvSpPr>
            <p:cNvPr id="97" name="Freeform 188"/>
            <p:cNvSpPr>
              <a:spLocks noEditPoints="1"/>
            </p:cNvSpPr>
            <p:nvPr/>
          </p:nvSpPr>
          <p:spPr bwMode="auto">
            <a:xfrm>
              <a:off x="5096993" y="4005280"/>
              <a:ext cx="128268" cy="189935"/>
            </a:xfrm>
            <a:custGeom>
              <a:avLst/>
              <a:gdLst>
                <a:gd name="T0" fmla="*/ 44 w 44"/>
                <a:gd name="T1" fmla="*/ 33 h 65"/>
                <a:gd name="T2" fmla="*/ 38 w 44"/>
                <a:gd name="T3" fmla="*/ 57 h 65"/>
                <a:gd name="T4" fmla="*/ 22 w 44"/>
                <a:gd name="T5" fmla="*/ 65 h 65"/>
                <a:gd name="T6" fmla="*/ 6 w 44"/>
                <a:gd name="T7" fmla="*/ 57 h 65"/>
                <a:gd name="T8" fmla="*/ 0 w 44"/>
                <a:gd name="T9" fmla="*/ 33 h 65"/>
                <a:gd name="T10" fmla="*/ 6 w 44"/>
                <a:gd name="T11" fmla="*/ 8 h 65"/>
                <a:gd name="T12" fmla="*/ 22 w 44"/>
                <a:gd name="T13" fmla="*/ 0 h 65"/>
                <a:gd name="T14" fmla="*/ 38 w 44"/>
                <a:gd name="T15" fmla="*/ 8 h 65"/>
                <a:gd name="T16" fmla="*/ 44 w 44"/>
                <a:gd name="T17" fmla="*/ 33 h 65"/>
                <a:gd name="T18" fmla="*/ 11 w 44"/>
                <a:gd name="T19" fmla="*/ 33 h 65"/>
                <a:gd name="T20" fmla="*/ 14 w 44"/>
                <a:gd name="T21" fmla="*/ 51 h 65"/>
                <a:gd name="T22" fmla="*/ 22 w 44"/>
                <a:gd name="T23" fmla="*/ 57 h 65"/>
                <a:gd name="T24" fmla="*/ 31 w 44"/>
                <a:gd name="T25" fmla="*/ 51 h 65"/>
                <a:gd name="T26" fmla="*/ 33 w 44"/>
                <a:gd name="T27" fmla="*/ 33 h 65"/>
                <a:gd name="T28" fmla="*/ 31 w 44"/>
                <a:gd name="T29" fmla="*/ 14 h 65"/>
                <a:gd name="T30" fmla="*/ 22 w 44"/>
                <a:gd name="T31" fmla="*/ 8 h 65"/>
                <a:gd name="T32" fmla="*/ 14 w 44"/>
                <a:gd name="T33" fmla="*/ 14 h 65"/>
                <a:gd name="T34" fmla="*/ 11 w 44"/>
                <a:gd name="T35" fmla="*/ 33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4" h="65">
                  <a:moveTo>
                    <a:pt x="44" y="33"/>
                  </a:moveTo>
                  <a:cubicBezTo>
                    <a:pt x="44" y="44"/>
                    <a:pt x="42" y="52"/>
                    <a:pt x="38" y="57"/>
                  </a:cubicBezTo>
                  <a:cubicBezTo>
                    <a:pt x="35" y="63"/>
                    <a:pt x="29" y="65"/>
                    <a:pt x="22" y="65"/>
                  </a:cubicBezTo>
                  <a:cubicBezTo>
                    <a:pt x="15" y="65"/>
                    <a:pt x="10" y="63"/>
                    <a:pt x="6" y="57"/>
                  </a:cubicBezTo>
                  <a:cubicBezTo>
                    <a:pt x="2" y="52"/>
                    <a:pt x="0" y="43"/>
                    <a:pt x="0" y="33"/>
                  </a:cubicBezTo>
                  <a:cubicBezTo>
                    <a:pt x="0" y="22"/>
                    <a:pt x="2" y="13"/>
                    <a:pt x="6" y="8"/>
                  </a:cubicBezTo>
                  <a:cubicBezTo>
                    <a:pt x="9" y="3"/>
                    <a:pt x="15" y="0"/>
                    <a:pt x="22" y="0"/>
                  </a:cubicBezTo>
                  <a:cubicBezTo>
                    <a:pt x="29" y="0"/>
                    <a:pt x="35" y="3"/>
                    <a:pt x="38" y="8"/>
                  </a:cubicBezTo>
                  <a:cubicBezTo>
                    <a:pt x="42" y="14"/>
                    <a:pt x="44" y="22"/>
                    <a:pt x="44" y="33"/>
                  </a:cubicBezTo>
                  <a:close/>
                  <a:moveTo>
                    <a:pt x="11" y="33"/>
                  </a:moveTo>
                  <a:cubicBezTo>
                    <a:pt x="11" y="41"/>
                    <a:pt x="12" y="48"/>
                    <a:pt x="14" y="51"/>
                  </a:cubicBezTo>
                  <a:cubicBezTo>
                    <a:pt x="15" y="55"/>
                    <a:pt x="18" y="57"/>
                    <a:pt x="22" y="57"/>
                  </a:cubicBezTo>
                  <a:cubicBezTo>
                    <a:pt x="26" y="57"/>
                    <a:pt x="29" y="55"/>
                    <a:pt x="31" y="51"/>
                  </a:cubicBezTo>
                  <a:cubicBezTo>
                    <a:pt x="32" y="47"/>
                    <a:pt x="33" y="41"/>
                    <a:pt x="33" y="33"/>
                  </a:cubicBezTo>
                  <a:cubicBezTo>
                    <a:pt x="33" y="24"/>
                    <a:pt x="32" y="18"/>
                    <a:pt x="31" y="14"/>
                  </a:cubicBezTo>
                  <a:cubicBezTo>
                    <a:pt x="29" y="10"/>
                    <a:pt x="26" y="8"/>
                    <a:pt x="22" y="8"/>
                  </a:cubicBezTo>
                  <a:cubicBezTo>
                    <a:pt x="18" y="8"/>
                    <a:pt x="15" y="10"/>
                    <a:pt x="14" y="14"/>
                  </a:cubicBezTo>
                  <a:cubicBezTo>
                    <a:pt x="12" y="18"/>
                    <a:pt x="11" y="24"/>
                    <a:pt x="11" y="3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Lato Light"/>
                <a:ea typeface="+mn-ea"/>
                <a:cs typeface="+mn-cs"/>
              </a:endParaRPr>
            </a:p>
          </p:txBody>
        </p:sp>
        <p:sp>
          <p:nvSpPr>
            <p:cNvPr id="98" name="Freeform 189"/>
            <p:cNvSpPr/>
            <p:nvPr/>
          </p:nvSpPr>
          <p:spPr bwMode="auto">
            <a:xfrm>
              <a:off x="5253628" y="4007747"/>
              <a:ext cx="78934" cy="187468"/>
            </a:xfrm>
            <a:custGeom>
              <a:avLst/>
              <a:gdLst>
                <a:gd name="T0" fmla="*/ 27 w 27"/>
                <a:gd name="T1" fmla="*/ 64 h 64"/>
                <a:gd name="T2" fmla="*/ 17 w 27"/>
                <a:gd name="T3" fmla="*/ 64 h 64"/>
                <a:gd name="T4" fmla="*/ 17 w 27"/>
                <a:gd name="T5" fmla="*/ 22 h 64"/>
                <a:gd name="T6" fmla="*/ 18 w 27"/>
                <a:gd name="T7" fmla="*/ 11 h 64"/>
                <a:gd name="T8" fmla="*/ 15 w 27"/>
                <a:gd name="T9" fmla="*/ 13 h 64"/>
                <a:gd name="T10" fmla="*/ 5 w 27"/>
                <a:gd name="T11" fmla="*/ 21 h 64"/>
                <a:gd name="T12" fmla="*/ 0 w 27"/>
                <a:gd name="T13" fmla="*/ 15 h 64"/>
                <a:gd name="T14" fmla="*/ 19 w 27"/>
                <a:gd name="T15" fmla="*/ 0 h 64"/>
                <a:gd name="T16" fmla="*/ 27 w 27"/>
                <a:gd name="T17" fmla="*/ 0 h 64"/>
                <a:gd name="T18" fmla="*/ 27 w 27"/>
                <a:gd name="T19" fmla="*/ 64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7" h="64">
                  <a:moveTo>
                    <a:pt x="27" y="64"/>
                  </a:moveTo>
                  <a:cubicBezTo>
                    <a:pt x="17" y="64"/>
                    <a:pt x="17" y="64"/>
                    <a:pt x="17" y="64"/>
                  </a:cubicBezTo>
                  <a:cubicBezTo>
                    <a:pt x="17" y="22"/>
                    <a:pt x="17" y="22"/>
                    <a:pt x="17" y="22"/>
                  </a:cubicBezTo>
                  <a:cubicBezTo>
                    <a:pt x="17" y="18"/>
                    <a:pt x="17" y="14"/>
                    <a:pt x="18" y="11"/>
                  </a:cubicBezTo>
                  <a:cubicBezTo>
                    <a:pt x="17" y="12"/>
                    <a:pt x="16" y="12"/>
                    <a:pt x="15" y="13"/>
                  </a:cubicBezTo>
                  <a:cubicBezTo>
                    <a:pt x="14" y="14"/>
                    <a:pt x="11" y="17"/>
                    <a:pt x="5" y="21"/>
                  </a:cubicBezTo>
                  <a:cubicBezTo>
                    <a:pt x="0" y="15"/>
                    <a:pt x="0" y="15"/>
                    <a:pt x="0" y="15"/>
                  </a:cubicBezTo>
                  <a:cubicBezTo>
                    <a:pt x="19" y="0"/>
                    <a:pt x="19" y="0"/>
                    <a:pt x="19" y="0"/>
                  </a:cubicBezTo>
                  <a:cubicBezTo>
                    <a:pt x="27" y="0"/>
                    <a:pt x="27" y="0"/>
                    <a:pt x="27" y="0"/>
                  </a:cubicBezTo>
                  <a:lnTo>
                    <a:pt x="27" y="64"/>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Lato Light"/>
                <a:ea typeface="+mn-ea"/>
                <a:cs typeface="+mn-cs"/>
              </a:endParaRPr>
            </a:p>
          </p:txBody>
        </p:sp>
        <p:sp>
          <p:nvSpPr>
            <p:cNvPr id="99" name="Freeform 190"/>
            <p:cNvSpPr>
              <a:spLocks noEditPoints="1"/>
            </p:cNvSpPr>
            <p:nvPr/>
          </p:nvSpPr>
          <p:spPr bwMode="auto">
            <a:xfrm>
              <a:off x="5000792" y="3881946"/>
              <a:ext cx="431670" cy="435370"/>
            </a:xfrm>
            <a:custGeom>
              <a:avLst/>
              <a:gdLst>
                <a:gd name="T0" fmla="*/ 74 w 148"/>
                <a:gd name="T1" fmla="*/ 149 h 149"/>
                <a:gd name="T2" fmla="*/ 0 w 148"/>
                <a:gd name="T3" fmla="*/ 75 h 149"/>
                <a:gd name="T4" fmla="*/ 74 w 148"/>
                <a:gd name="T5" fmla="*/ 0 h 149"/>
                <a:gd name="T6" fmla="*/ 148 w 148"/>
                <a:gd name="T7" fmla="*/ 75 h 149"/>
                <a:gd name="T8" fmla="*/ 74 w 148"/>
                <a:gd name="T9" fmla="*/ 149 h 149"/>
                <a:gd name="T10" fmla="*/ 74 w 148"/>
                <a:gd name="T11" fmla="*/ 8 h 149"/>
                <a:gd name="T12" fmla="*/ 8 w 148"/>
                <a:gd name="T13" fmla="*/ 75 h 149"/>
                <a:gd name="T14" fmla="*/ 74 w 148"/>
                <a:gd name="T15" fmla="*/ 141 h 149"/>
                <a:gd name="T16" fmla="*/ 140 w 148"/>
                <a:gd name="T17" fmla="*/ 75 h 149"/>
                <a:gd name="T18" fmla="*/ 74 w 148"/>
                <a:gd name="T19" fmla="*/ 8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8" h="149">
                  <a:moveTo>
                    <a:pt x="74" y="149"/>
                  </a:moveTo>
                  <a:cubicBezTo>
                    <a:pt x="33" y="149"/>
                    <a:pt x="0" y="116"/>
                    <a:pt x="0" y="75"/>
                  </a:cubicBezTo>
                  <a:cubicBezTo>
                    <a:pt x="0" y="34"/>
                    <a:pt x="33" y="0"/>
                    <a:pt x="74" y="0"/>
                  </a:cubicBezTo>
                  <a:cubicBezTo>
                    <a:pt x="115" y="0"/>
                    <a:pt x="148" y="34"/>
                    <a:pt x="148" y="75"/>
                  </a:cubicBezTo>
                  <a:cubicBezTo>
                    <a:pt x="148" y="116"/>
                    <a:pt x="115" y="149"/>
                    <a:pt x="74" y="149"/>
                  </a:cubicBezTo>
                  <a:close/>
                  <a:moveTo>
                    <a:pt x="74" y="8"/>
                  </a:moveTo>
                  <a:cubicBezTo>
                    <a:pt x="37" y="8"/>
                    <a:pt x="8" y="38"/>
                    <a:pt x="8" y="75"/>
                  </a:cubicBezTo>
                  <a:cubicBezTo>
                    <a:pt x="8" y="111"/>
                    <a:pt x="37" y="141"/>
                    <a:pt x="74" y="141"/>
                  </a:cubicBezTo>
                  <a:cubicBezTo>
                    <a:pt x="110" y="141"/>
                    <a:pt x="140" y="111"/>
                    <a:pt x="140" y="75"/>
                  </a:cubicBezTo>
                  <a:cubicBezTo>
                    <a:pt x="140" y="38"/>
                    <a:pt x="110" y="8"/>
                    <a:pt x="74" y="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prstClr val="black"/>
                </a:solidFill>
                <a:effectLst/>
                <a:uLnTx/>
                <a:uFillTx/>
                <a:latin typeface="Lato Light"/>
                <a:ea typeface="+mn-ea"/>
                <a:cs typeface="+mn-cs"/>
              </a:endParaRPr>
            </a:p>
          </p:txBody>
        </p:sp>
      </p:grpSp>
      <p:sp>
        <p:nvSpPr>
          <p:cNvPr id="103" name="文本框 88"/>
          <p:cNvSpPr txBox="1"/>
          <p:nvPr/>
        </p:nvSpPr>
        <p:spPr>
          <a:xfrm>
            <a:off x="944353" y="2403699"/>
            <a:ext cx="2517256" cy="932563"/>
          </a:xfrm>
          <a:prstGeom prst="rect">
            <a:avLst/>
          </a:prstGeom>
          <a:noFill/>
        </p:spPr>
        <p:txBody>
          <a:bodyPr wrap="square" rtlCol="0">
            <a:spAutoFit/>
          </a:bodyPr>
          <a:lstStyle>
            <a:defPPr>
              <a:defRPr lang="zh-CN"/>
            </a:defPPr>
            <a:lvl1pPr algn="r">
              <a:lnSpc>
                <a:spcPct val="150000"/>
              </a:lnSpc>
              <a:defRPr sz="1400">
                <a:solidFill>
                  <a:schemeClr val="bg1">
                    <a:lumMod val="85000"/>
                  </a:schemeClr>
                </a:solidFill>
                <a:latin typeface="微软雅黑" panose="020B0503020204020204" pitchFamily="34" charset="-122"/>
                <a:ea typeface="微软雅黑" panose="020B0503020204020204" pitchFamily="34" charset="-122"/>
              </a:defRPr>
            </a:lvl1pPr>
          </a:lstStyle>
          <a:p>
            <a:pPr algn="just">
              <a:lnSpc>
                <a:spcPct val="130000"/>
              </a:lnSpc>
            </a:pPr>
            <a:r>
              <a:rPr lang="zh-CN" altLang="en-US" dirty="0">
                <a:solidFill>
                  <a:schemeClr val="tx1">
                    <a:lumMod val="85000"/>
                    <a:lumOff val="15000"/>
                  </a:schemeClr>
                </a:solidFill>
                <a:cs typeface="+mn-ea"/>
                <a:sym typeface="+mn-lt"/>
              </a:rPr>
              <a:t>点击此处输入具体内容</a:t>
            </a:r>
            <a:r>
              <a:rPr lang="en-US" altLang="zh-CN" dirty="0">
                <a:solidFill>
                  <a:schemeClr val="tx1">
                    <a:lumMod val="85000"/>
                    <a:lumOff val="15000"/>
                  </a:schemeClr>
                </a:solidFill>
                <a:cs typeface="+mn-ea"/>
                <a:sym typeface="+mn-lt"/>
              </a:rPr>
              <a:t>,</a:t>
            </a:r>
            <a:r>
              <a:rPr lang="zh-CN" altLang="en-US" dirty="0">
                <a:solidFill>
                  <a:schemeClr val="tx1">
                    <a:lumMod val="85000"/>
                    <a:lumOff val="15000"/>
                  </a:schemeClr>
                </a:solidFill>
              </a:rPr>
              <a:t>听风吹雨</a:t>
            </a:r>
            <a:r>
              <a:rPr lang="en-US" altLang="zh-CN" dirty="0">
                <a:solidFill>
                  <a:schemeClr val="tx1">
                    <a:lumMod val="85000"/>
                    <a:lumOff val="15000"/>
                  </a:schemeClr>
                </a:solidFill>
              </a:rPr>
              <a:t>,</a:t>
            </a:r>
            <a:r>
              <a:rPr lang="zh-CN" altLang="en-US" dirty="0">
                <a:solidFill>
                  <a:schemeClr val="tx1">
                    <a:lumMod val="85000"/>
                    <a:lumOff val="15000"/>
                  </a:schemeClr>
                </a:solidFill>
              </a:rPr>
              <a:t>为您的演讲加分添彩</a:t>
            </a:r>
            <a:r>
              <a:rPr lang="en-US" altLang="zh-CN" dirty="0">
                <a:solidFill>
                  <a:schemeClr val="tx1">
                    <a:lumMod val="85000"/>
                    <a:lumOff val="15000"/>
                  </a:schemeClr>
                </a:solidFill>
              </a:rPr>
              <a:t>!</a:t>
            </a:r>
            <a:r>
              <a:rPr lang="zh-CN" altLang="en-US" dirty="0">
                <a:solidFill>
                  <a:schemeClr val="tx1">
                    <a:lumMod val="85000"/>
                    <a:lumOff val="15000"/>
                  </a:schemeClr>
                </a:solidFill>
                <a:cs typeface="+mn-ea"/>
                <a:sym typeface="+mn-lt"/>
              </a:rPr>
              <a:t>点击此处输入具体内容</a:t>
            </a:r>
            <a:endParaRPr lang="zh-CN" altLang="en-US" dirty="0">
              <a:solidFill>
                <a:schemeClr val="tx1">
                  <a:lumMod val="85000"/>
                  <a:lumOff val="15000"/>
                </a:schemeClr>
              </a:solidFill>
            </a:endParaRPr>
          </a:p>
        </p:txBody>
      </p:sp>
      <p:sp>
        <p:nvSpPr>
          <p:cNvPr id="104" name="TextBox 81"/>
          <p:cNvSpPr txBox="1"/>
          <p:nvPr/>
        </p:nvSpPr>
        <p:spPr>
          <a:xfrm>
            <a:off x="950702" y="2011124"/>
            <a:ext cx="1368151" cy="400110"/>
          </a:xfrm>
          <a:prstGeom prst="rect">
            <a:avLst/>
          </a:prstGeom>
          <a:noFill/>
        </p:spPr>
        <p:txBody>
          <a:bodyPr wrap="square" rtlCol="0">
            <a:spAutoFit/>
          </a:bodyPr>
          <a:lstStyle/>
          <a:p>
            <a:r>
              <a:rPr lang="zh-CN" altLang="en-US" sz="2000" b="1" dirty="0">
                <a:solidFill>
                  <a:srgbClr val="7B77FF"/>
                </a:solidFill>
                <a:latin typeface="微软雅黑" panose="020B0503020204020204" pitchFamily="34" charset="-122"/>
                <a:ea typeface="微软雅黑" panose="020B0503020204020204" pitchFamily="34" charset="-122"/>
              </a:rPr>
              <a:t>人才培养</a:t>
            </a:r>
          </a:p>
        </p:txBody>
      </p:sp>
      <p:sp>
        <p:nvSpPr>
          <p:cNvPr id="105" name="文本框 88"/>
          <p:cNvSpPr txBox="1"/>
          <p:nvPr/>
        </p:nvSpPr>
        <p:spPr>
          <a:xfrm>
            <a:off x="2341353" y="4765899"/>
            <a:ext cx="2517256" cy="932563"/>
          </a:xfrm>
          <a:prstGeom prst="rect">
            <a:avLst/>
          </a:prstGeom>
          <a:noFill/>
        </p:spPr>
        <p:txBody>
          <a:bodyPr wrap="square" rtlCol="0">
            <a:spAutoFit/>
          </a:bodyPr>
          <a:lstStyle>
            <a:defPPr>
              <a:defRPr lang="zh-CN"/>
            </a:defPPr>
            <a:lvl1pPr algn="r">
              <a:lnSpc>
                <a:spcPct val="150000"/>
              </a:lnSpc>
              <a:defRPr sz="1400">
                <a:solidFill>
                  <a:schemeClr val="bg1">
                    <a:lumMod val="85000"/>
                  </a:schemeClr>
                </a:solidFill>
                <a:latin typeface="微软雅黑" panose="020B0503020204020204" pitchFamily="34" charset="-122"/>
                <a:ea typeface="微软雅黑" panose="020B0503020204020204" pitchFamily="34" charset="-122"/>
              </a:defRPr>
            </a:lvl1pPr>
          </a:lstStyle>
          <a:p>
            <a:pPr algn="just">
              <a:lnSpc>
                <a:spcPct val="130000"/>
              </a:lnSpc>
            </a:pPr>
            <a:r>
              <a:rPr lang="zh-CN" altLang="en-US" dirty="0">
                <a:solidFill>
                  <a:schemeClr val="tx1">
                    <a:lumMod val="85000"/>
                    <a:lumOff val="15000"/>
                  </a:schemeClr>
                </a:solidFill>
                <a:cs typeface="+mn-ea"/>
                <a:sym typeface="+mn-lt"/>
              </a:rPr>
              <a:t>点击此处输入具体内容</a:t>
            </a:r>
            <a:r>
              <a:rPr lang="en-US" altLang="zh-CN" dirty="0">
                <a:solidFill>
                  <a:schemeClr val="tx1">
                    <a:lumMod val="85000"/>
                    <a:lumOff val="15000"/>
                  </a:schemeClr>
                </a:solidFill>
                <a:cs typeface="+mn-ea"/>
                <a:sym typeface="+mn-lt"/>
              </a:rPr>
              <a:t>,</a:t>
            </a:r>
            <a:r>
              <a:rPr lang="zh-CN" altLang="en-US" dirty="0">
                <a:solidFill>
                  <a:schemeClr val="tx1">
                    <a:lumMod val="85000"/>
                    <a:lumOff val="15000"/>
                  </a:schemeClr>
                </a:solidFill>
              </a:rPr>
              <a:t>听风吹雨</a:t>
            </a:r>
            <a:r>
              <a:rPr lang="en-US" altLang="zh-CN" dirty="0">
                <a:solidFill>
                  <a:schemeClr val="tx1">
                    <a:lumMod val="85000"/>
                    <a:lumOff val="15000"/>
                  </a:schemeClr>
                </a:solidFill>
              </a:rPr>
              <a:t>,</a:t>
            </a:r>
            <a:r>
              <a:rPr lang="zh-CN" altLang="en-US" dirty="0">
                <a:solidFill>
                  <a:schemeClr val="tx1">
                    <a:lumMod val="85000"/>
                    <a:lumOff val="15000"/>
                  </a:schemeClr>
                </a:solidFill>
              </a:rPr>
              <a:t>为您的演讲加分添彩</a:t>
            </a:r>
            <a:r>
              <a:rPr lang="en-US" altLang="zh-CN" dirty="0">
                <a:solidFill>
                  <a:schemeClr val="tx1">
                    <a:lumMod val="85000"/>
                    <a:lumOff val="15000"/>
                  </a:schemeClr>
                </a:solidFill>
              </a:rPr>
              <a:t>!</a:t>
            </a:r>
            <a:r>
              <a:rPr lang="zh-CN" altLang="en-US" dirty="0">
                <a:solidFill>
                  <a:schemeClr val="tx1">
                    <a:lumMod val="85000"/>
                    <a:lumOff val="15000"/>
                  </a:schemeClr>
                </a:solidFill>
                <a:cs typeface="+mn-ea"/>
                <a:sym typeface="+mn-lt"/>
              </a:rPr>
              <a:t>点击此处输入具体内容</a:t>
            </a:r>
            <a:endParaRPr lang="zh-CN" altLang="en-US" dirty="0">
              <a:solidFill>
                <a:schemeClr val="tx1">
                  <a:lumMod val="85000"/>
                  <a:lumOff val="15000"/>
                </a:schemeClr>
              </a:solidFill>
            </a:endParaRPr>
          </a:p>
        </p:txBody>
      </p:sp>
      <p:sp>
        <p:nvSpPr>
          <p:cNvPr id="106" name="TextBox 81"/>
          <p:cNvSpPr txBox="1"/>
          <p:nvPr/>
        </p:nvSpPr>
        <p:spPr>
          <a:xfrm>
            <a:off x="2347702" y="4373324"/>
            <a:ext cx="1368151" cy="400110"/>
          </a:xfrm>
          <a:prstGeom prst="rect">
            <a:avLst/>
          </a:prstGeom>
          <a:noFill/>
        </p:spPr>
        <p:txBody>
          <a:bodyPr wrap="square" rtlCol="0">
            <a:spAutoFit/>
          </a:bodyPr>
          <a:lstStyle/>
          <a:p>
            <a:r>
              <a:rPr lang="zh-CN" altLang="en-US" sz="2000" b="1" dirty="0">
                <a:solidFill>
                  <a:srgbClr val="7B77FF"/>
                </a:solidFill>
                <a:latin typeface="微软雅黑" panose="020B0503020204020204" pitchFamily="34" charset="-122"/>
                <a:ea typeface="微软雅黑" panose="020B0503020204020204" pitchFamily="34" charset="-122"/>
              </a:rPr>
              <a:t>物资购买</a:t>
            </a:r>
          </a:p>
        </p:txBody>
      </p:sp>
      <p:sp>
        <p:nvSpPr>
          <p:cNvPr id="107" name="文本框 88"/>
          <p:cNvSpPr txBox="1"/>
          <p:nvPr/>
        </p:nvSpPr>
        <p:spPr>
          <a:xfrm>
            <a:off x="8945353" y="2924399"/>
            <a:ext cx="2517256" cy="932563"/>
          </a:xfrm>
          <a:prstGeom prst="rect">
            <a:avLst/>
          </a:prstGeom>
          <a:noFill/>
        </p:spPr>
        <p:txBody>
          <a:bodyPr wrap="square" rtlCol="0">
            <a:spAutoFit/>
          </a:bodyPr>
          <a:lstStyle>
            <a:defPPr>
              <a:defRPr lang="zh-CN"/>
            </a:defPPr>
            <a:lvl1pPr algn="r">
              <a:lnSpc>
                <a:spcPct val="150000"/>
              </a:lnSpc>
              <a:defRPr sz="1400">
                <a:solidFill>
                  <a:schemeClr val="bg1">
                    <a:lumMod val="85000"/>
                  </a:schemeClr>
                </a:solidFill>
                <a:latin typeface="微软雅黑" panose="020B0503020204020204" pitchFamily="34" charset="-122"/>
                <a:ea typeface="微软雅黑" panose="020B0503020204020204" pitchFamily="34" charset="-122"/>
              </a:defRPr>
            </a:lvl1pPr>
          </a:lstStyle>
          <a:p>
            <a:pPr algn="just">
              <a:lnSpc>
                <a:spcPct val="130000"/>
              </a:lnSpc>
            </a:pPr>
            <a:r>
              <a:rPr lang="zh-CN" altLang="en-US" dirty="0">
                <a:solidFill>
                  <a:schemeClr val="tx1">
                    <a:lumMod val="85000"/>
                    <a:lumOff val="15000"/>
                  </a:schemeClr>
                </a:solidFill>
                <a:cs typeface="+mn-ea"/>
                <a:sym typeface="+mn-lt"/>
              </a:rPr>
              <a:t>点击此处输入具体内容</a:t>
            </a:r>
            <a:r>
              <a:rPr lang="en-US" altLang="zh-CN" dirty="0">
                <a:solidFill>
                  <a:schemeClr val="tx1">
                    <a:lumMod val="85000"/>
                    <a:lumOff val="15000"/>
                  </a:schemeClr>
                </a:solidFill>
                <a:cs typeface="+mn-ea"/>
                <a:sym typeface="+mn-lt"/>
              </a:rPr>
              <a:t>,</a:t>
            </a:r>
            <a:r>
              <a:rPr lang="zh-CN" altLang="en-US" dirty="0">
                <a:solidFill>
                  <a:schemeClr val="tx1">
                    <a:lumMod val="85000"/>
                    <a:lumOff val="15000"/>
                  </a:schemeClr>
                </a:solidFill>
              </a:rPr>
              <a:t>听风吹雨</a:t>
            </a:r>
            <a:r>
              <a:rPr lang="en-US" altLang="zh-CN" dirty="0">
                <a:solidFill>
                  <a:schemeClr val="tx1">
                    <a:lumMod val="85000"/>
                    <a:lumOff val="15000"/>
                  </a:schemeClr>
                </a:solidFill>
              </a:rPr>
              <a:t>,</a:t>
            </a:r>
            <a:r>
              <a:rPr lang="zh-CN" altLang="en-US" dirty="0">
                <a:solidFill>
                  <a:schemeClr val="tx1">
                    <a:lumMod val="85000"/>
                    <a:lumOff val="15000"/>
                  </a:schemeClr>
                </a:solidFill>
              </a:rPr>
              <a:t>为您的演讲加分添彩</a:t>
            </a:r>
            <a:r>
              <a:rPr lang="en-US" altLang="zh-CN" dirty="0">
                <a:solidFill>
                  <a:schemeClr val="tx1">
                    <a:lumMod val="85000"/>
                    <a:lumOff val="15000"/>
                  </a:schemeClr>
                </a:solidFill>
              </a:rPr>
              <a:t>!</a:t>
            </a:r>
            <a:r>
              <a:rPr lang="zh-CN" altLang="en-US" dirty="0">
                <a:solidFill>
                  <a:schemeClr val="tx1">
                    <a:lumMod val="85000"/>
                    <a:lumOff val="15000"/>
                  </a:schemeClr>
                </a:solidFill>
                <a:cs typeface="+mn-ea"/>
                <a:sym typeface="+mn-lt"/>
              </a:rPr>
              <a:t>点击此处输入具体内容</a:t>
            </a:r>
            <a:endParaRPr lang="zh-CN" altLang="en-US" dirty="0">
              <a:solidFill>
                <a:schemeClr val="tx1">
                  <a:lumMod val="85000"/>
                  <a:lumOff val="15000"/>
                </a:schemeClr>
              </a:solidFill>
            </a:endParaRPr>
          </a:p>
        </p:txBody>
      </p:sp>
      <p:sp>
        <p:nvSpPr>
          <p:cNvPr id="108" name="TextBox 81"/>
          <p:cNvSpPr txBox="1"/>
          <p:nvPr/>
        </p:nvSpPr>
        <p:spPr>
          <a:xfrm>
            <a:off x="8951702" y="2531824"/>
            <a:ext cx="1368151" cy="400110"/>
          </a:xfrm>
          <a:prstGeom prst="rect">
            <a:avLst/>
          </a:prstGeom>
          <a:noFill/>
        </p:spPr>
        <p:txBody>
          <a:bodyPr wrap="square" rtlCol="0">
            <a:spAutoFit/>
          </a:bodyPr>
          <a:lstStyle/>
          <a:p>
            <a:r>
              <a:rPr lang="zh-CN" altLang="en-US" sz="2000" b="1" dirty="0">
                <a:solidFill>
                  <a:srgbClr val="7B77FF"/>
                </a:solidFill>
                <a:latin typeface="微软雅黑" panose="020B0503020204020204" pitchFamily="34" charset="-122"/>
                <a:ea typeface="微软雅黑" panose="020B0503020204020204" pitchFamily="34" charset="-122"/>
              </a:rPr>
              <a:t>营销费用</a:t>
            </a:r>
          </a:p>
        </p:txBody>
      </p:sp>
      <p:sp>
        <p:nvSpPr>
          <p:cNvPr id="64" name="TextBox 17"/>
          <p:cNvSpPr txBox="1"/>
          <p:nvPr/>
        </p:nvSpPr>
        <p:spPr>
          <a:xfrm>
            <a:off x="1096583" y="236449"/>
            <a:ext cx="1620957" cy="523220"/>
          </a:xfrm>
          <a:prstGeom prst="rect">
            <a:avLst/>
          </a:prstGeom>
          <a:noFill/>
        </p:spPr>
        <p:txBody>
          <a:bodyPr wrap="none" rtlCol="0">
            <a:spAutoFit/>
          </a:bodyPr>
          <a:lstStyle/>
          <a:p>
            <a:r>
              <a:rPr lang="zh-CN" altLang="en-US" sz="2800" b="1" dirty="0">
                <a:solidFill>
                  <a:srgbClr val="7B77FF"/>
                </a:solidFill>
                <a:latin typeface="微软雅黑" panose="020B0503020204020204" pitchFamily="34" charset="-122"/>
                <a:ea typeface="微软雅黑" panose="020B0503020204020204" pitchFamily="34" charset="-122"/>
                <a:sym typeface="+mn-lt"/>
              </a:rPr>
              <a:t>融资用途</a:t>
            </a:r>
          </a:p>
        </p:txBody>
      </p:sp>
      <p:sp>
        <p:nvSpPr>
          <p:cNvPr id="65" name="任意多边形: 形状 64"/>
          <p:cNvSpPr/>
          <p:nvPr/>
        </p:nvSpPr>
        <p:spPr>
          <a:xfrm rot="6873902">
            <a:off x="350857" y="166657"/>
            <a:ext cx="636191" cy="662805"/>
          </a:xfrm>
          <a:custGeom>
            <a:avLst/>
            <a:gdLst>
              <a:gd name="connsiteX0" fmla="*/ 613277 w 3866328"/>
              <a:gd name="connsiteY0" fmla="*/ 140207 h 4172679"/>
              <a:gd name="connsiteX1" fmla="*/ 2546080 w 3866328"/>
              <a:gd name="connsiteY1" fmla="*/ 399531 h 4172679"/>
              <a:gd name="connsiteX2" fmla="*/ 3805207 w 3866328"/>
              <a:gd name="connsiteY2" fmla="*/ 1545372 h 4172679"/>
              <a:gd name="connsiteX3" fmla="*/ 3807012 w 3866328"/>
              <a:gd name="connsiteY3" fmla="*/ 1550368 h 4172679"/>
              <a:gd name="connsiteX4" fmla="*/ 3829988 w 3866328"/>
              <a:gd name="connsiteY4" fmla="*/ 1589517 h 4172679"/>
              <a:gd name="connsiteX5" fmla="*/ 3865844 w 3866328"/>
              <a:gd name="connsiteY5" fmla="*/ 1770949 h 4172679"/>
              <a:gd name="connsiteX6" fmla="*/ 3864378 w 3866328"/>
              <a:gd name="connsiteY6" fmla="*/ 1791606 h 4172679"/>
              <a:gd name="connsiteX7" fmla="*/ 3866328 w 3866328"/>
              <a:gd name="connsiteY7" fmla="*/ 1834775 h 4172679"/>
              <a:gd name="connsiteX8" fmla="*/ 3853401 w 3866328"/>
              <a:gd name="connsiteY8" fmla="*/ 1920995 h 4172679"/>
              <a:gd name="connsiteX9" fmla="*/ 3843093 w 3866328"/>
              <a:gd name="connsiteY9" fmla="*/ 1947820 h 4172679"/>
              <a:gd name="connsiteX10" fmla="*/ 3834969 w 3866328"/>
              <a:gd name="connsiteY10" fmla="*/ 1986353 h 4172679"/>
              <a:gd name="connsiteX11" fmla="*/ 2672420 w 3866328"/>
              <a:gd name="connsiteY11" fmla="*/ 3433435 h 4172679"/>
              <a:gd name="connsiteX12" fmla="*/ 856034 w 3866328"/>
              <a:gd name="connsiteY12" fmla="*/ 4165915 h 4172679"/>
              <a:gd name="connsiteX13" fmla="*/ 774152 w 3866328"/>
              <a:gd name="connsiteY13" fmla="*/ 4149628 h 4172679"/>
              <a:gd name="connsiteX14" fmla="*/ 763689 w 3866328"/>
              <a:gd name="connsiteY14" fmla="*/ 4148356 h 4172679"/>
              <a:gd name="connsiteX15" fmla="*/ 758900 w 3866328"/>
              <a:gd name="connsiteY15" fmla="*/ 4146595 h 4172679"/>
              <a:gd name="connsiteX16" fmla="*/ 753837 w 3866328"/>
              <a:gd name="connsiteY16" fmla="*/ 4145587 h 4172679"/>
              <a:gd name="connsiteX17" fmla="*/ 691610 w 3866328"/>
              <a:gd name="connsiteY17" fmla="*/ 4121853 h 4172679"/>
              <a:gd name="connsiteX18" fmla="*/ 679226 w 3866328"/>
              <a:gd name="connsiteY18" fmla="*/ 4117300 h 4172679"/>
              <a:gd name="connsiteX19" fmla="*/ 678511 w 3866328"/>
              <a:gd name="connsiteY19" fmla="*/ 4116857 h 4172679"/>
              <a:gd name="connsiteX20" fmla="*/ 664236 w 3866328"/>
              <a:gd name="connsiteY20" fmla="*/ 4111412 h 4172679"/>
              <a:gd name="connsiteX21" fmla="*/ 588310 w 3866328"/>
              <a:gd name="connsiteY21" fmla="*/ 4063104 h 4172679"/>
              <a:gd name="connsiteX22" fmla="*/ 556369 w 3866328"/>
              <a:gd name="connsiteY22" fmla="*/ 4030352 h 4172679"/>
              <a:gd name="connsiteX23" fmla="*/ 519547 w 3866328"/>
              <a:gd name="connsiteY23" fmla="*/ 3997884 h 4172679"/>
              <a:gd name="connsiteX24" fmla="*/ 0 w 3866328"/>
              <a:gd name="connsiteY24" fmla="*/ 2109537 h 4172679"/>
              <a:gd name="connsiteX25" fmla="*/ 597702 w 3866328"/>
              <a:gd name="connsiteY25" fmla="*/ 152275 h 4172679"/>
              <a:gd name="connsiteX26" fmla="*/ 605929 w 3866328"/>
              <a:gd name="connsiteY26" fmla="*/ 147179 h 4172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66328" h="4172679">
                <a:moveTo>
                  <a:pt x="613277" y="140207"/>
                </a:moveTo>
                <a:cubicBezTo>
                  <a:pt x="942882" y="-114697"/>
                  <a:pt x="1743763" y="-18409"/>
                  <a:pt x="2546080" y="399531"/>
                </a:cubicBezTo>
                <a:cubicBezTo>
                  <a:pt x="3176472" y="727912"/>
                  <a:pt x="3643634" y="1169373"/>
                  <a:pt x="3805207" y="1545372"/>
                </a:cubicBezTo>
                <a:lnTo>
                  <a:pt x="3807012" y="1550368"/>
                </a:lnTo>
                <a:lnTo>
                  <a:pt x="3829988" y="1589517"/>
                </a:lnTo>
                <a:cubicBezTo>
                  <a:pt x="3853560" y="1643474"/>
                  <a:pt x="3865262" y="1704381"/>
                  <a:pt x="3865844" y="1770949"/>
                </a:cubicBezTo>
                <a:lnTo>
                  <a:pt x="3864378" y="1791606"/>
                </a:lnTo>
                <a:lnTo>
                  <a:pt x="3866328" y="1834775"/>
                </a:lnTo>
                <a:cubicBezTo>
                  <a:pt x="3864901" y="1864503"/>
                  <a:pt x="3860627" y="1893288"/>
                  <a:pt x="3853401" y="1920995"/>
                </a:cubicBezTo>
                <a:lnTo>
                  <a:pt x="3843093" y="1947820"/>
                </a:lnTo>
                <a:lnTo>
                  <a:pt x="3834969" y="1986353"/>
                </a:lnTo>
                <a:cubicBezTo>
                  <a:pt x="3719934" y="2407688"/>
                  <a:pt x="3291040" y="2961393"/>
                  <a:pt x="2672420" y="3433435"/>
                </a:cubicBezTo>
                <a:cubicBezTo>
                  <a:pt x="1997562" y="3948390"/>
                  <a:pt x="1288580" y="4219908"/>
                  <a:pt x="856034" y="4165915"/>
                </a:cubicBezTo>
                <a:lnTo>
                  <a:pt x="774152" y="4149628"/>
                </a:lnTo>
                <a:lnTo>
                  <a:pt x="763689" y="4148356"/>
                </a:lnTo>
                <a:lnTo>
                  <a:pt x="758900" y="4146595"/>
                </a:lnTo>
                <a:lnTo>
                  <a:pt x="753837" y="4145587"/>
                </a:lnTo>
                <a:lnTo>
                  <a:pt x="691610" y="4121853"/>
                </a:lnTo>
                <a:lnTo>
                  <a:pt x="679226" y="4117300"/>
                </a:lnTo>
                <a:lnTo>
                  <a:pt x="678511" y="4116857"/>
                </a:lnTo>
                <a:lnTo>
                  <a:pt x="664236" y="4111412"/>
                </a:lnTo>
                <a:cubicBezTo>
                  <a:pt x="636588" y="4097681"/>
                  <a:pt x="611219" y="4081594"/>
                  <a:pt x="588310" y="4063104"/>
                </a:cubicBezTo>
                <a:lnTo>
                  <a:pt x="556369" y="4030352"/>
                </a:lnTo>
                <a:lnTo>
                  <a:pt x="519547" y="3997884"/>
                </a:lnTo>
                <a:cubicBezTo>
                  <a:pt x="214231" y="3686768"/>
                  <a:pt x="0" y="2958426"/>
                  <a:pt x="0" y="2109537"/>
                </a:cubicBezTo>
                <a:cubicBezTo>
                  <a:pt x="0" y="1189907"/>
                  <a:pt x="251424" y="411752"/>
                  <a:pt x="597702" y="152275"/>
                </a:cubicBezTo>
                <a:lnTo>
                  <a:pt x="605929" y="147179"/>
                </a:lnTo>
                <a:close/>
              </a:path>
            </a:pathLst>
          </a:custGeom>
          <a:gradFill>
            <a:gsLst>
              <a:gs pos="97000">
                <a:srgbClr val="9D8EFF"/>
              </a:gs>
              <a:gs pos="1770">
                <a:srgbClr val="D194D6"/>
              </a:gs>
              <a:gs pos="44000">
                <a:srgbClr val="75C2F6"/>
              </a:gs>
            </a:gsLst>
            <a:lin ang="2400000" scaled="0"/>
          </a:gradFill>
          <a:ln>
            <a:noFill/>
          </a:ln>
          <a:effectLst>
            <a:outerShdw blurRad="762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down)">
                                      <p:cBhvr>
                                        <p:cTn id="7" dur="500"/>
                                        <p:tgtEl>
                                          <p:spTgt spid="32"/>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71"/>
                                        </p:tgtEl>
                                        <p:attrNameLst>
                                          <p:attrName>style.visibility</p:attrName>
                                        </p:attrNameLst>
                                      </p:cBhvr>
                                      <p:to>
                                        <p:strVal val="visible"/>
                                      </p:to>
                                    </p:set>
                                    <p:anim calcmode="lin" valueType="num">
                                      <p:cBhvr>
                                        <p:cTn id="11" dur="500" fill="hold"/>
                                        <p:tgtEl>
                                          <p:spTgt spid="71"/>
                                        </p:tgtEl>
                                        <p:attrNameLst>
                                          <p:attrName>ppt_w</p:attrName>
                                        </p:attrNameLst>
                                      </p:cBhvr>
                                      <p:tavLst>
                                        <p:tav tm="0">
                                          <p:val>
                                            <p:fltVal val="0"/>
                                          </p:val>
                                        </p:tav>
                                        <p:tav tm="100000">
                                          <p:val>
                                            <p:strVal val="#ppt_w"/>
                                          </p:val>
                                        </p:tav>
                                      </p:tavLst>
                                    </p:anim>
                                    <p:anim calcmode="lin" valueType="num">
                                      <p:cBhvr>
                                        <p:cTn id="12" dur="500" fill="hold"/>
                                        <p:tgtEl>
                                          <p:spTgt spid="71"/>
                                        </p:tgtEl>
                                        <p:attrNameLst>
                                          <p:attrName>ppt_h</p:attrName>
                                        </p:attrNameLst>
                                      </p:cBhvr>
                                      <p:tavLst>
                                        <p:tav tm="0">
                                          <p:val>
                                            <p:fltVal val="0"/>
                                          </p:val>
                                        </p:tav>
                                        <p:tav tm="100000">
                                          <p:val>
                                            <p:strVal val="#ppt_h"/>
                                          </p:val>
                                        </p:tav>
                                      </p:tavLst>
                                    </p:anim>
                                    <p:animEffect transition="in" filter="fade">
                                      <p:cBhvr>
                                        <p:cTn id="13" dur="500"/>
                                        <p:tgtEl>
                                          <p:spTgt spid="71"/>
                                        </p:tgtEl>
                                      </p:cBhvr>
                                    </p:animEffect>
                                  </p:childTnLst>
                                </p:cTn>
                              </p:par>
                              <p:par>
                                <p:cTn id="14" presetID="53" presetClass="entr" presetSubtype="16" fill="hold" nodeType="withEffect">
                                  <p:stCondLst>
                                    <p:cond delay="0"/>
                                  </p:stCondLst>
                                  <p:childTnLst>
                                    <p:set>
                                      <p:cBhvr>
                                        <p:cTn id="15" dur="1" fill="hold">
                                          <p:stCondLst>
                                            <p:cond delay="0"/>
                                          </p:stCondLst>
                                        </p:cTn>
                                        <p:tgtEl>
                                          <p:spTgt spid="77"/>
                                        </p:tgtEl>
                                        <p:attrNameLst>
                                          <p:attrName>style.visibility</p:attrName>
                                        </p:attrNameLst>
                                      </p:cBhvr>
                                      <p:to>
                                        <p:strVal val="visible"/>
                                      </p:to>
                                    </p:set>
                                    <p:anim calcmode="lin" valueType="num">
                                      <p:cBhvr>
                                        <p:cTn id="16" dur="500" fill="hold"/>
                                        <p:tgtEl>
                                          <p:spTgt spid="77"/>
                                        </p:tgtEl>
                                        <p:attrNameLst>
                                          <p:attrName>ppt_w</p:attrName>
                                        </p:attrNameLst>
                                      </p:cBhvr>
                                      <p:tavLst>
                                        <p:tav tm="0">
                                          <p:val>
                                            <p:fltVal val="0"/>
                                          </p:val>
                                        </p:tav>
                                        <p:tav tm="100000">
                                          <p:val>
                                            <p:strVal val="#ppt_w"/>
                                          </p:val>
                                        </p:tav>
                                      </p:tavLst>
                                    </p:anim>
                                    <p:anim calcmode="lin" valueType="num">
                                      <p:cBhvr>
                                        <p:cTn id="17" dur="500" fill="hold"/>
                                        <p:tgtEl>
                                          <p:spTgt spid="77"/>
                                        </p:tgtEl>
                                        <p:attrNameLst>
                                          <p:attrName>ppt_h</p:attrName>
                                        </p:attrNameLst>
                                      </p:cBhvr>
                                      <p:tavLst>
                                        <p:tav tm="0">
                                          <p:val>
                                            <p:fltVal val="0"/>
                                          </p:val>
                                        </p:tav>
                                        <p:tav tm="100000">
                                          <p:val>
                                            <p:strVal val="#ppt_h"/>
                                          </p:val>
                                        </p:tav>
                                      </p:tavLst>
                                    </p:anim>
                                    <p:animEffect transition="in" filter="fade">
                                      <p:cBhvr>
                                        <p:cTn id="18" dur="500"/>
                                        <p:tgtEl>
                                          <p:spTgt spid="77"/>
                                        </p:tgtEl>
                                      </p:cBhvr>
                                    </p:animEffect>
                                  </p:childTnLst>
                                </p:cTn>
                              </p:par>
                              <p:par>
                                <p:cTn id="19" presetID="53" presetClass="entr" presetSubtype="16" fill="hold" nodeType="withEffect">
                                  <p:stCondLst>
                                    <p:cond delay="0"/>
                                  </p:stCondLst>
                                  <p:childTnLst>
                                    <p:set>
                                      <p:cBhvr>
                                        <p:cTn id="20" dur="1" fill="hold">
                                          <p:stCondLst>
                                            <p:cond delay="0"/>
                                          </p:stCondLst>
                                        </p:cTn>
                                        <p:tgtEl>
                                          <p:spTgt spid="96"/>
                                        </p:tgtEl>
                                        <p:attrNameLst>
                                          <p:attrName>style.visibility</p:attrName>
                                        </p:attrNameLst>
                                      </p:cBhvr>
                                      <p:to>
                                        <p:strVal val="visible"/>
                                      </p:to>
                                    </p:set>
                                    <p:anim calcmode="lin" valueType="num">
                                      <p:cBhvr>
                                        <p:cTn id="21" dur="500" fill="hold"/>
                                        <p:tgtEl>
                                          <p:spTgt spid="96"/>
                                        </p:tgtEl>
                                        <p:attrNameLst>
                                          <p:attrName>ppt_w</p:attrName>
                                        </p:attrNameLst>
                                      </p:cBhvr>
                                      <p:tavLst>
                                        <p:tav tm="0">
                                          <p:val>
                                            <p:fltVal val="0"/>
                                          </p:val>
                                        </p:tav>
                                        <p:tav tm="100000">
                                          <p:val>
                                            <p:strVal val="#ppt_w"/>
                                          </p:val>
                                        </p:tav>
                                      </p:tavLst>
                                    </p:anim>
                                    <p:anim calcmode="lin" valueType="num">
                                      <p:cBhvr>
                                        <p:cTn id="22" dur="500" fill="hold"/>
                                        <p:tgtEl>
                                          <p:spTgt spid="96"/>
                                        </p:tgtEl>
                                        <p:attrNameLst>
                                          <p:attrName>ppt_h</p:attrName>
                                        </p:attrNameLst>
                                      </p:cBhvr>
                                      <p:tavLst>
                                        <p:tav tm="0">
                                          <p:val>
                                            <p:fltVal val="0"/>
                                          </p:val>
                                        </p:tav>
                                        <p:tav tm="100000">
                                          <p:val>
                                            <p:strVal val="#ppt_h"/>
                                          </p:val>
                                        </p:tav>
                                      </p:tavLst>
                                    </p:anim>
                                    <p:animEffect transition="in" filter="fade">
                                      <p:cBhvr>
                                        <p:cTn id="23" dur="500"/>
                                        <p:tgtEl>
                                          <p:spTgt spid="96"/>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31"/>
                                        </p:tgtEl>
                                        <p:attrNameLst>
                                          <p:attrName>style.visibility</p:attrName>
                                        </p:attrNameLst>
                                      </p:cBhvr>
                                      <p:to>
                                        <p:strVal val="visible"/>
                                      </p:to>
                                    </p:set>
                                    <p:anim calcmode="lin" valueType="num">
                                      <p:cBhvr>
                                        <p:cTn id="26" dur="500" fill="hold"/>
                                        <p:tgtEl>
                                          <p:spTgt spid="31"/>
                                        </p:tgtEl>
                                        <p:attrNameLst>
                                          <p:attrName>ppt_w</p:attrName>
                                        </p:attrNameLst>
                                      </p:cBhvr>
                                      <p:tavLst>
                                        <p:tav tm="0">
                                          <p:val>
                                            <p:fltVal val="0"/>
                                          </p:val>
                                        </p:tav>
                                        <p:tav tm="100000">
                                          <p:val>
                                            <p:strVal val="#ppt_w"/>
                                          </p:val>
                                        </p:tav>
                                      </p:tavLst>
                                    </p:anim>
                                    <p:anim calcmode="lin" valueType="num">
                                      <p:cBhvr>
                                        <p:cTn id="27" dur="500" fill="hold"/>
                                        <p:tgtEl>
                                          <p:spTgt spid="31"/>
                                        </p:tgtEl>
                                        <p:attrNameLst>
                                          <p:attrName>ppt_h</p:attrName>
                                        </p:attrNameLst>
                                      </p:cBhvr>
                                      <p:tavLst>
                                        <p:tav tm="0">
                                          <p:val>
                                            <p:fltVal val="0"/>
                                          </p:val>
                                        </p:tav>
                                        <p:tav tm="100000">
                                          <p:val>
                                            <p:strVal val="#ppt_h"/>
                                          </p:val>
                                        </p:tav>
                                      </p:tavLst>
                                    </p:anim>
                                    <p:animEffect transition="in" filter="fade">
                                      <p:cBhvr>
                                        <p:cTn id="28" dur="500"/>
                                        <p:tgtEl>
                                          <p:spTgt spid="31"/>
                                        </p:tgtEl>
                                      </p:cBhvr>
                                    </p:animEffect>
                                  </p:childTnLst>
                                </p:cTn>
                              </p:par>
                              <p:par>
                                <p:cTn id="29" presetID="53" presetClass="entr" presetSubtype="16" fill="hold" nodeType="withEffect">
                                  <p:stCondLst>
                                    <p:cond delay="0"/>
                                  </p:stCondLst>
                                  <p:childTnLst>
                                    <p:set>
                                      <p:cBhvr>
                                        <p:cTn id="30" dur="1" fill="hold">
                                          <p:stCondLst>
                                            <p:cond delay="0"/>
                                          </p:stCondLst>
                                        </p:cTn>
                                        <p:tgtEl>
                                          <p:spTgt spid="73"/>
                                        </p:tgtEl>
                                        <p:attrNameLst>
                                          <p:attrName>style.visibility</p:attrName>
                                        </p:attrNameLst>
                                      </p:cBhvr>
                                      <p:to>
                                        <p:strVal val="visible"/>
                                      </p:to>
                                    </p:set>
                                    <p:anim calcmode="lin" valueType="num">
                                      <p:cBhvr>
                                        <p:cTn id="31" dur="500" fill="hold"/>
                                        <p:tgtEl>
                                          <p:spTgt spid="73"/>
                                        </p:tgtEl>
                                        <p:attrNameLst>
                                          <p:attrName>ppt_w</p:attrName>
                                        </p:attrNameLst>
                                      </p:cBhvr>
                                      <p:tavLst>
                                        <p:tav tm="0">
                                          <p:val>
                                            <p:fltVal val="0"/>
                                          </p:val>
                                        </p:tav>
                                        <p:tav tm="100000">
                                          <p:val>
                                            <p:strVal val="#ppt_w"/>
                                          </p:val>
                                        </p:tav>
                                      </p:tavLst>
                                    </p:anim>
                                    <p:anim calcmode="lin" valueType="num">
                                      <p:cBhvr>
                                        <p:cTn id="32" dur="500" fill="hold"/>
                                        <p:tgtEl>
                                          <p:spTgt spid="73"/>
                                        </p:tgtEl>
                                        <p:attrNameLst>
                                          <p:attrName>ppt_h</p:attrName>
                                        </p:attrNameLst>
                                      </p:cBhvr>
                                      <p:tavLst>
                                        <p:tav tm="0">
                                          <p:val>
                                            <p:fltVal val="0"/>
                                          </p:val>
                                        </p:tav>
                                        <p:tav tm="100000">
                                          <p:val>
                                            <p:strVal val="#ppt_h"/>
                                          </p:val>
                                        </p:tav>
                                      </p:tavLst>
                                    </p:anim>
                                    <p:animEffect transition="in" filter="fade">
                                      <p:cBhvr>
                                        <p:cTn id="33" dur="500"/>
                                        <p:tgtEl>
                                          <p:spTgt spid="73"/>
                                        </p:tgtEl>
                                      </p:cBhvr>
                                    </p:animEffect>
                                  </p:childTnLst>
                                </p:cTn>
                              </p:par>
                              <p:par>
                                <p:cTn id="34" presetID="53" presetClass="entr" presetSubtype="16" fill="hold" nodeType="withEffect">
                                  <p:stCondLst>
                                    <p:cond delay="0"/>
                                  </p:stCondLst>
                                  <p:childTnLst>
                                    <p:set>
                                      <p:cBhvr>
                                        <p:cTn id="35" dur="1" fill="hold">
                                          <p:stCondLst>
                                            <p:cond delay="0"/>
                                          </p:stCondLst>
                                        </p:cTn>
                                        <p:tgtEl>
                                          <p:spTgt spid="92"/>
                                        </p:tgtEl>
                                        <p:attrNameLst>
                                          <p:attrName>style.visibility</p:attrName>
                                        </p:attrNameLst>
                                      </p:cBhvr>
                                      <p:to>
                                        <p:strVal val="visible"/>
                                      </p:to>
                                    </p:set>
                                    <p:anim calcmode="lin" valueType="num">
                                      <p:cBhvr>
                                        <p:cTn id="36" dur="500" fill="hold"/>
                                        <p:tgtEl>
                                          <p:spTgt spid="92"/>
                                        </p:tgtEl>
                                        <p:attrNameLst>
                                          <p:attrName>ppt_w</p:attrName>
                                        </p:attrNameLst>
                                      </p:cBhvr>
                                      <p:tavLst>
                                        <p:tav tm="0">
                                          <p:val>
                                            <p:fltVal val="0"/>
                                          </p:val>
                                        </p:tav>
                                        <p:tav tm="100000">
                                          <p:val>
                                            <p:strVal val="#ppt_w"/>
                                          </p:val>
                                        </p:tav>
                                      </p:tavLst>
                                    </p:anim>
                                    <p:anim calcmode="lin" valueType="num">
                                      <p:cBhvr>
                                        <p:cTn id="37" dur="500" fill="hold"/>
                                        <p:tgtEl>
                                          <p:spTgt spid="92"/>
                                        </p:tgtEl>
                                        <p:attrNameLst>
                                          <p:attrName>ppt_h</p:attrName>
                                        </p:attrNameLst>
                                      </p:cBhvr>
                                      <p:tavLst>
                                        <p:tav tm="0">
                                          <p:val>
                                            <p:fltVal val="0"/>
                                          </p:val>
                                        </p:tav>
                                        <p:tav tm="100000">
                                          <p:val>
                                            <p:strVal val="#ppt_h"/>
                                          </p:val>
                                        </p:tav>
                                      </p:tavLst>
                                    </p:anim>
                                    <p:animEffect transition="in" filter="fade">
                                      <p:cBhvr>
                                        <p:cTn id="38" dur="500"/>
                                        <p:tgtEl>
                                          <p:spTgt spid="92"/>
                                        </p:tgtEl>
                                      </p:cBhvr>
                                    </p:animEffect>
                                  </p:childTnLst>
                                </p:cTn>
                              </p:par>
                              <p:par>
                                <p:cTn id="39" presetID="53" presetClass="entr" presetSubtype="16" fill="hold" grpId="0" nodeType="withEffect">
                                  <p:stCondLst>
                                    <p:cond delay="0"/>
                                  </p:stCondLst>
                                  <p:childTnLst>
                                    <p:set>
                                      <p:cBhvr>
                                        <p:cTn id="40" dur="1" fill="hold">
                                          <p:stCondLst>
                                            <p:cond delay="0"/>
                                          </p:stCondLst>
                                        </p:cTn>
                                        <p:tgtEl>
                                          <p:spTgt spid="72"/>
                                        </p:tgtEl>
                                        <p:attrNameLst>
                                          <p:attrName>style.visibility</p:attrName>
                                        </p:attrNameLst>
                                      </p:cBhvr>
                                      <p:to>
                                        <p:strVal val="visible"/>
                                      </p:to>
                                    </p:set>
                                    <p:anim calcmode="lin" valueType="num">
                                      <p:cBhvr>
                                        <p:cTn id="41" dur="500" fill="hold"/>
                                        <p:tgtEl>
                                          <p:spTgt spid="72"/>
                                        </p:tgtEl>
                                        <p:attrNameLst>
                                          <p:attrName>ppt_w</p:attrName>
                                        </p:attrNameLst>
                                      </p:cBhvr>
                                      <p:tavLst>
                                        <p:tav tm="0">
                                          <p:val>
                                            <p:fltVal val="0"/>
                                          </p:val>
                                        </p:tav>
                                        <p:tav tm="100000">
                                          <p:val>
                                            <p:strVal val="#ppt_w"/>
                                          </p:val>
                                        </p:tav>
                                      </p:tavLst>
                                    </p:anim>
                                    <p:anim calcmode="lin" valueType="num">
                                      <p:cBhvr>
                                        <p:cTn id="42" dur="500" fill="hold"/>
                                        <p:tgtEl>
                                          <p:spTgt spid="72"/>
                                        </p:tgtEl>
                                        <p:attrNameLst>
                                          <p:attrName>ppt_h</p:attrName>
                                        </p:attrNameLst>
                                      </p:cBhvr>
                                      <p:tavLst>
                                        <p:tav tm="0">
                                          <p:val>
                                            <p:fltVal val="0"/>
                                          </p:val>
                                        </p:tav>
                                        <p:tav tm="100000">
                                          <p:val>
                                            <p:strVal val="#ppt_h"/>
                                          </p:val>
                                        </p:tav>
                                      </p:tavLst>
                                    </p:anim>
                                    <p:animEffect transition="in" filter="fade">
                                      <p:cBhvr>
                                        <p:cTn id="43" dur="500"/>
                                        <p:tgtEl>
                                          <p:spTgt spid="72"/>
                                        </p:tgtEl>
                                      </p:cBhvr>
                                    </p:animEffect>
                                  </p:childTnLst>
                                </p:cTn>
                              </p:par>
                              <p:par>
                                <p:cTn id="44" presetID="53" presetClass="entr" presetSubtype="16" fill="hold" nodeType="withEffect">
                                  <p:stCondLst>
                                    <p:cond delay="0"/>
                                  </p:stCondLst>
                                  <p:childTnLst>
                                    <p:set>
                                      <p:cBhvr>
                                        <p:cTn id="45" dur="1" fill="hold">
                                          <p:stCondLst>
                                            <p:cond delay="0"/>
                                          </p:stCondLst>
                                        </p:cTn>
                                        <p:tgtEl>
                                          <p:spTgt spid="81"/>
                                        </p:tgtEl>
                                        <p:attrNameLst>
                                          <p:attrName>style.visibility</p:attrName>
                                        </p:attrNameLst>
                                      </p:cBhvr>
                                      <p:to>
                                        <p:strVal val="visible"/>
                                      </p:to>
                                    </p:set>
                                    <p:anim calcmode="lin" valueType="num">
                                      <p:cBhvr>
                                        <p:cTn id="46" dur="500" fill="hold"/>
                                        <p:tgtEl>
                                          <p:spTgt spid="81"/>
                                        </p:tgtEl>
                                        <p:attrNameLst>
                                          <p:attrName>ppt_w</p:attrName>
                                        </p:attrNameLst>
                                      </p:cBhvr>
                                      <p:tavLst>
                                        <p:tav tm="0">
                                          <p:val>
                                            <p:fltVal val="0"/>
                                          </p:val>
                                        </p:tav>
                                        <p:tav tm="100000">
                                          <p:val>
                                            <p:strVal val="#ppt_w"/>
                                          </p:val>
                                        </p:tav>
                                      </p:tavLst>
                                    </p:anim>
                                    <p:anim calcmode="lin" valueType="num">
                                      <p:cBhvr>
                                        <p:cTn id="47" dur="500" fill="hold"/>
                                        <p:tgtEl>
                                          <p:spTgt spid="81"/>
                                        </p:tgtEl>
                                        <p:attrNameLst>
                                          <p:attrName>ppt_h</p:attrName>
                                        </p:attrNameLst>
                                      </p:cBhvr>
                                      <p:tavLst>
                                        <p:tav tm="0">
                                          <p:val>
                                            <p:fltVal val="0"/>
                                          </p:val>
                                        </p:tav>
                                        <p:tav tm="100000">
                                          <p:val>
                                            <p:strVal val="#ppt_h"/>
                                          </p:val>
                                        </p:tav>
                                      </p:tavLst>
                                    </p:anim>
                                    <p:animEffect transition="in" filter="fade">
                                      <p:cBhvr>
                                        <p:cTn id="48" dur="500"/>
                                        <p:tgtEl>
                                          <p:spTgt spid="81"/>
                                        </p:tgtEl>
                                      </p:cBhvr>
                                    </p:animEffect>
                                  </p:childTnLst>
                                </p:cTn>
                              </p:par>
                              <p:par>
                                <p:cTn id="49" presetID="53" presetClass="entr" presetSubtype="16" fill="hold" nodeType="withEffect">
                                  <p:stCondLst>
                                    <p:cond delay="0"/>
                                  </p:stCondLst>
                                  <p:childTnLst>
                                    <p:set>
                                      <p:cBhvr>
                                        <p:cTn id="50" dur="1" fill="hold">
                                          <p:stCondLst>
                                            <p:cond delay="0"/>
                                          </p:stCondLst>
                                        </p:cTn>
                                        <p:tgtEl>
                                          <p:spTgt spid="88"/>
                                        </p:tgtEl>
                                        <p:attrNameLst>
                                          <p:attrName>style.visibility</p:attrName>
                                        </p:attrNameLst>
                                      </p:cBhvr>
                                      <p:to>
                                        <p:strVal val="visible"/>
                                      </p:to>
                                    </p:set>
                                    <p:anim calcmode="lin" valueType="num">
                                      <p:cBhvr>
                                        <p:cTn id="51" dur="500" fill="hold"/>
                                        <p:tgtEl>
                                          <p:spTgt spid="88"/>
                                        </p:tgtEl>
                                        <p:attrNameLst>
                                          <p:attrName>ppt_w</p:attrName>
                                        </p:attrNameLst>
                                      </p:cBhvr>
                                      <p:tavLst>
                                        <p:tav tm="0">
                                          <p:val>
                                            <p:fltVal val="0"/>
                                          </p:val>
                                        </p:tav>
                                        <p:tav tm="100000">
                                          <p:val>
                                            <p:strVal val="#ppt_w"/>
                                          </p:val>
                                        </p:tav>
                                      </p:tavLst>
                                    </p:anim>
                                    <p:anim calcmode="lin" valueType="num">
                                      <p:cBhvr>
                                        <p:cTn id="52" dur="500" fill="hold"/>
                                        <p:tgtEl>
                                          <p:spTgt spid="88"/>
                                        </p:tgtEl>
                                        <p:attrNameLst>
                                          <p:attrName>ppt_h</p:attrName>
                                        </p:attrNameLst>
                                      </p:cBhvr>
                                      <p:tavLst>
                                        <p:tav tm="0">
                                          <p:val>
                                            <p:fltVal val="0"/>
                                          </p:val>
                                        </p:tav>
                                        <p:tav tm="100000">
                                          <p:val>
                                            <p:strVal val="#ppt_h"/>
                                          </p:val>
                                        </p:tav>
                                      </p:tavLst>
                                    </p:anim>
                                    <p:animEffect transition="in" filter="fade">
                                      <p:cBhvr>
                                        <p:cTn id="53" dur="500"/>
                                        <p:tgtEl>
                                          <p:spTgt spid="88"/>
                                        </p:tgtEl>
                                      </p:cBhvr>
                                    </p:animEffect>
                                  </p:childTnLst>
                                </p:cTn>
                              </p:par>
                            </p:childTnLst>
                          </p:cTn>
                        </p:par>
                        <p:par>
                          <p:cTn id="54" fill="hold">
                            <p:stCondLst>
                              <p:cond delay="1000"/>
                            </p:stCondLst>
                            <p:childTnLst>
                              <p:par>
                                <p:cTn id="55" presetID="2" presetClass="entr" presetSubtype="12" fill="hold" grpId="0" nodeType="afterEffect">
                                  <p:stCondLst>
                                    <p:cond delay="0"/>
                                  </p:stCondLst>
                                  <p:childTnLst>
                                    <p:set>
                                      <p:cBhvr>
                                        <p:cTn id="56" dur="1" fill="hold">
                                          <p:stCondLst>
                                            <p:cond delay="0"/>
                                          </p:stCondLst>
                                        </p:cTn>
                                        <p:tgtEl>
                                          <p:spTgt spid="103"/>
                                        </p:tgtEl>
                                        <p:attrNameLst>
                                          <p:attrName>style.visibility</p:attrName>
                                        </p:attrNameLst>
                                      </p:cBhvr>
                                      <p:to>
                                        <p:strVal val="visible"/>
                                      </p:to>
                                    </p:set>
                                    <p:anim calcmode="lin" valueType="num">
                                      <p:cBhvr additive="base">
                                        <p:cTn id="57" dur="500" fill="hold"/>
                                        <p:tgtEl>
                                          <p:spTgt spid="103"/>
                                        </p:tgtEl>
                                        <p:attrNameLst>
                                          <p:attrName>ppt_x</p:attrName>
                                        </p:attrNameLst>
                                      </p:cBhvr>
                                      <p:tavLst>
                                        <p:tav tm="0">
                                          <p:val>
                                            <p:strVal val="0-#ppt_w/2"/>
                                          </p:val>
                                        </p:tav>
                                        <p:tav tm="100000">
                                          <p:val>
                                            <p:strVal val="#ppt_x"/>
                                          </p:val>
                                        </p:tav>
                                      </p:tavLst>
                                    </p:anim>
                                    <p:anim calcmode="lin" valueType="num">
                                      <p:cBhvr additive="base">
                                        <p:cTn id="58" dur="500" fill="hold"/>
                                        <p:tgtEl>
                                          <p:spTgt spid="103"/>
                                        </p:tgtEl>
                                        <p:attrNameLst>
                                          <p:attrName>ppt_y</p:attrName>
                                        </p:attrNameLst>
                                      </p:cBhvr>
                                      <p:tavLst>
                                        <p:tav tm="0">
                                          <p:val>
                                            <p:strVal val="1+#ppt_h/2"/>
                                          </p:val>
                                        </p:tav>
                                        <p:tav tm="100000">
                                          <p:val>
                                            <p:strVal val="#ppt_y"/>
                                          </p:val>
                                        </p:tav>
                                      </p:tavLst>
                                    </p:anim>
                                  </p:childTnLst>
                                </p:cTn>
                              </p:par>
                              <p:par>
                                <p:cTn id="59" presetID="2" presetClass="entr" presetSubtype="12" fill="hold" grpId="0" nodeType="withEffect">
                                  <p:stCondLst>
                                    <p:cond delay="0"/>
                                  </p:stCondLst>
                                  <p:childTnLst>
                                    <p:set>
                                      <p:cBhvr>
                                        <p:cTn id="60" dur="1" fill="hold">
                                          <p:stCondLst>
                                            <p:cond delay="0"/>
                                          </p:stCondLst>
                                        </p:cTn>
                                        <p:tgtEl>
                                          <p:spTgt spid="104"/>
                                        </p:tgtEl>
                                        <p:attrNameLst>
                                          <p:attrName>style.visibility</p:attrName>
                                        </p:attrNameLst>
                                      </p:cBhvr>
                                      <p:to>
                                        <p:strVal val="visible"/>
                                      </p:to>
                                    </p:set>
                                    <p:anim calcmode="lin" valueType="num">
                                      <p:cBhvr additive="base">
                                        <p:cTn id="61" dur="500" fill="hold"/>
                                        <p:tgtEl>
                                          <p:spTgt spid="104"/>
                                        </p:tgtEl>
                                        <p:attrNameLst>
                                          <p:attrName>ppt_x</p:attrName>
                                        </p:attrNameLst>
                                      </p:cBhvr>
                                      <p:tavLst>
                                        <p:tav tm="0">
                                          <p:val>
                                            <p:strVal val="0-#ppt_w/2"/>
                                          </p:val>
                                        </p:tav>
                                        <p:tav tm="100000">
                                          <p:val>
                                            <p:strVal val="#ppt_x"/>
                                          </p:val>
                                        </p:tav>
                                      </p:tavLst>
                                    </p:anim>
                                    <p:anim calcmode="lin" valueType="num">
                                      <p:cBhvr additive="base">
                                        <p:cTn id="62" dur="500" fill="hold"/>
                                        <p:tgtEl>
                                          <p:spTgt spid="104"/>
                                        </p:tgtEl>
                                        <p:attrNameLst>
                                          <p:attrName>ppt_y</p:attrName>
                                        </p:attrNameLst>
                                      </p:cBhvr>
                                      <p:tavLst>
                                        <p:tav tm="0">
                                          <p:val>
                                            <p:strVal val="1+#ppt_h/2"/>
                                          </p:val>
                                        </p:tav>
                                        <p:tav tm="100000">
                                          <p:val>
                                            <p:strVal val="#ppt_y"/>
                                          </p:val>
                                        </p:tav>
                                      </p:tavLst>
                                    </p:anim>
                                  </p:childTnLst>
                                </p:cTn>
                              </p:par>
                            </p:childTnLst>
                          </p:cTn>
                        </p:par>
                        <p:par>
                          <p:cTn id="63" fill="hold">
                            <p:stCondLst>
                              <p:cond delay="1500"/>
                            </p:stCondLst>
                            <p:childTnLst>
                              <p:par>
                                <p:cTn id="64" presetID="2" presetClass="entr" presetSubtype="12" fill="hold" grpId="0" nodeType="afterEffect">
                                  <p:stCondLst>
                                    <p:cond delay="0"/>
                                  </p:stCondLst>
                                  <p:childTnLst>
                                    <p:set>
                                      <p:cBhvr>
                                        <p:cTn id="65" dur="1" fill="hold">
                                          <p:stCondLst>
                                            <p:cond delay="0"/>
                                          </p:stCondLst>
                                        </p:cTn>
                                        <p:tgtEl>
                                          <p:spTgt spid="105"/>
                                        </p:tgtEl>
                                        <p:attrNameLst>
                                          <p:attrName>style.visibility</p:attrName>
                                        </p:attrNameLst>
                                      </p:cBhvr>
                                      <p:to>
                                        <p:strVal val="visible"/>
                                      </p:to>
                                    </p:set>
                                    <p:anim calcmode="lin" valueType="num">
                                      <p:cBhvr additive="base">
                                        <p:cTn id="66" dur="500" fill="hold"/>
                                        <p:tgtEl>
                                          <p:spTgt spid="105"/>
                                        </p:tgtEl>
                                        <p:attrNameLst>
                                          <p:attrName>ppt_x</p:attrName>
                                        </p:attrNameLst>
                                      </p:cBhvr>
                                      <p:tavLst>
                                        <p:tav tm="0">
                                          <p:val>
                                            <p:strVal val="0-#ppt_w/2"/>
                                          </p:val>
                                        </p:tav>
                                        <p:tav tm="100000">
                                          <p:val>
                                            <p:strVal val="#ppt_x"/>
                                          </p:val>
                                        </p:tav>
                                      </p:tavLst>
                                    </p:anim>
                                    <p:anim calcmode="lin" valueType="num">
                                      <p:cBhvr additive="base">
                                        <p:cTn id="67" dur="500" fill="hold"/>
                                        <p:tgtEl>
                                          <p:spTgt spid="105"/>
                                        </p:tgtEl>
                                        <p:attrNameLst>
                                          <p:attrName>ppt_y</p:attrName>
                                        </p:attrNameLst>
                                      </p:cBhvr>
                                      <p:tavLst>
                                        <p:tav tm="0">
                                          <p:val>
                                            <p:strVal val="1+#ppt_h/2"/>
                                          </p:val>
                                        </p:tav>
                                        <p:tav tm="100000">
                                          <p:val>
                                            <p:strVal val="#ppt_y"/>
                                          </p:val>
                                        </p:tav>
                                      </p:tavLst>
                                    </p:anim>
                                  </p:childTnLst>
                                </p:cTn>
                              </p:par>
                              <p:par>
                                <p:cTn id="68" presetID="2" presetClass="entr" presetSubtype="12" fill="hold" grpId="0" nodeType="withEffect">
                                  <p:stCondLst>
                                    <p:cond delay="0"/>
                                  </p:stCondLst>
                                  <p:childTnLst>
                                    <p:set>
                                      <p:cBhvr>
                                        <p:cTn id="69" dur="1" fill="hold">
                                          <p:stCondLst>
                                            <p:cond delay="0"/>
                                          </p:stCondLst>
                                        </p:cTn>
                                        <p:tgtEl>
                                          <p:spTgt spid="106"/>
                                        </p:tgtEl>
                                        <p:attrNameLst>
                                          <p:attrName>style.visibility</p:attrName>
                                        </p:attrNameLst>
                                      </p:cBhvr>
                                      <p:to>
                                        <p:strVal val="visible"/>
                                      </p:to>
                                    </p:set>
                                    <p:anim calcmode="lin" valueType="num">
                                      <p:cBhvr additive="base">
                                        <p:cTn id="70" dur="500" fill="hold"/>
                                        <p:tgtEl>
                                          <p:spTgt spid="106"/>
                                        </p:tgtEl>
                                        <p:attrNameLst>
                                          <p:attrName>ppt_x</p:attrName>
                                        </p:attrNameLst>
                                      </p:cBhvr>
                                      <p:tavLst>
                                        <p:tav tm="0">
                                          <p:val>
                                            <p:strVal val="0-#ppt_w/2"/>
                                          </p:val>
                                        </p:tav>
                                        <p:tav tm="100000">
                                          <p:val>
                                            <p:strVal val="#ppt_x"/>
                                          </p:val>
                                        </p:tav>
                                      </p:tavLst>
                                    </p:anim>
                                    <p:anim calcmode="lin" valueType="num">
                                      <p:cBhvr additive="base">
                                        <p:cTn id="71" dur="500" fill="hold"/>
                                        <p:tgtEl>
                                          <p:spTgt spid="106"/>
                                        </p:tgtEl>
                                        <p:attrNameLst>
                                          <p:attrName>ppt_y</p:attrName>
                                        </p:attrNameLst>
                                      </p:cBhvr>
                                      <p:tavLst>
                                        <p:tav tm="0">
                                          <p:val>
                                            <p:strVal val="1+#ppt_h/2"/>
                                          </p:val>
                                        </p:tav>
                                        <p:tav tm="100000">
                                          <p:val>
                                            <p:strVal val="#ppt_y"/>
                                          </p:val>
                                        </p:tav>
                                      </p:tavLst>
                                    </p:anim>
                                  </p:childTnLst>
                                </p:cTn>
                              </p:par>
                            </p:childTnLst>
                          </p:cTn>
                        </p:par>
                        <p:par>
                          <p:cTn id="72" fill="hold">
                            <p:stCondLst>
                              <p:cond delay="2000"/>
                            </p:stCondLst>
                            <p:childTnLst>
                              <p:par>
                                <p:cTn id="73" presetID="2" presetClass="entr" presetSubtype="2" fill="hold" grpId="0" nodeType="afterEffect">
                                  <p:stCondLst>
                                    <p:cond delay="0"/>
                                  </p:stCondLst>
                                  <p:childTnLst>
                                    <p:set>
                                      <p:cBhvr>
                                        <p:cTn id="74" dur="1" fill="hold">
                                          <p:stCondLst>
                                            <p:cond delay="0"/>
                                          </p:stCondLst>
                                        </p:cTn>
                                        <p:tgtEl>
                                          <p:spTgt spid="107"/>
                                        </p:tgtEl>
                                        <p:attrNameLst>
                                          <p:attrName>style.visibility</p:attrName>
                                        </p:attrNameLst>
                                      </p:cBhvr>
                                      <p:to>
                                        <p:strVal val="visible"/>
                                      </p:to>
                                    </p:set>
                                    <p:anim calcmode="lin" valueType="num">
                                      <p:cBhvr additive="base">
                                        <p:cTn id="75" dur="500" fill="hold"/>
                                        <p:tgtEl>
                                          <p:spTgt spid="107"/>
                                        </p:tgtEl>
                                        <p:attrNameLst>
                                          <p:attrName>ppt_x</p:attrName>
                                        </p:attrNameLst>
                                      </p:cBhvr>
                                      <p:tavLst>
                                        <p:tav tm="0">
                                          <p:val>
                                            <p:strVal val="1+#ppt_w/2"/>
                                          </p:val>
                                        </p:tav>
                                        <p:tav tm="100000">
                                          <p:val>
                                            <p:strVal val="#ppt_x"/>
                                          </p:val>
                                        </p:tav>
                                      </p:tavLst>
                                    </p:anim>
                                    <p:anim calcmode="lin" valueType="num">
                                      <p:cBhvr additive="base">
                                        <p:cTn id="76" dur="500" fill="hold"/>
                                        <p:tgtEl>
                                          <p:spTgt spid="107"/>
                                        </p:tgtEl>
                                        <p:attrNameLst>
                                          <p:attrName>ppt_y</p:attrName>
                                        </p:attrNameLst>
                                      </p:cBhvr>
                                      <p:tavLst>
                                        <p:tav tm="0">
                                          <p:val>
                                            <p:strVal val="#ppt_y"/>
                                          </p:val>
                                        </p:tav>
                                        <p:tav tm="100000">
                                          <p:val>
                                            <p:strVal val="#ppt_y"/>
                                          </p:val>
                                        </p:tav>
                                      </p:tavLst>
                                    </p:anim>
                                  </p:childTnLst>
                                </p:cTn>
                              </p:par>
                              <p:par>
                                <p:cTn id="77" presetID="2" presetClass="entr" presetSubtype="2" fill="hold" grpId="0" nodeType="withEffect">
                                  <p:stCondLst>
                                    <p:cond delay="0"/>
                                  </p:stCondLst>
                                  <p:childTnLst>
                                    <p:set>
                                      <p:cBhvr>
                                        <p:cTn id="78" dur="1" fill="hold">
                                          <p:stCondLst>
                                            <p:cond delay="0"/>
                                          </p:stCondLst>
                                        </p:cTn>
                                        <p:tgtEl>
                                          <p:spTgt spid="108"/>
                                        </p:tgtEl>
                                        <p:attrNameLst>
                                          <p:attrName>style.visibility</p:attrName>
                                        </p:attrNameLst>
                                      </p:cBhvr>
                                      <p:to>
                                        <p:strVal val="visible"/>
                                      </p:to>
                                    </p:set>
                                    <p:anim calcmode="lin" valueType="num">
                                      <p:cBhvr additive="base">
                                        <p:cTn id="79" dur="500" fill="hold"/>
                                        <p:tgtEl>
                                          <p:spTgt spid="108"/>
                                        </p:tgtEl>
                                        <p:attrNameLst>
                                          <p:attrName>ppt_x</p:attrName>
                                        </p:attrNameLst>
                                      </p:cBhvr>
                                      <p:tavLst>
                                        <p:tav tm="0">
                                          <p:val>
                                            <p:strVal val="1+#ppt_w/2"/>
                                          </p:val>
                                        </p:tav>
                                        <p:tav tm="100000">
                                          <p:val>
                                            <p:strVal val="#ppt_x"/>
                                          </p:val>
                                        </p:tav>
                                      </p:tavLst>
                                    </p:anim>
                                    <p:anim calcmode="lin" valueType="num">
                                      <p:cBhvr additive="base">
                                        <p:cTn id="80" dur="500" fill="hold"/>
                                        <p:tgtEl>
                                          <p:spTgt spid="108"/>
                                        </p:tgtEl>
                                        <p:attrNameLst>
                                          <p:attrName>ppt_y</p:attrName>
                                        </p:attrNameLst>
                                      </p:cBhvr>
                                      <p:tavLst>
                                        <p:tav tm="0">
                                          <p:val>
                                            <p:strVal val="#ppt_y"/>
                                          </p:val>
                                        </p:tav>
                                        <p:tav tm="100000">
                                          <p:val>
                                            <p:strVal val="#ppt_y"/>
                                          </p:val>
                                        </p:tav>
                                      </p:tavLst>
                                    </p:anim>
                                  </p:childTnLst>
                                </p:cTn>
                              </p:par>
                              <p:par>
                                <p:cTn id="81" presetID="42" presetClass="entr" presetSubtype="0" fill="hold" grpId="0" nodeType="withEffect">
                                  <p:stCondLst>
                                    <p:cond delay="0"/>
                                  </p:stCondLst>
                                  <p:childTnLst>
                                    <p:set>
                                      <p:cBhvr>
                                        <p:cTn id="82" dur="1" fill="hold">
                                          <p:stCondLst>
                                            <p:cond delay="0"/>
                                          </p:stCondLst>
                                        </p:cTn>
                                        <p:tgtEl>
                                          <p:spTgt spid="64"/>
                                        </p:tgtEl>
                                        <p:attrNameLst>
                                          <p:attrName>style.visibility</p:attrName>
                                        </p:attrNameLst>
                                      </p:cBhvr>
                                      <p:to>
                                        <p:strVal val="visible"/>
                                      </p:to>
                                    </p:set>
                                    <p:animEffect transition="in" filter="fade">
                                      <p:cBhvr>
                                        <p:cTn id="83" dur="1000"/>
                                        <p:tgtEl>
                                          <p:spTgt spid="64"/>
                                        </p:tgtEl>
                                      </p:cBhvr>
                                    </p:animEffect>
                                    <p:anim calcmode="lin" valueType="num">
                                      <p:cBhvr>
                                        <p:cTn id="84" dur="1000" fill="hold"/>
                                        <p:tgtEl>
                                          <p:spTgt spid="64"/>
                                        </p:tgtEl>
                                        <p:attrNameLst>
                                          <p:attrName>ppt_x</p:attrName>
                                        </p:attrNameLst>
                                      </p:cBhvr>
                                      <p:tavLst>
                                        <p:tav tm="0">
                                          <p:val>
                                            <p:strVal val="#ppt_x"/>
                                          </p:val>
                                        </p:tav>
                                        <p:tav tm="100000">
                                          <p:val>
                                            <p:strVal val="#ppt_x"/>
                                          </p:val>
                                        </p:tav>
                                      </p:tavLst>
                                    </p:anim>
                                    <p:anim calcmode="lin" valueType="num">
                                      <p:cBhvr>
                                        <p:cTn id="85" dur="1000" fill="hold"/>
                                        <p:tgtEl>
                                          <p:spTgt spid="64"/>
                                        </p:tgtEl>
                                        <p:attrNameLst>
                                          <p:attrName>ppt_y</p:attrName>
                                        </p:attrNameLst>
                                      </p:cBhvr>
                                      <p:tavLst>
                                        <p:tav tm="0">
                                          <p:val>
                                            <p:strVal val="#ppt_y+.1"/>
                                          </p:val>
                                        </p:tav>
                                        <p:tav tm="100000">
                                          <p:val>
                                            <p:strVal val="#ppt_y"/>
                                          </p:val>
                                        </p:tav>
                                      </p:tavLst>
                                    </p:anim>
                                  </p:childTnLst>
                                </p:cTn>
                              </p:par>
                            </p:childTnLst>
                          </p:cTn>
                        </p:par>
                        <p:par>
                          <p:cTn id="86" fill="hold">
                            <p:stCondLst>
                              <p:cond delay="2500"/>
                            </p:stCondLst>
                            <p:childTnLst>
                              <p:par>
                                <p:cTn id="87" presetID="31" presetClass="entr" presetSubtype="0" fill="hold" grpId="0" nodeType="afterEffect">
                                  <p:stCondLst>
                                    <p:cond delay="0"/>
                                  </p:stCondLst>
                                  <p:childTnLst>
                                    <p:set>
                                      <p:cBhvr>
                                        <p:cTn id="88" dur="1" fill="hold">
                                          <p:stCondLst>
                                            <p:cond delay="0"/>
                                          </p:stCondLst>
                                        </p:cTn>
                                        <p:tgtEl>
                                          <p:spTgt spid="65"/>
                                        </p:tgtEl>
                                        <p:attrNameLst>
                                          <p:attrName>style.visibility</p:attrName>
                                        </p:attrNameLst>
                                      </p:cBhvr>
                                      <p:to>
                                        <p:strVal val="visible"/>
                                      </p:to>
                                    </p:set>
                                    <p:anim calcmode="lin" valueType="num">
                                      <p:cBhvr>
                                        <p:cTn id="89" dur="1000" fill="hold"/>
                                        <p:tgtEl>
                                          <p:spTgt spid="65"/>
                                        </p:tgtEl>
                                        <p:attrNameLst>
                                          <p:attrName>ppt_w</p:attrName>
                                        </p:attrNameLst>
                                      </p:cBhvr>
                                      <p:tavLst>
                                        <p:tav tm="0">
                                          <p:val>
                                            <p:fltVal val="0"/>
                                          </p:val>
                                        </p:tav>
                                        <p:tav tm="100000">
                                          <p:val>
                                            <p:strVal val="#ppt_w"/>
                                          </p:val>
                                        </p:tav>
                                      </p:tavLst>
                                    </p:anim>
                                    <p:anim calcmode="lin" valueType="num">
                                      <p:cBhvr>
                                        <p:cTn id="90" dur="1000" fill="hold"/>
                                        <p:tgtEl>
                                          <p:spTgt spid="65"/>
                                        </p:tgtEl>
                                        <p:attrNameLst>
                                          <p:attrName>ppt_h</p:attrName>
                                        </p:attrNameLst>
                                      </p:cBhvr>
                                      <p:tavLst>
                                        <p:tav tm="0">
                                          <p:val>
                                            <p:fltVal val="0"/>
                                          </p:val>
                                        </p:tav>
                                        <p:tav tm="100000">
                                          <p:val>
                                            <p:strVal val="#ppt_h"/>
                                          </p:val>
                                        </p:tav>
                                      </p:tavLst>
                                    </p:anim>
                                    <p:anim calcmode="lin" valueType="num">
                                      <p:cBhvr>
                                        <p:cTn id="91" dur="1000" fill="hold"/>
                                        <p:tgtEl>
                                          <p:spTgt spid="65"/>
                                        </p:tgtEl>
                                        <p:attrNameLst>
                                          <p:attrName>style.rotation</p:attrName>
                                        </p:attrNameLst>
                                      </p:cBhvr>
                                      <p:tavLst>
                                        <p:tav tm="0">
                                          <p:val>
                                            <p:fltVal val="90"/>
                                          </p:val>
                                        </p:tav>
                                        <p:tav tm="100000">
                                          <p:val>
                                            <p:fltVal val="0"/>
                                          </p:val>
                                        </p:tav>
                                      </p:tavLst>
                                    </p:anim>
                                    <p:animEffect transition="in" filter="fade">
                                      <p:cBhvr>
                                        <p:cTn id="92" dur="10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ldLvl="0" animBg="1"/>
      <p:bldP spid="71" grpId="0" bldLvl="0" animBg="1"/>
      <p:bldP spid="72" grpId="0" bldLvl="0" animBg="1"/>
      <p:bldP spid="103" grpId="0"/>
      <p:bldP spid="104" grpId="0"/>
      <p:bldP spid="105" grpId="0"/>
      <p:bldP spid="106" grpId="0"/>
      <p:bldP spid="107" grpId="0"/>
      <p:bldP spid="108" grpId="0"/>
      <p:bldP spid="64" grpId="0"/>
      <p:bldP spid="65" grpId="0" bldLvl="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a:off x="7375525" y="373380"/>
            <a:ext cx="4866005" cy="4866005"/>
          </a:xfrm>
          <a:prstGeom prst="ellipse">
            <a:avLst/>
          </a:prstGeom>
          <a:blipFill rotWithShape="1">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椭圆 3"/>
          <p:cNvSpPr/>
          <p:nvPr/>
        </p:nvSpPr>
        <p:spPr>
          <a:xfrm>
            <a:off x="-744220" y="630555"/>
            <a:ext cx="5181600" cy="5181600"/>
          </a:xfrm>
          <a:prstGeom prst="ellipse">
            <a:avLst/>
          </a:prstGeom>
          <a:blipFill rotWithShape="1">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任意多边形: 形状 73"/>
          <p:cNvSpPr/>
          <p:nvPr/>
        </p:nvSpPr>
        <p:spPr>
          <a:xfrm rot="4305468">
            <a:off x="8350123" y="4808892"/>
            <a:ext cx="1699179" cy="1770262"/>
          </a:xfrm>
          <a:custGeom>
            <a:avLst/>
            <a:gdLst>
              <a:gd name="connsiteX0" fmla="*/ 613277 w 3866328"/>
              <a:gd name="connsiteY0" fmla="*/ 140207 h 4172679"/>
              <a:gd name="connsiteX1" fmla="*/ 2546080 w 3866328"/>
              <a:gd name="connsiteY1" fmla="*/ 399531 h 4172679"/>
              <a:gd name="connsiteX2" fmla="*/ 3805207 w 3866328"/>
              <a:gd name="connsiteY2" fmla="*/ 1545372 h 4172679"/>
              <a:gd name="connsiteX3" fmla="*/ 3807012 w 3866328"/>
              <a:gd name="connsiteY3" fmla="*/ 1550368 h 4172679"/>
              <a:gd name="connsiteX4" fmla="*/ 3829988 w 3866328"/>
              <a:gd name="connsiteY4" fmla="*/ 1589517 h 4172679"/>
              <a:gd name="connsiteX5" fmla="*/ 3865844 w 3866328"/>
              <a:gd name="connsiteY5" fmla="*/ 1770949 h 4172679"/>
              <a:gd name="connsiteX6" fmla="*/ 3864378 w 3866328"/>
              <a:gd name="connsiteY6" fmla="*/ 1791606 h 4172679"/>
              <a:gd name="connsiteX7" fmla="*/ 3866328 w 3866328"/>
              <a:gd name="connsiteY7" fmla="*/ 1834775 h 4172679"/>
              <a:gd name="connsiteX8" fmla="*/ 3853401 w 3866328"/>
              <a:gd name="connsiteY8" fmla="*/ 1920995 h 4172679"/>
              <a:gd name="connsiteX9" fmla="*/ 3843093 w 3866328"/>
              <a:gd name="connsiteY9" fmla="*/ 1947820 h 4172679"/>
              <a:gd name="connsiteX10" fmla="*/ 3834969 w 3866328"/>
              <a:gd name="connsiteY10" fmla="*/ 1986353 h 4172679"/>
              <a:gd name="connsiteX11" fmla="*/ 2672420 w 3866328"/>
              <a:gd name="connsiteY11" fmla="*/ 3433435 h 4172679"/>
              <a:gd name="connsiteX12" fmla="*/ 856034 w 3866328"/>
              <a:gd name="connsiteY12" fmla="*/ 4165915 h 4172679"/>
              <a:gd name="connsiteX13" fmla="*/ 774152 w 3866328"/>
              <a:gd name="connsiteY13" fmla="*/ 4149628 h 4172679"/>
              <a:gd name="connsiteX14" fmla="*/ 763689 w 3866328"/>
              <a:gd name="connsiteY14" fmla="*/ 4148356 h 4172679"/>
              <a:gd name="connsiteX15" fmla="*/ 758900 w 3866328"/>
              <a:gd name="connsiteY15" fmla="*/ 4146595 h 4172679"/>
              <a:gd name="connsiteX16" fmla="*/ 753837 w 3866328"/>
              <a:gd name="connsiteY16" fmla="*/ 4145587 h 4172679"/>
              <a:gd name="connsiteX17" fmla="*/ 691610 w 3866328"/>
              <a:gd name="connsiteY17" fmla="*/ 4121853 h 4172679"/>
              <a:gd name="connsiteX18" fmla="*/ 679226 w 3866328"/>
              <a:gd name="connsiteY18" fmla="*/ 4117300 h 4172679"/>
              <a:gd name="connsiteX19" fmla="*/ 678511 w 3866328"/>
              <a:gd name="connsiteY19" fmla="*/ 4116857 h 4172679"/>
              <a:gd name="connsiteX20" fmla="*/ 664236 w 3866328"/>
              <a:gd name="connsiteY20" fmla="*/ 4111412 h 4172679"/>
              <a:gd name="connsiteX21" fmla="*/ 588310 w 3866328"/>
              <a:gd name="connsiteY21" fmla="*/ 4063104 h 4172679"/>
              <a:gd name="connsiteX22" fmla="*/ 556369 w 3866328"/>
              <a:gd name="connsiteY22" fmla="*/ 4030352 h 4172679"/>
              <a:gd name="connsiteX23" fmla="*/ 519547 w 3866328"/>
              <a:gd name="connsiteY23" fmla="*/ 3997884 h 4172679"/>
              <a:gd name="connsiteX24" fmla="*/ 0 w 3866328"/>
              <a:gd name="connsiteY24" fmla="*/ 2109537 h 4172679"/>
              <a:gd name="connsiteX25" fmla="*/ 597702 w 3866328"/>
              <a:gd name="connsiteY25" fmla="*/ 152275 h 4172679"/>
              <a:gd name="connsiteX26" fmla="*/ 605929 w 3866328"/>
              <a:gd name="connsiteY26" fmla="*/ 147179 h 4172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66328" h="4172679">
                <a:moveTo>
                  <a:pt x="613277" y="140207"/>
                </a:moveTo>
                <a:cubicBezTo>
                  <a:pt x="942882" y="-114697"/>
                  <a:pt x="1743763" y="-18409"/>
                  <a:pt x="2546080" y="399531"/>
                </a:cubicBezTo>
                <a:cubicBezTo>
                  <a:pt x="3176472" y="727912"/>
                  <a:pt x="3643634" y="1169373"/>
                  <a:pt x="3805207" y="1545372"/>
                </a:cubicBezTo>
                <a:lnTo>
                  <a:pt x="3807012" y="1550368"/>
                </a:lnTo>
                <a:lnTo>
                  <a:pt x="3829988" y="1589517"/>
                </a:lnTo>
                <a:cubicBezTo>
                  <a:pt x="3853560" y="1643474"/>
                  <a:pt x="3865262" y="1704381"/>
                  <a:pt x="3865844" y="1770949"/>
                </a:cubicBezTo>
                <a:lnTo>
                  <a:pt x="3864378" y="1791606"/>
                </a:lnTo>
                <a:lnTo>
                  <a:pt x="3866328" y="1834775"/>
                </a:lnTo>
                <a:cubicBezTo>
                  <a:pt x="3864901" y="1864503"/>
                  <a:pt x="3860627" y="1893288"/>
                  <a:pt x="3853401" y="1920995"/>
                </a:cubicBezTo>
                <a:lnTo>
                  <a:pt x="3843093" y="1947820"/>
                </a:lnTo>
                <a:lnTo>
                  <a:pt x="3834969" y="1986353"/>
                </a:lnTo>
                <a:cubicBezTo>
                  <a:pt x="3719934" y="2407688"/>
                  <a:pt x="3291040" y="2961393"/>
                  <a:pt x="2672420" y="3433435"/>
                </a:cubicBezTo>
                <a:cubicBezTo>
                  <a:pt x="1997562" y="3948390"/>
                  <a:pt x="1288580" y="4219908"/>
                  <a:pt x="856034" y="4165915"/>
                </a:cubicBezTo>
                <a:lnTo>
                  <a:pt x="774152" y="4149628"/>
                </a:lnTo>
                <a:lnTo>
                  <a:pt x="763689" y="4148356"/>
                </a:lnTo>
                <a:lnTo>
                  <a:pt x="758900" y="4146595"/>
                </a:lnTo>
                <a:lnTo>
                  <a:pt x="753837" y="4145587"/>
                </a:lnTo>
                <a:lnTo>
                  <a:pt x="691610" y="4121853"/>
                </a:lnTo>
                <a:lnTo>
                  <a:pt x="679226" y="4117300"/>
                </a:lnTo>
                <a:lnTo>
                  <a:pt x="678511" y="4116857"/>
                </a:lnTo>
                <a:lnTo>
                  <a:pt x="664236" y="4111412"/>
                </a:lnTo>
                <a:cubicBezTo>
                  <a:pt x="636588" y="4097681"/>
                  <a:pt x="611219" y="4081594"/>
                  <a:pt x="588310" y="4063104"/>
                </a:cubicBezTo>
                <a:lnTo>
                  <a:pt x="556369" y="4030352"/>
                </a:lnTo>
                <a:lnTo>
                  <a:pt x="519547" y="3997884"/>
                </a:lnTo>
                <a:cubicBezTo>
                  <a:pt x="214231" y="3686768"/>
                  <a:pt x="0" y="2958426"/>
                  <a:pt x="0" y="2109537"/>
                </a:cubicBezTo>
                <a:cubicBezTo>
                  <a:pt x="0" y="1189907"/>
                  <a:pt x="251424" y="411752"/>
                  <a:pt x="597702" y="152275"/>
                </a:cubicBezTo>
                <a:lnTo>
                  <a:pt x="605929" y="147179"/>
                </a:lnTo>
                <a:close/>
              </a:path>
            </a:pathLst>
          </a:custGeom>
          <a:gradFill>
            <a:gsLst>
              <a:gs pos="97000">
                <a:srgbClr val="DEDEFF"/>
              </a:gs>
              <a:gs pos="1770">
                <a:srgbClr val="DEDEFF"/>
              </a:gs>
              <a:gs pos="44000">
                <a:srgbClr val="857EFF"/>
              </a:gs>
            </a:gsLst>
            <a:lin ang="2400000" scaled="0"/>
          </a:gradFill>
          <a:ln>
            <a:noFill/>
          </a:ln>
          <a:effectLst>
            <a:outerShdw blurRad="38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8328140" y="5195711"/>
            <a:ext cx="1524000" cy="783590"/>
          </a:xfrm>
          <a:prstGeom prst="rect">
            <a:avLst/>
          </a:prstGeom>
        </p:spPr>
        <p:txBody>
          <a:bodyPr wrap="none">
            <a:spAutoFit/>
          </a:bodyPr>
          <a:lstStyle/>
          <a:p>
            <a:r>
              <a:rPr lang="en-US" altLang="zh-CN" sz="4500" dirty="0">
                <a:solidFill>
                  <a:schemeClr val="bg1"/>
                </a:solidFill>
                <a:latin typeface="微软雅黑" panose="020B0503020204020204" pitchFamily="34" charset="-122"/>
                <a:ea typeface="微软雅黑" panose="020B0503020204020204" pitchFamily="34" charset="-122"/>
              </a:rPr>
              <a:t>2020</a:t>
            </a:r>
            <a:endParaRPr lang="zh-CN" altLang="en-US" sz="4500" dirty="0">
              <a:solidFill>
                <a:schemeClr val="bg1"/>
              </a:solidFill>
              <a:latin typeface="微软雅黑" panose="020B0503020204020204" pitchFamily="34" charset="-122"/>
              <a:ea typeface="微软雅黑" panose="020B0503020204020204" pitchFamily="34" charset="-122"/>
            </a:endParaRPr>
          </a:p>
        </p:txBody>
      </p:sp>
      <p:sp>
        <p:nvSpPr>
          <p:cNvPr id="10" name="任意多边形: 形状 76"/>
          <p:cNvSpPr/>
          <p:nvPr/>
        </p:nvSpPr>
        <p:spPr>
          <a:xfrm rot="3783751">
            <a:off x="8041034" y="5803392"/>
            <a:ext cx="685095" cy="713755"/>
          </a:xfrm>
          <a:custGeom>
            <a:avLst/>
            <a:gdLst>
              <a:gd name="connsiteX0" fmla="*/ 613277 w 3866328"/>
              <a:gd name="connsiteY0" fmla="*/ 140207 h 4172679"/>
              <a:gd name="connsiteX1" fmla="*/ 2546080 w 3866328"/>
              <a:gd name="connsiteY1" fmla="*/ 399531 h 4172679"/>
              <a:gd name="connsiteX2" fmla="*/ 3805207 w 3866328"/>
              <a:gd name="connsiteY2" fmla="*/ 1545372 h 4172679"/>
              <a:gd name="connsiteX3" fmla="*/ 3807012 w 3866328"/>
              <a:gd name="connsiteY3" fmla="*/ 1550368 h 4172679"/>
              <a:gd name="connsiteX4" fmla="*/ 3829988 w 3866328"/>
              <a:gd name="connsiteY4" fmla="*/ 1589517 h 4172679"/>
              <a:gd name="connsiteX5" fmla="*/ 3865844 w 3866328"/>
              <a:gd name="connsiteY5" fmla="*/ 1770949 h 4172679"/>
              <a:gd name="connsiteX6" fmla="*/ 3864378 w 3866328"/>
              <a:gd name="connsiteY6" fmla="*/ 1791606 h 4172679"/>
              <a:gd name="connsiteX7" fmla="*/ 3866328 w 3866328"/>
              <a:gd name="connsiteY7" fmla="*/ 1834775 h 4172679"/>
              <a:gd name="connsiteX8" fmla="*/ 3853401 w 3866328"/>
              <a:gd name="connsiteY8" fmla="*/ 1920995 h 4172679"/>
              <a:gd name="connsiteX9" fmla="*/ 3843093 w 3866328"/>
              <a:gd name="connsiteY9" fmla="*/ 1947820 h 4172679"/>
              <a:gd name="connsiteX10" fmla="*/ 3834969 w 3866328"/>
              <a:gd name="connsiteY10" fmla="*/ 1986353 h 4172679"/>
              <a:gd name="connsiteX11" fmla="*/ 2672420 w 3866328"/>
              <a:gd name="connsiteY11" fmla="*/ 3433435 h 4172679"/>
              <a:gd name="connsiteX12" fmla="*/ 856034 w 3866328"/>
              <a:gd name="connsiteY12" fmla="*/ 4165915 h 4172679"/>
              <a:gd name="connsiteX13" fmla="*/ 774152 w 3866328"/>
              <a:gd name="connsiteY13" fmla="*/ 4149628 h 4172679"/>
              <a:gd name="connsiteX14" fmla="*/ 763689 w 3866328"/>
              <a:gd name="connsiteY14" fmla="*/ 4148356 h 4172679"/>
              <a:gd name="connsiteX15" fmla="*/ 758900 w 3866328"/>
              <a:gd name="connsiteY15" fmla="*/ 4146595 h 4172679"/>
              <a:gd name="connsiteX16" fmla="*/ 753837 w 3866328"/>
              <a:gd name="connsiteY16" fmla="*/ 4145587 h 4172679"/>
              <a:gd name="connsiteX17" fmla="*/ 691610 w 3866328"/>
              <a:gd name="connsiteY17" fmla="*/ 4121853 h 4172679"/>
              <a:gd name="connsiteX18" fmla="*/ 679226 w 3866328"/>
              <a:gd name="connsiteY18" fmla="*/ 4117300 h 4172679"/>
              <a:gd name="connsiteX19" fmla="*/ 678511 w 3866328"/>
              <a:gd name="connsiteY19" fmla="*/ 4116857 h 4172679"/>
              <a:gd name="connsiteX20" fmla="*/ 664236 w 3866328"/>
              <a:gd name="connsiteY20" fmla="*/ 4111412 h 4172679"/>
              <a:gd name="connsiteX21" fmla="*/ 588310 w 3866328"/>
              <a:gd name="connsiteY21" fmla="*/ 4063104 h 4172679"/>
              <a:gd name="connsiteX22" fmla="*/ 556369 w 3866328"/>
              <a:gd name="connsiteY22" fmla="*/ 4030352 h 4172679"/>
              <a:gd name="connsiteX23" fmla="*/ 519547 w 3866328"/>
              <a:gd name="connsiteY23" fmla="*/ 3997884 h 4172679"/>
              <a:gd name="connsiteX24" fmla="*/ 0 w 3866328"/>
              <a:gd name="connsiteY24" fmla="*/ 2109537 h 4172679"/>
              <a:gd name="connsiteX25" fmla="*/ 597702 w 3866328"/>
              <a:gd name="connsiteY25" fmla="*/ 152275 h 4172679"/>
              <a:gd name="connsiteX26" fmla="*/ 605929 w 3866328"/>
              <a:gd name="connsiteY26" fmla="*/ 147179 h 4172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66328" h="4172679">
                <a:moveTo>
                  <a:pt x="613277" y="140207"/>
                </a:moveTo>
                <a:cubicBezTo>
                  <a:pt x="942882" y="-114697"/>
                  <a:pt x="1743763" y="-18409"/>
                  <a:pt x="2546080" y="399531"/>
                </a:cubicBezTo>
                <a:cubicBezTo>
                  <a:pt x="3176472" y="727912"/>
                  <a:pt x="3643634" y="1169373"/>
                  <a:pt x="3805207" y="1545372"/>
                </a:cubicBezTo>
                <a:lnTo>
                  <a:pt x="3807012" y="1550368"/>
                </a:lnTo>
                <a:lnTo>
                  <a:pt x="3829988" y="1589517"/>
                </a:lnTo>
                <a:cubicBezTo>
                  <a:pt x="3853560" y="1643474"/>
                  <a:pt x="3865262" y="1704381"/>
                  <a:pt x="3865844" y="1770949"/>
                </a:cubicBezTo>
                <a:lnTo>
                  <a:pt x="3864378" y="1791606"/>
                </a:lnTo>
                <a:lnTo>
                  <a:pt x="3866328" y="1834775"/>
                </a:lnTo>
                <a:cubicBezTo>
                  <a:pt x="3864901" y="1864503"/>
                  <a:pt x="3860627" y="1893288"/>
                  <a:pt x="3853401" y="1920995"/>
                </a:cubicBezTo>
                <a:lnTo>
                  <a:pt x="3843093" y="1947820"/>
                </a:lnTo>
                <a:lnTo>
                  <a:pt x="3834969" y="1986353"/>
                </a:lnTo>
                <a:cubicBezTo>
                  <a:pt x="3719934" y="2407688"/>
                  <a:pt x="3291040" y="2961393"/>
                  <a:pt x="2672420" y="3433435"/>
                </a:cubicBezTo>
                <a:cubicBezTo>
                  <a:pt x="1997562" y="3948390"/>
                  <a:pt x="1288580" y="4219908"/>
                  <a:pt x="856034" y="4165915"/>
                </a:cubicBezTo>
                <a:lnTo>
                  <a:pt x="774152" y="4149628"/>
                </a:lnTo>
                <a:lnTo>
                  <a:pt x="763689" y="4148356"/>
                </a:lnTo>
                <a:lnTo>
                  <a:pt x="758900" y="4146595"/>
                </a:lnTo>
                <a:lnTo>
                  <a:pt x="753837" y="4145587"/>
                </a:lnTo>
                <a:lnTo>
                  <a:pt x="691610" y="4121853"/>
                </a:lnTo>
                <a:lnTo>
                  <a:pt x="679226" y="4117300"/>
                </a:lnTo>
                <a:lnTo>
                  <a:pt x="678511" y="4116857"/>
                </a:lnTo>
                <a:lnTo>
                  <a:pt x="664236" y="4111412"/>
                </a:lnTo>
                <a:cubicBezTo>
                  <a:pt x="636588" y="4097681"/>
                  <a:pt x="611219" y="4081594"/>
                  <a:pt x="588310" y="4063104"/>
                </a:cubicBezTo>
                <a:lnTo>
                  <a:pt x="556369" y="4030352"/>
                </a:lnTo>
                <a:lnTo>
                  <a:pt x="519547" y="3997884"/>
                </a:lnTo>
                <a:cubicBezTo>
                  <a:pt x="214231" y="3686768"/>
                  <a:pt x="0" y="2958426"/>
                  <a:pt x="0" y="2109537"/>
                </a:cubicBezTo>
                <a:cubicBezTo>
                  <a:pt x="0" y="1189907"/>
                  <a:pt x="251424" y="411752"/>
                  <a:pt x="597702" y="152275"/>
                </a:cubicBezTo>
                <a:lnTo>
                  <a:pt x="605929" y="147179"/>
                </a:lnTo>
                <a:close/>
              </a:path>
            </a:pathLst>
          </a:custGeom>
          <a:solidFill>
            <a:schemeClr val="bg1"/>
          </a:solidFill>
          <a:ln>
            <a:noFill/>
          </a:ln>
          <a:effectLst>
            <a:outerShdw blurRad="381000" algn="ctr" rotWithShape="0">
              <a:srgbClr val="9D8EFF">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3" name="任意多边形: 形状 62"/>
          <p:cNvSpPr/>
          <p:nvPr/>
        </p:nvSpPr>
        <p:spPr>
          <a:xfrm rot="850758">
            <a:off x="3162683" y="1115598"/>
            <a:ext cx="5358725" cy="5367378"/>
          </a:xfrm>
          <a:custGeom>
            <a:avLst/>
            <a:gdLst>
              <a:gd name="connsiteX0" fmla="*/ 613277 w 3866328"/>
              <a:gd name="connsiteY0" fmla="*/ 140207 h 4172679"/>
              <a:gd name="connsiteX1" fmla="*/ 2546080 w 3866328"/>
              <a:gd name="connsiteY1" fmla="*/ 399531 h 4172679"/>
              <a:gd name="connsiteX2" fmla="*/ 3805207 w 3866328"/>
              <a:gd name="connsiteY2" fmla="*/ 1545372 h 4172679"/>
              <a:gd name="connsiteX3" fmla="*/ 3807012 w 3866328"/>
              <a:gd name="connsiteY3" fmla="*/ 1550368 h 4172679"/>
              <a:gd name="connsiteX4" fmla="*/ 3829988 w 3866328"/>
              <a:gd name="connsiteY4" fmla="*/ 1589517 h 4172679"/>
              <a:gd name="connsiteX5" fmla="*/ 3865844 w 3866328"/>
              <a:gd name="connsiteY5" fmla="*/ 1770949 h 4172679"/>
              <a:gd name="connsiteX6" fmla="*/ 3864378 w 3866328"/>
              <a:gd name="connsiteY6" fmla="*/ 1791606 h 4172679"/>
              <a:gd name="connsiteX7" fmla="*/ 3866328 w 3866328"/>
              <a:gd name="connsiteY7" fmla="*/ 1834775 h 4172679"/>
              <a:gd name="connsiteX8" fmla="*/ 3853401 w 3866328"/>
              <a:gd name="connsiteY8" fmla="*/ 1920995 h 4172679"/>
              <a:gd name="connsiteX9" fmla="*/ 3843093 w 3866328"/>
              <a:gd name="connsiteY9" fmla="*/ 1947820 h 4172679"/>
              <a:gd name="connsiteX10" fmla="*/ 3834969 w 3866328"/>
              <a:gd name="connsiteY10" fmla="*/ 1986353 h 4172679"/>
              <a:gd name="connsiteX11" fmla="*/ 2672420 w 3866328"/>
              <a:gd name="connsiteY11" fmla="*/ 3433435 h 4172679"/>
              <a:gd name="connsiteX12" fmla="*/ 856034 w 3866328"/>
              <a:gd name="connsiteY12" fmla="*/ 4165915 h 4172679"/>
              <a:gd name="connsiteX13" fmla="*/ 774152 w 3866328"/>
              <a:gd name="connsiteY13" fmla="*/ 4149628 h 4172679"/>
              <a:gd name="connsiteX14" fmla="*/ 763689 w 3866328"/>
              <a:gd name="connsiteY14" fmla="*/ 4148356 h 4172679"/>
              <a:gd name="connsiteX15" fmla="*/ 758900 w 3866328"/>
              <a:gd name="connsiteY15" fmla="*/ 4146595 h 4172679"/>
              <a:gd name="connsiteX16" fmla="*/ 753837 w 3866328"/>
              <a:gd name="connsiteY16" fmla="*/ 4145587 h 4172679"/>
              <a:gd name="connsiteX17" fmla="*/ 691610 w 3866328"/>
              <a:gd name="connsiteY17" fmla="*/ 4121853 h 4172679"/>
              <a:gd name="connsiteX18" fmla="*/ 679226 w 3866328"/>
              <a:gd name="connsiteY18" fmla="*/ 4117300 h 4172679"/>
              <a:gd name="connsiteX19" fmla="*/ 678511 w 3866328"/>
              <a:gd name="connsiteY19" fmla="*/ 4116857 h 4172679"/>
              <a:gd name="connsiteX20" fmla="*/ 664236 w 3866328"/>
              <a:gd name="connsiteY20" fmla="*/ 4111412 h 4172679"/>
              <a:gd name="connsiteX21" fmla="*/ 588310 w 3866328"/>
              <a:gd name="connsiteY21" fmla="*/ 4063104 h 4172679"/>
              <a:gd name="connsiteX22" fmla="*/ 556369 w 3866328"/>
              <a:gd name="connsiteY22" fmla="*/ 4030352 h 4172679"/>
              <a:gd name="connsiteX23" fmla="*/ 519547 w 3866328"/>
              <a:gd name="connsiteY23" fmla="*/ 3997884 h 4172679"/>
              <a:gd name="connsiteX24" fmla="*/ 0 w 3866328"/>
              <a:gd name="connsiteY24" fmla="*/ 2109537 h 4172679"/>
              <a:gd name="connsiteX25" fmla="*/ 597702 w 3866328"/>
              <a:gd name="connsiteY25" fmla="*/ 152275 h 4172679"/>
              <a:gd name="connsiteX26" fmla="*/ 605929 w 3866328"/>
              <a:gd name="connsiteY26" fmla="*/ 147179 h 4172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66328" h="4172679">
                <a:moveTo>
                  <a:pt x="613277" y="140207"/>
                </a:moveTo>
                <a:cubicBezTo>
                  <a:pt x="942882" y="-114697"/>
                  <a:pt x="1743763" y="-18409"/>
                  <a:pt x="2546080" y="399531"/>
                </a:cubicBezTo>
                <a:cubicBezTo>
                  <a:pt x="3176472" y="727912"/>
                  <a:pt x="3643634" y="1169373"/>
                  <a:pt x="3805207" y="1545372"/>
                </a:cubicBezTo>
                <a:lnTo>
                  <a:pt x="3807012" y="1550368"/>
                </a:lnTo>
                <a:lnTo>
                  <a:pt x="3829988" y="1589517"/>
                </a:lnTo>
                <a:cubicBezTo>
                  <a:pt x="3853560" y="1643474"/>
                  <a:pt x="3865262" y="1704381"/>
                  <a:pt x="3865844" y="1770949"/>
                </a:cubicBezTo>
                <a:lnTo>
                  <a:pt x="3864378" y="1791606"/>
                </a:lnTo>
                <a:lnTo>
                  <a:pt x="3866328" y="1834775"/>
                </a:lnTo>
                <a:cubicBezTo>
                  <a:pt x="3864901" y="1864503"/>
                  <a:pt x="3860627" y="1893288"/>
                  <a:pt x="3853401" y="1920995"/>
                </a:cubicBezTo>
                <a:lnTo>
                  <a:pt x="3843093" y="1947820"/>
                </a:lnTo>
                <a:lnTo>
                  <a:pt x="3834969" y="1986353"/>
                </a:lnTo>
                <a:cubicBezTo>
                  <a:pt x="3719934" y="2407688"/>
                  <a:pt x="3291040" y="2961393"/>
                  <a:pt x="2672420" y="3433435"/>
                </a:cubicBezTo>
                <a:cubicBezTo>
                  <a:pt x="1997562" y="3948390"/>
                  <a:pt x="1288580" y="4219908"/>
                  <a:pt x="856034" y="4165915"/>
                </a:cubicBezTo>
                <a:lnTo>
                  <a:pt x="774152" y="4149628"/>
                </a:lnTo>
                <a:lnTo>
                  <a:pt x="763689" y="4148356"/>
                </a:lnTo>
                <a:lnTo>
                  <a:pt x="758900" y="4146595"/>
                </a:lnTo>
                <a:lnTo>
                  <a:pt x="753837" y="4145587"/>
                </a:lnTo>
                <a:lnTo>
                  <a:pt x="691610" y="4121853"/>
                </a:lnTo>
                <a:lnTo>
                  <a:pt x="679226" y="4117300"/>
                </a:lnTo>
                <a:lnTo>
                  <a:pt x="678511" y="4116857"/>
                </a:lnTo>
                <a:lnTo>
                  <a:pt x="664236" y="4111412"/>
                </a:lnTo>
                <a:cubicBezTo>
                  <a:pt x="636588" y="4097681"/>
                  <a:pt x="611219" y="4081594"/>
                  <a:pt x="588310" y="4063104"/>
                </a:cubicBezTo>
                <a:lnTo>
                  <a:pt x="556369" y="4030352"/>
                </a:lnTo>
                <a:lnTo>
                  <a:pt x="519547" y="3997884"/>
                </a:lnTo>
                <a:cubicBezTo>
                  <a:pt x="214231" y="3686768"/>
                  <a:pt x="0" y="2958426"/>
                  <a:pt x="0" y="2109537"/>
                </a:cubicBezTo>
                <a:cubicBezTo>
                  <a:pt x="0" y="1189907"/>
                  <a:pt x="251424" y="411752"/>
                  <a:pt x="597702" y="152275"/>
                </a:cubicBezTo>
                <a:lnTo>
                  <a:pt x="605929" y="147179"/>
                </a:lnTo>
                <a:close/>
              </a:path>
            </a:pathLst>
          </a:custGeom>
          <a:gradFill>
            <a:gsLst>
              <a:gs pos="97000">
                <a:srgbClr val="9D8EFF"/>
              </a:gs>
              <a:gs pos="1770">
                <a:srgbClr val="9D8EFF"/>
              </a:gs>
              <a:gs pos="44000">
                <a:srgbClr val="75C2F6"/>
              </a:gs>
            </a:gsLst>
            <a:lin ang="2400000" scaled="0"/>
          </a:gradFill>
          <a:ln>
            <a:noFill/>
          </a:ln>
          <a:effectLst>
            <a:outerShdw blurRad="38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3598708" y="3615494"/>
            <a:ext cx="3371179" cy="861774"/>
          </a:xfrm>
          <a:prstGeom prst="rect">
            <a:avLst/>
          </a:prstGeom>
        </p:spPr>
        <p:txBody>
          <a:bodyPr wrap="none">
            <a:spAutoFit/>
          </a:bodyPr>
          <a:lstStyle/>
          <a:p>
            <a:r>
              <a:rPr lang="en-US" altLang="zh-CN" sz="5000" dirty="0">
                <a:solidFill>
                  <a:schemeClr val="bg1"/>
                </a:solidFill>
                <a:latin typeface="微软雅黑" panose="020B0503020204020204" pitchFamily="34" charset="-122"/>
                <a:ea typeface="微软雅黑" panose="020B0503020204020204" pitchFamily="34" charset="-122"/>
              </a:rPr>
              <a:t>Thank you</a:t>
            </a:r>
            <a:endParaRPr lang="zh-CN" altLang="en-US" sz="5000" dirty="0">
              <a:solidFill>
                <a:schemeClr val="bg1"/>
              </a:solidFill>
              <a:latin typeface="微软雅黑" panose="020B0503020204020204" pitchFamily="34" charset="-122"/>
              <a:ea typeface="微软雅黑" panose="020B0503020204020204" pitchFamily="34" charset="-122"/>
            </a:endParaRPr>
          </a:p>
        </p:txBody>
      </p:sp>
      <p:cxnSp>
        <p:nvCxnSpPr>
          <p:cNvPr id="16" name="直接连接符 15"/>
          <p:cNvCxnSpPr/>
          <p:nvPr/>
        </p:nvCxnSpPr>
        <p:spPr>
          <a:xfrm>
            <a:off x="3761961" y="4765484"/>
            <a:ext cx="276664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nvGrpSpPr>
          <p:cNvPr id="65" name="组合 64"/>
          <p:cNvGrpSpPr/>
          <p:nvPr/>
        </p:nvGrpSpPr>
        <p:grpSpPr>
          <a:xfrm>
            <a:off x="3761961" y="5261886"/>
            <a:ext cx="2016224" cy="432048"/>
            <a:chOff x="1125067" y="5445224"/>
            <a:chExt cx="3024336" cy="648072"/>
          </a:xfrm>
        </p:grpSpPr>
        <p:sp>
          <p:nvSpPr>
            <p:cNvPr id="66" name="椭圆 65"/>
            <p:cNvSpPr/>
            <p:nvPr/>
          </p:nvSpPr>
          <p:spPr>
            <a:xfrm>
              <a:off x="1125067" y="5445224"/>
              <a:ext cx="648072" cy="648072"/>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椭圆 66"/>
            <p:cNvSpPr/>
            <p:nvPr/>
          </p:nvSpPr>
          <p:spPr>
            <a:xfrm>
              <a:off x="2349203" y="5445224"/>
              <a:ext cx="648072" cy="648072"/>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8" name="椭圆 67"/>
            <p:cNvSpPr/>
            <p:nvPr/>
          </p:nvSpPr>
          <p:spPr>
            <a:xfrm>
              <a:off x="3501331" y="5445224"/>
              <a:ext cx="648072" cy="648072"/>
            </a:xfrm>
            <a:prstGeom prst="ellipse">
              <a:avLst/>
            </a:prstGeom>
            <a:no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0" name="Freeform 142"/>
            <p:cNvSpPr>
              <a:spLocks noEditPoints="1"/>
            </p:cNvSpPr>
            <p:nvPr/>
          </p:nvSpPr>
          <p:spPr bwMode="auto">
            <a:xfrm>
              <a:off x="1259558" y="5555332"/>
              <a:ext cx="425450" cy="404813"/>
            </a:xfrm>
            <a:custGeom>
              <a:avLst/>
              <a:gdLst>
                <a:gd name="T0" fmla="*/ 68 w 113"/>
                <a:gd name="T1" fmla="*/ 54 h 108"/>
                <a:gd name="T2" fmla="*/ 45 w 113"/>
                <a:gd name="T3" fmla="*/ 54 h 108"/>
                <a:gd name="T4" fmla="*/ 48 w 113"/>
                <a:gd name="T5" fmla="*/ 32 h 108"/>
                <a:gd name="T6" fmla="*/ 0 w 113"/>
                <a:gd name="T7" fmla="*/ 54 h 108"/>
                <a:gd name="T8" fmla="*/ 17 w 113"/>
                <a:gd name="T9" fmla="*/ 93 h 108"/>
                <a:gd name="T10" fmla="*/ 62 w 113"/>
                <a:gd name="T11" fmla="*/ 78 h 108"/>
                <a:gd name="T12" fmla="*/ 38 w 113"/>
                <a:gd name="T13" fmla="*/ 84 h 108"/>
                <a:gd name="T14" fmla="*/ 26 w 113"/>
                <a:gd name="T15" fmla="*/ 73 h 108"/>
                <a:gd name="T16" fmla="*/ 57 w 113"/>
                <a:gd name="T17" fmla="*/ 76 h 108"/>
                <a:gd name="T18" fmla="*/ 79 w 113"/>
                <a:gd name="T19" fmla="*/ 82 h 108"/>
                <a:gd name="T20" fmla="*/ 64 w 113"/>
                <a:gd name="T21" fmla="*/ 89 h 108"/>
                <a:gd name="T22" fmla="*/ 52 w 113"/>
                <a:gd name="T23" fmla="*/ 89 h 108"/>
                <a:gd name="T24" fmla="*/ 80 w 113"/>
                <a:gd name="T25" fmla="*/ 105 h 108"/>
                <a:gd name="T26" fmla="*/ 86 w 113"/>
                <a:gd name="T27" fmla="*/ 73 h 108"/>
                <a:gd name="T28" fmla="*/ 113 w 113"/>
                <a:gd name="T29" fmla="*/ 54 h 108"/>
                <a:gd name="T30" fmla="*/ 70 w 113"/>
                <a:gd name="T31" fmla="*/ 32 h 108"/>
                <a:gd name="T32" fmla="*/ 76 w 113"/>
                <a:gd name="T33" fmla="*/ 23 h 108"/>
                <a:gd name="T34" fmla="*/ 88 w 113"/>
                <a:gd name="T35" fmla="*/ 33 h 108"/>
                <a:gd name="T36" fmla="*/ 96 w 113"/>
                <a:gd name="T37" fmla="*/ 14 h 108"/>
                <a:gd name="T38" fmla="*/ 63 w 113"/>
                <a:gd name="T39" fmla="*/ 20 h 108"/>
                <a:gd name="T40" fmla="*/ 33 w 113"/>
                <a:gd name="T41" fmla="*/ 3 h 108"/>
                <a:gd name="T42" fmla="*/ 26 w 113"/>
                <a:gd name="T43" fmla="*/ 29 h 108"/>
                <a:gd name="T44" fmla="*/ 34 w 113"/>
                <a:gd name="T45" fmla="*/ 25 h 108"/>
                <a:gd name="T46" fmla="*/ 49 w 113"/>
                <a:gd name="T47" fmla="*/ 18 h 108"/>
                <a:gd name="T48" fmla="*/ 48 w 113"/>
                <a:gd name="T49" fmla="*/ 32 h 108"/>
                <a:gd name="T50" fmla="*/ 92 w 113"/>
                <a:gd name="T51" fmla="*/ 45 h 108"/>
                <a:gd name="T52" fmla="*/ 92 w 113"/>
                <a:gd name="T53" fmla="*/ 62 h 108"/>
                <a:gd name="T54" fmla="*/ 77 w 113"/>
                <a:gd name="T55" fmla="*/ 44 h 108"/>
                <a:gd name="T56" fmla="*/ 75 w 113"/>
                <a:gd name="T57" fmla="*/ 66 h 108"/>
                <a:gd name="T58" fmla="*/ 65 w 113"/>
                <a:gd name="T59" fmla="*/ 41 h 108"/>
                <a:gd name="T60" fmla="*/ 51 w 113"/>
                <a:gd name="T61" fmla="*/ 41 h 108"/>
                <a:gd name="T62" fmla="*/ 47 w 113"/>
                <a:gd name="T63" fmla="*/ 44 h 108"/>
                <a:gd name="T64" fmla="*/ 57 w 113"/>
                <a:gd name="T65" fmla="*/ 67 h 108"/>
                <a:gd name="T66" fmla="*/ 22 w 113"/>
                <a:gd name="T67" fmla="*/ 62 h 108"/>
                <a:gd name="T68" fmla="*/ 9 w 113"/>
                <a:gd name="T69" fmla="*/ 54 h 108"/>
                <a:gd name="T70" fmla="*/ 37 w 113"/>
                <a:gd name="T71" fmla="*/ 42 h 108"/>
                <a:gd name="T72" fmla="*/ 64 w 113"/>
                <a:gd name="T73" fmla="*/ 50 h 108"/>
                <a:gd name="T74" fmla="*/ 64 w 113"/>
                <a:gd name="T75" fmla="*/ 50 h 108"/>
                <a:gd name="T76" fmla="*/ 50 w 113"/>
                <a:gd name="T77" fmla="*/ 53 h 108"/>
                <a:gd name="T78" fmla="*/ 49 w 113"/>
                <a:gd name="T79" fmla="*/ 57 h 108"/>
                <a:gd name="T80" fmla="*/ 51 w 113"/>
                <a:gd name="T81" fmla="*/ 52 h 108"/>
                <a:gd name="T82" fmla="*/ 56 w 113"/>
                <a:gd name="T83" fmla="*/ 45 h 108"/>
                <a:gd name="T84" fmla="*/ 58 w 113"/>
                <a:gd name="T85" fmla="*/ 45 h 108"/>
                <a:gd name="T86" fmla="*/ 60 w 113"/>
                <a:gd name="T87" fmla="*/ 4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3" h="108">
                  <a:moveTo>
                    <a:pt x="57" y="42"/>
                  </a:moveTo>
                  <a:cubicBezTo>
                    <a:pt x="63" y="42"/>
                    <a:pt x="68" y="47"/>
                    <a:pt x="68" y="54"/>
                  </a:cubicBezTo>
                  <a:cubicBezTo>
                    <a:pt x="68" y="60"/>
                    <a:pt x="63" y="65"/>
                    <a:pt x="57" y="65"/>
                  </a:cubicBezTo>
                  <a:cubicBezTo>
                    <a:pt x="50" y="65"/>
                    <a:pt x="45" y="60"/>
                    <a:pt x="45" y="54"/>
                  </a:cubicBezTo>
                  <a:cubicBezTo>
                    <a:pt x="45" y="47"/>
                    <a:pt x="50" y="42"/>
                    <a:pt x="57" y="42"/>
                  </a:cubicBezTo>
                  <a:close/>
                  <a:moveTo>
                    <a:pt x="48" y="32"/>
                  </a:moveTo>
                  <a:cubicBezTo>
                    <a:pt x="36" y="32"/>
                    <a:pt x="26" y="34"/>
                    <a:pt x="19" y="37"/>
                  </a:cubicBezTo>
                  <a:cubicBezTo>
                    <a:pt x="7" y="41"/>
                    <a:pt x="0" y="47"/>
                    <a:pt x="0" y="54"/>
                  </a:cubicBezTo>
                  <a:cubicBezTo>
                    <a:pt x="0" y="60"/>
                    <a:pt x="7" y="66"/>
                    <a:pt x="17" y="70"/>
                  </a:cubicBezTo>
                  <a:cubicBezTo>
                    <a:pt x="13" y="80"/>
                    <a:pt x="12" y="89"/>
                    <a:pt x="17" y="93"/>
                  </a:cubicBezTo>
                  <a:cubicBezTo>
                    <a:pt x="22" y="98"/>
                    <a:pt x="31" y="98"/>
                    <a:pt x="42" y="92"/>
                  </a:cubicBezTo>
                  <a:cubicBezTo>
                    <a:pt x="48" y="89"/>
                    <a:pt x="55" y="84"/>
                    <a:pt x="62" y="78"/>
                  </a:cubicBezTo>
                  <a:cubicBezTo>
                    <a:pt x="48" y="78"/>
                    <a:pt x="48" y="78"/>
                    <a:pt x="48" y="78"/>
                  </a:cubicBezTo>
                  <a:cubicBezTo>
                    <a:pt x="44" y="81"/>
                    <a:pt x="41" y="83"/>
                    <a:pt x="38" y="84"/>
                  </a:cubicBezTo>
                  <a:cubicBezTo>
                    <a:pt x="31" y="88"/>
                    <a:pt x="25" y="89"/>
                    <a:pt x="23" y="87"/>
                  </a:cubicBezTo>
                  <a:cubicBezTo>
                    <a:pt x="21" y="85"/>
                    <a:pt x="23" y="80"/>
                    <a:pt x="26" y="73"/>
                  </a:cubicBezTo>
                  <a:cubicBezTo>
                    <a:pt x="26" y="73"/>
                    <a:pt x="26" y="73"/>
                    <a:pt x="26" y="73"/>
                  </a:cubicBezTo>
                  <a:cubicBezTo>
                    <a:pt x="35" y="75"/>
                    <a:pt x="45" y="76"/>
                    <a:pt x="57" y="76"/>
                  </a:cubicBezTo>
                  <a:cubicBezTo>
                    <a:pt x="64" y="76"/>
                    <a:pt x="71" y="75"/>
                    <a:pt x="77" y="74"/>
                  </a:cubicBezTo>
                  <a:cubicBezTo>
                    <a:pt x="78" y="77"/>
                    <a:pt x="78" y="80"/>
                    <a:pt x="79" y="82"/>
                  </a:cubicBezTo>
                  <a:cubicBezTo>
                    <a:pt x="79" y="90"/>
                    <a:pt x="79" y="95"/>
                    <a:pt x="76" y="96"/>
                  </a:cubicBezTo>
                  <a:cubicBezTo>
                    <a:pt x="74" y="98"/>
                    <a:pt x="69" y="95"/>
                    <a:pt x="64" y="89"/>
                  </a:cubicBezTo>
                  <a:cubicBezTo>
                    <a:pt x="62" y="88"/>
                    <a:pt x="61" y="86"/>
                    <a:pt x="60" y="84"/>
                  </a:cubicBezTo>
                  <a:cubicBezTo>
                    <a:pt x="52" y="89"/>
                    <a:pt x="52" y="89"/>
                    <a:pt x="52" y="89"/>
                  </a:cubicBezTo>
                  <a:cubicBezTo>
                    <a:pt x="54" y="91"/>
                    <a:pt x="56" y="93"/>
                    <a:pt x="57" y="95"/>
                  </a:cubicBezTo>
                  <a:cubicBezTo>
                    <a:pt x="65" y="104"/>
                    <a:pt x="74" y="108"/>
                    <a:pt x="80" y="105"/>
                  </a:cubicBezTo>
                  <a:cubicBezTo>
                    <a:pt x="86" y="102"/>
                    <a:pt x="89" y="93"/>
                    <a:pt x="88" y="81"/>
                  </a:cubicBezTo>
                  <a:cubicBezTo>
                    <a:pt x="87" y="79"/>
                    <a:pt x="87" y="76"/>
                    <a:pt x="86" y="73"/>
                  </a:cubicBezTo>
                  <a:cubicBezTo>
                    <a:pt x="89" y="72"/>
                    <a:pt x="92" y="71"/>
                    <a:pt x="95" y="70"/>
                  </a:cubicBezTo>
                  <a:cubicBezTo>
                    <a:pt x="106" y="67"/>
                    <a:pt x="113" y="61"/>
                    <a:pt x="113" y="54"/>
                  </a:cubicBezTo>
                  <a:cubicBezTo>
                    <a:pt x="113" y="47"/>
                    <a:pt x="106" y="41"/>
                    <a:pt x="95" y="37"/>
                  </a:cubicBezTo>
                  <a:cubicBezTo>
                    <a:pt x="88" y="35"/>
                    <a:pt x="80" y="33"/>
                    <a:pt x="70" y="32"/>
                  </a:cubicBezTo>
                  <a:cubicBezTo>
                    <a:pt x="69" y="31"/>
                    <a:pt x="69" y="29"/>
                    <a:pt x="68" y="28"/>
                  </a:cubicBezTo>
                  <a:cubicBezTo>
                    <a:pt x="70" y="26"/>
                    <a:pt x="73" y="24"/>
                    <a:pt x="76" y="23"/>
                  </a:cubicBezTo>
                  <a:cubicBezTo>
                    <a:pt x="83" y="20"/>
                    <a:pt x="88" y="18"/>
                    <a:pt x="90" y="20"/>
                  </a:cubicBezTo>
                  <a:cubicBezTo>
                    <a:pt x="92" y="22"/>
                    <a:pt x="91" y="27"/>
                    <a:pt x="88" y="33"/>
                  </a:cubicBezTo>
                  <a:cubicBezTo>
                    <a:pt x="97" y="35"/>
                    <a:pt x="97" y="35"/>
                    <a:pt x="97" y="35"/>
                  </a:cubicBezTo>
                  <a:cubicBezTo>
                    <a:pt x="101" y="26"/>
                    <a:pt x="101" y="18"/>
                    <a:pt x="96" y="14"/>
                  </a:cubicBezTo>
                  <a:cubicBezTo>
                    <a:pt x="91" y="9"/>
                    <a:pt x="82" y="10"/>
                    <a:pt x="72" y="15"/>
                  </a:cubicBezTo>
                  <a:cubicBezTo>
                    <a:pt x="69" y="16"/>
                    <a:pt x="66" y="18"/>
                    <a:pt x="63" y="20"/>
                  </a:cubicBezTo>
                  <a:cubicBezTo>
                    <a:pt x="60" y="17"/>
                    <a:pt x="58" y="15"/>
                    <a:pt x="56" y="12"/>
                  </a:cubicBezTo>
                  <a:cubicBezTo>
                    <a:pt x="48" y="4"/>
                    <a:pt x="39" y="0"/>
                    <a:pt x="33" y="3"/>
                  </a:cubicBezTo>
                  <a:cubicBezTo>
                    <a:pt x="27" y="6"/>
                    <a:pt x="24" y="14"/>
                    <a:pt x="26" y="26"/>
                  </a:cubicBezTo>
                  <a:cubicBezTo>
                    <a:pt x="26" y="27"/>
                    <a:pt x="26" y="28"/>
                    <a:pt x="26" y="29"/>
                  </a:cubicBezTo>
                  <a:cubicBezTo>
                    <a:pt x="35" y="29"/>
                    <a:pt x="35" y="29"/>
                    <a:pt x="35" y="29"/>
                  </a:cubicBezTo>
                  <a:cubicBezTo>
                    <a:pt x="35" y="27"/>
                    <a:pt x="35" y="26"/>
                    <a:pt x="34" y="25"/>
                  </a:cubicBezTo>
                  <a:cubicBezTo>
                    <a:pt x="34" y="17"/>
                    <a:pt x="34" y="12"/>
                    <a:pt x="37" y="11"/>
                  </a:cubicBezTo>
                  <a:cubicBezTo>
                    <a:pt x="39" y="10"/>
                    <a:pt x="44" y="13"/>
                    <a:pt x="49" y="18"/>
                  </a:cubicBezTo>
                  <a:cubicBezTo>
                    <a:pt x="51" y="20"/>
                    <a:pt x="53" y="23"/>
                    <a:pt x="55" y="25"/>
                  </a:cubicBezTo>
                  <a:cubicBezTo>
                    <a:pt x="53" y="27"/>
                    <a:pt x="50" y="30"/>
                    <a:pt x="48" y="32"/>
                  </a:cubicBezTo>
                  <a:close/>
                  <a:moveTo>
                    <a:pt x="75" y="42"/>
                  </a:moveTo>
                  <a:cubicBezTo>
                    <a:pt x="82" y="43"/>
                    <a:pt x="87" y="44"/>
                    <a:pt x="92" y="45"/>
                  </a:cubicBezTo>
                  <a:cubicBezTo>
                    <a:pt x="99" y="48"/>
                    <a:pt x="104" y="51"/>
                    <a:pt x="104" y="54"/>
                  </a:cubicBezTo>
                  <a:cubicBezTo>
                    <a:pt x="104" y="56"/>
                    <a:pt x="99" y="59"/>
                    <a:pt x="92" y="62"/>
                  </a:cubicBezTo>
                  <a:cubicBezTo>
                    <a:pt x="89" y="63"/>
                    <a:pt x="87" y="63"/>
                    <a:pt x="84" y="64"/>
                  </a:cubicBezTo>
                  <a:cubicBezTo>
                    <a:pt x="82" y="58"/>
                    <a:pt x="80" y="51"/>
                    <a:pt x="77" y="44"/>
                  </a:cubicBezTo>
                  <a:cubicBezTo>
                    <a:pt x="76" y="44"/>
                    <a:pt x="76" y="43"/>
                    <a:pt x="75" y="42"/>
                  </a:cubicBezTo>
                  <a:close/>
                  <a:moveTo>
                    <a:pt x="75" y="66"/>
                  </a:moveTo>
                  <a:cubicBezTo>
                    <a:pt x="73" y="60"/>
                    <a:pt x="71" y="54"/>
                    <a:pt x="69" y="48"/>
                  </a:cubicBezTo>
                  <a:cubicBezTo>
                    <a:pt x="67" y="46"/>
                    <a:pt x="66" y="43"/>
                    <a:pt x="65" y="41"/>
                  </a:cubicBezTo>
                  <a:cubicBezTo>
                    <a:pt x="62" y="41"/>
                    <a:pt x="59" y="41"/>
                    <a:pt x="57" y="41"/>
                  </a:cubicBezTo>
                  <a:cubicBezTo>
                    <a:pt x="55" y="41"/>
                    <a:pt x="53" y="41"/>
                    <a:pt x="51" y="41"/>
                  </a:cubicBezTo>
                  <a:cubicBezTo>
                    <a:pt x="50" y="42"/>
                    <a:pt x="49" y="43"/>
                    <a:pt x="47" y="44"/>
                  </a:cubicBezTo>
                  <a:cubicBezTo>
                    <a:pt x="47" y="44"/>
                    <a:pt x="47" y="44"/>
                    <a:pt x="47" y="44"/>
                  </a:cubicBezTo>
                  <a:cubicBezTo>
                    <a:pt x="41" y="51"/>
                    <a:pt x="35" y="58"/>
                    <a:pt x="31" y="64"/>
                  </a:cubicBezTo>
                  <a:cubicBezTo>
                    <a:pt x="38" y="66"/>
                    <a:pt x="47" y="67"/>
                    <a:pt x="57" y="67"/>
                  </a:cubicBezTo>
                  <a:cubicBezTo>
                    <a:pt x="63" y="67"/>
                    <a:pt x="69" y="66"/>
                    <a:pt x="75" y="66"/>
                  </a:cubicBezTo>
                  <a:close/>
                  <a:moveTo>
                    <a:pt x="22" y="62"/>
                  </a:moveTo>
                  <a:cubicBezTo>
                    <a:pt x="22" y="62"/>
                    <a:pt x="22" y="62"/>
                    <a:pt x="22" y="62"/>
                  </a:cubicBezTo>
                  <a:cubicBezTo>
                    <a:pt x="14" y="59"/>
                    <a:pt x="9" y="56"/>
                    <a:pt x="9" y="54"/>
                  </a:cubicBezTo>
                  <a:cubicBezTo>
                    <a:pt x="9" y="51"/>
                    <a:pt x="14" y="48"/>
                    <a:pt x="22" y="45"/>
                  </a:cubicBezTo>
                  <a:cubicBezTo>
                    <a:pt x="26" y="44"/>
                    <a:pt x="31" y="43"/>
                    <a:pt x="37" y="42"/>
                  </a:cubicBezTo>
                  <a:cubicBezTo>
                    <a:pt x="31" y="49"/>
                    <a:pt x="26" y="56"/>
                    <a:pt x="22" y="62"/>
                  </a:cubicBezTo>
                  <a:close/>
                  <a:moveTo>
                    <a:pt x="64" y="50"/>
                  </a:moveTo>
                  <a:cubicBezTo>
                    <a:pt x="63" y="55"/>
                    <a:pt x="61" y="59"/>
                    <a:pt x="57" y="62"/>
                  </a:cubicBezTo>
                  <a:cubicBezTo>
                    <a:pt x="63" y="62"/>
                    <a:pt x="66" y="55"/>
                    <a:pt x="64" y="50"/>
                  </a:cubicBezTo>
                  <a:close/>
                  <a:moveTo>
                    <a:pt x="49" y="57"/>
                  </a:moveTo>
                  <a:cubicBezTo>
                    <a:pt x="49" y="55"/>
                    <a:pt x="50" y="54"/>
                    <a:pt x="50" y="53"/>
                  </a:cubicBezTo>
                  <a:cubicBezTo>
                    <a:pt x="49" y="52"/>
                    <a:pt x="49" y="52"/>
                    <a:pt x="49" y="52"/>
                  </a:cubicBezTo>
                  <a:cubicBezTo>
                    <a:pt x="48" y="54"/>
                    <a:pt x="48" y="55"/>
                    <a:pt x="49" y="57"/>
                  </a:cubicBezTo>
                  <a:close/>
                  <a:moveTo>
                    <a:pt x="49" y="50"/>
                  </a:moveTo>
                  <a:cubicBezTo>
                    <a:pt x="51" y="52"/>
                    <a:pt x="51" y="52"/>
                    <a:pt x="51" y="52"/>
                  </a:cubicBezTo>
                  <a:cubicBezTo>
                    <a:pt x="53" y="50"/>
                    <a:pt x="55" y="49"/>
                    <a:pt x="57" y="47"/>
                  </a:cubicBezTo>
                  <a:cubicBezTo>
                    <a:pt x="56" y="45"/>
                    <a:pt x="56" y="45"/>
                    <a:pt x="56" y="45"/>
                  </a:cubicBezTo>
                  <a:cubicBezTo>
                    <a:pt x="53" y="45"/>
                    <a:pt x="50" y="47"/>
                    <a:pt x="49" y="50"/>
                  </a:cubicBezTo>
                  <a:close/>
                  <a:moveTo>
                    <a:pt x="58" y="45"/>
                  </a:moveTo>
                  <a:cubicBezTo>
                    <a:pt x="58" y="47"/>
                    <a:pt x="58" y="47"/>
                    <a:pt x="58" y="47"/>
                  </a:cubicBezTo>
                  <a:cubicBezTo>
                    <a:pt x="59" y="46"/>
                    <a:pt x="59" y="46"/>
                    <a:pt x="60" y="46"/>
                  </a:cubicBezTo>
                  <a:cubicBezTo>
                    <a:pt x="59" y="45"/>
                    <a:pt x="58" y="45"/>
                    <a:pt x="58" y="45"/>
                  </a:cubicBezTo>
                  <a:close/>
                </a:path>
              </a:pathLst>
            </a:custGeom>
            <a:solidFill>
              <a:schemeClr val="bg1"/>
            </a:solidFill>
            <a:ln w="9525">
              <a:noFill/>
            </a:ln>
          </p:spPr>
          <p:txBody>
            <a:bodyPr vert="horz" wrap="square" lIns="91440" tIns="45720" rIns="91440" bIns="45720" numCol="1" anchor="t" anchorCtr="0" compatLnSpc="1"/>
            <a:lstStyle/>
            <a:p>
              <a:endParaRPr lang="zh-CN" altLang="en-US"/>
            </a:p>
          </p:txBody>
        </p:sp>
        <p:sp>
          <p:nvSpPr>
            <p:cNvPr id="72" name="Freeform 154"/>
            <p:cNvSpPr>
              <a:spLocks noEditPoints="1"/>
            </p:cNvSpPr>
            <p:nvPr/>
          </p:nvSpPr>
          <p:spPr bwMode="auto">
            <a:xfrm>
              <a:off x="2527127" y="5589240"/>
              <a:ext cx="341313" cy="349250"/>
            </a:xfrm>
            <a:custGeom>
              <a:avLst/>
              <a:gdLst>
                <a:gd name="T0" fmla="*/ 80 w 91"/>
                <a:gd name="T1" fmla="*/ 44 h 93"/>
                <a:gd name="T2" fmla="*/ 87 w 91"/>
                <a:gd name="T3" fmla="*/ 37 h 93"/>
                <a:gd name="T4" fmla="*/ 87 w 91"/>
                <a:gd name="T5" fmla="*/ 23 h 93"/>
                <a:gd name="T6" fmla="*/ 68 w 91"/>
                <a:gd name="T7" fmla="*/ 4 h 93"/>
                <a:gd name="T8" fmla="*/ 54 w 91"/>
                <a:gd name="T9" fmla="*/ 4 h 93"/>
                <a:gd name="T10" fmla="*/ 47 w 91"/>
                <a:gd name="T11" fmla="*/ 11 h 93"/>
                <a:gd name="T12" fmla="*/ 80 w 91"/>
                <a:gd name="T13" fmla="*/ 44 h 93"/>
                <a:gd name="T14" fmla="*/ 52 w 91"/>
                <a:gd name="T15" fmla="*/ 23 h 93"/>
                <a:gd name="T16" fmla="*/ 68 w 91"/>
                <a:gd name="T17" fmla="*/ 39 h 93"/>
                <a:gd name="T18" fmla="*/ 77 w 91"/>
                <a:gd name="T19" fmla="*/ 48 h 93"/>
                <a:gd name="T20" fmla="*/ 43 w 91"/>
                <a:gd name="T21" fmla="*/ 81 h 93"/>
                <a:gd name="T22" fmla="*/ 34 w 91"/>
                <a:gd name="T23" fmla="*/ 73 h 93"/>
                <a:gd name="T24" fmla="*/ 19 w 91"/>
                <a:gd name="T25" fmla="*/ 59 h 93"/>
                <a:gd name="T26" fmla="*/ 41 w 91"/>
                <a:gd name="T27" fmla="*/ 37 h 93"/>
                <a:gd name="T28" fmla="*/ 39 w 91"/>
                <a:gd name="T29" fmla="*/ 34 h 93"/>
                <a:gd name="T30" fmla="*/ 16 w 91"/>
                <a:gd name="T31" fmla="*/ 57 h 93"/>
                <a:gd name="T32" fmla="*/ 10 w 91"/>
                <a:gd name="T33" fmla="*/ 48 h 93"/>
                <a:gd name="T34" fmla="*/ 43 w 91"/>
                <a:gd name="T35" fmla="*/ 14 h 93"/>
                <a:gd name="T36" fmla="*/ 52 w 91"/>
                <a:gd name="T37" fmla="*/ 23 h 93"/>
                <a:gd name="T38" fmla="*/ 4 w 91"/>
                <a:gd name="T39" fmla="*/ 69 h 93"/>
                <a:gd name="T40" fmla="*/ 0 w 91"/>
                <a:gd name="T41" fmla="*/ 86 h 93"/>
                <a:gd name="T42" fmla="*/ 6 w 91"/>
                <a:gd name="T43" fmla="*/ 93 h 93"/>
                <a:gd name="T44" fmla="*/ 24 w 91"/>
                <a:gd name="T45" fmla="*/ 89 h 93"/>
                <a:gd name="T46" fmla="*/ 4 w 91"/>
                <a:gd name="T47" fmla="*/ 69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91" h="93">
                  <a:moveTo>
                    <a:pt x="80" y="44"/>
                  </a:moveTo>
                  <a:cubicBezTo>
                    <a:pt x="87" y="37"/>
                    <a:pt x="87" y="37"/>
                    <a:pt x="87" y="37"/>
                  </a:cubicBezTo>
                  <a:cubicBezTo>
                    <a:pt x="91" y="33"/>
                    <a:pt x="91" y="27"/>
                    <a:pt x="87" y="23"/>
                  </a:cubicBezTo>
                  <a:cubicBezTo>
                    <a:pt x="68" y="4"/>
                    <a:pt x="68" y="4"/>
                    <a:pt x="68" y="4"/>
                  </a:cubicBezTo>
                  <a:cubicBezTo>
                    <a:pt x="64" y="0"/>
                    <a:pt x="58" y="0"/>
                    <a:pt x="54" y="4"/>
                  </a:cubicBezTo>
                  <a:cubicBezTo>
                    <a:pt x="47" y="11"/>
                    <a:pt x="47" y="11"/>
                    <a:pt x="47" y="11"/>
                  </a:cubicBezTo>
                  <a:cubicBezTo>
                    <a:pt x="80" y="44"/>
                    <a:pt x="80" y="44"/>
                    <a:pt x="80" y="44"/>
                  </a:cubicBezTo>
                  <a:close/>
                  <a:moveTo>
                    <a:pt x="52" y="23"/>
                  </a:moveTo>
                  <a:cubicBezTo>
                    <a:pt x="68" y="39"/>
                    <a:pt x="68" y="39"/>
                    <a:pt x="68" y="39"/>
                  </a:cubicBezTo>
                  <a:cubicBezTo>
                    <a:pt x="77" y="48"/>
                    <a:pt x="77" y="48"/>
                    <a:pt x="77" y="48"/>
                  </a:cubicBezTo>
                  <a:cubicBezTo>
                    <a:pt x="43" y="81"/>
                    <a:pt x="43" y="81"/>
                    <a:pt x="43" y="81"/>
                  </a:cubicBezTo>
                  <a:cubicBezTo>
                    <a:pt x="35" y="83"/>
                    <a:pt x="33" y="79"/>
                    <a:pt x="34" y="73"/>
                  </a:cubicBezTo>
                  <a:cubicBezTo>
                    <a:pt x="26" y="72"/>
                    <a:pt x="20" y="68"/>
                    <a:pt x="19" y="59"/>
                  </a:cubicBezTo>
                  <a:cubicBezTo>
                    <a:pt x="41" y="37"/>
                    <a:pt x="41" y="37"/>
                    <a:pt x="41" y="37"/>
                  </a:cubicBezTo>
                  <a:cubicBezTo>
                    <a:pt x="39" y="34"/>
                    <a:pt x="39" y="34"/>
                    <a:pt x="39" y="34"/>
                  </a:cubicBezTo>
                  <a:cubicBezTo>
                    <a:pt x="16" y="57"/>
                    <a:pt x="16" y="57"/>
                    <a:pt x="16" y="57"/>
                  </a:cubicBezTo>
                  <a:cubicBezTo>
                    <a:pt x="10" y="58"/>
                    <a:pt x="9" y="54"/>
                    <a:pt x="10" y="48"/>
                  </a:cubicBezTo>
                  <a:cubicBezTo>
                    <a:pt x="21" y="37"/>
                    <a:pt x="32" y="26"/>
                    <a:pt x="43" y="14"/>
                  </a:cubicBezTo>
                  <a:cubicBezTo>
                    <a:pt x="52" y="23"/>
                    <a:pt x="52" y="23"/>
                    <a:pt x="52" y="23"/>
                  </a:cubicBezTo>
                  <a:close/>
                  <a:moveTo>
                    <a:pt x="4" y="69"/>
                  </a:moveTo>
                  <a:cubicBezTo>
                    <a:pt x="0" y="86"/>
                    <a:pt x="0" y="86"/>
                    <a:pt x="0" y="86"/>
                  </a:cubicBezTo>
                  <a:cubicBezTo>
                    <a:pt x="6" y="93"/>
                    <a:pt x="6" y="93"/>
                    <a:pt x="6" y="93"/>
                  </a:cubicBezTo>
                  <a:cubicBezTo>
                    <a:pt x="24" y="89"/>
                    <a:pt x="24" y="89"/>
                    <a:pt x="24" y="89"/>
                  </a:cubicBezTo>
                  <a:lnTo>
                    <a:pt x="4" y="69"/>
                  </a:lnTo>
                  <a:close/>
                </a:path>
              </a:pathLst>
            </a:custGeom>
            <a:solidFill>
              <a:schemeClr val="bg1"/>
            </a:solidFill>
            <a:ln w="9525">
              <a:noFill/>
            </a:ln>
          </p:spPr>
          <p:txBody>
            <a:bodyPr vert="horz" wrap="square" lIns="91440" tIns="45720" rIns="91440" bIns="45720" numCol="1" anchor="t" anchorCtr="0" compatLnSpc="1"/>
            <a:lstStyle/>
            <a:p>
              <a:endParaRPr lang="zh-CN" altLang="en-US" dirty="0"/>
            </a:p>
          </p:txBody>
        </p:sp>
        <p:sp>
          <p:nvSpPr>
            <p:cNvPr id="73" name="Freeform 190"/>
            <p:cNvSpPr>
              <a:spLocks noEditPoints="1"/>
            </p:cNvSpPr>
            <p:nvPr/>
          </p:nvSpPr>
          <p:spPr bwMode="auto">
            <a:xfrm>
              <a:off x="3645347" y="5589240"/>
              <a:ext cx="409575" cy="330200"/>
            </a:xfrm>
            <a:custGeom>
              <a:avLst/>
              <a:gdLst>
                <a:gd name="T0" fmla="*/ 86 w 109"/>
                <a:gd name="T1" fmla="*/ 88 h 88"/>
                <a:gd name="T2" fmla="*/ 84 w 109"/>
                <a:gd name="T3" fmla="*/ 44 h 88"/>
                <a:gd name="T4" fmla="*/ 80 w 109"/>
                <a:gd name="T5" fmla="*/ 71 h 88"/>
                <a:gd name="T6" fmla="*/ 109 w 109"/>
                <a:gd name="T7" fmla="*/ 0 h 88"/>
                <a:gd name="T8" fmla="*/ 92 w 109"/>
                <a:gd name="T9" fmla="*/ 33 h 88"/>
                <a:gd name="T10" fmla="*/ 80 w 109"/>
                <a:gd name="T11" fmla="*/ 25 h 88"/>
                <a:gd name="T12" fmla="*/ 67 w 109"/>
                <a:gd name="T13" fmla="*/ 68 h 88"/>
                <a:gd name="T14" fmla="*/ 37 w 109"/>
                <a:gd name="T15" fmla="*/ 73 h 88"/>
                <a:gd name="T16" fmla="*/ 19 w 109"/>
                <a:gd name="T17" fmla="*/ 63 h 88"/>
                <a:gd name="T18" fmla="*/ 0 w 109"/>
                <a:gd name="T19" fmla="*/ 56 h 88"/>
                <a:gd name="T20" fmla="*/ 25 w 109"/>
                <a:gd name="T21" fmla="*/ 48 h 88"/>
                <a:gd name="T22" fmla="*/ 30 w 109"/>
                <a:gd name="T23" fmla="*/ 57 h 88"/>
                <a:gd name="T24" fmla="*/ 44 w 109"/>
                <a:gd name="T25" fmla="*/ 29 h 88"/>
                <a:gd name="T26" fmla="*/ 66 w 109"/>
                <a:gd name="T27" fmla="*/ 50 h 88"/>
                <a:gd name="T28" fmla="*/ 68 w 109"/>
                <a:gd name="T29" fmla="*/ 18 h 88"/>
                <a:gd name="T30" fmla="*/ 78 w 109"/>
                <a:gd name="T31" fmla="*/ 12 h 88"/>
                <a:gd name="T32" fmla="*/ 90 w 109"/>
                <a:gd name="T33" fmla="*/ 1 h 88"/>
                <a:gd name="T34" fmla="*/ 22 w 109"/>
                <a:gd name="T35" fmla="*/ 88 h 88"/>
                <a:gd name="T36" fmla="*/ 29 w 109"/>
                <a:gd name="T37" fmla="*/ 80 h 88"/>
                <a:gd name="T38" fmla="*/ 22 w 109"/>
                <a:gd name="T39" fmla="*/ 79 h 88"/>
                <a:gd name="T40" fmla="*/ 11 w 109"/>
                <a:gd name="T41" fmla="*/ 88 h 88"/>
                <a:gd name="T42" fmla="*/ 17 w 109"/>
                <a:gd name="T43" fmla="*/ 71 h 88"/>
                <a:gd name="T44" fmla="*/ 11 w 109"/>
                <a:gd name="T45" fmla="*/ 73 h 88"/>
                <a:gd name="T46" fmla="*/ 34 w 109"/>
                <a:gd name="T47" fmla="*/ 88 h 88"/>
                <a:gd name="T48" fmla="*/ 40 w 109"/>
                <a:gd name="T49" fmla="*/ 79 h 88"/>
                <a:gd name="T50" fmla="*/ 34 w 109"/>
                <a:gd name="T51" fmla="*/ 80 h 88"/>
                <a:gd name="T52" fmla="*/ 45 w 109"/>
                <a:gd name="T53" fmla="*/ 88 h 88"/>
                <a:gd name="T54" fmla="*/ 52 w 109"/>
                <a:gd name="T55" fmla="*/ 63 h 88"/>
                <a:gd name="T56" fmla="*/ 45 w 109"/>
                <a:gd name="T57" fmla="*/ 69 h 88"/>
                <a:gd name="T58" fmla="*/ 57 w 109"/>
                <a:gd name="T59" fmla="*/ 88 h 88"/>
                <a:gd name="T60" fmla="*/ 63 w 109"/>
                <a:gd name="T61" fmla="*/ 73 h 88"/>
                <a:gd name="T62" fmla="*/ 57 w 109"/>
                <a:gd name="T63" fmla="*/ 88 h 88"/>
                <a:gd name="T64" fmla="*/ 75 w 109"/>
                <a:gd name="T65" fmla="*/ 88 h 88"/>
                <a:gd name="T66" fmla="*/ 68 w 109"/>
                <a:gd name="T67" fmla="*/ 75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09" h="88">
                  <a:moveTo>
                    <a:pt x="80" y="88"/>
                  </a:moveTo>
                  <a:cubicBezTo>
                    <a:pt x="86" y="88"/>
                    <a:pt x="86" y="88"/>
                    <a:pt x="86" y="88"/>
                  </a:cubicBezTo>
                  <a:cubicBezTo>
                    <a:pt x="86" y="44"/>
                    <a:pt x="86" y="44"/>
                    <a:pt x="86" y="44"/>
                  </a:cubicBezTo>
                  <a:cubicBezTo>
                    <a:pt x="84" y="44"/>
                    <a:pt x="84" y="44"/>
                    <a:pt x="84" y="44"/>
                  </a:cubicBezTo>
                  <a:cubicBezTo>
                    <a:pt x="82" y="70"/>
                    <a:pt x="82" y="70"/>
                    <a:pt x="82" y="70"/>
                  </a:cubicBezTo>
                  <a:cubicBezTo>
                    <a:pt x="80" y="71"/>
                    <a:pt x="80" y="71"/>
                    <a:pt x="80" y="71"/>
                  </a:cubicBezTo>
                  <a:cubicBezTo>
                    <a:pt x="80" y="88"/>
                    <a:pt x="80" y="88"/>
                    <a:pt x="80" y="88"/>
                  </a:cubicBezTo>
                  <a:close/>
                  <a:moveTo>
                    <a:pt x="109" y="0"/>
                  </a:moveTo>
                  <a:cubicBezTo>
                    <a:pt x="100" y="17"/>
                    <a:pt x="100" y="17"/>
                    <a:pt x="100" y="17"/>
                  </a:cubicBezTo>
                  <a:cubicBezTo>
                    <a:pt x="92" y="33"/>
                    <a:pt x="92" y="33"/>
                    <a:pt x="92" y="33"/>
                  </a:cubicBezTo>
                  <a:cubicBezTo>
                    <a:pt x="84" y="22"/>
                    <a:pt x="84" y="22"/>
                    <a:pt x="84" y="22"/>
                  </a:cubicBezTo>
                  <a:cubicBezTo>
                    <a:pt x="80" y="25"/>
                    <a:pt x="80" y="25"/>
                    <a:pt x="80" y="25"/>
                  </a:cubicBezTo>
                  <a:cubicBezTo>
                    <a:pt x="77" y="64"/>
                    <a:pt x="77" y="64"/>
                    <a:pt x="77" y="64"/>
                  </a:cubicBezTo>
                  <a:cubicBezTo>
                    <a:pt x="67" y="68"/>
                    <a:pt x="67" y="68"/>
                    <a:pt x="67" y="68"/>
                  </a:cubicBezTo>
                  <a:cubicBezTo>
                    <a:pt x="48" y="50"/>
                    <a:pt x="48" y="50"/>
                    <a:pt x="48" y="50"/>
                  </a:cubicBezTo>
                  <a:cubicBezTo>
                    <a:pt x="37" y="73"/>
                    <a:pt x="37" y="73"/>
                    <a:pt x="37" y="73"/>
                  </a:cubicBezTo>
                  <a:cubicBezTo>
                    <a:pt x="26" y="73"/>
                    <a:pt x="26" y="73"/>
                    <a:pt x="26" y="73"/>
                  </a:cubicBezTo>
                  <a:cubicBezTo>
                    <a:pt x="19" y="63"/>
                    <a:pt x="19" y="63"/>
                    <a:pt x="19" y="63"/>
                  </a:cubicBezTo>
                  <a:cubicBezTo>
                    <a:pt x="4" y="67"/>
                    <a:pt x="4" y="67"/>
                    <a:pt x="4" y="67"/>
                  </a:cubicBezTo>
                  <a:cubicBezTo>
                    <a:pt x="0" y="56"/>
                    <a:pt x="0" y="56"/>
                    <a:pt x="0" y="56"/>
                  </a:cubicBezTo>
                  <a:cubicBezTo>
                    <a:pt x="20" y="50"/>
                    <a:pt x="20" y="50"/>
                    <a:pt x="20" y="50"/>
                  </a:cubicBezTo>
                  <a:cubicBezTo>
                    <a:pt x="25" y="48"/>
                    <a:pt x="25" y="48"/>
                    <a:pt x="25" y="48"/>
                  </a:cubicBezTo>
                  <a:cubicBezTo>
                    <a:pt x="27" y="52"/>
                    <a:pt x="27" y="52"/>
                    <a:pt x="27" y="52"/>
                  </a:cubicBezTo>
                  <a:cubicBezTo>
                    <a:pt x="30" y="57"/>
                    <a:pt x="30" y="57"/>
                    <a:pt x="30" y="57"/>
                  </a:cubicBezTo>
                  <a:cubicBezTo>
                    <a:pt x="40" y="37"/>
                    <a:pt x="40" y="37"/>
                    <a:pt x="40" y="37"/>
                  </a:cubicBezTo>
                  <a:cubicBezTo>
                    <a:pt x="44" y="29"/>
                    <a:pt x="44" y="29"/>
                    <a:pt x="44" y="29"/>
                  </a:cubicBezTo>
                  <a:cubicBezTo>
                    <a:pt x="50" y="35"/>
                    <a:pt x="50" y="35"/>
                    <a:pt x="50" y="35"/>
                  </a:cubicBezTo>
                  <a:cubicBezTo>
                    <a:pt x="66" y="50"/>
                    <a:pt x="66" y="50"/>
                    <a:pt x="66" y="50"/>
                  </a:cubicBezTo>
                  <a:cubicBezTo>
                    <a:pt x="68" y="21"/>
                    <a:pt x="68" y="21"/>
                    <a:pt x="68" y="21"/>
                  </a:cubicBezTo>
                  <a:cubicBezTo>
                    <a:pt x="68" y="18"/>
                    <a:pt x="68" y="18"/>
                    <a:pt x="68" y="18"/>
                  </a:cubicBezTo>
                  <a:cubicBezTo>
                    <a:pt x="71" y="16"/>
                    <a:pt x="71" y="16"/>
                    <a:pt x="71" y="16"/>
                  </a:cubicBezTo>
                  <a:cubicBezTo>
                    <a:pt x="78" y="12"/>
                    <a:pt x="78" y="12"/>
                    <a:pt x="78" y="12"/>
                  </a:cubicBezTo>
                  <a:cubicBezTo>
                    <a:pt x="72" y="2"/>
                    <a:pt x="72" y="2"/>
                    <a:pt x="72" y="2"/>
                  </a:cubicBezTo>
                  <a:cubicBezTo>
                    <a:pt x="90" y="1"/>
                    <a:pt x="90" y="1"/>
                    <a:pt x="90" y="1"/>
                  </a:cubicBezTo>
                  <a:cubicBezTo>
                    <a:pt x="109" y="0"/>
                    <a:pt x="109" y="0"/>
                    <a:pt x="109" y="0"/>
                  </a:cubicBezTo>
                  <a:close/>
                  <a:moveTo>
                    <a:pt x="22" y="88"/>
                  </a:moveTo>
                  <a:cubicBezTo>
                    <a:pt x="24" y="88"/>
                    <a:pt x="27" y="88"/>
                    <a:pt x="29" y="88"/>
                  </a:cubicBezTo>
                  <a:cubicBezTo>
                    <a:pt x="29" y="80"/>
                    <a:pt x="29" y="80"/>
                    <a:pt x="29" y="80"/>
                  </a:cubicBezTo>
                  <a:cubicBezTo>
                    <a:pt x="23" y="81"/>
                    <a:pt x="23" y="81"/>
                    <a:pt x="23" y="81"/>
                  </a:cubicBezTo>
                  <a:cubicBezTo>
                    <a:pt x="22" y="79"/>
                    <a:pt x="22" y="79"/>
                    <a:pt x="22" y="79"/>
                  </a:cubicBezTo>
                  <a:cubicBezTo>
                    <a:pt x="22" y="88"/>
                    <a:pt x="22" y="88"/>
                    <a:pt x="22" y="88"/>
                  </a:cubicBezTo>
                  <a:close/>
                  <a:moveTo>
                    <a:pt x="11" y="88"/>
                  </a:moveTo>
                  <a:cubicBezTo>
                    <a:pt x="17" y="88"/>
                    <a:pt x="17" y="88"/>
                    <a:pt x="17" y="88"/>
                  </a:cubicBezTo>
                  <a:cubicBezTo>
                    <a:pt x="17" y="71"/>
                    <a:pt x="17" y="71"/>
                    <a:pt x="17" y="71"/>
                  </a:cubicBezTo>
                  <a:cubicBezTo>
                    <a:pt x="17" y="71"/>
                    <a:pt x="17" y="71"/>
                    <a:pt x="17" y="71"/>
                  </a:cubicBezTo>
                  <a:cubicBezTo>
                    <a:pt x="11" y="73"/>
                    <a:pt x="11" y="73"/>
                    <a:pt x="11" y="73"/>
                  </a:cubicBezTo>
                  <a:cubicBezTo>
                    <a:pt x="11" y="88"/>
                    <a:pt x="11" y="88"/>
                    <a:pt x="11" y="88"/>
                  </a:cubicBezTo>
                  <a:close/>
                  <a:moveTo>
                    <a:pt x="34" y="88"/>
                  </a:moveTo>
                  <a:cubicBezTo>
                    <a:pt x="36" y="88"/>
                    <a:pt x="38" y="88"/>
                    <a:pt x="40" y="88"/>
                  </a:cubicBezTo>
                  <a:cubicBezTo>
                    <a:pt x="40" y="79"/>
                    <a:pt x="40" y="79"/>
                    <a:pt x="40" y="79"/>
                  </a:cubicBezTo>
                  <a:cubicBezTo>
                    <a:pt x="40" y="80"/>
                    <a:pt x="40" y="80"/>
                    <a:pt x="40" y="80"/>
                  </a:cubicBezTo>
                  <a:cubicBezTo>
                    <a:pt x="34" y="80"/>
                    <a:pt x="34" y="80"/>
                    <a:pt x="34" y="80"/>
                  </a:cubicBezTo>
                  <a:cubicBezTo>
                    <a:pt x="34" y="88"/>
                    <a:pt x="34" y="88"/>
                    <a:pt x="34" y="88"/>
                  </a:cubicBezTo>
                  <a:close/>
                  <a:moveTo>
                    <a:pt x="45" y="88"/>
                  </a:moveTo>
                  <a:cubicBezTo>
                    <a:pt x="47" y="88"/>
                    <a:pt x="50" y="88"/>
                    <a:pt x="52" y="88"/>
                  </a:cubicBezTo>
                  <a:cubicBezTo>
                    <a:pt x="52" y="63"/>
                    <a:pt x="52" y="63"/>
                    <a:pt x="52" y="63"/>
                  </a:cubicBezTo>
                  <a:cubicBezTo>
                    <a:pt x="49" y="60"/>
                    <a:pt x="49" y="60"/>
                    <a:pt x="49" y="60"/>
                  </a:cubicBezTo>
                  <a:cubicBezTo>
                    <a:pt x="45" y="69"/>
                    <a:pt x="45" y="69"/>
                    <a:pt x="45" y="69"/>
                  </a:cubicBezTo>
                  <a:cubicBezTo>
                    <a:pt x="45" y="88"/>
                    <a:pt x="45" y="88"/>
                    <a:pt x="45" y="88"/>
                  </a:cubicBezTo>
                  <a:close/>
                  <a:moveTo>
                    <a:pt x="57" y="88"/>
                  </a:moveTo>
                  <a:cubicBezTo>
                    <a:pt x="59" y="88"/>
                    <a:pt x="61" y="88"/>
                    <a:pt x="63" y="88"/>
                  </a:cubicBezTo>
                  <a:cubicBezTo>
                    <a:pt x="63" y="73"/>
                    <a:pt x="63" y="73"/>
                    <a:pt x="63" y="73"/>
                  </a:cubicBezTo>
                  <a:cubicBezTo>
                    <a:pt x="57" y="67"/>
                    <a:pt x="57" y="67"/>
                    <a:pt x="57" y="67"/>
                  </a:cubicBezTo>
                  <a:cubicBezTo>
                    <a:pt x="57" y="88"/>
                    <a:pt x="57" y="88"/>
                    <a:pt x="57" y="88"/>
                  </a:cubicBezTo>
                  <a:close/>
                  <a:moveTo>
                    <a:pt x="68" y="88"/>
                  </a:moveTo>
                  <a:cubicBezTo>
                    <a:pt x="70" y="88"/>
                    <a:pt x="73" y="88"/>
                    <a:pt x="75" y="88"/>
                  </a:cubicBezTo>
                  <a:cubicBezTo>
                    <a:pt x="75" y="72"/>
                    <a:pt x="75" y="72"/>
                    <a:pt x="75" y="72"/>
                  </a:cubicBezTo>
                  <a:cubicBezTo>
                    <a:pt x="68" y="75"/>
                    <a:pt x="68" y="75"/>
                    <a:pt x="68" y="75"/>
                  </a:cubicBezTo>
                  <a:lnTo>
                    <a:pt x="68" y="88"/>
                  </a:lnTo>
                  <a:close/>
                </a:path>
              </a:pathLst>
            </a:custGeom>
            <a:solidFill>
              <a:schemeClr val="bg1"/>
            </a:solidFill>
            <a:ln w="9525">
              <a:noFill/>
            </a:ln>
          </p:spPr>
          <p:txBody>
            <a:bodyPr vert="horz" wrap="square" lIns="91440" tIns="45720" rIns="91440" bIns="45720" numCol="1" anchor="t" anchorCtr="0" compatLnSpc="1"/>
            <a:lstStyle/>
            <a:p>
              <a:endParaRPr lang="zh-CN" altLang="en-US"/>
            </a:p>
          </p:txBody>
        </p:sp>
      </p:grpSp>
      <p:sp>
        <p:nvSpPr>
          <p:cNvPr id="76" name="任意多边形: 形状 75"/>
          <p:cNvSpPr/>
          <p:nvPr/>
        </p:nvSpPr>
        <p:spPr>
          <a:xfrm rot="19511399">
            <a:off x="7853436" y="-428437"/>
            <a:ext cx="1181342" cy="1230762"/>
          </a:xfrm>
          <a:custGeom>
            <a:avLst/>
            <a:gdLst>
              <a:gd name="connsiteX0" fmla="*/ 613277 w 3866328"/>
              <a:gd name="connsiteY0" fmla="*/ 140207 h 4172679"/>
              <a:gd name="connsiteX1" fmla="*/ 2546080 w 3866328"/>
              <a:gd name="connsiteY1" fmla="*/ 399531 h 4172679"/>
              <a:gd name="connsiteX2" fmla="*/ 3805207 w 3866328"/>
              <a:gd name="connsiteY2" fmla="*/ 1545372 h 4172679"/>
              <a:gd name="connsiteX3" fmla="*/ 3807012 w 3866328"/>
              <a:gd name="connsiteY3" fmla="*/ 1550368 h 4172679"/>
              <a:gd name="connsiteX4" fmla="*/ 3829988 w 3866328"/>
              <a:gd name="connsiteY4" fmla="*/ 1589517 h 4172679"/>
              <a:gd name="connsiteX5" fmla="*/ 3865844 w 3866328"/>
              <a:gd name="connsiteY5" fmla="*/ 1770949 h 4172679"/>
              <a:gd name="connsiteX6" fmla="*/ 3864378 w 3866328"/>
              <a:gd name="connsiteY6" fmla="*/ 1791606 h 4172679"/>
              <a:gd name="connsiteX7" fmla="*/ 3866328 w 3866328"/>
              <a:gd name="connsiteY7" fmla="*/ 1834775 h 4172679"/>
              <a:gd name="connsiteX8" fmla="*/ 3853401 w 3866328"/>
              <a:gd name="connsiteY8" fmla="*/ 1920995 h 4172679"/>
              <a:gd name="connsiteX9" fmla="*/ 3843093 w 3866328"/>
              <a:gd name="connsiteY9" fmla="*/ 1947820 h 4172679"/>
              <a:gd name="connsiteX10" fmla="*/ 3834969 w 3866328"/>
              <a:gd name="connsiteY10" fmla="*/ 1986353 h 4172679"/>
              <a:gd name="connsiteX11" fmla="*/ 2672420 w 3866328"/>
              <a:gd name="connsiteY11" fmla="*/ 3433435 h 4172679"/>
              <a:gd name="connsiteX12" fmla="*/ 856034 w 3866328"/>
              <a:gd name="connsiteY12" fmla="*/ 4165915 h 4172679"/>
              <a:gd name="connsiteX13" fmla="*/ 774152 w 3866328"/>
              <a:gd name="connsiteY13" fmla="*/ 4149628 h 4172679"/>
              <a:gd name="connsiteX14" fmla="*/ 763689 w 3866328"/>
              <a:gd name="connsiteY14" fmla="*/ 4148356 h 4172679"/>
              <a:gd name="connsiteX15" fmla="*/ 758900 w 3866328"/>
              <a:gd name="connsiteY15" fmla="*/ 4146595 h 4172679"/>
              <a:gd name="connsiteX16" fmla="*/ 753837 w 3866328"/>
              <a:gd name="connsiteY16" fmla="*/ 4145587 h 4172679"/>
              <a:gd name="connsiteX17" fmla="*/ 691610 w 3866328"/>
              <a:gd name="connsiteY17" fmla="*/ 4121853 h 4172679"/>
              <a:gd name="connsiteX18" fmla="*/ 679226 w 3866328"/>
              <a:gd name="connsiteY18" fmla="*/ 4117300 h 4172679"/>
              <a:gd name="connsiteX19" fmla="*/ 678511 w 3866328"/>
              <a:gd name="connsiteY19" fmla="*/ 4116857 h 4172679"/>
              <a:gd name="connsiteX20" fmla="*/ 664236 w 3866328"/>
              <a:gd name="connsiteY20" fmla="*/ 4111412 h 4172679"/>
              <a:gd name="connsiteX21" fmla="*/ 588310 w 3866328"/>
              <a:gd name="connsiteY21" fmla="*/ 4063104 h 4172679"/>
              <a:gd name="connsiteX22" fmla="*/ 556369 w 3866328"/>
              <a:gd name="connsiteY22" fmla="*/ 4030352 h 4172679"/>
              <a:gd name="connsiteX23" fmla="*/ 519547 w 3866328"/>
              <a:gd name="connsiteY23" fmla="*/ 3997884 h 4172679"/>
              <a:gd name="connsiteX24" fmla="*/ 0 w 3866328"/>
              <a:gd name="connsiteY24" fmla="*/ 2109537 h 4172679"/>
              <a:gd name="connsiteX25" fmla="*/ 597702 w 3866328"/>
              <a:gd name="connsiteY25" fmla="*/ 152275 h 4172679"/>
              <a:gd name="connsiteX26" fmla="*/ 605929 w 3866328"/>
              <a:gd name="connsiteY26" fmla="*/ 147179 h 4172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66328" h="4172679">
                <a:moveTo>
                  <a:pt x="613277" y="140207"/>
                </a:moveTo>
                <a:cubicBezTo>
                  <a:pt x="942882" y="-114697"/>
                  <a:pt x="1743763" y="-18409"/>
                  <a:pt x="2546080" y="399531"/>
                </a:cubicBezTo>
                <a:cubicBezTo>
                  <a:pt x="3176472" y="727912"/>
                  <a:pt x="3643634" y="1169373"/>
                  <a:pt x="3805207" y="1545372"/>
                </a:cubicBezTo>
                <a:lnTo>
                  <a:pt x="3807012" y="1550368"/>
                </a:lnTo>
                <a:lnTo>
                  <a:pt x="3829988" y="1589517"/>
                </a:lnTo>
                <a:cubicBezTo>
                  <a:pt x="3853560" y="1643474"/>
                  <a:pt x="3865262" y="1704381"/>
                  <a:pt x="3865844" y="1770949"/>
                </a:cubicBezTo>
                <a:lnTo>
                  <a:pt x="3864378" y="1791606"/>
                </a:lnTo>
                <a:lnTo>
                  <a:pt x="3866328" y="1834775"/>
                </a:lnTo>
                <a:cubicBezTo>
                  <a:pt x="3864901" y="1864503"/>
                  <a:pt x="3860627" y="1893288"/>
                  <a:pt x="3853401" y="1920995"/>
                </a:cubicBezTo>
                <a:lnTo>
                  <a:pt x="3843093" y="1947820"/>
                </a:lnTo>
                <a:lnTo>
                  <a:pt x="3834969" y="1986353"/>
                </a:lnTo>
                <a:cubicBezTo>
                  <a:pt x="3719934" y="2407688"/>
                  <a:pt x="3291040" y="2961393"/>
                  <a:pt x="2672420" y="3433435"/>
                </a:cubicBezTo>
                <a:cubicBezTo>
                  <a:pt x="1997562" y="3948390"/>
                  <a:pt x="1288580" y="4219908"/>
                  <a:pt x="856034" y="4165915"/>
                </a:cubicBezTo>
                <a:lnTo>
                  <a:pt x="774152" y="4149628"/>
                </a:lnTo>
                <a:lnTo>
                  <a:pt x="763689" y="4148356"/>
                </a:lnTo>
                <a:lnTo>
                  <a:pt x="758900" y="4146595"/>
                </a:lnTo>
                <a:lnTo>
                  <a:pt x="753837" y="4145587"/>
                </a:lnTo>
                <a:lnTo>
                  <a:pt x="691610" y="4121853"/>
                </a:lnTo>
                <a:lnTo>
                  <a:pt x="679226" y="4117300"/>
                </a:lnTo>
                <a:lnTo>
                  <a:pt x="678511" y="4116857"/>
                </a:lnTo>
                <a:lnTo>
                  <a:pt x="664236" y="4111412"/>
                </a:lnTo>
                <a:cubicBezTo>
                  <a:pt x="636588" y="4097681"/>
                  <a:pt x="611219" y="4081594"/>
                  <a:pt x="588310" y="4063104"/>
                </a:cubicBezTo>
                <a:lnTo>
                  <a:pt x="556369" y="4030352"/>
                </a:lnTo>
                <a:lnTo>
                  <a:pt x="519547" y="3997884"/>
                </a:lnTo>
                <a:cubicBezTo>
                  <a:pt x="214231" y="3686768"/>
                  <a:pt x="0" y="2958426"/>
                  <a:pt x="0" y="2109537"/>
                </a:cubicBezTo>
                <a:cubicBezTo>
                  <a:pt x="0" y="1189907"/>
                  <a:pt x="251424" y="411752"/>
                  <a:pt x="597702" y="152275"/>
                </a:cubicBezTo>
                <a:lnTo>
                  <a:pt x="605929" y="147179"/>
                </a:lnTo>
                <a:close/>
              </a:path>
            </a:pathLst>
          </a:custGeom>
          <a:gradFill>
            <a:gsLst>
              <a:gs pos="97000">
                <a:srgbClr val="448EF6"/>
              </a:gs>
              <a:gs pos="1770">
                <a:srgbClr val="65DAF7"/>
              </a:gs>
              <a:gs pos="44000">
                <a:srgbClr val="75C2F6"/>
              </a:gs>
            </a:gsLst>
            <a:lin ang="2400000" scaled="0"/>
          </a:gradFill>
          <a:ln>
            <a:noFill/>
          </a:ln>
          <a:effectLst>
            <a:outerShdw blurRad="38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任意多边形: 形状 78"/>
          <p:cNvSpPr/>
          <p:nvPr/>
        </p:nvSpPr>
        <p:spPr>
          <a:xfrm rot="4568642">
            <a:off x="2785457" y="4214013"/>
            <a:ext cx="505370" cy="526511"/>
          </a:xfrm>
          <a:custGeom>
            <a:avLst/>
            <a:gdLst>
              <a:gd name="connsiteX0" fmla="*/ 613277 w 3866328"/>
              <a:gd name="connsiteY0" fmla="*/ 140207 h 4172679"/>
              <a:gd name="connsiteX1" fmla="*/ 2546080 w 3866328"/>
              <a:gd name="connsiteY1" fmla="*/ 399531 h 4172679"/>
              <a:gd name="connsiteX2" fmla="*/ 3805207 w 3866328"/>
              <a:gd name="connsiteY2" fmla="*/ 1545372 h 4172679"/>
              <a:gd name="connsiteX3" fmla="*/ 3807012 w 3866328"/>
              <a:gd name="connsiteY3" fmla="*/ 1550368 h 4172679"/>
              <a:gd name="connsiteX4" fmla="*/ 3829988 w 3866328"/>
              <a:gd name="connsiteY4" fmla="*/ 1589517 h 4172679"/>
              <a:gd name="connsiteX5" fmla="*/ 3865844 w 3866328"/>
              <a:gd name="connsiteY5" fmla="*/ 1770949 h 4172679"/>
              <a:gd name="connsiteX6" fmla="*/ 3864378 w 3866328"/>
              <a:gd name="connsiteY6" fmla="*/ 1791606 h 4172679"/>
              <a:gd name="connsiteX7" fmla="*/ 3866328 w 3866328"/>
              <a:gd name="connsiteY7" fmla="*/ 1834775 h 4172679"/>
              <a:gd name="connsiteX8" fmla="*/ 3853401 w 3866328"/>
              <a:gd name="connsiteY8" fmla="*/ 1920995 h 4172679"/>
              <a:gd name="connsiteX9" fmla="*/ 3843093 w 3866328"/>
              <a:gd name="connsiteY9" fmla="*/ 1947820 h 4172679"/>
              <a:gd name="connsiteX10" fmla="*/ 3834969 w 3866328"/>
              <a:gd name="connsiteY10" fmla="*/ 1986353 h 4172679"/>
              <a:gd name="connsiteX11" fmla="*/ 2672420 w 3866328"/>
              <a:gd name="connsiteY11" fmla="*/ 3433435 h 4172679"/>
              <a:gd name="connsiteX12" fmla="*/ 856034 w 3866328"/>
              <a:gd name="connsiteY12" fmla="*/ 4165915 h 4172679"/>
              <a:gd name="connsiteX13" fmla="*/ 774152 w 3866328"/>
              <a:gd name="connsiteY13" fmla="*/ 4149628 h 4172679"/>
              <a:gd name="connsiteX14" fmla="*/ 763689 w 3866328"/>
              <a:gd name="connsiteY14" fmla="*/ 4148356 h 4172679"/>
              <a:gd name="connsiteX15" fmla="*/ 758900 w 3866328"/>
              <a:gd name="connsiteY15" fmla="*/ 4146595 h 4172679"/>
              <a:gd name="connsiteX16" fmla="*/ 753837 w 3866328"/>
              <a:gd name="connsiteY16" fmla="*/ 4145587 h 4172679"/>
              <a:gd name="connsiteX17" fmla="*/ 691610 w 3866328"/>
              <a:gd name="connsiteY17" fmla="*/ 4121853 h 4172679"/>
              <a:gd name="connsiteX18" fmla="*/ 679226 w 3866328"/>
              <a:gd name="connsiteY18" fmla="*/ 4117300 h 4172679"/>
              <a:gd name="connsiteX19" fmla="*/ 678511 w 3866328"/>
              <a:gd name="connsiteY19" fmla="*/ 4116857 h 4172679"/>
              <a:gd name="connsiteX20" fmla="*/ 664236 w 3866328"/>
              <a:gd name="connsiteY20" fmla="*/ 4111412 h 4172679"/>
              <a:gd name="connsiteX21" fmla="*/ 588310 w 3866328"/>
              <a:gd name="connsiteY21" fmla="*/ 4063104 h 4172679"/>
              <a:gd name="connsiteX22" fmla="*/ 556369 w 3866328"/>
              <a:gd name="connsiteY22" fmla="*/ 4030352 h 4172679"/>
              <a:gd name="connsiteX23" fmla="*/ 519547 w 3866328"/>
              <a:gd name="connsiteY23" fmla="*/ 3997884 h 4172679"/>
              <a:gd name="connsiteX24" fmla="*/ 0 w 3866328"/>
              <a:gd name="connsiteY24" fmla="*/ 2109537 h 4172679"/>
              <a:gd name="connsiteX25" fmla="*/ 597702 w 3866328"/>
              <a:gd name="connsiteY25" fmla="*/ 152275 h 4172679"/>
              <a:gd name="connsiteX26" fmla="*/ 605929 w 3866328"/>
              <a:gd name="connsiteY26" fmla="*/ 147179 h 4172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66328" h="4172679">
                <a:moveTo>
                  <a:pt x="613277" y="140207"/>
                </a:moveTo>
                <a:cubicBezTo>
                  <a:pt x="942882" y="-114697"/>
                  <a:pt x="1743763" y="-18409"/>
                  <a:pt x="2546080" y="399531"/>
                </a:cubicBezTo>
                <a:cubicBezTo>
                  <a:pt x="3176472" y="727912"/>
                  <a:pt x="3643634" y="1169373"/>
                  <a:pt x="3805207" y="1545372"/>
                </a:cubicBezTo>
                <a:lnTo>
                  <a:pt x="3807012" y="1550368"/>
                </a:lnTo>
                <a:lnTo>
                  <a:pt x="3829988" y="1589517"/>
                </a:lnTo>
                <a:cubicBezTo>
                  <a:pt x="3853560" y="1643474"/>
                  <a:pt x="3865262" y="1704381"/>
                  <a:pt x="3865844" y="1770949"/>
                </a:cubicBezTo>
                <a:lnTo>
                  <a:pt x="3864378" y="1791606"/>
                </a:lnTo>
                <a:lnTo>
                  <a:pt x="3866328" y="1834775"/>
                </a:lnTo>
                <a:cubicBezTo>
                  <a:pt x="3864901" y="1864503"/>
                  <a:pt x="3860627" y="1893288"/>
                  <a:pt x="3853401" y="1920995"/>
                </a:cubicBezTo>
                <a:lnTo>
                  <a:pt x="3843093" y="1947820"/>
                </a:lnTo>
                <a:lnTo>
                  <a:pt x="3834969" y="1986353"/>
                </a:lnTo>
                <a:cubicBezTo>
                  <a:pt x="3719934" y="2407688"/>
                  <a:pt x="3291040" y="2961393"/>
                  <a:pt x="2672420" y="3433435"/>
                </a:cubicBezTo>
                <a:cubicBezTo>
                  <a:pt x="1997562" y="3948390"/>
                  <a:pt x="1288580" y="4219908"/>
                  <a:pt x="856034" y="4165915"/>
                </a:cubicBezTo>
                <a:lnTo>
                  <a:pt x="774152" y="4149628"/>
                </a:lnTo>
                <a:lnTo>
                  <a:pt x="763689" y="4148356"/>
                </a:lnTo>
                <a:lnTo>
                  <a:pt x="758900" y="4146595"/>
                </a:lnTo>
                <a:lnTo>
                  <a:pt x="753837" y="4145587"/>
                </a:lnTo>
                <a:lnTo>
                  <a:pt x="691610" y="4121853"/>
                </a:lnTo>
                <a:lnTo>
                  <a:pt x="679226" y="4117300"/>
                </a:lnTo>
                <a:lnTo>
                  <a:pt x="678511" y="4116857"/>
                </a:lnTo>
                <a:lnTo>
                  <a:pt x="664236" y="4111412"/>
                </a:lnTo>
                <a:cubicBezTo>
                  <a:pt x="636588" y="4097681"/>
                  <a:pt x="611219" y="4081594"/>
                  <a:pt x="588310" y="4063104"/>
                </a:cubicBezTo>
                <a:lnTo>
                  <a:pt x="556369" y="4030352"/>
                </a:lnTo>
                <a:lnTo>
                  <a:pt x="519547" y="3997884"/>
                </a:lnTo>
                <a:cubicBezTo>
                  <a:pt x="214231" y="3686768"/>
                  <a:pt x="0" y="2958426"/>
                  <a:pt x="0" y="2109537"/>
                </a:cubicBezTo>
                <a:cubicBezTo>
                  <a:pt x="0" y="1189907"/>
                  <a:pt x="251424" y="411752"/>
                  <a:pt x="597702" y="152275"/>
                </a:cubicBezTo>
                <a:lnTo>
                  <a:pt x="605929" y="147179"/>
                </a:lnTo>
                <a:close/>
              </a:path>
            </a:pathLst>
          </a:custGeom>
          <a:solidFill>
            <a:schemeClr val="bg1"/>
          </a:solidFill>
          <a:ln>
            <a:noFill/>
          </a:ln>
          <a:effectLst>
            <a:outerShdw blurRad="381000" algn="ctr" rotWithShape="0">
              <a:srgbClr val="9D8EFF">
                <a:alpha val="4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1" name="图片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63011" y="1922530"/>
            <a:ext cx="1030771" cy="129258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63"/>
                                        </p:tgtEl>
                                        <p:attrNameLst>
                                          <p:attrName>style.visibility</p:attrName>
                                        </p:attrNameLst>
                                      </p:cBhvr>
                                      <p:to>
                                        <p:strVal val="visible"/>
                                      </p:to>
                                    </p:set>
                                    <p:anim calcmode="lin" valueType="num">
                                      <p:cBhvr>
                                        <p:cTn id="7" dur="500" fill="hold"/>
                                        <p:tgtEl>
                                          <p:spTgt spid="63"/>
                                        </p:tgtEl>
                                        <p:attrNameLst>
                                          <p:attrName>ppt_w</p:attrName>
                                        </p:attrNameLst>
                                      </p:cBhvr>
                                      <p:tavLst>
                                        <p:tav tm="0">
                                          <p:val>
                                            <p:fltVal val="0"/>
                                          </p:val>
                                        </p:tav>
                                        <p:tav tm="100000">
                                          <p:val>
                                            <p:strVal val="#ppt_w"/>
                                          </p:val>
                                        </p:tav>
                                      </p:tavLst>
                                    </p:anim>
                                    <p:anim calcmode="lin" valueType="num">
                                      <p:cBhvr>
                                        <p:cTn id="8" dur="500" fill="hold"/>
                                        <p:tgtEl>
                                          <p:spTgt spid="63"/>
                                        </p:tgtEl>
                                        <p:attrNameLst>
                                          <p:attrName>ppt_h</p:attrName>
                                        </p:attrNameLst>
                                      </p:cBhvr>
                                      <p:tavLst>
                                        <p:tav tm="0">
                                          <p:val>
                                            <p:fltVal val="0"/>
                                          </p:val>
                                        </p:tav>
                                        <p:tav tm="100000">
                                          <p:val>
                                            <p:strVal val="#ppt_h"/>
                                          </p:val>
                                        </p:tav>
                                      </p:tavLst>
                                    </p:anim>
                                    <p:animEffect transition="in" filter="fade">
                                      <p:cBhvr>
                                        <p:cTn id="9" dur="500"/>
                                        <p:tgtEl>
                                          <p:spTgt spid="63"/>
                                        </p:tgtEl>
                                      </p:cBhvr>
                                    </p:animEffect>
                                  </p:childTnLst>
                                </p:cTn>
                              </p:par>
                            </p:childTnLst>
                          </p:cTn>
                        </p:par>
                        <p:par>
                          <p:cTn id="10" fill="hold">
                            <p:stCondLst>
                              <p:cond delay="500"/>
                            </p:stCondLst>
                            <p:childTnLst>
                              <p:par>
                                <p:cTn id="11" presetID="32" presetClass="emph" presetSubtype="0" fill="hold" grpId="1" nodeType="afterEffect">
                                  <p:stCondLst>
                                    <p:cond delay="0"/>
                                  </p:stCondLst>
                                  <p:childTnLst>
                                    <p:animRot by="120000">
                                      <p:cBhvr>
                                        <p:cTn id="12" dur="100" fill="hold">
                                          <p:stCondLst>
                                            <p:cond delay="0"/>
                                          </p:stCondLst>
                                        </p:cTn>
                                        <p:tgtEl>
                                          <p:spTgt spid="63"/>
                                        </p:tgtEl>
                                        <p:attrNameLst>
                                          <p:attrName>r</p:attrName>
                                        </p:attrNameLst>
                                      </p:cBhvr>
                                    </p:animRot>
                                    <p:animRot by="-240000">
                                      <p:cBhvr>
                                        <p:cTn id="13" dur="200" fill="hold">
                                          <p:stCondLst>
                                            <p:cond delay="200"/>
                                          </p:stCondLst>
                                        </p:cTn>
                                        <p:tgtEl>
                                          <p:spTgt spid="63"/>
                                        </p:tgtEl>
                                        <p:attrNameLst>
                                          <p:attrName>r</p:attrName>
                                        </p:attrNameLst>
                                      </p:cBhvr>
                                    </p:animRot>
                                    <p:animRot by="240000">
                                      <p:cBhvr>
                                        <p:cTn id="14" dur="200" fill="hold">
                                          <p:stCondLst>
                                            <p:cond delay="400"/>
                                          </p:stCondLst>
                                        </p:cTn>
                                        <p:tgtEl>
                                          <p:spTgt spid="63"/>
                                        </p:tgtEl>
                                        <p:attrNameLst>
                                          <p:attrName>r</p:attrName>
                                        </p:attrNameLst>
                                      </p:cBhvr>
                                    </p:animRot>
                                    <p:animRot by="-240000">
                                      <p:cBhvr>
                                        <p:cTn id="15" dur="200" fill="hold">
                                          <p:stCondLst>
                                            <p:cond delay="600"/>
                                          </p:stCondLst>
                                        </p:cTn>
                                        <p:tgtEl>
                                          <p:spTgt spid="63"/>
                                        </p:tgtEl>
                                        <p:attrNameLst>
                                          <p:attrName>r</p:attrName>
                                        </p:attrNameLst>
                                      </p:cBhvr>
                                    </p:animRot>
                                    <p:animRot by="120000">
                                      <p:cBhvr>
                                        <p:cTn id="16" dur="200" fill="hold">
                                          <p:stCondLst>
                                            <p:cond delay="800"/>
                                          </p:stCondLst>
                                        </p:cTn>
                                        <p:tgtEl>
                                          <p:spTgt spid="63"/>
                                        </p:tgtEl>
                                        <p:attrNameLst>
                                          <p:attrName>r</p:attrName>
                                        </p:attrNameLst>
                                      </p:cBhvr>
                                    </p:animRot>
                                  </p:childTnLst>
                                </p:cTn>
                              </p:par>
                            </p:childTnLst>
                          </p:cTn>
                        </p:par>
                        <p:par>
                          <p:cTn id="17" fill="hold">
                            <p:stCondLst>
                              <p:cond delay="1500"/>
                            </p:stCondLst>
                            <p:childTnLst>
                              <p:par>
                                <p:cTn id="18" presetID="2" presetClass="entr" presetSubtype="2" fill="hold" grpId="0" nodeType="afterEffect">
                                  <p:stCondLst>
                                    <p:cond delay="0"/>
                                  </p:stCondLst>
                                  <p:childTnLst>
                                    <p:set>
                                      <p:cBhvr>
                                        <p:cTn id="19" dur="1" fill="hold">
                                          <p:stCondLst>
                                            <p:cond delay="0"/>
                                          </p:stCondLst>
                                        </p:cTn>
                                        <p:tgtEl>
                                          <p:spTgt spid="14"/>
                                        </p:tgtEl>
                                        <p:attrNameLst>
                                          <p:attrName>style.visibility</p:attrName>
                                        </p:attrNameLst>
                                      </p:cBhvr>
                                      <p:to>
                                        <p:strVal val="visible"/>
                                      </p:to>
                                    </p:set>
                                    <p:anim calcmode="lin" valueType="num">
                                      <p:cBhvr additive="base">
                                        <p:cTn id="20" dur="500" fill="hold"/>
                                        <p:tgtEl>
                                          <p:spTgt spid="14"/>
                                        </p:tgtEl>
                                        <p:attrNameLst>
                                          <p:attrName>ppt_x</p:attrName>
                                        </p:attrNameLst>
                                      </p:cBhvr>
                                      <p:tavLst>
                                        <p:tav tm="0">
                                          <p:val>
                                            <p:strVal val="1+#ppt_w/2"/>
                                          </p:val>
                                        </p:tav>
                                        <p:tav tm="100000">
                                          <p:val>
                                            <p:strVal val="#ppt_x"/>
                                          </p:val>
                                        </p:tav>
                                      </p:tavLst>
                                    </p:anim>
                                    <p:anim calcmode="lin" valueType="num">
                                      <p:cBhvr additive="base">
                                        <p:cTn id="21" dur="500" fill="hold"/>
                                        <p:tgtEl>
                                          <p:spTgt spid="14"/>
                                        </p:tgtEl>
                                        <p:attrNameLst>
                                          <p:attrName>ppt_y</p:attrName>
                                        </p:attrNameLst>
                                      </p:cBhvr>
                                      <p:tavLst>
                                        <p:tav tm="0">
                                          <p:val>
                                            <p:strVal val="#ppt_y"/>
                                          </p:val>
                                        </p:tav>
                                        <p:tav tm="100000">
                                          <p:val>
                                            <p:strVal val="#ppt_y"/>
                                          </p:val>
                                        </p:tav>
                                      </p:tavLst>
                                    </p:anim>
                                  </p:childTnLst>
                                </p:cTn>
                              </p:par>
                            </p:childTnLst>
                          </p:cTn>
                        </p:par>
                        <p:par>
                          <p:cTn id="22" fill="hold">
                            <p:stCondLst>
                              <p:cond delay="2000"/>
                            </p:stCondLst>
                            <p:childTnLst>
                              <p:par>
                                <p:cTn id="23" presetID="2" presetClass="entr" presetSubtype="2" fill="hold" nodeType="afterEffect">
                                  <p:stCondLst>
                                    <p:cond delay="0"/>
                                  </p:stCondLst>
                                  <p:childTnLst>
                                    <p:set>
                                      <p:cBhvr>
                                        <p:cTn id="24" dur="1" fill="hold">
                                          <p:stCondLst>
                                            <p:cond delay="0"/>
                                          </p:stCondLst>
                                        </p:cTn>
                                        <p:tgtEl>
                                          <p:spTgt spid="16"/>
                                        </p:tgtEl>
                                        <p:attrNameLst>
                                          <p:attrName>style.visibility</p:attrName>
                                        </p:attrNameLst>
                                      </p:cBhvr>
                                      <p:to>
                                        <p:strVal val="visible"/>
                                      </p:to>
                                    </p:set>
                                    <p:anim calcmode="lin" valueType="num">
                                      <p:cBhvr additive="base">
                                        <p:cTn id="25" dur="500" fill="hold"/>
                                        <p:tgtEl>
                                          <p:spTgt spid="16"/>
                                        </p:tgtEl>
                                        <p:attrNameLst>
                                          <p:attrName>ppt_x</p:attrName>
                                        </p:attrNameLst>
                                      </p:cBhvr>
                                      <p:tavLst>
                                        <p:tav tm="0">
                                          <p:val>
                                            <p:strVal val="1+#ppt_w/2"/>
                                          </p:val>
                                        </p:tav>
                                        <p:tav tm="100000">
                                          <p:val>
                                            <p:strVal val="#ppt_x"/>
                                          </p:val>
                                        </p:tav>
                                      </p:tavLst>
                                    </p:anim>
                                    <p:anim calcmode="lin" valueType="num">
                                      <p:cBhvr additive="base">
                                        <p:cTn id="26" dur="500" fill="hold"/>
                                        <p:tgtEl>
                                          <p:spTgt spid="16"/>
                                        </p:tgtEl>
                                        <p:attrNameLst>
                                          <p:attrName>ppt_y</p:attrName>
                                        </p:attrNameLst>
                                      </p:cBhvr>
                                      <p:tavLst>
                                        <p:tav tm="0">
                                          <p:val>
                                            <p:strVal val="#ppt_y"/>
                                          </p:val>
                                        </p:tav>
                                        <p:tav tm="100000">
                                          <p:val>
                                            <p:strVal val="#ppt_y"/>
                                          </p:val>
                                        </p:tav>
                                      </p:tavLst>
                                    </p:anim>
                                  </p:childTnLst>
                                </p:cTn>
                              </p:par>
                            </p:childTnLst>
                          </p:cTn>
                        </p:par>
                        <p:par>
                          <p:cTn id="27" fill="hold">
                            <p:stCondLst>
                              <p:cond delay="2500"/>
                            </p:stCondLst>
                            <p:childTnLst>
                              <p:par>
                                <p:cTn id="28" presetID="2" presetClass="entr" presetSubtype="2" fill="hold" nodeType="afterEffect">
                                  <p:stCondLst>
                                    <p:cond delay="0"/>
                                  </p:stCondLst>
                                  <p:childTnLst>
                                    <p:set>
                                      <p:cBhvr>
                                        <p:cTn id="29" dur="1" fill="hold">
                                          <p:stCondLst>
                                            <p:cond delay="0"/>
                                          </p:stCondLst>
                                        </p:cTn>
                                        <p:tgtEl>
                                          <p:spTgt spid="65"/>
                                        </p:tgtEl>
                                        <p:attrNameLst>
                                          <p:attrName>style.visibility</p:attrName>
                                        </p:attrNameLst>
                                      </p:cBhvr>
                                      <p:to>
                                        <p:strVal val="visible"/>
                                      </p:to>
                                    </p:set>
                                    <p:anim calcmode="lin" valueType="num">
                                      <p:cBhvr additive="base">
                                        <p:cTn id="30" dur="500" fill="hold"/>
                                        <p:tgtEl>
                                          <p:spTgt spid="65"/>
                                        </p:tgtEl>
                                        <p:attrNameLst>
                                          <p:attrName>ppt_x</p:attrName>
                                        </p:attrNameLst>
                                      </p:cBhvr>
                                      <p:tavLst>
                                        <p:tav tm="0">
                                          <p:val>
                                            <p:strVal val="1+#ppt_w/2"/>
                                          </p:val>
                                        </p:tav>
                                        <p:tav tm="100000">
                                          <p:val>
                                            <p:strVal val="#ppt_x"/>
                                          </p:val>
                                        </p:tav>
                                      </p:tavLst>
                                    </p:anim>
                                    <p:anim calcmode="lin" valueType="num">
                                      <p:cBhvr additive="base">
                                        <p:cTn id="31" dur="500" fill="hold"/>
                                        <p:tgtEl>
                                          <p:spTgt spid="65"/>
                                        </p:tgtEl>
                                        <p:attrNameLst>
                                          <p:attrName>ppt_y</p:attrName>
                                        </p:attrNameLst>
                                      </p:cBhvr>
                                      <p:tavLst>
                                        <p:tav tm="0">
                                          <p:val>
                                            <p:strVal val="#ppt_y"/>
                                          </p:val>
                                        </p:tav>
                                        <p:tav tm="100000">
                                          <p:val>
                                            <p:strVal val="#ppt_y"/>
                                          </p:val>
                                        </p:tav>
                                      </p:tavLst>
                                    </p:anim>
                                  </p:childTnLst>
                                </p:cTn>
                              </p:par>
                            </p:childTnLst>
                          </p:cTn>
                        </p:par>
                        <p:par>
                          <p:cTn id="32" fill="hold">
                            <p:stCondLst>
                              <p:cond delay="3000"/>
                            </p:stCondLst>
                            <p:childTnLst>
                              <p:par>
                                <p:cTn id="33" presetID="31" presetClass="entr" presetSubtype="0" fill="hold" grpId="0" nodeType="afterEffect">
                                  <p:stCondLst>
                                    <p:cond delay="0"/>
                                  </p:stCondLst>
                                  <p:childTnLst>
                                    <p:set>
                                      <p:cBhvr>
                                        <p:cTn id="34" dur="1" fill="hold">
                                          <p:stCondLst>
                                            <p:cond delay="0"/>
                                          </p:stCondLst>
                                        </p:cTn>
                                        <p:tgtEl>
                                          <p:spTgt spid="76"/>
                                        </p:tgtEl>
                                        <p:attrNameLst>
                                          <p:attrName>style.visibility</p:attrName>
                                        </p:attrNameLst>
                                      </p:cBhvr>
                                      <p:to>
                                        <p:strVal val="visible"/>
                                      </p:to>
                                    </p:set>
                                    <p:anim calcmode="lin" valueType="num">
                                      <p:cBhvr>
                                        <p:cTn id="35" dur="1000" fill="hold"/>
                                        <p:tgtEl>
                                          <p:spTgt spid="76"/>
                                        </p:tgtEl>
                                        <p:attrNameLst>
                                          <p:attrName>ppt_w</p:attrName>
                                        </p:attrNameLst>
                                      </p:cBhvr>
                                      <p:tavLst>
                                        <p:tav tm="0">
                                          <p:val>
                                            <p:fltVal val="0"/>
                                          </p:val>
                                        </p:tav>
                                        <p:tav tm="100000">
                                          <p:val>
                                            <p:strVal val="#ppt_w"/>
                                          </p:val>
                                        </p:tav>
                                      </p:tavLst>
                                    </p:anim>
                                    <p:anim calcmode="lin" valueType="num">
                                      <p:cBhvr>
                                        <p:cTn id="36" dur="1000" fill="hold"/>
                                        <p:tgtEl>
                                          <p:spTgt spid="76"/>
                                        </p:tgtEl>
                                        <p:attrNameLst>
                                          <p:attrName>ppt_h</p:attrName>
                                        </p:attrNameLst>
                                      </p:cBhvr>
                                      <p:tavLst>
                                        <p:tav tm="0">
                                          <p:val>
                                            <p:fltVal val="0"/>
                                          </p:val>
                                        </p:tav>
                                        <p:tav tm="100000">
                                          <p:val>
                                            <p:strVal val="#ppt_h"/>
                                          </p:val>
                                        </p:tav>
                                      </p:tavLst>
                                    </p:anim>
                                    <p:anim calcmode="lin" valueType="num">
                                      <p:cBhvr>
                                        <p:cTn id="37" dur="1000" fill="hold"/>
                                        <p:tgtEl>
                                          <p:spTgt spid="76"/>
                                        </p:tgtEl>
                                        <p:attrNameLst>
                                          <p:attrName>style.rotation</p:attrName>
                                        </p:attrNameLst>
                                      </p:cBhvr>
                                      <p:tavLst>
                                        <p:tav tm="0">
                                          <p:val>
                                            <p:fltVal val="90"/>
                                          </p:val>
                                        </p:tav>
                                        <p:tav tm="100000">
                                          <p:val>
                                            <p:fltVal val="0"/>
                                          </p:val>
                                        </p:tav>
                                      </p:tavLst>
                                    </p:anim>
                                    <p:animEffect transition="in" filter="fade">
                                      <p:cBhvr>
                                        <p:cTn id="38" dur="1000"/>
                                        <p:tgtEl>
                                          <p:spTgt spid="76"/>
                                        </p:tgtEl>
                                      </p:cBhvr>
                                    </p:animEffect>
                                  </p:childTnLst>
                                </p:cTn>
                              </p:par>
                            </p:childTnLst>
                          </p:cTn>
                        </p:par>
                        <p:par>
                          <p:cTn id="39" fill="hold">
                            <p:stCondLst>
                              <p:cond delay="4000"/>
                            </p:stCondLst>
                            <p:childTnLst>
                              <p:par>
                                <p:cTn id="40" presetID="31" presetClass="entr" presetSubtype="0" fill="hold" grpId="0" nodeType="afterEffect">
                                  <p:stCondLst>
                                    <p:cond delay="0"/>
                                  </p:stCondLst>
                                  <p:childTnLst>
                                    <p:set>
                                      <p:cBhvr>
                                        <p:cTn id="41" dur="1" fill="hold">
                                          <p:stCondLst>
                                            <p:cond delay="0"/>
                                          </p:stCondLst>
                                        </p:cTn>
                                        <p:tgtEl>
                                          <p:spTgt spid="7"/>
                                        </p:tgtEl>
                                        <p:attrNameLst>
                                          <p:attrName>style.visibility</p:attrName>
                                        </p:attrNameLst>
                                      </p:cBhvr>
                                      <p:to>
                                        <p:strVal val="visible"/>
                                      </p:to>
                                    </p:set>
                                    <p:anim calcmode="lin" valueType="num">
                                      <p:cBhvr>
                                        <p:cTn id="42" dur="1000" fill="hold"/>
                                        <p:tgtEl>
                                          <p:spTgt spid="7"/>
                                        </p:tgtEl>
                                        <p:attrNameLst>
                                          <p:attrName>ppt_w</p:attrName>
                                        </p:attrNameLst>
                                      </p:cBhvr>
                                      <p:tavLst>
                                        <p:tav tm="0">
                                          <p:val>
                                            <p:fltVal val="0"/>
                                          </p:val>
                                        </p:tav>
                                        <p:tav tm="100000">
                                          <p:val>
                                            <p:strVal val="#ppt_w"/>
                                          </p:val>
                                        </p:tav>
                                      </p:tavLst>
                                    </p:anim>
                                    <p:anim calcmode="lin" valueType="num">
                                      <p:cBhvr>
                                        <p:cTn id="43" dur="1000" fill="hold"/>
                                        <p:tgtEl>
                                          <p:spTgt spid="7"/>
                                        </p:tgtEl>
                                        <p:attrNameLst>
                                          <p:attrName>ppt_h</p:attrName>
                                        </p:attrNameLst>
                                      </p:cBhvr>
                                      <p:tavLst>
                                        <p:tav tm="0">
                                          <p:val>
                                            <p:fltVal val="0"/>
                                          </p:val>
                                        </p:tav>
                                        <p:tav tm="100000">
                                          <p:val>
                                            <p:strVal val="#ppt_h"/>
                                          </p:val>
                                        </p:tav>
                                      </p:tavLst>
                                    </p:anim>
                                    <p:anim calcmode="lin" valueType="num">
                                      <p:cBhvr>
                                        <p:cTn id="44" dur="1000" fill="hold"/>
                                        <p:tgtEl>
                                          <p:spTgt spid="7"/>
                                        </p:tgtEl>
                                        <p:attrNameLst>
                                          <p:attrName>style.rotation</p:attrName>
                                        </p:attrNameLst>
                                      </p:cBhvr>
                                      <p:tavLst>
                                        <p:tav tm="0">
                                          <p:val>
                                            <p:fltVal val="90"/>
                                          </p:val>
                                        </p:tav>
                                        <p:tav tm="100000">
                                          <p:val>
                                            <p:fltVal val="0"/>
                                          </p:val>
                                        </p:tav>
                                      </p:tavLst>
                                    </p:anim>
                                    <p:animEffect transition="in" filter="fade">
                                      <p:cBhvr>
                                        <p:cTn id="45" dur="1000"/>
                                        <p:tgtEl>
                                          <p:spTgt spid="7"/>
                                        </p:tgtEl>
                                      </p:cBhvr>
                                    </p:animEffect>
                                  </p:childTnLst>
                                </p:cTn>
                              </p:par>
                            </p:childTnLst>
                          </p:cTn>
                        </p:par>
                        <p:par>
                          <p:cTn id="46" fill="hold">
                            <p:stCondLst>
                              <p:cond delay="5000"/>
                            </p:stCondLst>
                            <p:childTnLst>
                              <p:par>
                                <p:cTn id="47" presetID="10" presetClass="entr" presetSubtype="0" fill="hold" grpId="0" nodeType="after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500"/>
                                        <p:tgtEl>
                                          <p:spTgt spid="9"/>
                                        </p:tgtEl>
                                      </p:cBhvr>
                                    </p:animEffect>
                                  </p:childTnLst>
                                </p:cTn>
                              </p:par>
                            </p:childTnLst>
                          </p:cTn>
                        </p:par>
                        <p:par>
                          <p:cTn id="50" fill="hold">
                            <p:stCondLst>
                              <p:cond delay="5500"/>
                            </p:stCondLst>
                            <p:childTnLst>
                              <p:par>
                                <p:cTn id="51" presetID="31" presetClass="entr" presetSubtype="0" fill="hold" grpId="0" nodeType="afterEffect">
                                  <p:stCondLst>
                                    <p:cond delay="0"/>
                                  </p:stCondLst>
                                  <p:childTnLst>
                                    <p:set>
                                      <p:cBhvr>
                                        <p:cTn id="52" dur="1" fill="hold">
                                          <p:stCondLst>
                                            <p:cond delay="0"/>
                                          </p:stCondLst>
                                        </p:cTn>
                                        <p:tgtEl>
                                          <p:spTgt spid="11"/>
                                        </p:tgtEl>
                                        <p:attrNameLst>
                                          <p:attrName>style.visibility</p:attrName>
                                        </p:attrNameLst>
                                      </p:cBhvr>
                                      <p:to>
                                        <p:strVal val="visible"/>
                                      </p:to>
                                    </p:set>
                                    <p:anim calcmode="lin" valueType="num">
                                      <p:cBhvr>
                                        <p:cTn id="53" dur="1000" fill="hold"/>
                                        <p:tgtEl>
                                          <p:spTgt spid="11"/>
                                        </p:tgtEl>
                                        <p:attrNameLst>
                                          <p:attrName>ppt_w</p:attrName>
                                        </p:attrNameLst>
                                      </p:cBhvr>
                                      <p:tavLst>
                                        <p:tav tm="0">
                                          <p:val>
                                            <p:fltVal val="0"/>
                                          </p:val>
                                        </p:tav>
                                        <p:tav tm="100000">
                                          <p:val>
                                            <p:strVal val="#ppt_w"/>
                                          </p:val>
                                        </p:tav>
                                      </p:tavLst>
                                    </p:anim>
                                    <p:anim calcmode="lin" valueType="num">
                                      <p:cBhvr>
                                        <p:cTn id="54" dur="1000" fill="hold"/>
                                        <p:tgtEl>
                                          <p:spTgt spid="11"/>
                                        </p:tgtEl>
                                        <p:attrNameLst>
                                          <p:attrName>ppt_h</p:attrName>
                                        </p:attrNameLst>
                                      </p:cBhvr>
                                      <p:tavLst>
                                        <p:tav tm="0">
                                          <p:val>
                                            <p:fltVal val="0"/>
                                          </p:val>
                                        </p:tav>
                                        <p:tav tm="100000">
                                          <p:val>
                                            <p:strVal val="#ppt_h"/>
                                          </p:val>
                                        </p:tav>
                                      </p:tavLst>
                                    </p:anim>
                                    <p:anim calcmode="lin" valueType="num">
                                      <p:cBhvr>
                                        <p:cTn id="55" dur="1000" fill="hold"/>
                                        <p:tgtEl>
                                          <p:spTgt spid="11"/>
                                        </p:tgtEl>
                                        <p:attrNameLst>
                                          <p:attrName>style.rotation</p:attrName>
                                        </p:attrNameLst>
                                      </p:cBhvr>
                                      <p:tavLst>
                                        <p:tav tm="0">
                                          <p:val>
                                            <p:fltVal val="90"/>
                                          </p:val>
                                        </p:tav>
                                        <p:tav tm="100000">
                                          <p:val>
                                            <p:fltVal val="0"/>
                                          </p:val>
                                        </p:tav>
                                      </p:tavLst>
                                    </p:anim>
                                    <p:animEffect transition="in" filter="fade">
                                      <p:cBhvr>
                                        <p:cTn id="56" dur="1000"/>
                                        <p:tgtEl>
                                          <p:spTgt spid="11"/>
                                        </p:tgtEl>
                                      </p:cBhvr>
                                    </p:animEffect>
                                  </p:childTnLst>
                                </p:cTn>
                              </p:par>
                            </p:childTnLst>
                          </p:cTn>
                        </p:par>
                        <p:par>
                          <p:cTn id="57" fill="hold">
                            <p:stCondLst>
                              <p:cond delay="6500"/>
                            </p:stCondLst>
                            <p:childTnLst>
                              <p:par>
                                <p:cTn id="58" presetID="31" presetClass="entr" presetSubtype="0" fill="hold" grpId="0" nodeType="afterEffect">
                                  <p:stCondLst>
                                    <p:cond delay="0"/>
                                  </p:stCondLst>
                                  <p:childTnLst>
                                    <p:set>
                                      <p:cBhvr>
                                        <p:cTn id="59" dur="1" fill="hold">
                                          <p:stCondLst>
                                            <p:cond delay="0"/>
                                          </p:stCondLst>
                                        </p:cTn>
                                        <p:tgtEl>
                                          <p:spTgt spid="10"/>
                                        </p:tgtEl>
                                        <p:attrNameLst>
                                          <p:attrName>style.visibility</p:attrName>
                                        </p:attrNameLst>
                                      </p:cBhvr>
                                      <p:to>
                                        <p:strVal val="visible"/>
                                      </p:to>
                                    </p:set>
                                    <p:anim calcmode="lin" valueType="num">
                                      <p:cBhvr>
                                        <p:cTn id="60" dur="1000" fill="hold"/>
                                        <p:tgtEl>
                                          <p:spTgt spid="10"/>
                                        </p:tgtEl>
                                        <p:attrNameLst>
                                          <p:attrName>ppt_w</p:attrName>
                                        </p:attrNameLst>
                                      </p:cBhvr>
                                      <p:tavLst>
                                        <p:tav tm="0">
                                          <p:val>
                                            <p:fltVal val="0"/>
                                          </p:val>
                                        </p:tav>
                                        <p:tav tm="100000">
                                          <p:val>
                                            <p:strVal val="#ppt_w"/>
                                          </p:val>
                                        </p:tav>
                                      </p:tavLst>
                                    </p:anim>
                                    <p:anim calcmode="lin" valueType="num">
                                      <p:cBhvr>
                                        <p:cTn id="61" dur="1000" fill="hold"/>
                                        <p:tgtEl>
                                          <p:spTgt spid="10"/>
                                        </p:tgtEl>
                                        <p:attrNameLst>
                                          <p:attrName>ppt_h</p:attrName>
                                        </p:attrNameLst>
                                      </p:cBhvr>
                                      <p:tavLst>
                                        <p:tav tm="0">
                                          <p:val>
                                            <p:fltVal val="0"/>
                                          </p:val>
                                        </p:tav>
                                        <p:tav tm="100000">
                                          <p:val>
                                            <p:strVal val="#ppt_h"/>
                                          </p:val>
                                        </p:tav>
                                      </p:tavLst>
                                    </p:anim>
                                    <p:anim calcmode="lin" valueType="num">
                                      <p:cBhvr>
                                        <p:cTn id="62" dur="1000" fill="hold"/>
                                        <p:tgtEl>
                                          <p:spTgt spid="10"/>
                                        </p:tgtEl>
                                        <p:attrNameLst>
                                          <p:attrName>style.rotation</p:attrName>
                                        </p:attrNameLst>
                                      </p:cBhvr>
                                      <p:tavLst>
                                        <p:tav tm="0">
                                          <p:val>
                                            <p:fltVal val="90"/>
                                          </p:val>
                                        </p:tav>
                                        <p:tav tm="100000">
                                          <p:val>
                                            <p:fltVal val="0"/>
                                          </p:val>
                                        </p:tav>
                                      </p:tavLst>
                                    </p:anim>
                                    <p:animEffect transition="in" filter="fade">
                                      <p:cBhvr>
                                        <p:cTn id="63"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ldLvl="0" animBg="1"/>
      <p:bldP spid="9" grpId="0"/>
      <p:bldP spid="10" grpId="0" bldLvl="0" animBg="1"/>
      <p:bldP spid="63" grpId="0" bldLvl="0" animBg="1"/>
      <p:bldP spid="63" grpId="1" bldLvl="0" animBg="1"/>
      <p:bldP spid="14" grpId="0"/>
      <p:bldP spid="76" grpId="0" animBg="1"/>
      <p:bldP spid="11"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3" name="组合 22"/>
          <p:cNvGrpSpPr/>
          <p:nvPr/>
        </p:nvGrpSpPr>
        <p:grpSpPr>
          <a:xfrm rot="3698112">
            <a:off x="391459" y="1645193"/>
            <a:ext cx="4524111" cy="4523112"/>
            <a:chOff x="2714525" y="532346"/>
            <a:chExt cx="3793514" cy="3792676"/>
          </a:xfrm>
          <a:gradFill>
            <a:gsLst>
              <a:gs pos="97000">
                <a:srgbClr val="DEDEFF"/>
              </a:gs>
              <a:gs pos="2000">
                <a:srgbClr val="EFEFEF"/>
              </a:gs>
              <a:gs pos="44000">
                <a:srgbClr val="9D8EFF"/>
              </a:gs>
            </a:gsLst>
            <a:lin ang="2400000" scaled="0"/>
          </a:gradFill>
        </p:grpSpPr>
        <p:sp>
          <p:nvSpPr>
            <p:cNvPr id="24" name="任意多边形: 形状 23"/>
            <p:cNvSpPr/>
            <p:nvPr/>
          </p:nvSpPr>
          <p:spPr>
            <a:xfrm rot="21019517">
              <a:off x="2714526" y="532347"/>
              <a:ext cx="3793513" cy="3792675"/>
            </a:xfrm>
            <a:custGeom>
              <a:avLst/>
              <a:gdLst>
                <a:gd name="connsiteX0" fmla="*/ 613277 w 3866328"/>
                <a:gd name="connsiteY0" fmla="*/ 140207 h 4172679"/>
                <a:gd name="connsiteX1" fmla="*/ 2546080 w 3866328"/>
                <a:gd name="connsiteY1" fmla="*/ 399531 h 4172679"/>
                <a:gd name="connsiteX2" fmla="*/ 3805207 w 3866328"/>
                <a:gd name="connsiteY2" fmla="*/ 1545372 h 4172679"/>
                <a:gd name="connsiteX3" fmla="*/ 3807012 w 3866328"/>
                <a:gd name="connsiteY3" fmla="*/ 1550368 h 4172679"/>
                <a:gd name="connsiteX4" fmla="*/ 3829988 w 3866328"/>
                <a:gd name="connsiteY4" fmla="*/ 1589517 h 4172679"/>
                <a:gd name="connsiteX5" fmla="*/ 3865844 w 3866328"/>
                <a:gd name="connsiteY5" fmla="*/ 1770949 h 4172679"/>
                <a:gd name="connsiteX6" fmla="*/ 3864378 w 3866328"/>
                <a:gd name="connsiteY6" fmla="*/ 1791606 h 4172679"/>
                <a:gd name="connsiteX7" fmla="*/ 3866328 w 3866328"/>
                <a:gd name="connsiteY7" fmla="*/ 1834775 h 4172679"/>
                <a:gd name="connsiteX8" fmla="*/ 3853401 w 3866328"/>
                <a:gd name="connsiteY8" fmla="*/ 1920995 h 4172679"/>
                <a:gd name="connsiteX9" fmla="*/ 3843093 w 3866328"/>
                <a:gd name="connsiteY9" fmla="*/ 1947820 h 4172679"/>
                <a:gd name="connsiteX10" fmla="*/ 3834969 w 3866328"/>
                <a:gd name="connsiteY10" fmla="*/ 1986353 h 4172679"/>
                <a:gd name="connsiteX11" fmla="*/ 2672420 w 3866328"/>
                <a:gd name="connsiteY11" fmla="*/ 3433435 h 4172679"/>
                <a:gd name="connsiteX12" fmla="*/ 856034 w 3866328"/>
                <a:gd name="connsiteY12" fmla="*/ 4165915 h 4172679"/>
                <a:gd name="connsiteX13" fmla="*/ 774152 w 3866328"/>
                <a:gd name="connsiteY13" fmla="*/ 4149628 h 4172679"/>
                <a:gd name="connsiteX14" fmla="*/ 763689 w 3866328"/>
                <a:gd name="connsiteY14" fmla="*/ 4148356 h 4172679"/>
                <a:gd name="connsiteX15" fmla="*/ 758900 w 3866328"/>
                <a:gd name="connsiteY15" fmla="*/ 4146595 h 4172679"/>
                <a:gd name="connsiteX16" fmla="*/ 753837 w 3866328"/>
                <a:gd name="connsiteY16" fmla="*/ 4145587 h 4172679"/>
                <a:gd name="connsiteX17" fmla="*/ 691610 w 3866328"/>
                <a:gd name="connsiteY17" fmla="*/ 4121853 h 4172679"/>
                <a:gd name="connsiteX18" fmla="*/ 679226 w 3866328"/>
                <a:gd name="connsiteY18" fmla="*/ 4117300 h 4172679"/>
                <a:gd name="connsiteX19" fmla="*/ 678511 w 3866328"/>
                <a:gd name="connsiteY19" fmla="*/ 4116857 h 4172679"/>
                <a:gd name="connsiteX20" fmla="*/ 664236 w 3866328"/>
                <a:gd name="connsiteY20" fmla="*/ 4111412 h 4172679"/>
                <a:gd name="connsiteX21" fmla="*/ 588310 w 3866328"/>
                <a:gd name="connsiteY21" fmla="*/ 4063104 h 4172679"/>
                <a:gd name="connsiteX22" fmla="*/ 556369 w 3866328"/>
                <a:gd name="connsiteY22" fmla="*/ 4030352 h 4172679"/>
                <a:gd name="connsiteX23" fmla="*/ 519547 w 3866328"/>
                <a:gd name="connsiteY23" fmla="*/ 3997884 h 4172679"/>
                <a:gd name="connsiteX24" fmla="*/ 0 w 3866328"/>
                <a:gd name="connsiteY24" fmla="*/ 2109537 h 4172679"/>
                <a:gd name="connsiteX25" fmla="*/ 597702 w 3866328"/>
                <a:gd name="connsiteY25" fmla="*/ 152275 h 4172679"/>
                <a:gd name="connsiteX26" fmla="*/ 605929 w 3866328"/>
                <a:gd name="connsiteY26" fmla="*/ 147179 h 4172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66328" h="4172679">
                  <a:moveTo>
                    <a:pt x="613277" y="140207"/>
                  </a:moveTo>
                  <a:cubicBezTo>
                    <a:pt x="942882" y="-114697"/>
                    <a:pt x="1743763" y="-18409"/>
                    <a:pt x="2546080" y="399531"/>
                  </a:cubicBezTo>
                  <a:cubicBezTo>
                    <a:pt x="3176472" y="727912"/>
                    <a:pt x="3643634" y="1169373"/>
                    <a:pt x="3805207" y="1545372"/>
                  </a:cubicBezTo>
                  <a:lnTo>
                    <a:pt x="3807012" y="1550368"/>
                  </a:lnTo>
                  <a:lnTo>
                    <a:pt x="3829988" y="1589517"/>
                  </a:lnTo>
                  <a:cubicBezTo>
                    <a:pt x="3853560" y="1643474"/>
                    <a:pt x="3865262" y="1704381"/>
                    <a:pt x="3865844" y="1770949"/>
                  </a:cubicBezTo>
                  <a:lnTo>
                    <a:pt x="3864378" y="1791606"/>
                  </a:lnTo>
                  <a:lnTo>
                    <a:pt x="3866328" y="1834775"/>
                  </a:lnTo>
                  <a:cubicBezTo>
                    <a:pt x="3864901" y="1864503"/>
                    <a:pt x="3860627" y="1893288"/>
                    <a:pt x="3853401" y="1920995"/>
                  </a:cubicBezTo>
                  <a:lnTo>
                    <a:pt x="3843093" y="1947820"/>
                  </a:lnTo>
                  <a:lnTo>
                    <a:pt x="3834969" y="1986353"/>
                  </a:lnTo>
                  <a:cubicBezTo>
                    <a:pt x="3719934" y="2407688"/>
                    <a:pt x="3291040" y="2961393"/>
                    <a:pt x="2672420" y="3433435"/>
                  </a:cubicBezTo>
                  <a:cubicBezTo>
                    <a:pt x="1997562" y="3948390"/>
                    <a:pt x="1288580" y="4219908"/>
                    <a:pt x="856034" y="4165915"/>
                  </a:cubicBezTo>
                  <a:lnTo>
                    <a:pt x="774152" y="4149628"/>
                  </a:lnTo>
                  <a:lnTo>
                    <a:pt x="763689" y="4148356"/>
                  </a:lnTo>
                  <a:lnTo>
                    <a:pt x="758900" y="4146595"/>
                  </a:lnTo>
                  <a:lnTo>
                    <a:pt x="753837" y="4145587"/>
                  </a:lnTo>
                  <a:lnTo>
                    <a:pt x="691610" y="4121853"/>
                  </a:lnTo>
                  <a:lnTo>
                    <a:pt x="679226" y="4117300"/>
                  </a:lnTo>
                  <a:lnTo>
                    <a:pt x="678511" y="4116857"/>
                  </a:lnTo>
                  <a:lnTo>
                    <a:pt x="664236" y="4111412"/>
                  </a:lnTo>
                  <a:cubicBezTo>
                    <a:pt x="636588" y="4097681"/>
                    <a:pt x="611219" y="4081594"/>
                    <a:pt x="588310" y="4063104"/>
                  </a:cubicBezTo>
                  <a:lnTo>
                    <a:pt x="556369" y="4030352"/>
                  </a:lnTo>
                  <a:lnTo>
                    <a:pt x="519547" y="3997884"/>
                  </a:lnTo>
                  <a:cubicBezTo>
                    <a:pt x="214231" y="3686768"/>
                    <a:pt x="0" y="2958426"/>
                    <a:pt x="0" y="2109537"/>
                  </a:cubicBezTo>
                  <a:cubicBezTo>
                    <a:pt x="0" y="1189907"/>
                    <a:pt x="251424" y="411752"/>
                    <a:pt x="597702" y="152275"/>
                  </a:cubicBezTo>
                  <a:lnTo>
                    <a:pt x="605929" y="147179"/>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形状 24"/>
            <p:cNvSpPr/>
            <p:nvPr/>
          </p:nvSpPr>
          <p:spPr>
            <a:xfrm rot="21019517">
              <a:off x="2714525" y="532346"/>
              <a:ext cx="3793513" cy="3792675"/>
            </a:xfrm>
            <a:custGeom>
              <a:avLst/>
              <a:gdLst>
                <a:gd name="connsiteX0" fmla="*/ 613277 w 3866328"/>
                <a:gd name="connsiteY0" fmla="*/ 140207 h 4172679"/>
                <a:gd name="connsiteX1" fmla="*/ 2546080 w 3866328"/>
                <a:gd name="connsiteY1" fmla="*/ 399531 h 4172679"/>
                <a:gd name="connsiteX2" fmla="*/ 3805207 w 3866328"/>
                <a:gd name="connsiteY2" fmla="*/ 1545372 h 4172679"/>
                <a:gd name="connsiteX3" fmla="*/ 3807012 w 3866328"/>
                <a:gd name="connsiteY3" fmla="*/ 1550368 h 4172679"/>
                <a:gd name="connsiteX4" fmla="*/ 3829988 w 3866328"/>
                <a:gd name="connsiteY4" fmla="*/ 1589517 h 4172679"/>
                <a:gd name="connsiteX5" fmla="*/ 3865844 w 3866328"/>
                <a:gd name="connsiteY5" fmla="*/ 1770949 h 4172679"/>
                <a:gd name="connsiteX6" fmla="*/ 3864378 w 3866328"/>
                <a:gd name="connsiteY6" fmla="*/ 1791606 h 4172679"/>
                <a:gd name="connsiteX7" fmla="*/ 3866328 w 3866328"/>
                <a:gd name="connsiteY7" fmla="*/ 1834775 h 4172679"/>
                <a:gd name="connsiteX8" fmla="*/ 3853401 w 3866328"/>
                <a:gd name="connsiteY8" fmla="*/ 1920995 h 4172679"/>
                <a:gd name="connsiteX9" fmla="*/ 3843093 w 3866328"/>
                <a:gd name="connsiteY9" fmla="*/ 1947820 h 4172679"/>
                <a:gd name="connsiteX10" fmla="*/ 3834969 w 3866328"/>
                <a:gd name="connsiteY10" fmla="*/ 1986353 h 4172679"/>
                <a:gd name="connsiteX11" fmla="*/ 2672420 w 3866328"/>
                <a:gd name="connsiteY11" fmla="*/ 3433435 h 4172679"/>
                <a:gd name="connsiteX12" fmla="*/ 856034 w 3866328"/>
                <a:gd name="connsiteY12" fmla="*/ 4165915 h 4172679"/>
                <a:gd name="connsiteX13" fmla="*/ 774152 w 3866328"/>
                <a:gd name="connsiteY13" fmla="*/ 4149628 h 4172679"/>
                <a:gd name="connsiteX14" fmla="*/ 763689 w 3866328"/>
                <a:gd name="connsiteY14" fmla="*/ 4148356 h 4172679"/>
                <a:gd name="connsiteX15" fmla="*/ 758900 w 3866328"/>
                <a:gd name="connsiteY15" fmla="*/ 4146595 h 4172679"/>
                <a:gd name="connsiteX16" fmla="*/ 753837 w 3866328"/>
                <a:gd name="connsiteY16" fmla="*/ 4145587 h 4172679"/>
                <a:gd name="connsiteX17" fmla="*/ 691610 w 3866328"/>
                <a:gd name="connsiteY17" fmla="*/ 4121853 h 4172679"/>
                <a:gd name="connsiteX18" fmla="*/ 679226 w 3866328"/>
                <a:gd name="connsiteY18" fmla="*/ 4117300 h 4172679"/>
                <a:gd name="connsiteX19" fmla="*/ 678511 w 3866328"/>
                <a:gd name="connsiteY19" fmla="*/ 4116857 h 4172679"/>
                <a:gd name="connsiteX20" fmla="*/ 664236 w 3866328"/>
                <a:gd name="connsiteY20" fmla="*/ 4111412 h 4172679"/>
                <a:gd name="connsiteX21" fmla="*/ 588310 w 3866328"/>
                <a:gd name="connsiteY21" fmla="*/ 4063104 h 4172679"/>
                <a:gd name="connsiteX22" fmla="*/ 556369 w 3866328"/>
                <a:gd name="connsiteY22" fmla="*/ 4030352 h 4172679"/>
                <a:gd name="connsiteX23" fmla="*/ 519547 w 3866328"/>
                <a:gd name="connsiteY23" fmla="*/ 3997884 h 4172679"/>
                <a:gd name="connsiteX24" fmla="*/ 0 w 3866328"/>
                <a:gd name="connsiteY24" fmla="*/ 2109537 h 4172679"/>
                <a:gd name="connsiteX25" fmla="*/ 597702 w 3866328"/>
                <a:gd name="connsiteY25" fmla="*/ 152275 h 4172679"/>
                <a:gd name="connsiteX26" fmla="*/ 605929 w 3866328"/>
                <a:gd name="connsiteY26" fmla="*/ 147179 h 4172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66328" h="4172679">
                  <a:moveTo>
                    <a:pt x="613277" y="140207"/>
                  </a:moveTo>
                  <a:cubicBezTo>
                    <a:pt x="942882" y="-114697"/>
                    <a:pt x="1743763" y="-18409"/>
                    <a:pt x="2546080" y="399531"/>
                  </a:cubicBezTo>
                  <a:cubicBezTo>
                    <a:pt x="3176472" y="727912"/>
                    <a:pt x="3643634" y="1169373"/>
                    <a:pt x="3805207" y="1545372"/>
                  </a:cubicBezTo>
                  <a:lnTo>
                    <a:pt x="3807012" y="1550368"/>
                  </a:lnTo>
                  <a:lnTo>
                    <a:pt x="3829988" y="1589517"/>
                  </a:lnTo>
                  <a:cubicBezTo>
                    <a:pt x="3853560" y="1643474"/>
                    <a:pt x="3865262" y="1704381"/>
                    <a:pt x="3865844" y="1770949"/>
                  </a:cubicBezTo>
                  <a:lnTo>
                    <a:pt x="3864378" y="1791606"/>
                  </a:lnTo>
                  <a:lnTo>
                    <a:pt x="3866328" y="1834775"/>
                  </a:lnTo>
                  <a:cubicBezTo>
                    <a:pt x="3864901" y="1864503"/>
                    <a:pt x="3860627" y="1893288"/>
                    <a:pt x="3853401" y="1920995"/>
                  </a:cubicBezTo>
                  <a:lnTo>
                    <a:pt x="3843093" y="1947820"/>
                  </a:lnTo>
                  <a:lnTo>
                    <a:pt x="3834969" y="1986353"/>
                  </a:lnTo>
                  <a:cubicBezTo>
                    <a:pt x="3719934" y="2407688"/>
                    <a:pt x="3291040" y="2961393"/>
                    <a:pt x="2672420" y="3433435"/>
                  </a:cubicBezTo>
                  <a:cubicBezTo>
                    <a:pt x="1997562" y="3948390"/>
                    <a:pt x="1288580" y="4219908"/>
                    <a:pt x="856034" y="4165915"/>
                  </a:cubicBezTo>
                  <a:lnTo>
                    <a:pt x="774152" y="4149628"/>
                  </a:lnTo>
                  <a:lnTo>
                    <a:pt x="763689" y="4148356"/>
                  </a:lnTo>
                  <a:lnTo>
                    <a:pt x="758900" y="4146595"/>
                  </a:lnTo>
                  <a:lnTo>
                    <a:pt x="753837" y="4145587"/>
                  </a:lnTo>
                  <a:lnTo>
                    <a:pt x="691610" y="4121853"/>
                  </a:lnTo>
                  <a:lnTo>
                    <a:pt x="679226" y="4117300"/>
                  </a:lnTo>
                  <a:lnTo>
                    <a:pt x="678511" y="4116857"/>
                  </a:lnTo>
                  <a:lnTo>
                    <a:pt x="664236" y="4111412"/>
                  </a:lnTo>
                  <a:cubicBezTo>
                    <a:pt x="636588" y="4097681"/>
                    <a:pt x="611219" y="4081594"/>
                    <a:pt x="588310" y="4063104"/>
                  </a:cubicBezTo>
                  <a:lnTo>
                    <a:pt x="556369" y="4030352"/>
                  </a:lnTo>
                  <a:lnTo>
                    <a:pt x="519547" y="3997884"/>
                  </a:lnTo>
                  <a:cubicBezTo>
                    <a:pt x="214231" y="3686768"/>
                    <a:pt x="0" y="2958426"/>
                    <a:pt x="0" y="2109537"/>
                  </a:cubicBezTo>
                  <a:cubicBezTo>
                    <a:pt x="0" y="1189907"/>
                    <a:pt x="251424" y="411752"/>
                    <a:pt x="597702" y="152275"/>
                  </a:cubicBezTo>
                  <a:lnTo>
                    <a:pt x="605929" y="147179"/>
                  </a:lnTo>
                  <a:close/>
                </a:path>
              </a:pathLst>
            </a:custGeom>
            <a:grp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9" name="TextBox 17"/>
          <p:cNvSpPr txBox="1"/>
          <p:nvPr/>
        </p:nvSpPr>
        <p:spPr>
          <a:xfrm>
            <a:off x="1096583" y="236449"/>
            <a:ext cx="1620957" cy="523220"/>
          </a:xfrm>
          <a:prstGeom prst="rect">
            <a:avLst/>
          </a:prstGeom>
          <a:noFill/>
        </p:spPr>
        <p:txBody>
          <a:bodyPr wrap="none" rtlCol="0">
            <a:spAutoFit/>
          </a:bodyPr>
          <a:lstStyle/>
          <a:p>
            <a:r>
              <a:rPr lang="zh-CN" altLang="en-US" sz="2800" b="1" dirty="0">
                <a:solidFill>
                  <a:srgbClr val="7B77FF"/>
                </a:solidFill>
                <a:latin typeface="微软雅黑" panose="020B0503020204020204" pitchFamily="34" charset="-122"/>
                <a:ea typeface="微软雅黑" panose="020B0503020204020204" pitchFamily="34" charset="-122"/>
                <a:sym typeface="+mn-lt"/>
              </a:rPr>
              <a:t>产业背景</a:t>
            </a:r>
          </a:p>
        </p:txBody>
      </p:sp>
      <p:sp>
        <p:nvSpPr>
          <p:cNvPr id="30" name="TextBox 17"/>
          <p:cNvSpPr txBox="1"/>
          <p:nvPr/>
        </p:nvSpPr>
        <p:spPr>
          <a:xfrm>
            <a:off x="2811083" y="3906749"/>
            <a:ext cx="1620957" cy="523220"/>
          </a:xfrm>
          <a:prstGeom prst="rect">
            <a:avLst/>
          </a:prstGeom>
          <a:noFill/>
        </p:spPr>
        <p:txBody>
          <a:bodyPr wrap="none" rtlCol="0">
            <a:spAutoFit/>
          </a:bodyPr>
          <a:lstStyle/>
          <a:p>
            <a:r>
              <a:rPr lang="zh-CN" altLang="en-US" sz="2800" b="1" dirty="0">
                <a:solidFill>
                  <a:schemeClr val="bg1"/>
                </a:solidFill>
                <a:latin typeface="微软雅黑" panose="020B0503020204020204" pitchFamily="34" charset="-122"/>
                <a:ea typeface="微软雅黑" panose="020B0503020204020204" pitchFamily="34" charset="-122"/>
                <a:sym typeface="+mn-lt"/>
              </a:rPr>
              <a:t>标题内容</a:t>
            </a:r>
          </a:p>
        </p:txBody>
      </p:sp>
      <p:sp>
        <p:nvSpPr>
          <p:cNvPr id="31" name="矩形 30"/>
          <p:cNvSpPr/>
          <p:nvPr/>
        </p:nvSpPr>
        <p:spPr>
          <a:xfrm>
            <a:off x="2247900" y="4400034"/>
            <a:ext cx="2117564" cy="954107"/>
          </a:xfrm>
          <a:prstGeom prst="rect">
            <a:avLst/>
          </a:prstGeom>
        </p:spPr>
        <p:txBody>
          <a:bodyPr wrap="square">
            <a:spAutoFit/>
          </a:bodyPr>
          <a:lstStyle/>
          <a:p>
            <a:pPr algn="r"/>
            <a:r>
              <a:rPr lang="en-US" altLang="zh-CN" sz="2800" dirty="0">
                <a:solidFill>
                  <a:schemeClr val="bg1"/>
                </a:solidFill>
                <a:latin typeface="微软雅黑" panose="020B0503020204020204" pitchFamily="34" charset="-122"/>
                <a:ea typeface="微软雅黑" panose="020B0503020204020204" pitchFamily="34" charset="-122"/>
              </a:rPr>
              <a:t>TITLE CONTENTS</a:t>
            </a:r>
            <a:endParaRPr lang="zh-CN" altLang="en-US" sz="2800" dirty="0">
              <a:solidFill>
                <a:schemeClr val="bg1"/>
              </a:solidFill>
              <a:latin typeface="微软雅黑" panose="020B0503020204020204" pitchFamily="34" charset="-122"/>
              <a:ea typeface="微软雅黑" panose="020B0503020204020204" pitchFamily="34" charset="-122"/>
            </a:endParaRPr>
          </a:p>
        </p:txBody>
      </p:sp>
      <p:sp>
        <p:nvSpPr>
          <p:cNvPr id="46" name="六边形 45"/>
          <p:cNvSpPr/>
          <p:nvPr/>
        </p:nvSpPr>
        <p:spPr>
          <a:xfrm>
            <a:off x="5791200" y="1625600"/>
            <a:ext cx="898652" cy="774700"/>
          </a:xfrm>
          <a:prstGeom prst="hexagon">
            <a:avLst/>
          </a:prstGeom>
          <a:gradFill>
            <a:gsLst>
              <a:gs pos="0">
                <a:srgbClr val="7B77FF"/>
              </a:gs>
              <a:gs pos="100000">
                <a:srgbClr val="75C2F6"/>
              </a:gs>
              <a:gs pos="54000">
                <a:srgbClr val="7CBEE0"/>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B77FF"/>
              </a:solidFill>
            </a:endParaRPr>
          </a:p>
        </p:txBody>
      </p:sp>
      <p:sp>
        <p:nvSpPr>
          <p:cNvPr id="47" name="Freeform 13"/>
          <p:cNvSpPr>
            <a:spLocks noEditPoints="1"/>
          </p:cNvSpPr>
          <p:nvPr/>
        </p:nvSpPr>
        <p:spPr bwMode="auto">
          <a:xfrm>
            <a:off x="6005691" y="1869894"/>
            <a:ext cx="404634" cy="317836"/>
          </a:xfrm>
          <a:custGeom>
            <a:avLst/>
            <a:gdLst>
              <a:gd name="T0" fmla="*/ 282 w 766"/>
              <a:gd name="T1" fmla="*/ 304 h 600"/>
              <a:gd name="T2" fmla="*/ 391 w 766"/>
              <a:gd name="T3" fmla="*/ 248 h 600"/>
              <a:gd name="T4" fmla="*/ 596 w 766"/>
              <a:gd name="T5" fmla="*/ 213 h 600"/>
              <a:gd name="T6" fmla="*/ 652 w 766"/>
              <a:gd name="T7" fmla="*/ 129 h 600"/>
              <a:gd name="T8" fmla="*/ 570 w 766"/>
              <a:gd name="T9" fmla="*/ 186 h 600"/>
              <a:gd name="T10" fmla="*/ 391 w 766"/>
              <a:gd name="T11" fmla="*/ 195 h 600"/>
              <a:gd name="T12" fmla="*/ 766 w 766"/>
              <a:gd name="T13" fmla="*/ 80 h 600"/>
              <a:gd name="T14" fmla="*/ 465 w 766"/>
              <a:gd name="T15" fmla="*/ 32 h 600"/>
              <a:gd name="T16" fmla="*/ 437 w 766"/>
              <a:gd name="T17" fmla="*/ 0 h 600"/>
              <a:gd name="T18" fmla="*/ 154 w 766"/>
              <a:gd name="T19" fmla="*/ 32 h 600"/>
              <a:gd name="T20" fmla="*/ 175 w 766"/>
              <a:gd name="T21" fmla="*/ 80 h 600"/>
              <a:gd name="T22" fmla="*/ 216 w 766"/>
              <a:gd name="T23" fmla="*/ 135 h 600"/>
              <a:gd name="T24" fmla="*/ 706 w 766"/>
              <a:gd name="T25" fmla="*/ 80 h 600"/>
              <a:gd name="T26" fmla="*/ 355 w 766"/>
              <a:gd name="T27" fmla="*/ 394 h 600"/>
              <a:gd name="T28" fmla="*/ 706 w 766"/>
              <a:gd name="T29" fmla="*/ 410 h 600"/>
              <a:gd name="T30" fmla="*/ 361 w 766"/>
              <a:gd name="T31" fmla="*/ 427 h 600"/>
              <a:gd name="T32" fmla="*/ 362 w 766"/>
              <a:gd name="T33" fmla="*/ 478 h 600"/>
              <a:gd name="T34" fmla="*/ 437 w 766"/>
              <a:gd name="T35" fmla="*/ 595 h 600"/>
              <a:gd name="T36" fmla="*/ 465 w 766"/>
              <a:gd name="T37" fmla="*/ 478 h 600"/>
              <a:gd name="T38" fmla="*/ 603 w 766"/>
              <a:gd name="T39" fmla="*/ 592 h 600"/>
              <a:gd name="T40" fmla="*/ 591 w 766"/>
              <a:gd name="T41" fmla="*/ 478 h 600"/>
              <a:gd name="T42" fmla="*/ 766 w 766"/>
              <a:gd name="T43" fmla="*/ 427 h 600"/>
              <a:gd name="T44" fmla="*/ 747 w 766"/>
              <a:gd name="T45" fmla="*/ 80 h 600"/>
              <a:gd name="T46" fmla="*/ 161 w 766"/>
              <a:gd name="T47" fmla="*/ 310 h 600"/>
              <a:gd name="T48" fmla="*/ 235 w 766"/>
              <a:gd name="T49" fmla="*/ 236 h 600"/>
              <a:gd name="T50" fmla="*/ 86 w 766"/>
              <a:gd name="T51" fmla="*/ 236 h 600"/>
              <a:gd name="T52" fmla="*/ 208 w 766"/>
              <a:gd name="T53" fmla="*/ 325 h 600"/>
              <a:gd name="T54" fmla="*/ 181 w 766"/>
              <a:gd name="T55" fmla="*/ 325 h 600"/>
              <a:gd name="T56" fmla="*/ 188 w 766"/>
              <a:gd name="T57" fmla="*/ 339 h 600"/>
              <a:gd name="T58" fmla="*/ 196 w 766"/>
              <a:gd name="T59" fmla="*/ 510 h 600"/>
              <a:gd name="T60" fmla="*/ 129 w 766"/>
              <a:gd name="T61" fmla="*/ 510 h 600"/>
              <a:gd name="T62" fmla="*/ 137 w 766"/>
              <a:gd name="T63" fmla="*/ 339 h 600"/>
              <a:gd name="T64" fmla="*/ 145 w 766"/>
              <a:gd name="T65" fmla="*/ 325 h 600"/>
              <a:gd name="T66" fmla="*/ 0 w 766"/>
              <a:gd name="T67" fmla="*/ 438 h 600"/>
              <a:gd name="T68" fmla="*/ 66 w 766"/>
              <a:gd name="T69" fmla="*/ 600 h 600"/>
              <a:gd name="T70" fmla="*/ 89 w 766"/>
              <a:gd name="T71" fmla="*/ 432 h 600"/>
              <a:gd name="T72" fmla="*/ 230 w 766"/>
              <a:gd name="T73" fmla="*/ 600 h 600"/>
              <a:gd name="T74" fmla="*/ 253 w 766"/>
              <a:gd name="T75" fmla="*/ 432 h 600"/>
              <a:gd name="T76" fmla="*/ 321 w 766"/>
              <a:gd name="T77" fmla="*/ 600 h 600"/>
              <a:gd name="T78" fmla="*/ 208 w 766"/>
              <a:gd name="T79" fmla="*/ 325 h 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766" h="600">
                <a:moveTo>
                  <a:pt x="391" y="195"/>
                </a:moveTo>
                <a:lnTo>
                  <a:pt x="282" y="304"/>
                </a:lnTo>
                <a:cubicBezTo>
                  <a:pt x="293" y="310"/>
                  <a:pt x="303" y="317"/>
                  <a:pt x="312" y="326"/>
                </a:cubicBezTo>
                <a:lnTo>
                  <a:pt x="391" y="248"/>
                </a:lnTo>
                <a:lnTo>
                  <a:pt x="476" y="333"/>
                </a:lnTo>
                <a:lnTo>
                  <a:pt x="596" y="213"/>
                </a:lnTo>
                <a:lnTo>
                  <a:pt x="614" y="259"/>
                </a:lnTo>
                <a:lnTo>
                  <a:pt x="652" y="129"/>
                </a:lnTo>
                <a:lnTo>
                  <a:pt x="522" y="167"/>
                </a:lnTo>
                <a:lnTo>
                  <a:pt x="570" y="186"/>
                </a:lnTo>
                <a:lnTo>
                  <a:pt x="476" y="280"/>
                </a:lnTo>
                <a:lnTo>
                  <a:pt x="391" y="195"/>
                </a:lnTo>
                <a:close/>
                <a:moveTo>
                  <a:pt x="766" y="80"/>
                </a:moveTo>
                <a:lnTo>
                  <a:pt x="766" y="80"/>
                </a:lnTo>
                <a:lnTo>
                  <a:pt x="766" y="32"/>
                </a:lnTo>
                <a:lnTo>
                  <a:pt x="465" y="32"/>
                </a:lnTo>
                <a:lnTo>
                  <a:pt x="465" y="0"/>
                </a:lnTo>
                <a:lnTo>
                  <a:pt x="437" y="0"/>
                </a:lnTo>
                <a:lnTo>
                  <a:pt x="437" y="32"/>
                </a:lnTo>
                <a:lnTo>
                  <a:pt x="154" y="32"/>
                </a:lnTo>
                <a:lnTo>
                  <a:pt x="154" y="80"/>
                </a:lnTo>
                <a:lnTo>
                  <a:pt x="175" y="80"/>
                </a:lnTo>
                <a:lnTo>
                  <a:pt x="175" y="122"/>
                </a:lnTo>
                <a:cubicBezTo>
                  <a:pt x="190" y="124"/>
                  <a:pt x="203" y="128"/>
                  <a:pt x="216" y="135"/>
                </a:cubicBezTo>
                <a:lnTo>
                  <a:pt x="216" y="80"/>
                </a:lnTo>
                <a:lnTo>
                  <a:pt x="706" y="80"/>
                </a:lnTo>
                <a:lnTo>
                  <a:pt x="706" y="394"/>
                </a:lnTo>
                <a:lnTo>
                  <a:pt x="355" y="394"/>
                </a:lnTo>
                <a:cubicBezTo>
                  <a:pt x="356" y="399"/>
                  <a:pt x="358" y="404"/>
                  <a:pt x="359" y="410"/>
                </a:cubicBezTo>
                <a:lnTo>
                  <a:pt x="706" y="410"/>
                </a:lnTo>
                <a:lnTo>
                  <a:pt x="706" y="427"/>
                </a:lnTo>
                <a:lnTo>
                  <a:pt x="361" y="427"/>
                </a:lnTo>
                <a:cubicBezTo>
                  <a:pt x="361" y="430"/>
                  <a:pt x="362" y="434"/>
                  <a:pt x="362" y="438"/>
                </a:cubicBezTo>
                <a:lnTo>
                  <a:pt x="362" y="478"/>
                </a:lnTo>
                <a:lnTo>
                  <a:pt x="437" y="478"/>
                </a:lnTo>
                <a:lnTo>
                  <a:pt x="437" y="595"/>
                </a:lnTo>
                <a:lnTo>
                  <a:pt x="465" y="595"/>
                </a:lnTo>
                <a:lnTo>
                  <a:pt x="465" y="478"/>
                </a:lnTo>
                <a:lnTo>
                  <a:pt x="560" y="478"/>
                </a:lnTo>
                <a:lnTo>
                  <a:pt x="603" y="592"/>
                </a:lnTo>
                <a:lnTo>
                  <a:pt x="631" y="585"/>
                </a:lnTo>
                <a:lnTo>
                  <a:pt x="591" y="478"/>
                </a:lnTo>
                <a:lnTo>
                  <a:pt x="766" y="478"/>
                </a:lnTo>
                <a:lnTo>
                  <a:pt x="766" y="427"/>
                </a:lnTo>
                <a:lnTo>
                  <a:pt x="747" y="427"/>
                </a:lnTo>
                <a:lnTo>
                  <a:pt x="747" y="80"/>
                </a:lnTo>
                <a:lnTo>
                  <a:pt x="766" y="80"/>
                </a:lnTo>
                <a:close/>
                <a:moveTo>
                  <a:pt x="161" y="310"/>
                </a:moveTo>
                <a:lnTo>
                  <a:pt x="161" y="310"/>
                </a:lnTo>
                <a:cubicBezTo>
                  <a:pt x="202" y="310"/>
                  <a:pt x="235" y="277"/>
                  <a:pt x="235" y="236"/>
                </a:cubicBezTo>
                <a:cubicBezTo>
                  <a:pt x="235" y="194"/>
                  <a:pt x="202" y="161"/>
                  <a:pt x="161" y="161"/>
                </a:cubicBezTo>
                <a:cubicBezTo>
                  <a:pt x="119" y="161"/>
                  <a:pt x="86" y="194"/>
                  <a:pt x="86" y="236"/>
                </a:cubicBezTo>
                <a:cubicBezTo>
                  <a:pt x="86" y="277"/>
                  <a:pt x="119" y="310"/>
                  <a:pt x="161" y="310"/>
                </a:cubicBezTo>
                <a:close/>
                <a:moveTo>
                  <a:pt x="208" y="325"/>
                </a:moveTo>
                <a:lnTo>
                  <a:pt x="208" y="325"/>
                </a:lnTo>
                <a:lnTo>
                  <a:pt x="181" y="325"/>
                </a:lnTo>
                <a:lnTo>
                  <a:pt x="185" y="328"/>
                </a:lnTo>
                <a:cubicBezTo>
                  <a:pt x="188" y="331"/>
                  <a:pt x="190" y="336"/>
                  <a:pt x="188" y="339"/>
                </a:cubicBezTo>
                <a:lnTo>
                  <a:pt x="178" y="365"/>
                </a:lnTo>
                <a:lnTo>
                  <a:pt x="196" y="510"/>
                </a:lnTo>
                <a:lnTo>
                  <a:pt x="163" y="540"/>
                </a:lnTo>
                <a:lnTo>
                  <a:pt x="129" y="510"/>
                </a:lnTo>
                <a:lnTo>
                  <a:pt x="147" y="365"/>
                </a:lnTo>
                <a:lnTo>
                  <a:pt x="137" y="339"/>
                </a:lnTo>
                <a:cubicBezTo>
                  <a:pt x="135" y="336"/>
                  <a:pt x="137" y="331"/>
                  <a:pt x="140" y="328"/>
                </a:cubicBezTo>
                <a:lnTo>
                  <a:pt x="145" y="325"/>
                </a:lnTo>
                <a:lnTo>
                  <a:pt x="112" y="325"/>
                </a:lnTo>
                <a:cubicBezTo>
                  <a:pt x="50" y="325"/>
                  <a:pt x="0" y="376"/>
                  <a:pt x="0" y="438"/>
                </a:cubicBezTo>
                <a:lnTo>
                  <a:pt x="0" y="600"/>
                </a:lnTo>
                <a:lnTo>
                  <a:pt x="66" y="600"/>
                </a:lnTo>
                <a:lnTo>
                  <a:pt x="66" y="432"/>
                </a:lnTo>
                <a:lnTo>
                  <a:pt x="89" y="432"/>
                </a:lnTo>
                <a:lnTo>
                  <a:pt x="89" y="600"/>
                </a:lnTo>
                <a:lnTo>
                  <a:pt x="230" y="600"/>
                </a:lnTo>
                <a:lnTo>
                  <a:pt x="230" y="432"/>
                </a:lnTo>
                <a:lnTo>
                  <a:pt x="253" y="432"/>
                </a:lnTo>
                <a:lnTo>
                  <a:pt x="253" y="600"/>
                </a:lnTo>
                <a:lnTo>
                  <a:pt x="321" y="600"/>
                </a:lnTo>
                <a:lnTo>
                  <a:pt x="321" y="438"/>
                </a:lnTo>
                <a:cubicBezTo>
                  <a:pt x="321" y="376"/>
                  <a:pt x="271" y="325"/>
                  <a:pt x="208" y="325"/>
                </a:cubicBezTo>
                <a:close/>
              </a:path>
            </a:pathLst>
          </a:custGeom>
          <a:solidFill>
            <a:schemeClr val="bg1"/>
          </a:solidFill>
          <a:ln>
            <a:noFill/>
          </a:ln>
        </p:spPr>
        <p:txBody>
          <a:bodyPr vert="horz" wrap="square" lIns="91440" tIns="45720" rIns="91440" bIns="45720" numCol="1" anchor="t" anchorCtr="0" compatLnSpc="1"/>
          <a:lstStyle/>
          <a:p>
            <a:pPr>
              <a:lnSpc>
                <a:spcPct val="120000"/>
              </a:lnSpc>
            </a:pPr>
            <a:endParaRPr lang="zh-CN" altLang="en-US">
              <a:gradFill>
                <a:gsLst>
                  <a:gs pos="50000">
                    <a:schemeClr val="accent2"/>
                  </a:gs>
                  <a:gs pos="0">
                    <a:schemeClr val="accent1"/>
                  </a:gs>
                  <a:gs pos="100000">
                    <a:schemeClr val="accent3"/>
                  </a:gs>
                </a:gsLst>
                <a:lin ang="5400000" scaled="1"/>
              </a:gradFill>
              <a:cs typeface="+mn-ea"/>
              <a:sym typeface="+mn-lt"/>
            </a:endParaRPr>
          </a:p>
        </p:txBody>
      </p:sp>
      <p:sp>
        <p:nvSpPr>
          <p:cNvPr id="48" name="文本框 88"/>
          <p:cNvSpPr txBox="1"/>
          <p:nvPr/>
        </p:nvSpPr>
        <p:spPr>
          <a:xfrm>
            <a:off x="5523731" y="3038872"/>
            <a:ext cx="1435869" cy="1212640"/>
          </a:xfrm>
          <a:prstGeom prst="rect">
            <a:avLst/>
          </a:prstGeom>
          <a:noFill/>
        </p:spPr>
        <p:txBody>
          <a:bodyPr wrap="square" rtlCol="0">
            <a:spAutoFit/>
          </a:bodyPr>
          <a:lstStyle>
            <a:defPPr>
              <a:defRPr lang="zh-CN"/>
            </a:defPPr>
            <a:lvl1pPr algn="r">
              <a:lnSpc>
                <a:spcPct val="150000"/>
              </a:lnSpc>
              <a:defRPr sz="1400">
                <a:solidFill>
                  <a:schemeClr val="bg1">
                    <a:lumMod val="85000"/>
                  </a:schemeClr>
                </a:solidFill>
                <a:latin typeface="微软雅黑" panose="020B0503020204020204" pitchFamily="34" charset="-122"/>
                <a:ea typeface="微软雅黑" panose="020B0503020204020204" pitchFamily="34" charset="-122"/>
              </a:defRPr>
            </a:lvl1pPr>
          </a:lstStyle>
          <a:p>
            <a:pPr algn="just">
              <a:lnSpc>
                <a:spcPct val="130000"/>
              </a:lnSpc>
            </a:pPr>
            <a:r>
              <a:rPr lang="zh-CN" altLang="en-US" dirty="0">
                <a:solidFill>
                  <a:schemeClr val="tx1">
                    <a:lumMod val="85000"/>
                    <a:lumOff val="15000"/>
                  </a:schemeClr>
                </a:solidFill>
                <a:cs typeface="+mn-ea"/>
                <a:sym typeface="+mn-lt"/>
              </a:rPr>
              <a:t>点击此处输入具体内容</a:t>
            </a:r>
            <a:r>
              <a:rPr lang="en-US" altLang="zh-CN" dirty="0">
                <a:solidFill>
                  <a:schemeClr val="tx1">
                    <a:lumMod val="85000"/>
                    <a:lumOff val="15000"/>
                  </a:schemeClr>
                </a:solidFill>
                <a:cs typeface="+mn-ea"/>
                <a:sym typeface="+mn-lt"/>
              </a:rPr>
              <a:t>,</a:t>
            </a:r>
            <a:r>
              <a:rPr lang="zh-CN" altLang="en-US" dirty="0">
                <a:solidFill>
                  <a:schemeClr val="tx1">
                    <a:lumMod val="85000"/>
                    <a:lumOff val="15000"/>
                  </a:schemeClr>
                </a:solidFill>
              </a:rPr>
              <a:t>听风吹雨</a:t>
            </a:r>
            <a:r>
              <a:rPr lang="en-US" altLang="zh-CN" dirty="0">
                <a:solidFill>
                  <a:schemeClr val="tx1">
                    <a:lumMod val="85000"/>
                    <a:lumOff val="15000"/>
                  </a:schemeClr>
                </a:solidFill>
              </a:rPr>
              <a:t>,</a:t>
            </a:r>
            <a:r>
              <a:rPr lang="zh-CN" altLang="en-US" dirty="0">
                <a:solidFill>
                  <a:schemeClr val="tx1">
                    <a:lumMod val="85000"/>
                    <a:lumOff val="15000"/>
                  </a:schemeClr>
                </a:solidFill>
              </a:rPr>
              <a:t>为您的演讲加分添彩</a:t>
            </a:r>
            <a:r>
              <a:rPr lang="en-US" altLang="zh-CN" dirty="0">
                <a:solidFill>
                  <a:schemeClr val="tx1">
                    <a:lumMod val="85000"/>
                    <a:lumOff val="15000"/>
                  </a:schemeClr>
                </a:solidFill>
              </a:rPr>
              <a:t>!</a:t>
            </a:r>
            <a:endParaRPr lang="zh-CN" altLang="en-US" dirty="0">
              <a:solidFill>
                <a:schemeClr val="tx1">
                  <a:lumMod val="85000"/>
                  <a:lumOff val="15000"/>
                </a:schemeClr>
              </a:solidFill>
            </a:endParaRPr>
          </a:p>
        </p:txBody>
      </p:sp>
      <p:sp>
        <p:nvSpPr>
          <p:cNvPr id="49" name="TextBox 81"/>
          <p:cNvSpPr txBox="1"/>
          <p:nvPr/>
        </p:nvSpPr>
        <p:spPr>
          <a:xfrm>
            <a:off x="5638031" y="2619524"/>
            <a:ext cx="1368151" cy="400110"/>
          </a:xfrm>
          <a:prstGeom prst="rect">
            <a:avLst/>
          </a:prstGeom>
          <a:noFill/>
        </p:spPr>
        <p:txBody>
          <a:bodyPr wrap="square" rtlCol="0">
            <a:spAutoFit/>
          </a:bodyPr>
          <a:lstStyle/>
          <a:p>
            <a:r>
              <a:rPr lang="zh-CN" altLang="en-US" sz="2000" b="1" dirty="0">
                <a:solidFill>
                  <a:srgbClr val="7B77FF"/>
                </a:solidFill>
                <a:latin typeface="微软雅黑" panose="020B0503020204020204" pitchFamily="34" charset="-122"/>
                <a:ea typeface="微软雅黑" panose="020B0503020204020204" pitchFamily="34" charset="-122"/>
              </a:rPr>
              <a:t>添加标题</a:t>
            </a:r>
          </a:p>
        </p:txBody>
      </p:sp>
      <p:sp>
        <p:nvSpPr>
          <p:cNvPr id="50" name="六边形 49"/>
          <p:cNvSpPr/>
          <p:nvPr/>
        </p:nvSpPr>
        <p:spPr>
          <a:xfrm>
            <a:off x="7772400" y="1625600"/>
            <a:ext cx="898652" cy="774700"/>
          </a:xfrm>
          <a:prstGeom prst="hexagon">
            <a:avLst/>
          </a:prstGeom>
          <a:gradFill flip="none" rotWithShape="1">
            <a:gsLst>
              <a:gs pos="0">
                <a:srgbClr val="7CBEE0"/>
              </a:gs>
              <a:gs pos="100000">
                <a:srgbClr val="DEDEFF"/>
              </a:gs>
              <a:gs pos="54000">
                <a:srgbClr val="7B77FF"/>
              </a:gs>
            </a:gsLst>
            <a:lin ang="81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B77FF"/>
              </a:solidFill>
            </a:endParaRPr>
          </a:p>
        </p:txBody>
      </p:sp>
      <p:sp>
        <p:nvSpPr>
          <p:cNvPr id="51" name="Freeform 17"/>
          <p:cNvSpPr>
            <a:spLocks noEditPoints="1"/>
          </p:cNvSpPr>
          <p:nvPr/>
        </p:nvSpPr>
        <p:spPr bwMode="auto">
          <a:xfrm>
            <a:off x="7999590" y="1804005"/>
            <a:ext cx="382437" cy="408970"/>
          </a:xfrm>
          <a:custGeom>
            <a:avLst/>
            <a:gdLst>
              <a:gd name="T0" fmla="*/ 224 w 593"/>
              <a:gd name="T1" fmla="*/ 394 h 633"/>
              <a:gd name="T2" fmla="*/ 213 w 593"/>
              <a:gd name="T3" fmla="*/ 358 h 633"/>
              <a:gd name="T4" fmla="*/ 259 w 593"/>
              <a:gd name="T5" fmla="*/ 173 h 633"/>
              <a:gd name="T6" fmla="*/ 307 w 593"/>
              <a:gd name="T7" fmla="*/ 323 h 633"/>
              <a:gd name="T8" fmla="*/ 367 w 593"/>
              <a:gd name="T9" fmla="*/ 149 h 633"/>
              <a:gd name="T10" fmla="*/ 234 w 593"/>
              <a:gd name="T11" fmla="*/ 296 h 633"/>
              <a:gd name="T12" fmla="*/ 223 w 593"/>
              <a:gd name="T13" fmla="*/ 315 h 633"/>
              <a:gd name="T14" fmla="*/ 304 w 593"/>
              <a:gd name="T15" fmla="*/ 363 h 633"/>
              <a:gd name="T16" fmla="*/ 391 w 593"/>
              <a:gd name="T17" fmla="*/ 127 h 633"/>
              <a:gd name="T18" fmla="*/ 395 w 593"/>
              <a:gd name="T19" fmla="*/ 81 h 633"/>
              <a:gd name="T20" fmla="*/ 391 w 593"/>
              <a:gd name="T21" fmla="*/ 127 h 633"/>
              <a:gd name="T22" fmla="*/ 463 w 593"/>
              <a:gd name="T23" fmla="*/ 149 h 633"/>
              <a:gd name="T24" fmla="*/ 417 w 593"/>
              <a:gd name="T25" fmla="*/ 154 h 633"/>
              <a:gd name="T26" fmla="*/ 338 w 593"/>
              <a:gd name="T27" fmla="*/ 107 h 633"/>
              <a:gd name="T28" fmla="*/ 319 w 593"/>
              <a:gd name="T29" fmla="*/ 65 h 633"/>
              <a:gd name="T30" fmla="*/ 338 w 593"/>
              <a:gd name="T31" fmla="*/ 107 h 633"/>
              <a:gd name="T32" fmla="*/ 261 w 593"/>
              <a:gd name="T33" fmla="*/ 79 h 633"/>
              <a:gd name="T34" fmla="*/ 266 w 593"/>
              <a:gd name="T35" fmla="*/ 125 h 633"/>
              <a:gd name="T36" fmla="*/ 435 w 593"/>
              <a:gd name="T37" fmla="*/ 226 h 633"/>
              <a:gd name="T38" fmla="*/ 477 w 593"/>
              <a:gd name="T39" fmla="*/ 207 h 633"/>
              <a:gd name="T40" fmla="*/ 435 w 593"/>
              <a:gd name="T41" fmla="*/ 226 h 633"/>
              <a:gd name="T42" fmla="*/ 218 w 593"/>
              <a:gd name="T43" fmla="*/ 324 h 633"/>
              <a:gd name="T44" fmla="*/ 206 w 593"/>
              <a:gd name="T45" fmla="*/ 344 h 633"/>
              <a:gd name="T46" fmla="*/ 288 w 593"/>
              <a:gd name="T47" fmla="*/ 391 h 633"/>
              <a:gd name="T48" fmla="*/ 216 w 593"/>
              <a:gd name="T49" fmla="*/ 633 h 633"/>
              <a:gd name="T50" fmla="*/ 231 w 593"/>
              <a:gd name="T51" fmla="*/ 37 h 633"/>
              <a:gd name="T52" fmla="*/ 564 w 593"/>
              <a:gd name="T53" fmla="*/ 180 h 633"/>
              <a:gd name="T54" fmla="*/ 569 w 593"/>
              <a:gd name="T55" fmla="*/ 276 h 633"/>
              <a:gd name="T56" fmla="*/ 586 w 593"/>
              <a:gd name="T57" fmla="*/ 396 h 633"/>
              <a:gd name="T58" fmla="*/ 565 w 593"/>
              <a:gd name="T59" fmla="*/ 498 h 633"/>
              <a:gd name="T60" fmla="*/ 442 w 593"/>
              <a:gd name="T61" fmla="*/ 526 h 633"/>
              <a:gd name="T62" fmla="*/ 216 w 593"/>
              <a:gd name="T63" fmla="*/ 633 h 6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593" h="633">
                <a:moveTo>
                  <a:pt x="213" y="358"/>
                </a:moveTo>
                <a:cubicBezTo>
                  <a:pt x="207" y="371"/>
                  <a:pt x="212" y="387"/>
                  <a:pt x="224" y="394"/>
                </a:cubicBezTo>
                <a:cubicBezTo>
                  <a:pt x="235" y="400"/>
                  <a:pt x="248" y="398"/>
                  <a:pt x="257" y="391"/>
                </a:cubicBezTo>
                <a:lnTo>
                  <a:pt x="213" y="358"/>
                </a:lnTo>
                <a:close/>
                <a:moveTo>
                  <a:pt x="367" y="149"/>
                </a:moveTo>
                <a:cubicBezTo>
                  <a:pt x="328" y="126"/>
                  <a:pt x="279" y="137"/>
                  <a:pt x="259" y="173"/>
                </a:cubicBezTo>
                <a:cubicBezTo>
                  <a:pt x="238" y="210"/>
                  <a:pt x="265" y="250"/>
                  <a:pt x="246" y="288"/>
                </a:cubicBezTo>
                <a:lnTo>
                  <a:pt x="307" y="323"/>
                </a:lnTo>
                <a:cubicBezTo>
                  <a:pt x="330" y="288"/>
                  <a:pt x="380" y="291"/>
                  <a:pt x="401" y="255"/>
                </a:cubicBezTo>
                <a:cubicBezTo>
                  <a:pt x="421" y="219"/>
                  <a:pt x="406" y="172"/>
                  <a:pt x="367" y="149"/>
                </a:cubicBezTo>
                <a:close/>
                <a:moveTo>
                  <a:pt x="301" y="346"/>
                </a:moveTo>
                <a:lnTo>
                  <a:pt x="234" y="296"/>
                </a:lnTo>
                <a:cubicBezTo>
                  <a:pt x="229" y="292"/>
                  <a:pt x="223" y="293"/>
                  <a:pt x="219" y="299"/>
                </a:cubicBezTo>
                <a:cubicBezTo>
                  <a:pt x="216" y="304"/>
                  <a:pt x="218" y="312"/>
                  <a:pt x="223" y="315"/>
                </a:cubicBezTo>
                <a:lnTo>
                  <a:pt x="289" y="366"/>
                </a:lnTo>
                <a:cubicBezTo>
                  <a:pt x="295" y="370"/>
                  <a:pt x="301" y="368"/>
                  <a:pt x="304" y="363"/>
                </a:cubicBezTo>
                <a:cubicBezTo>
                  <a:pt x="307" y="357"/>
                  <a:pt x="306" y="350"/>
                  <a:pt x="301" y="346"/>
                </a:cubicBezTo>
                <a:close/>
                <a:moveTo>
                  <a:pt x="391" y="127"/>
                </a:moveTo>
                <a:lnTo>
                  <a:pt x="412" y="90"/>
                </a:lnTo>
                <a:lnTo>
                  <a:pt x="395" y="81"/>
                </a:lnTo>
                <a:lnTo>
                  <a:pt x="374" y="117"/>
                </a:lnTo>
                <a:lnTo>
                  <a:pt x="391" y="127"/>
                </a:lnTo>
                <a:close/>
                <a:moveTo>
                  <a:pt x="426" y="170"/>
                </a:moveTo>
                <a:lnTo>
                  <a:pt x="463" y="149"/>
                </a:lnTo>
                <a:lnTo>
                  <a:pt x="453" y="133"/>
                </a:lnTo>
                <a:lnTo>
                  <a:pt x="417" y="154"/>
                </a:lnTo>
                <a:lnTo>
                  <a:pt x="426" y="170"/>
                </a:lnTo>
                <a:close/>
                <a:moveTo>
                  <a:pt x="338" y="107"/>
                </a:moveTo>
                <a:lnTo>
                  <a:pt x="338" y="65"/>
                </a:lnTo>
                <a:lnTo>
                  <a:pt x="319" y="65"/>
                </a:lnTo>
                <a:lnTo>
                  <a:pt x="319" y="107"/>
                </a:lnTo>
                <a:lnTo>
                  <a:pt x="338" y="107"/>
                </a:lnTo>
                <a:close/>
                <a:moveTo>
                  <a:pt x="282" y="116"/>
                </a:moveTo>
                <a:lnTo>
                  <a:pt x="261" y="79"/>
                </a:lnTo>
                <a:lnTo>
                  <a:pt x="245" y="89"/>
                </a:lnTo>
                <a:lnTo>
                  <a:pt x="266" y="125"/>
                </a:lnTo>
                <a:lnTo>
                  <a:pt x="282" y="116"/>
                </a:lnTo>
                <a:close/>
                <a:moveTo>
                  <a:pt x="435" y="226"/>
                </a:moveTo>
                <a:lnTo>
                  <a:pt x="477" y="226"/>
                </a:lnTo>
                <a:lnTo>
                  <a:pt x="477" y="207"/>
                </a:lnTo>
                <a:lnTo>
                  <a:pt x="436" y="207"/>
                </a:lnTo>
                <a:lnTo>
                  <a:pt x="435" y="226"/>
                </a:lnTo>
                <a:close/>
                <a:moveTo>
                  <a:pt x="284" y="375"/>
                </a:moveTo>
                <a:lnTo>
                  <a:pt x="218" y="324"/>
                </a:lnTo>
                <a:cubicBezTo>
                  <a:pt x="213" y="320"/>
                  <a:pt x="206" y="322"/>
                  <a:pt x="203" y="327"/>
                </a:cubicBezTo>
                <a:cubicBezTo>
                  <a:pt x="200" y="333"/>
                  <a:pt x="201" y="340"/>
                  <a:pt x="206" y="344"/>
                </a:cubicBezTo>
                <a:lnTo>
                  <a:pt x="273" y="394"/>
                </a:lnTo>
                <a:cubicBezTo>
                  <a:pt x="278" y="398"/>
                  <a:pt x="285" y="397"/>
                  <a:pt x="288" y="391"/>
                </a:cubicBezTo>
                <a:cubicBezTo>
                  <a:pt x="291" y="386"/>
                  <a:pt x="289" y="378"/>
                  <a:pt x="284" y="375"/>
                </a:cubicBezTo>
                <a:close/>
                <a:moveTo>
                  <a:pt x="216" y="633"/>
                </a:moveTo>
                <a:cubicBezTo>
                  <a:pt x="223" y="583"/>
                  <a:pt x="223" y="530"/>
                  <a:pt x="210" y="483"/>
                </a:cubicBezTo>
                <a:cubicBezTo>
                  <a:pt x="0" y="365"/>
                  <a:pt x="55" y="92"/>
                  <a:pt x="231" y="37"/>
                </a:cubicBezTo>
                <a:cubicBezTo>
                  <a:pt x="324" y="0"/>
                  <a:pt x="450" y="22"/>
                  <a:pt x="533" y="105"/>
                </a:cubicBezTo>
                <a:cubicBezTo>
                  <a:pt x="593" y="165"/>
                  <a:pt x="564" y="180"/>
                  <a:pt x="564" y="180"/>
                </a:cubicBezTo>
                <a:lnTo>
                  <a:pt x="551" y="187"/>
                </a:lnTo>
                <a:cubicBezTo>
                  <a:pt x="558" y="216"/>
                  <a:pt x="571" y="268"/>
                  <a:pt x="569" y="276"/>
                </a:cubicBezTo>
                <a:cubicBezTo>
                  <a:pt x="567" y="285"/>
                  <a:pt x="556" y="295"/>
                  <a:pt x="556" y="295"/>
                </a:cubicBezTo>
                <a:lnTo>
                  <a:pt x="586" y="396"/>
                </a:lnTo>
                <a:lnTo>
                  <a:pt x="559" y="407"/>
                </a:lnTo>
                <a:cubicBezTo>
                  <a:pt x="565" y="439"/>
                  <a:pt x="568" y="466"/>
                  <a:pt x="565" y="498"/>
                </a:cubicBezTo>
                <a:cubicBezTo>
                  <a:pt x="565" y="503"/>
                  <a:pt x="547" y="519"/>
                  <a:pt x="532" y="520"/>
                </a:cubicBezTo>
                <a:lnTo>
                  <a:pt x="442" y="526"/>
                </a:lnTo>
                <a:lnTo>
                  <a:pt x="448" y="633"/>
                </a:lnTo>
                <a:lnTo>
                  <a:pt x="216" y="633"/>
                </a:lnTo>
                <a:close/>
              </a:path>
            </a:pathLst>
          </a:custGeom>
          <a:solidFill>
            <a:schemeClr val="bg1"/>
          </a:solidFill>
          <a:ln>
            <a:noFill/>
          </a:ln>
        </p:spPr>
        <p:txBody>
          <a:bodyPr vert="horz" wrap="square" lIns="91440" tIns="45720" rIns="91440" bIns="45720" numCol="1" anchor="t" anchorCtr="0" compatLnSpc="1"/>
          <a:lstStyle/>
          <a:p>
            <a:pPr>
              <a:lnSpc>
                <a:spcPct val="120000"/>
              </a:lnSpc>
            </a:pPr>
            <a:endParaRPr lang="zh-CN" altLang="en-US">
              <a:gradFill>
                <a:gsLst>
                  <a:gs pos="50000">
                    <a:schemeClr val="accent2"/>
                  </a:gs>
                  <a:gs pos="0">
                    <a:schemeClr val="accent1"/>
                  </a:gs>
                  <a:gs pos="100000">
                    <a:schemeClr val="accent3"/>
                  </a:gs>
                </a:gsLst>
                <a:lin ang="5400000" scaled="1"/>
              </a:gradFill>
              <a:cs typeface="+mn-ea"/>
              <a:sym typeface="+mn-lt"/>
            </a:endParaRPr>
          </a:p>
        </p:txBody>
      </p:sp>
      <p:sp>
        <p:nvSpPr>
          <p:cNvPr id="52" name="文本框 88"/>
          <p:cNvSpPr txBox="1"/>
          <p:nvPr/>
        </p:nvSpPr>
        <p:spPr>
          <a:xfrm>
            <a:off x="7593831" y="3038872"/>
            <a:ext cx="1435869" cy="1212640"/>
          </a:xfrm>
          <a:prstGeom prst="rect">
            <a:avLst/>
          </a:prstGeom>
          <a:noFill/>
        </p:spPr>
        <p:txBody>
          <a:bodyPr wrap="square" rtlCol="0">
            <a:spAutoFit/>
          </a:bodyPr>
          <a:lstStyle>
            <a:defPPr>
              <a:defRPr lang="zh-CN"/>
            </a:defPPr>
            <a:lvl1pPr algn="r">
              <a:lnSpc>
                <a:spcPct val="150000"/>
              </a:lnSpc>
              <a:defRPr sz="1400">
                <a:solidFill>
                  <a:schemeClr val="bg1">
                    <a:lumMod val="85000"/>
                  </a:schemeClr>
                </a:solidFill>
                <a:latin typeface="微软雅黑" panose="020B0503020204020204" pitchFamily="34" charset="-122"/>
                <a:ea typeface="微软雅黑" panose="020B0503020204020204" pitchFamily="34" charset="-122"/>
              </a:defRPr>
            </a:lvl1pPr>
          </a:lstStyle>
          <a:p>
            <a:pPr algn="just">
              <a:lnSpc>
                <a:spcPct val="130000"/>
              </a:lnSpc>
            </a:pPr>
            <a:r>
              <a:rPr lang="zh-CN" altLang="en-US" dirty="0">
                <a:solidFill>
                  <a:schemeClr val="tx1">
                    <a:lumMod val="85000"/>
                    <a:lumOff val="15000"/>
                  </a:schemeClr>
                </a:solidFill>
                <a:cs typeface="+mn-ea"/>
                <a:sym typeface="+mn-lt"/>
              </a:rPr>
              <a:t>点击此处输入具体内容</a:t>
            </a:r>
            <a:r>
              <a:rPr lang="en-US" altLang="zh-CN" dirty="0">
                <a:solidFill>
                  <a:schemeClr val="tx1">
                    <a:lumMod val="85000"/>
                    <a:lumOff val="15000"/>
                  </a:schemeClr>
                </a:solidFill>
                <a:cs typeface="+mn-ea"/>
                <a:sym typeface="+mn-lt"/>
              </a:rPr>
              <a:t>,</a:t>
            </a:r>
            <a:r>
              <a:rPr lang="zh-CN" altLang="en-US" dirty="0">
                <a:solidFill>
                  <a:schemeClr val="tx1">
                    <a:lumMod val="85000"/>
                    <a:lumOff val="15000"/>
                  </a:schemeClr>
                </a:solidFill>
              </a:rPr>
              <a:t>听风吹雨</a:t>
            </a:r>
            <a:r>
              <a:rPr lang="en-US" altLang="zh-CN" dirty="0">
                <a:solidFill>
                  <a:schemeClr val="tx1">
                    <a:lumMod val="85000"/>
                    <a:lumOff val="15000"/>
                  </a:schemeClr>
                </a:solidFill>
              </a:rPr>
              <a:t>,</a:t>
            </a:r>
            <a:r>
              <a:rPr lang="zh-CN" altLang="en-US" dirty="0">
                <a:solidFill>
                  <a:schemeClr val="tx1">
                    <a:lumMod val="85000"/>
                    <a:lumOff val="15000"/>
                  </a:schemeClr>
                </a:solidFill>
              </a:rPr>
              <a:t>为您的演讲加分添彩</a:t>
            </a:r>
            <a:r>
              <a:rPr lang="en-US" altLang="zh-CN" dirty="0">
                <a:solidFill>
                  <a:schemeClr val="tx1">
                    <a:lumMod val="85000"/>
                    <a:lumOff val="15000"/>
                  </a:schemeClr>
                </a:solidFill>
              </a:rPr>
              <a:t>!</a:t>
            </a:r>
            <a:endParaRPr lang="zh-CN" altLang="en-US" dirty="0">
              <a:solidFill>
                <a:schemeClr val="tx1">
                  <a:lumMod val="85000"/>
                  <a:lumOff val="15000"/>
                </a:schemeClr>
              </a:solidFill>
            </a:endParaRPr>
          </a:p>
        </p:txBody>
      </p:sp>
      <p:sp>
        <p:nvSpPr>
          <p:cNvPr id="53" name="TextBox 81"/>
          <p:cNvSpPr txBox="1"/>
          <p:nvPr/>
        </p:nvSpPr>
        <p:spPr>
          <a:xfrm>
            <a:off x="7708131" y="2619524"/>
            <a:ext cx="1368151" cy="400110"/>
          </a:xfrm>
          <a:prstGeom prst="rect">
            <a:avLst/>
          </a:prstGeom>
          <a:noFill/>
        </p:spPr>
        <p:txBody>
          <a:bodyPr wrap="square" rtlCol="0">
            <a:spAutoFit/>
          </a:bodyPr>
          <a:lstStyle/>
          <a:p>
            <a:r>
              <a:rPr lang="zh-CN" altLang="en-US" sz="2000" b="1" dirty="0">
                <a:solidFill>
                  <a:srgbClr val="7B77FF"/>
                </a:solidFill>
                <a:latin typeface="微软雅黑" panose="020B0503020204020204" pitchFamily="34" charset="-122"/>
                <a:ea typeface="微软雅黑" panose="020B0503020204020204" pitchFamily="34" charset="-122"/>
              </a:rPr>
              <a:t>添加标题</a:t>
            </a:r>
          </a:p>
        </p:txBody>
      </p:sp>
      <p:sp>
        <p:nvSpPr>
          <p:cNvPr id="54" name="六边形 53"/>
          <p:cNvSpPr/>
          <p:nvPr/>
        </p:nvSpPr>
        <p:spPr>
          <a:xfrm>
            <a:off x="9753600" y="1625600"/>
            <a:ext cx="898652" cy="774700"/>
          </a:xfrm>
          <a:prstGeom prst="hexagon">
            <a:avLst/>
          </a:prstGeom>
          <a:gradFill>
            <a:gsLst>
              <a:gs pos="0">
                <a:srgbClr val="7CBEE0"/>
              </a:gs>
              <a:gs pos="100000">
                <a:srgbClr val="DEDEFF"/>
              </a:gs>
              <a:gs pos="54000">
                <a:srgbClr val="9D8EFF"/>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7B77FF"/>
              </a:solidFill>
            </a:endParaRPr>
          </a:p>
        </p:txBody>
      </p:sp>
      <p:sp>
        <p:nvSpPr>
          <p:cNvPr id="55" name="Freeform 19"/>
          <p:cNvSpPr>
            <a:spLocks noEditPoints="1"/>
          </p:cNvSpPr>
          <p:nvPr/>
        </p:nvSpPr>
        <p:spPr bwMode="auto">
          <a:xfrm>
            <a:off x="10026895" y="1807921"/>
            <a:ext cx="407622" cy="386003"/>
          </a:xfrm>
          <a:custGeom>
            <a:avLst/>
            <a:gdLst>
              <a:gd name="T0" fmla="*/ 522 w 638"/>
              <a:gd name="T1" fmla="*/ 59 h 603"/>
              <a:gd name="T2" fmla="*/ 520 w 638"/>
              <a:gd name="T3" fmla="*/ 186 h 603"/>
              <a:gd name="T4" fmla="*/ 301 w 638"/>
              <a:gd name="T5" fmla="*/ 186 h 603"/>
              <a:gd name="T6" fmla="*/ 299 w 638"/>
              <a:gd name="T7" fmla="*/ 129 h 603"/>
              <a:gd name="T8" fmla="*/ 299 w 638"/>
              <a:gd name="T9" fmla="*/ 119 h 603"/>
              <a:gd name="T10" fmla="*/ 301 w 638"/>
              <a:gd name="T11" fmla="*/ 54 h 603"/>
              <a:gd name="T12" fmla="*/ 305 w 638"/>
              <a:gd name="T13" fmla="*/ 27 h 603"/>
              <a:gd name="T14" fmla="*/ 273 w 638"/>
              <a:gd name="T15" fmla="*/ 59 h 603"/>
              <a:gd name="T16" fmla="*/ 263 w 638"/>
              <a:gd name="T17" fmla="*/ 113 h 603"/>
              <a:gd name="T18" fmla="*/ 111 w 638"/>
              <a:gd name="T19" fmla="*/ 94 h 603"/>
              <a:gd name="T20" fmla="*/ 112 w 638"/>
              <a:gd name="T21" fmla="*/ 207 h 603"/>
              <a:gd name="T22" fmla="*/ 117 w 638"/>
              <a:gd name="T23" fmla="*/ 207 h 603"/>
              <a:gd name="T24" fmla="*/ 148 w 638"/>
              <a:gd name="T25" fmla="*/ 339 h 603"/>
              <a:gd name="T26" fmla="*/ 155 w 638"/>
              <a:gd name="T27" fmla="*/ 339 h 603"/>
              <a:gd name="T28" fmla="*/ 185 w 638"/>
              <a:gd name="T29" fmla="*/ 223 h 603"/>
              <a:gd name="T30" fmla="*/ 185 w 638"/>
              <a:gd name="T31" fmla="*/ 127 h 603"/>
              <a:gd name="T32" fmla="*/ 263 w 638"/>
              <a:gd name="T33" fmla="*/ 136 h 603"/>
              <a:gd name="T34" fmla="*/ 282 w 638"/>
              <a:gd name="T35" fmla="*/ 204 h 603"/>
              <a:gd name="T36" fmla="*/ 305 w 638"/>
              <a:gd name="T37" fmla="*/ 214 h 603"/>
              <a:gd name="T38" fmla="*/ 539 w 638"/>
              <a:gd name="T39" fmla="*/ 204 h 603"/>
              <a:gd name="T40" fmla="*/ 539 w 638"/>
              <a:gd name="T41" fmla="*/ 36 h 603"/>
              <a:gd name="T42" fmla="*/ 520 w 638"/>
              <a:gd name="T43" fmla="*/ 221 h 603"/>
              <a:gd name="T44" fmla="*/ 523 w 638"/>
              <a:gd name="T45" fmla="*/ 341 h 603"/>
              <a:gd name="T46" fmla="*/ 367 w 638"/>
              <a:gd name="T47" fmla="*/ 249 h 603"/>
              <a:gd name="T48" fmla="*/ 334 w 638"/>
              <a:gd name="T49" fmla="*/ 249 h 603"/>
              <a:gd name="T50" fmla="*/ 520 w 638"/>
              <a:gd name="T51" fmla="*/ 221 h 603"/>
              <a:gd name="T52" fmla="*/ 158 w 638"/>
              <a:gd name="T53" fmla="*/ 438 h 603"/>
              <a:gd name="T54" fmla="*/ 113 w 638"/>
              <a:gd name="T55" fmla="*/ 373 h 603"/>
              <a:gd name="T56" fmla="*/ 361 w 638"/>
              <a:gd name="T57" fmla="*/ 438 h 603"/>
              <a:gd name="T58" fmla="*/ 316 w 638"/>
              <a:gd name="T59" fmla="*/ 373 h 603"/>
              <a:gd name="T60" fmla="*/ 567 w 638"/>
              <a:gd name="T61" fmla="*/ 438 h 603"/>
              <a:gd name="T62" fmla="*/ 522 w 638"/>
              <a:gd name="T63" fmla="*/ 373 h 603"/>
              <a:gd name="T64" fmla="*/ 200 w 638"/>
              <a:gd name="T65" fmla="*/ 487 h 603"/>
              <a:gd name="T66" fmla="*/ 221 w 638"/>
              <a:gd name="T67" fmla="*/ 527 h 603"/>
              <a:gd name="T68" fmla="*/ 265 w 638"/>
              <a:gd name="T69" fmla="*/ 448 h 603"/>
              <a:gd name="T70" fmla="*/ 403 w 638"/>
              <a:gd name="T71" fmla="*/ 527 h 603"/>
              <a:gd name="T72" fmla="*/ 433 w 638"/>
              <a:gd name="T73" fmla="*/ 527 h 603"/>
              <a:gd name="T74" fmla="*/ 570 w 638"/>
              <a:gd name="T75" fmla="*/ 448 h 603"/>
              <a:gd name="T76" fmla="*/ 614 w 638"/>
              <a:gd name="T77" fmla="*/ 527 h 603"/>
              <a:gd name="T78" fmla="*/ 638 w 638"/>
              <a:gd name="T79" fmla="*/ 549 h 603"/>
              <a:gd name="T80" fmla="*/ 608 w 638"/>
              <a:gd name="T81" fmla="*/ 549 h 603"/>
              <a:gd name="T82" fmla="*/ 433 w 638"/>
              <a:gd name="T83" fmla="*/ 549 h 603"/>
              <a:gd name="T84" fmla="*/ 403 w 638"/>
              <a:gd name="T85" fmla="*/ 549 h 603"/>
              <a:gd name="T86" fmla="*/ 227 w 638"/>
              <a:gd name="T87" fmla="*/ 549 h 603"/>
              <a:gd name="T88" fmla="*/ 200 w 638"/>
              <a:gd name="T89" fmla="*/ 549 h 603"/>
              <a:gd name="T90" fmla="*/ 24 w 638"/>
              <a:gd name="T91" fmla="*/ 549 h 603"/>
              <a:gd name="T92" fmla="*/ 24 w 638"/>
              <a:gd name="T93" fmla="*/ 527 h 603"/>
              <a:gd name="T94" fmla="*/ 152 w 638"/>
              <a:gd name="T95" fmla="*/ 0 h 603"/>
              <a:gd name="T96" fmla="*/ 108 w 638"/>
              <a:gd name="T97" fmla="*/ 44 h 6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638" h="603">
                <a:moveTo>
                  <a:pt x="516" y="53"/>
                </a:moveTo>
                <a:cubicBezTo>
                  <a:pt x="517" y="53"/>
                  <a:pt x="519" y="53"/>
                  <a:pt x="520" y="54"/>
                </a:cubicBezTo>
                <a:cubicBezTo>
                  <a:pt x="522" y="56"/>
                  <a:pt x="522" y="57"/>
                  <a:pt x="522" y="59"/>
                </a:cubicBezTo>
                <a:lnTo>
                  <a:pt x="522" y="181"/>
                </a:lnTo>
                <a:cubicBezTo>
                  <a:pt x="522" y="183"/>
                  <a:pt x="522" y="185"/>
                  <a:pt x="520" y="186"/>
                </a:cubicBezTo>
                <a:lnTo>
                  <a:pt x="520" y="186"/>
                </a:lnTo>
                <a:cubicBezTo>
                  <a:pt x="519" y="187"/>
                  <a:pt x="517" y="188"/>
                  <a:pt x="516" y="188"/>
                </a:cubicBezTo>
                <a:lnTo>
                  <a:pt x="305" y="188"/>
                </a:lnTo>
                <a:cubicBezTo>
                  <a:pt x="303" y="188"/>
                  <a:pt x="302" y="187"/>
                  <a:pt x="301" y="186"/>
                </a:cubicBezTo>
                <a:lnTo>
                  <a:pt x="300" y="186"/>
                </a:lnTo>
                <a:cubicBezTo>
                  <a:pt x="299" y="185"/>
                  <a:pt x="299" y="183"/>
                  <a:pt x="299" y="181"/>
                </a:cubicBezTo>
                <a:lnTo>
                  <a:pt x="299" y="129"/>
                </a:lnTo>
                <a:lnTo>
                  <a:pt x="403" y="107"/>
                </a:lnTo>
                <a:lnTo>
                  <a:pt x="403" y="105"/>
                </a:lnTo>
                <a:lnTo>
                  <a:pt x="299" y="119"/>
                </a:lnTo>
                <a:lnTo>
                  <a:pt x="299" y="59"/>
                </a:lnTo>
                <a:cubicBezTo>
                  <a:pt x="299" y="57"/>
                  <a:pt x="299" y="56"/>
                  <a:pt x="300" y="54"/>
                </a:cubicBezTo>
                <a:lnTo>
                  <a:pt x="301" y="54"/>
                </a:lnTo>
                <a:cubicBezTo>
                  <a:pt x="302" y="53"/>
                  <a:pt x="303" y="53"/>
                  <a:pt x="305" y="53"/>
                </a:cubicBezTo>
                <a:lnTo>
                  <a:pt x="516" y="53"/>
                </a:lnTo>
                <a:close/>
                <a:moveTo>
                  <a:pt x="305" y="27"/>
                </a:moveTo>
                <a:cubicBezTo>
                  <a:pt x="296" y="27"/>
                  <a:pt x="288" y="30"/>
                  <a:pt x="282" y="36"/>
                </a:cubicBezTo>
                <a:lnTo>
                  <a:pt x="282" y="36"/>
                </a:lnTo>
                <a:cubicBezTo>
                  <a:pt x="276" y="42"/>
                  <a:pt x="273" y="50"/>
                  <a:pt x="273" y="59"/>
                </a:cubicBezTo>
                <a:lnTo>
                  <a:pt x="273" y="122"/>
                </a:lnTo>
                <a:lnTo>
                  <a:pt x="263" y="124"/>
                </a:lnTo>
                <a:lnTo>
                  <a:pt x="263" y="113"/>
                </a:lnTo>
                <a:lnTo>
                  <a:pt x="217" y="113"/>
                </a:lnTo>
                <a:lnTo>
                  <a:pt x="185" y="94"/>
                </a:lnTo>
                <a:lnTo>
                  <a:pt x="111" y="94"/>
                </a:lnTo>
                <a:cubicBezTo>
                  <a:pt x="96" y="94"/>
                  <a:pt x="84" y="106"/>
                  <a:pt x="84" y="121"/>
                </a:cubicBezTo>
                <a:lnTo>
                  <a:pt x="84" y="207"/>
                </a:lnTo>
                <a:lnTo>
                  <a:pt x="112" y="207"/>
                </a:lnTo>
                <a:lnTo>
                  <a:pt x="112" y="144"/>
                </a:lnTo>
                <a:lnTo>
                  <a:pt x="117" y="144"/>
                </a:lnTo>
                <a:lnTo>
                  <a:pt x="117" y="207"/>
                </a:lnTo>
                <a:lnTo>
                  <a:pt x="117" y="223"/>
                </a:lnTo>
                <a:lnTo>
                  <a:pt x="117" y="339"/>
                </a:lnTo>
                <a:lnTo>
                  <a:pt x="148" y="339"/>
                </a:lnTo>
                <a:lnTo>
                  <a:pt x="148" y="243"/>
                </a:lnTo>
                <a:lnTo>
                  <a:pt x="155" y="243"/>
                </a:lnTo>
                <a:lnTo>
                  <a:pt x="155" y="339"/>
                </a:lnTo>
                <a:lnTo>
                  <a:pt x="185" y="339"/>
                </a:lnTo>
                <a:lnTo>
                  <a:pt x="185" y="322"/>
                </a:lnTo>
                <a:lnTo>
                  <a:pt x="185" y="223"/>
                </a:lnTo>
                <a:lnTo>
                  <a:pt x="185" y="207"/>
                </a:lnTo>
                <a:lnTo>
                  <a:pt x="185" y="144"/>
                </a:lnTo>
                <a:lnTo>
                  <a:pt x="185" y="127"/>
                </a:lnTo>
                <a:lnTo>
                  <a:pt x="217" y="144"/>
                </a:lnTo>
                <a:lnTo>
                  <a:pt x="263" y="144"/>
                </a:lnTo>
                <a:lnTo>
                  <a:pt x="263" y="136"/>
                </a:lnTo>
                <a:lnTo>
                  <a:pt x="273" y="134"/>
                </a:lnTo>
                <a:lnTo>
                  <a:pt x="273" y="181"/>
                </a:lnTo>
                <a:cubicBezTo>
                  <a:pt x="273" y="190"/>
                  <a:pt x="276" y="198"/>
                  <a:pt x="282" y="204"/>
                </a:cubicBezTo>
                <a:lnTo>
                  <a:pt x="282" y="204"/>
                </a:lnTo>
                <a:lnTo>
                  <a:pt x="282" y="204"/>
                </a:lnTo>
                <a:cubicBezTo>
                  <a:pt x="288" y="210"/>
                  <a:pt x="296" y="214"/>
                  <a:pt x="305" y="214"/>
                </a:cubicBezTo>
                <a:lnTo>
                  <a:pt x="516" y="214"/>
                </a:lnTo>
                <a:cubicBezTo>
                  <a:pt x="525" y="214"/>
                  <a:pt x="533" y="210"/>
                  <a:pt x="539" y="204"/>
                </a:cubicBezTo>
                <a:lnTo>
                  <a:pt x="539" y="204"/>
                </a:lnTo>
                <a:cubicBezTo>
                  <a:pt x="545" y="198"/>
                  <a:pt x="548" y="190"/>
                  <a:pt x="548" y="181"/>
                </a:cubicBezTo>
                <a:lnTo>
                  <a:pt x="548" y="59"/>
                </a:lnTo>
                <a:cubicBezTo>
                  <a:pt x="548" y="50"/>
                  <a:pt x="545" y="42"/>
                  <a:pt x="539" y="36"/>
                </a:cubicBezTo>
                <a:cubicBezTo>
                  <a:pt x="533" y="30"/>
                  <a:pt x="525" y="27"/>
                  <a:pt x="516" y="27"/>
                </a:cubicBezTo>
                <a:lnTo>
                  <a:pt x="305" y="27"/>
                </a:lnTo>
                <a:close/>
                <a:moveTo>
                  <a:pt x="520" y="221"/>
                </a:moveTo>
                <a:lnTo>
                  <a:pt x="520" y="249"/>
                </a:lnTo>
                <a:lnTo>
                  <a:pt x="497" y="249"/>
                </a:lnTo>
                <a:lnTo>
                  <a:pt x="523" y="341"/>
                </a:lnTo>
                <a:lnTo>
                  <a:pt x="490" y="341"/>
                </a:lnTo>
                <a:lnTo>
                  <a:pt x="464" y="249"/>
                </a:lnTo>
                <a:lnTo>
                  <a:pt x="367" y="249"/>
                </a:lnTo>
                <a:lnTo>
                  <a:pt x="341" y="341"/>
                </a:lnTo>
                <a:lnTo>
                  <a:pt x="308" y="341"/>
                </a:lnTo>
                <a:lnTo>
                  <a:pt x="334" y="249"/>
                </a:lnTo>
                <a:lnTo>
                  <a:pt x="306" y="249"/>
                </a:lnTo>
                <a:lnTo>
                  <a:pt x="306" y="221"/>
                </a:lnTo>
                <a:lnTo>
                  <a:pt x="520" y="221"/>
                </a:lnTo>
                <a:close/>
                <a:moveTo>
                  <a:pt x="113" y="373"/>
                </a:moveTo>
                <a:cubicBezTo>
                  <a:pt x="139" y="373"/>
                  <a:pt x="161" y="394"/>
                  <a:pt x="161" y="421"/>
                </a:cubicBezTo>
                <a:cubicBezTo>
                  <a:pt x="161" y="427"/>
                  <a:pt x="160" y="433"/>
                  <a:pt x="158" y="438"/>
                </a:cubicBezTo>
                <a:lnTo>
                  <a:pt x="68" y="438"/>
                </a:lnTo>
                <a:cubicBezTo>
                  <a:pt x="66" y="433"/>
                  <a:pt x="65" y="427"/>
                  <a:pt x="65" y="421"/>
                </a:cubicBezTo>
                <a:cubicBezTo>
                  <a:pt x="65" y="394"/>
                  <a:pt x="86" y="373"/>
                  <a:pt x="113" y="373"/>
                </a:cubicBezTo>
                <a:close/>
                <a:moveTo>
                  <a:pt x="316" y="373"/>
                </a:moveTo>
                <a:cubicBezTo>
                  <a:pt x="342" y="373"/>
                  <a:pt x="364" y="394"/>
                  <a:pt x="364" y="421"/>
                </a:cubicBezTo>
                <a:cubicBezTo>
                  <a:pt x="364" y="427"/>
                  <a:pt x="363" y="433"/>
                  <a:pt x="361" y="438"/>
                </a:cubicBezTo>
                <a:lnTo>
                  <a:pt x="271" y="438"/>
                </a:lnTo>
                <a:cubicBezTo>
                  <a:pt x="269" y="433"/>
                  <a:pt x="268" y="427"/>
                  <a:pt x="268" y="421"/>
                </a:cubicBezTo>
                <a:cubicBezTo>
                  <a:pt x="268" y="394"/>
                  <a:pt x="289" y="373"/>
                  <a:pt x="316" y="373"/>
                </a:cubicBezTo>
                <a:close/>
                <a:moveTo>
                  <a:pt x="522" y="373"/>
                </a:moveTo>
                <a:cubicBezTo>
                  <a:pt x="548" y="373"/>
                  <a:pt x="570" y="394"/>
                  <a:pt x="570" y="421"/>
                </a:cubicBezTo>
                <a:cubicBezTo>
                  <a:pt x="570" y="427"/>
                  <a:pt x="569" y="433"/>
                  <a:pt x="567" y="438"/>
                </a:cubicBezTo>
                <a:lnTo>
                  <a:pt x="477" y="438"/>
                </a:lnTo>
                <a:cubicBezTo>
                  <a:pt x="475" y="433"/>
                  <a:pt x="474" y="427"/>
                  <a:pt x="474" y="421"/>
                </a:cubicBezTo>
                <a:cubicBezTo>
                  <a:pt x="474" y="394"/>
                  <a:pt x="495" y="373"/>
                  <a:pt x="522" y="373"/>
                </a:cubicBezTo>
                <a:close/>
                <a:moveTo>
                  <a:pt x="62" y="448"/>
                </a:moveTo>
                <a:lnTo>
                  <a:pt x="161" y="448"/>
                </a:lnTo>
                <a:cubicBezTo>
                  <a:pt x="182" y="448"/>
                  <a:pt x="200" y="466"/>
                  <a:pt x="200" y="487"/>
                </a:cubicBezTo>
                <a:lnTo>
                  <a:pt x="200" y="527"/>
                </a:lnTo>
                <a:lnTo>
                  <a:pt x="203" y="527"/>
                </a:lnTo>
                <a:lnTo>
                  <a:pt x="221" y="527"/>
                </a:lnTo>
                <a:lnTo>
                  <a:pt x="227" y="527"/>
                </a:lnTo>
                <a:lnTo>
                  <a:pt x="227" y="487"/>
                </a:lnTo>
                <a:cubicBezTo>
                  <a:pt x="227" y="466"/>
                  <a:pt x="244" y="448"/>
                  <a:pt x="265" y="448"/>
                </a:cubicBezTo>
                <a:lnTo>
                  <a:pt x="364" y="448"/>
                </a:lnTo>
                <a:cubicBezTo>
                  <a:pt x="385" y="448"/>
                  <a:pt x="403" y="466"/>
                  <a:pt x="403" y="487"/>
                </a:cubicBezTo>
                <a:lnTo>
                  <a:pt x="403" y="527"/>
                </a:lnTo>
                <a:lnTo>
                  <a:pt x="409" y="527"/>
                </a:lnTo>
                <a:lnTo>
                  <a:pt x="424" y="527"/>
                </a:lnTo>
                <a:lnTo>
                  <a:pt x="433" y="527"/>
                </a:lnTo>
                <a:lnTo>
                  <a:pt x="433" y="487"/>
                </a:lnTo>
                <a:cubicBezTo>
                  <a:pt x="433" y="466"/>
                  <a:pt x="450" y="448"/>
                  <a:pt x="471" y="448"/>
                </a:cubicBezTo>
                <a:lnTo>
                  <a:pt x="570" y="448"/>
                </a:lnTo>
                <a:cubicBezTo>
                  <a:pt x="591" y="448"/>
                  <a:pt x="608" y="466"/>
                  <a:pt x="608" y="487"/>
                </a:cubicBezTo>
                <a:lnTo>
                  <a:pt x="608" y="527"/>
                </a:lnTo>
                <a:lnTo>
                  <a:pt x="614" y="527"/>
                </a:lnTo>
                <a:lnTo>
                  <a:pt x="630" y="527"/>
                </a:lnTo>
                <a:lnTo>
                  <a:pt x="638" y="527"/>
                </a:lnTo>
                <a:lnTo>
                  <a:pt x="638" y="549"/>
                </a:lnTo>
                <a:lnTo>
                  <a:pt x="630" y="549"/>
                </a:lnTo>
                <a:lnTo>
                  <a:pt x="614" y="549"/>
                </a:lnTo>
                <a:lnTo>
                  <a:pt x="608" y="549"/>
                </a:lnTo>
                <a:lnTo>
                  <a:pt x="608" y="603"/>
                </a:lnTo>
                <a:lnTo>
                  <a:pt x="433" y="603"/>
                </a:lnTo>
                <a:lnTo>
                  <a:pt x="433" y="549"/>
                </a:lnTo>
                <a:lnTo>
                  <a:pt x="424" y="549"/>
                </a:lnTo>
                <a:lnTo>
                  <a:pt x="409" y="549"/>
                </a:lnTo>
                <a:lnTo>
                  <a:pt x="403" y="549"/>
                </a:lnTo>
                <a:lnTo>
                  <a:pt x="403" y="603"/>
                </a:lnTo>
                <a:lnTo>
                  <a:pt x="227" y="603"/>
                </a:lnTo>
                <a:lnTo>
                  <a:pt x="227" y="549"/>
                </a:lnTo>
                <a:lnTo>
                  <a:pt x="221" y="549"/>
                </a:lnTo>
                <a:lnTo>
                  <a:pt x="203" y="549"/>
                </a:lnTo>
                <a:lnTo>
                  <a:pt x="200" y="549"/>
                </a:lnTo>
                <a:lnTo>
                  <a:pt x="200" y="603"/>
                </a:lnTo>
                <a:lnTo>
                  <a:pt x="24" y="603"/>
                </a:lnTo>
                <a:lnTo>
                  <a:pt x="24" y="549"/>
                </a:lnTo>
                <a:lnTo>
                  <a:pt x="0" y="549"/>
                </a:lnTo>
                <a:lnTo>
                  <a:pt x="0" y="527"/>
                </a:lnTo>
                <a:lnTo>
                  <a:pt x="24" y="527"/>
                </a:lnTo>
                <a:lnTo>
                  <a:pt x="24" y="487"/>
                </a:lnTo>
                <a:cubicBezTo>
                  <a:pt x="24" y="466"/>
                  <a:pt x="41" y="448"/>
                  <a:pt x="62" y="448"/>
                </a:cubicBezTo>
                <a:close/>
                <a:moveTo>
                  <a:pt x="152" y="0"/>
                </a:moveTo>
                <a:cubicBezTo>
                  <a:pt x="176" y="0"/>
                  <a:pt x="196" y="20"/>
                  <a:pt x="196" y="44"/>
                </a:cubicBezTo>
                <a:cubicBezTo>
                  <a:pt x="196" y="69"/>
                  <a:pt x="176" y="88"/>
                  <a:pt x="152" y="88"/>
                </a:cubicBezTo>
                <a:cubicBezTo>
                  <a:pt x="127" y="88"/>
                  <a:pt x="108" y="69"/>
                  <a:pt x="108" y="44"/>
                </a:cubicBezTo>
                <a:cubicBezTo>
                  <a:pt x="108" y="20"/>
                  <a:pt x="127" y="0"/>
                  <a:pt x="152" y="0"/>
                </a:cubicBezTo>
                <a:close/>
              </a:path>
            </a:pathLst>
          </a:custGeom>
          <a:solidFill>
            <a:schemeClr val="bg1"/>
          </a:solidFill>
          <a:ln>
            <a:noFill/>
          </a:ln>
        </p:spPr>
        <p:txBody>
          <a:bodyPr vert="horz" wrap="square" lIns="91440" tIns="45720" rIns="91440" bIns="45720" numCol="1" anchor="t" anchorCtr="0" compatLnSpc="1"/>
          <a:lstStyle/>
          <a:p>
            <a:pPr>
              <a:lnSpc>
                <a:spcPct val="120000"/>
              </a:lnSpc>
            </a:pPr>
            <a:endParaRPr lang="zh-CN" altLang="en-US">
              <a:gradFill>
                <a:gsLst>
                  <a:gs pos="50000">
                    <a:schemeClr val="accent2"/>
                  </a:gs>
                  <a:gs pos="0">
                    <a:schemeClr val="accent1"/>
                  </a:gs>
                  <a:gs pos="100000">
                    <a:schemeClr val="accent3"/>
                  </a:gs>
                </a:gsLst>
                <a:lin ang="5400000" scaled="1"/>
              </a:gradFill>
              <a:cs typeface="+mn-ea"/>
              <a:sym typeface="+mn-lt"/>
            </a:endParaRPr>
          </a:p>
        </p:txBody>
      </p:sp>
      <p:sp>
        <p:nvSpPr>
          <p:cNvPr id="56" name="文本框 88"/>
          <p:cNvSpPr txBox="1"/>
          <p:nvPr/>
        </p:nvSpPr>
        <p:spPr>
          <a:xfrm>
            <a:off x="9536931" y="3038872"/>
            <a:ext cx="1435869" cy="1212640"/>
          </a:xfrm>
          <a:prstGeom prst="rect">
            <a:avLst/>
          </a:prstGeom>
          <a:noFill/>
        </p:spPr>
        <p:txBody>
          <a:bodyPr wrap="square" rtlCol="0">
            <a:spAutoFit/>
          </a:bodyPr>
          <a:lstStyle>
            <a:defPPr>
              <a:defRPr lang="zh-CN"/>
            </a:defPPr>
            <a:lvl1pPr algn="r">
              <a:lnSpc>
                <a:spcPct val="150000"/>
              </a:lnSpc>
              <a:defRPr sz="1400">
                <a:solidFill>
                  <a:schemeClr val="bg1">
                    <a:lumMod val="85000"/>
                  </a:schemeClr>
                </a:solidFill>
                <a:latin typeface="微软雅黑" panose="020B0503020204020204" pitchFamily="34" charset="-122"/>
                <a:ea typeface="微软雅黑" panose="020B0503020204020204" pitchFamily="34" charset="-122"/>
              </a:defRPr>
            </a:lvl1pPr>
          </a:lstStyle>
          <a:p>
            <a:pPr algn="just">
              <a:lnSpc>
                <a:spcPct val="130000"/>
              </a:lnSpc>
            </a:pPr>
            <a:r>
              <a:rPr lang="zh-CN" altLang="en-US" dirty="0">
                <a:solidFill>
                  <a:schemeClr val="tx1">
                    <a:lumMod val="85000"/>
                    <a:lumOff val="15000"/>
                  </a:schemeClr>
                </a:solidFill>
                <a:cs typeface="+mn-ea"/>
                <a:sym typeface="+mn-lt"/>
              </a:rPr>
              <a:t>点击此处输入具体内容</a:t>
            </a:r>
            <a:r>
              <a:rPr lang="en-US" altLang="zh-CN" dirty="0">
                <a:solidFill>
                  <a:schemeClr val="tx1">
                    <a:lumMod val="85000"/>
                    <a:lumOff val="15000"/>
                  </a:schemeClr>
                </a:solidFill>
                <a:cs typeface="+mn-ea"/>
                <a:sym typeface="+mn-lt"/>
              </a:rPr>
              <a:t>,</a:t>
            </a:r>
            <a:r>
              <a:rPr lang="zh-CN" altLang="en-US" dirty="0">
                <a:solidFill>
                  <a:schemeClr val="tx1">
                    <a:lumMod val="85000"/>
                    <a:lumOff val="15000"/>
                  </a:schemeClr>
                </a:solidFill>
              </a:rPr>
              <a:t>听风吹雨</a:t>
            </a:r>
            <a:r>
              <a:rPr lang="en-US" altLang="zh-CN" dirty="0">
                <a:solidFill>
                  <a:schemeClr val="tx1">
                    <a:lumMod val="85000"/>
                    <a:lumOff val="15000"/>
                  </a:schemeClr>
                </a:solidFill>
              </a:rPr>
              <a:t>,</a:t>
            </a:r>
            <a:r>
              <a:rPr lang="zh-CN" altLang="en-US" dirty="0">
                <a:solidFill>
                  <a:schemeClr val="tx1">
                    <a:lumMod val="85000"/>
                    <a:lumOff val="15000"/>
                  </a:schemeClr>
                </a:solidFill>
              </a:rPr>
              <a:t>为您的演讲加分添彩</a:t>
            </a:r>
            <a:r>
              <a:rPr lang="en-US" altLang="zh-CN" dirty="0">
                <a:solidFill>
                  <a:schemeClr val="tx1">
                    <a:lumMod val="85000"/>
                    <a:lumOff val="15000"/>
                  </a:schemeClr>
                </a:solidFill>
              </a:rPr>
              <a:t>!</a:t>
            </a:r>
            <a:endParaRPr lang="zh-CN" altLang="en-US" dirty="0">
              <a:solidFill>
                <a:schemeClr val="tx1">
                  <a:lumMod val="85000"/>
                  <a:lumOff val="15000"/>
                </a:schemeClr>
              </a:solidFill>
            </a:endParaRPr>
          </a:p>
        </p:txBody>
      </p:sp>
      <p:sp>
        <p:nvSpPr>
          <p:cNvPr id="57" name="TextBox 81"/>
          <p:cNvSpPr txBox="1"/>
          <p:nvPr/>
        </p:nvSpPr>
        <p:spPr>
          <a:xfrm>
            <a:off x="9651231" y="2619524"/>
            <a:ext cx="1368151" cy="400110"/>
          </a:xfrm>
          <a:prstGeom prst="rect">
            <a:avLst/>
          </a:prstGeom>
          <a:noFill/>
        </p:spPr>
        <p:txBody>
          <a:bodyPr wrap="square" rtlCol="0">
            <a:spAutoFit/>
          </a:bodyPr>
          <a:lstStyle/>
          <a:p>
            <a:r>
              <a:rPr lang="zh-CN" altLang="en-US" sz="2000" b="1" dirty="0">
                <a:solidFill>
                  <a:srgbClr val="7B77FF"/>
                </a:solidFill>
                <a:latin typeface="微软雅黑" panose="020B0503020204020204" pitchFamily="34" charset="-122"/>
                <a:ea typeface="微软雅黑" panose="020B0503020204020204" pitchFamily="34" charset="-122"/>
              </a:rPr>
              <a:t>添加标题</a:t>
            </a:r>
          </a:p>
        </p:txBody>
      </p:sp>
      <p:sp>
        <p:nvSpPr>
          <p:cNvPr id="58" name="文本框 88"/>
          <p:cNvSpPr txBox="1"/>
          <p:nvPr/>
        </p:nvSpPr>
        <p:spPr>
          <a:xfrm>
            <a:off x="5544913" y="4559052"/>
            <a:ext cx="5474469" cy="932563"/>
          </a:xfrm>
          <a:prstGeom prst="rect">
            <a:avLst/>
          </a:prstGeom>
          <a:noFill/>
        </p:spPr>
        <p:txBody>
          <a:bodyPr wrap="square" rtlCol="0">
            <a:spAutoFit/>
          </a:bodyPr>
          <a:lstStyle>
            <a:defPPr>
              <a:defRPr lang="zh-CN"/>
            </a:defPPr>
            <a:lvl1pPr algn="r">
              <a:lnSpc>
                <a:spcPct val="150000"/>
              </a:lnSpc>
              <a:defRPr sz="1400">
                <a:solidFill>
                  <a:schemeClr val="bg1">
                    <a:lumMod val="85000"/>
                  </a:schemeClr>
                </a:solidFill>
                <a:latin typeface="微软雅黑" panose="020B0503020204020204" pitchFamily="34" charset="-122"/>
                <a:ea typeface="微软雅黑" panose="020B0503020204020204" pitchFamily="34" charset="-122"/>
              </a:defRPr>
            </a:lvl1pPr>
          </a:lstStyle>
          <a:p>
            <a:pPr algn="just">
              <a:lnSpc>
                <a:spcPct val="130000"/>
              </a:lnSpc>
            </a:pPr>
            <a:r>
              <a:rPr lang="zh-CN" altLang="en-US" dirty="0">
                <a:solidFill>
                  <a:schemeClr val="tx1">
                    <a:lumMod val="85000"/>
                    <a:lumOff val="15000"/>
                  </a:schemeClr>
                </a:solidFill>
                <a:cs typeface="+mn-ea"/>
                <a:sym typeface="+mn-lt"/>
              </a:rPr>
              <a:t>点击此处输入具体内容</a:t>
            </a:r>
            <a:r>
              <a:rPr lang="en-US" altLang="zh-CN" dirty="0">
                <a:solidFill>
                  <a:schemeClr val="tx1">
                    <a:lumMod val="85000"/>
                    <a:lumOff val="15000"/>
                  </a:schemeClr>
                </a:solidFill>
                <a:cs typeface="+mn-ea"/>
                <a:sym typeface="+mn-lt"/>
              </a:rPr>
              <a:t>,</a:t>
            </a:r>
            <a:r>
              <a:rPr lang="zh-CN" altLang="en-US" dirty="0">
                <a:solidFill>
                  <a:schemeClr val="tx1">
                    <a:lumMod val="85000"/>
                    <a:lumOff val="15000"/>
                  </a:schemeClr>
                </a:solidFill>
              </a:rPr>
              <a:t>听风吹雨</a:t>
            </a:r>
            <a:r>
              <a:rPr lang="en-US" altLang="zh-CN" dirty="0">
                <a:solidFill>
                  <a:schemeClr val="tx1">
                    <a:lumMod val="85000"/>
                    <a:lumOff val="15000"/>
                  </a:schemeClr>
                </a:solidFill>
              </a:rPr>
              <a:t>,</a:t>
            </a:r>
            <a:r>
              <a:rPr lang="zh-CN" altLang="en-US" dirty="0">
                <a:solidFill>
                  <a:schemeClr val="tx1">
                    <a:lumMod val="85000"/>
                    <a:lumOff val="15000"/>
                  </a:schemeClr>
                </a:solidFill>
              </a:rPr>
              <a:t>为您的演讲加分添彩</a:t>
            </a:r>
            <a:r>
              <a:rPr lang="en-US" altLang="zh-CN" dirty="0">
                <a:solidFill>
                  <a:schemeClr val="tx1">
                    <a:lumMod val="85000"/>
                    <a:lumOff val="15000"/>
                  </a:schemeClr>
                </a:solidFill>
              </a:rPr>
              <a:t>!</a:t>
            </a:r>
            <a:r>
              <a:rPr lang="zh-CN" altLang="en-US" dirty="0">
                <a:solidFill>
                  <a:schemeClr val="tx1">
                    <a:lumMod val="85000"/>
                    <a:lumOff val="15000"/>
                  </a:schemeClr>
                </a:solidFill>
                <a:cs typeface="+mn-ea"/>
                <a:sym typeface="+mn-lt"/>
              </a:rPr>
              <a:t>点击此处输入具体内容</a:t>
            </a:r>
            <a:r>
              <a:rPr lang="en-US" altLang="zh-CN" dirty="0">
                <a:solidFill>
                  <a:schemeClr val="tx1">
                    <a:lumMod val="85000"/>
                    <a:lumOff val="15000"/>
                  </a:schemeClr>
                </a:solidFill>
                <a:cs typeface="+mn-ea"/>
                <a:sym typeface="+mn-lt"/>
              </a:rPr>
              <a:t>,</a:t>
            </a:r>
            <a:r>
              <a:rPr lang="zh-CN" altLang="en-US" dirty="0">
                <a:solidFill>
                  <a:schemeClr val="tx1">
                    <a:lumMod val="85000"/>
                    <a:lumOff val="15000"/>
                  </a:schemeClr>
                </a:solidFill>
              </a:rPr>
              <a:t>听风吹雨</a:t>
            </a:r>
            <a:r>
              <a:rPr lang="en-US" altLang="zh-CN" dirty="0">
                <a:solidFill>
                  <a:schemeClr val="tx1">
                    <a:lumMod val="85000"/>
                    <a:lumOff val="15000"/>
                  </a:schemeClr>
                </a:solidFill>
              </a:rPr>
              <a:t>,</a:t>
            </a:r>
            <a:r>
              <a:rPr lang="zh-CN" altLang="en-US" dirty="0">
                <a:solidFill>
                  <a:schemeClr val="tx1">
                    <a:lumMod val="85000"/>
                    <a:lumOff val="15000"/>
                  </a:schemeClr>
                </a:solidFill>
              </a:rPr>
              <a:t>为您的演讲加分添彩</a:t>
            </a:r>
            <a:r>
              <a:rPr lang="en-US" altLang="zh-CN" dirty="0">
                <a:solidFill>
                  <a:schemeClr val="tx1">
                    <a:lumMod val="85000"/>
                    <a:lumOff val="15000"/>
                  </a:schemeClr>
                </a:solidFill>
              </a:rPr>
              <a:t>!</a:t>
            </a:r>
            <a:r>
              <a:rPr lang="zh-CN" altLang="en-US" dirty="0">
                <a:solidFill>
                  <a:schemeClr val="tx1">
                    <a:lumMod val="85000"/>
                    <a:lumOff val="15000"/>
                  </a:schemeClr>
                </a:solidFill>
                <a:cs typeface="+mn-ea"/>
                <a:sym typeface="+mn-lt"/>
              </a:rPr>
              <a:t>点击此处输入具体内容</a:t>
            </a:r>
            <a:r>
              <a:rPr lang="en-US" altLang="zh-CN" dirty="0">
                <a:solidFill>
                  <a:schemeClr val="tx1">
                    <a:lumMod val="85000"/>
                    <a:lumOff val="15000"/>
                  </a:schemeClr>
                </a:solidFill>
                <a:cs typeface="+mn-ea"/>
                <a:sym typeface="+mn-lt"/>
              </a:rPr>
              <a:t>,</a:t>
            </a:r>
            <a:r>
              <a:rPr lang="zh-CN" altLang="en-US" dirty="0">
                <a:solidFill>
                  <a:schemeClr val="tx1">
                    <a:lumMod val="85000"/>
                    <a:lumOff val="15000"/>
                  </a:schemeClr>
                </a:solidFill>
              </a:rPr>
              <a:t>听风吹雨</a:t>
            </a:r>
            <a:r>
              <a:rPr lang="en-US" altLang="zh-CN" dirty="0">
                <a:solidFill>
                  <a:schemeClr val="tx1">
                    <a:lumMod val="85000"/>
                    <a:lumOff val="15000"/>
                  </a:schemeClr>
                </a:solidFill>
              </a:rPr>
              <a:t>,</a:t>
            </a:r>
            <a:r>
              <a:rPr lang="zh-CN" altLang="en-US" dirty="0">
                <a:solidFill>
                  <a:schemeClr val="tx1">
                    <a:lumMod val="85000"/>
                    <a:lumOff val="15000"/>
                  </a:schemeClr>
                </a:solidFill>
              </a:rPr>
              <a:t>为您的演讲加分添彩</a:t>
            </a:r>
            <a:r>
              <a:rPr lang="en-US" altLang="zh-CN" dirty="0">
                <a:solidFill>
                  <a:schemeClr val="tx1">
                    <a:lumMod val="85000"/>
                    <a:lumOff val="15000"/>
                  </a:schemeClr>
                </a:solidFill>
              </a:rPr>
              <a:t>!</a:t>
            </a:r>
            <a:endParaRPr lang="zh-CN" altLang="en-US" dirty="0">
              <a:solidFill>
                <a:schemeClr val="tx1">
                  <a:lumMod val="85000"/>
                  <a:lumOff val="15000"/>
                </a:schemeClr>
              </a:solidFill>
            </a:endParaRPr>
          </a:p>
        </p:txBody>
      </p:sp>
      <p:cxnSp>
        <p:nvCxnSpPr>
          <p:cNvPr id="59" name="直接连接符 58"/>
          <p:cNvCxnSpPr/>
          <p:nvPr/>
        </p:nvCxnSpPr>
        <p:spPr>
          <a:xfrm>
            <a:off x="5659983" y="4495800"/>
            <a:ext cx="222250" cy="0"/>
          </a:xfrm>
          <a:prstGeom prst="line">
            <a:avLst/>
          </a:prstGeom>
          <a:ln w="12700">
            <a:solidFill>
              <a:srgbClr val="9D8EFF"/>
            </a:solidFill>
          </a:ln>
        </p:spPr>
        <p:style>
          <a:lnRef idx="1">
            <a:schemeClr val="accent1"/>
          </a:lnRef>
          <a:fillRef idx="0">
            <a:schemeClr val="accent1"/>
          </a:fillRef>
          <a:effectRef idx="0">
            <a:schemeClr val="accent1"/>
          </a:effectRef>
          <a:fontRef idx="minor">
            <a:schemeClr val="tx1"/>
          </a:fontRef>
        </p:style>
      </p:cxnSp>
      <p:sp>
        <p:nvSpPr>
          <p:cNvPr id="27" name="任意多边形: 形状 26"/>
          <p:cNvSpPr/>
          <p:nvPr/>
        </p:nvSpPr>
        <p:spPr>
          <a:xfrm rot="6873902">
            <a:off x="350857" y="166657"/>
            <a:ext cx="636191" cy="662805"/>
          </a:xfrm>
          <a:custGeom>
            <a:avLst/>
            <a:gdLst>
              <a:gd name="connsiteX0" fmla="*/ 613277 w 3866328"/>
              <a:gd name="connsiteY0" fmla="*/ 140207 h 4172679"/>
              <a:gd name="connsiteX1" fmla="*/ 2546080 w 3866328"/>
              <a:gd name="connsiteY1" fmla="*/ 399531 h 4172679"/>
              <a:gd name="connsiteX2" fmla="*/ 3805207 w 3866328"/>
              <a:gd name="connsiteY2" fmla="*/ 1545372 h 4172679"/>
              <a:gd name="connsiteX3" fmla="*/ 3807012 w 3866328"/>
              <a:gd name="connsiteY3" fmla="*/ 1550368 h 4172679"/>
              <a:gd name="connsiteX4" fmla="*/ 3829988 w 3866328"/>
              <a:gd name="connsiteY4" fmla="*/ 1589517 h 4172679"/>
              <a:gd name="connsiteX5" fmla="*/ 3865844 w 3866328"/>
              <a:gd name="connsiteY5" fmla="*/ 1770949 h 4172679"/>
              <a:gd name="connsiteX6" fmla="*/ 3864378 w 3866328"/>
              <a:gd name="connsiteY6" fmla="*/ 1791606 h 4172679"/>
              <a:gd name="connsiteX7" fmla="*/ 3866328 w 3866328"/>
              <a:gd name="connsiteY7" fmla="*/ 1834775 h 4172679"/>
              <a:gd name="connsiteX8" fmla="*/ 3853401 w 3866328"/>
              <a:gd name="connsiteY8" fmla="*/ 1920995 h 4172679"/>
              <a:gd name="connsiteX9" fmla="*/ 3843093 w 3866328"/>
              <a:gd name="connsiteY9" fmla="*/ 1947820 h 4172679"/>
              <a:gd name="connsiteX10" fmla="*/ 3834969 w 3866328"/>
              <a:gd name="connsiteY10" fmla="*/ 1986353 h 4172679"/>
              <a:gd name="connsiteX11" fmla="*/ 2672420 w 3866328"/>
              <a:gd name="connsiteY11" fmla="*/ 3433435 h 4172679"/>
              <a:gd name="connsiteX12" fmla="*/ 856034 w 3866328"/>
              <a:gd name="connsiteY12" fmla="*/ 4165915 h 4172679"/>
              <a:gd name="connsiteX13" fmla="*/ 774152 w 3866328"/>
              <a:gd name="connsiteY13" fmla="*/ 4149628 h 4172679"/>
              <a:gd name="connsiteX14" fmla="*/ 763689 w 3866328"/>
              <a:gd name="connsiteY14" fmla="*/ 4148356 h 4172679"/>
              <a:gd name="connsiteX15" fmla="*/ 758900 w 3866328"/>
              <a:gd name="connsiteY15" fmla="*/ 4146595 h 4172679"/>
              <a:gd name="connsiteX16" fmla="*/ 753837 w 3866328"/>
              <a:gd name="connsiteY16" fmla="*/ 4145587 h 4172679"/>
              <a:gd name="connsiteX17" fmla="*/ 691610 w 3866328"/>
              <a:gd name="connsiteY17" fmla="*/ 4121853 h 4172679"/>
              <a:gd name="connsiteX18" fmla="*/ 679226 w 3866328"/>
              <a:gd name="connsiteY18" fmla="*/ 4117300 h 4172679"/>
              <a:gd name="connsiteX19" fmla="*/ 678511 w 3866328"/>
              <a:gd name="connsiteY19" fmla="*/ 4116857 h 4172679"/>
              <a:gd name="connsiteX20" fmla="*/ 664236 w 3866328"/>
              <a:gd name="connsiteY20" fmla="*/ 4111412 h 4172679"/>
              <a:gd name="connsiteX21" fmla="*/ 588310 w 3866328"/>
              <a:gd name="connsiteY21" fmla="*/ 4063104 h 4172679"/>
              <a:gd name="connsiteX22" fmla="*/ 556369 w 3866328"/>
              <a:gd name="connsiteY22" fmla="*/ 4030352 h 4172679"/>
              <a:gd name="connsiteX23" fmla="*/ 519547 w 3866328"/>
              <a:gd name="connsiteY23" fmla="*/ 3997884 h 4172679"/>
              <a:gd name="connsiteX24" fmla="*/ 0 w 3866328"/>
              <a:gd name="connsiteY24" fmla="*/ 2109537 h 4172679"/>
              <a:gd name="connsiteX25" fmla="*/ 597702 w 3866328"/>
              <a:gd name="connsiteY25" fmla="*/ 152275 h 4172679"/>
              <a:gd name="connsiteX26" fmla="*/ 605929 w 3866328"/>
              <a:gd name="connsiteY26" fmla="*/ 147179 h 4172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66328" h="4172679">
                <a:moveTo>
                  <a:pt x="613277" y="140207"/>
                </a:moveTo>
                <a:cubicBezTo>
                  <a:pt x="942882" y="-114697"/>
                  <a:pt x="1743763" y="-18409"/>
                  <a:pt x="2546080" y="399531"/>
                </a:cubicBezTo>
                <a:cubicBezTo>
                  <a:pt x="3176472" y="727912"/>
                  <a:pt x="3643634" y="1169373"/>
                  <a:pt x="3805207" y="1545372"/>
                </a:cubicBezTo>
                <a:lnTo>
                  <a:pt x="3807012" y="1550368"/>
                </a:lnTo>
                <a:lnTo>
                  <a:pt x="3829988" y="1589517"/>
                </a:lnTo>
                <a:cubicBezTo>
                  <a:pt x="3853560" y="1643474"/>
                  <a:pt x="3865262" y="1704381"/>
                  <a:pt x="3865844" y="1770949"/>
                </a:cubicBezTo>
                <a:lnTo>
                  <a:pt x="3864378" y="1791606"/>
                </a:lnTo>
                <a:lnTo>
                  <a:pt x="3866328" y="1834775"/>
                </a:lnTo>
                <a:cubicBezTo>
                  <a:pt x="3864901" y="1864503"/>
                  <a:pt x="3860627" y="1893288"/>
                  <a:pt x="3853401" y="1920995"/>
                </a:cubicBezTo>
                <a:lnTo>
                  <a:pt x="3843093" y="1947820"/>
                </a:lnTo>
                <a:lnTo>
                  <a:pt x="3834969" y="1986353"/>
                </a:lnTo>
                <a:cubicBezTo>
                  <a:pt x="3719934" y="2407688"/>
                  <a:pt x="3291040" y="2961393"/>
                  <a:pt x="2672420" y="3433435"/>
                </a:cubicBezTo>
                <a:cubicBezTo>
                  <a:pt x="1997562" y="3948390"/>
                  <a:pt x="1288580" y="4219908"/>
                  <a:pt x="856034" y="4165915"/>
                </a:cubicBezTo>
                <a:lnTo>
                  <a:pt x="774152" y="4149628"/>
                </a:lnTo>
                <a:lnTo>
                  <a:pt x="763689" y="4148356"/>
                </a:lnTo>
                <a:lnTo>
                  <a:pt x="758900" y="4146595"/>
                </a:lnTo>
                <a:lnTo>
                  <a:pt x="753837" y="4145587"/>
                </a:lnTo>
                <a:lnTo>
                  <a:pt x="691610" y="4121853"/>
                </a:lnTo>
                <a:lnTo>
                  <a:pt x="679226" y="4117300"/>
                </a:lnTo>
                <a:lnTo>
                  <a:pt x="678511" y="4116857"/>
                </a:lnTo>
                <a:lnTo>
                  <a:pt x="664236" y="4111412"/>
                </a:lnTo>
                <a:cubicBezTo>
                  <a:pt x="636588" y="4097681"/>
                  <a:pt x="611219" y="4081594"/>
                  <a:pt x="588310" y="4063104"/>
                </a:cubicBezTo>
                <a:lnTo>
                  <a:pt x="556369" y="4030352"/>
                </a:lnTo>
                <a:lnTo>
                  <a:pt x="519547" y="3997884"/>
                </a:lnTo>
                <a:cubicBezTo>
                  <a:pt x="214231" y="3686768"/>
                  <a:pt x="0" y="2958426"/>
                  <a:pt x="0" y="2109537"/>
                </a:cubicBezTo>
                <a:cubicBezTo>
                  <a:pt x="0" y="1189907"/>
                  <a:pt x="251424" y="411752"/>
                  <a:pt x="597702" y="152275"/>
                </a:cubicBezTo>
                <a:lnTo>
                  <a:pt x="605929" y="147179"/>
                </a:lnTo>
                <a:close/>
              </a:path>
            </a:pathLst>
          </a:custGeom>
          <a:gradFill>
            <a:gsLst>
              <a:gs pos="97000">
                <a:srgbClr val="EFEFEF"/>
              </a:gs>
              <a:gs pos="1770">
                <a:srgbClr val="75C2F6"/>
              </a:gs>
              <a:gs pos="44000">
                <a:srgbClr val="7B77FF"/>
              </a:gs>
            </a:gsLst>
            <a:lin ang="2400000" scaled="0"/>
          </a:gradFill>
          <a:ln>
            <a:noFill/>
          </a:ln>
          <a:effectLst>
            <a:outerShdw blurRad="762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1000"/>
                                        <p:tgtEl>
                                          <p:spTgt spid="29"/>
                                        </p:tgtEl>
                                      </p:cBhvr>
                                    </p:animEffect>
                                    <p:anim calcmode="lin" valueType="num">
                                      <p:cBhvr>
                                        <p:cTn id="8" dur="1000" fill="hold"/>
                                        <p:tgtEl>
                                          <p:spTgt spid="29"/>
                                        </p:tgtEl>
                                        <p:attrNameLst>
                                          <p:attrName>ppt_x</p:attrName>
                                        </p:attrNameLst>
                                      </p:cBhvr>
                                      <p:tavLst>
                                        <p:tav tm="0">
                                          <p:val>
                                            <p:strVal val="#ppt_x"/>
                                          </p:val>
                                        </p:tav>
                                        <p:tav tm="100000">
                                          <p:val>
                                            <p:strVal val="#ppt_x"/>
                                          </p:val>
                                        </p:tav>
                                      </p:tavLst>
                                    </p:anim>
                                    <p:anim calcmode="lin" valueType="num">
                                      <p:cBhvr>
                                        <p:cTn id="9" dur="1000" fill="hold"/>
                                        <p:tgtEl>
                                          <p:spTgt spid="29"/>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9" fill="hold" grpId="0" nodeType="after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additive="base">
                                        <p:cTn id="13" dur="500" fill="hold"/>
                                        <p:tgtEl>
                                          <p:spTgt spid="30"/>
                                        </p:tgtEl>
                                        <p:attrNameLst>
                                          <p:attrName>ppt_x</p:attrName>
                                        </p:attrNameLst>
                                      </p:cBhvr>
                                      <p:tavLst>
                                        <p:tav tm="0">
                                          <p:val>
                                            <p:strVal val="0-#ppt_w/2"/>
                                          </p:val>
                                        </p:tav>
                                        <p:tav tm="100000">
                                          <p:val>
                                            <p:strVal val="#ppt_x"/>
                                          </p:val>
                                        </p:tav>
                                      </p:tavLst>
                                    </p:anim>
                                    <p:anim calcmode="lin" valueType="num">
                                      <p:cBhvr additive="base">
                                        <p:cTn id="14" dur="500" fill="hold"/>
                                        <p:tgtEl>
                                          <p:spTgt spid="30"/>
                                        </p:tgtEl>
                                        <p:attrNameLst>
                                          <p:attrName>ppt_y</p:attrName>
                                        </p:attrNameLst>
                                      </p:cBhvr>
                                      <p:tavLst>
                                        <p:tav tm="0">
                                          <p:val>
                                            <p:strVal val="0-#ppt_h/2"/>
                                          </p:val>
                                        </p:tav>
                                        <p:tav tm="100000">
                                          <p:val>
                                            <p:strVal val="#ppt_y"/>
                                          </p:val>
                                        </p:tav>
                                      </p:tavLst>
                                    </p:anim>
                                  </p:childTnLst>
                                </p:cTn>
                              </p:par>
                              <p:par>
                                <p:cTn id="15" presetID="2" presetClass="entr" presetSubtype="9" fill="hold" grpId="0" nodeType="withEffect">
                                  <p:stCondLst>
                                    <p:cond delay="0"/>
                                  </p:stCondLst>
                                  <p:childTnLst>
                                    <p:set>
                                      <p:cBhvr>
                                        <p:cTn id="16" dur="1" fill="hold">
                                          <p:stCondLst>
                                            <p:cond delay="0"/>
                                          </p:stCondLst>
                                        </p:cTn>
                                        <p:tgtEl>
                                          <p:spTgt spid="31"/>
                                        </p:tgtEl>
                                        <p:attrNameLst>
                                          <p:attrName>style.visibility</p:attrName>
                                        </p:attrNameLst>
                                      </p:cBhvr>
                                      <p:to>
                                        <p:strVal val="visible"/>
                                      </p:to>
                                    </p:set>
                                    <p:anim calcmode="lin" valueType="num">
                                      <p:cBhvr additive="base">
                                        <p:cTn id="17" dur="500" fill="hold"/>
                                        <p:tgtEl>
                                          <p:spTgt spid="31"/>
                                        </p:tgtEl>
                                        <p:attrNameLst>
                                          <p:attrName>ppt_x</p:attrName>
                                        </p:attrNameLst>
                                      </p:cBhvr>
                                      <p:tavLst>
                                        <p:tav tm="0">
                                          <p:val>
                                            <p:strVal val="0-#ppt_w/2"/>
                                          </p:val>
                                        </p:tav>
                                        <p:tav tm="100000">
                                          <p:val>
                                            <p:strVal val="#ppt_x"/>
                                          </p:val>
                                        </p:tav>
                                      </p:tavLst>
                                    </p:anim>
                                    <p:anim calcmode="lin" valueType="num">
                                      <p:cBhvr additive="base">
                                        <p:cTn id="18" dur="500" fill="hold"/>
                                        <p:tgtEl>
                                          <p:spTgt spid="31"/>
                                        </p:tgtEl>
                                        <p:attrNameLst>
                                          <p:attrName>ppt_y</p:attrName>
                                        </p:attrNameLst>
                                      </p:cBhvr>
                                      <p:tavLst>
                                        <p:tav tm="0">
                                          <p:val>
                                            <p:strVal val="0-#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48"/>
                                        </p:tgtEl>
                                        <p:attrNameLst>
                                          <p:attrName>style.visibility</p:attrName>
                                        </p:attrNameLst>
                                      </p:cBhvr>
                                      <p:to>
                                        <p:strVal val="visible"/>
                                      </p:to>
                                    </p:set>
                                    <p:anim calcmode="lin" valueType="num">
                                      <p:cBhvr additive="base">
                                        <p:cTn id="22" dur="500" fill="hold"/>
                                        <p:tgtEl>
                                          <p:spTgt spid="48"/>
                                        </p:tgtEl>
                                        <p:attrNameLst>
                                          <p:attrName>ppt_x</p:attrName>
                                        </p:attrNameLst>
                                      </p:cBhvr>
                                      <p:tavLst>
                                        <p:tav tm="0">
                                          <p:val>
                                            <p:strVal val="#ppt_x"/>
                                          </p:val>
                                        </p:tav>
                                        <p:tav tm="100000">
                                          <p:val>
                                            <p:strVal val="#ppt_x"/>
                                          </p:val>
                                        </p:tav>
                                      </p:tavLst>
                                    </p:anim>
                                    <p:anim calcmode="lin" valueType="num">
                                      <p:cBhvr additive="base">
                                        <p:cTn id="23" dur="500" fill="hold"/>
                                        <p:tgtEl>
                                          <p:spTgt spid="48"/>
                                        </p:tgtEl>
                                        <p:attrNameLst>
                                          <p:attrName>ppt_y</p:attrName>
                                        </p:attrNameLst>
                                      </p:cBhvr>
                                      <p:tavLst>
                                        <p:tav tm="0">
                                          <p:val>
                                            <p:strVal val="1+#ppt_h/2"/>
                                          </p:val>
                                        </p:tav>
                                        <p:tav tm="100000">
                                          <p:val>
                                            <p:strVal val="#ppt_y"/>
                                          </p:val>
                                        </p:tav>
                                      </p:tavLst>
                                    </p:anim>
                                  </p:childTnLst>
                                </p:cTn>
                              </p:par>
                              <p:par>
                                <p:cTn id="24" presetID="2" presetClass="entr" presetSubtype="4" fill="hold" grpId="0" nodeType="withEffect">
                                  <p:stCondLst>
                                    <p:cond delay="0"/>
                                  </p:stCondLst>
                                  <p:childTnLst>
                                    <p:set>
                                      <p:cBhvr>
                                        <p:cTn id="25" dur="1" fill="hold">
                                          <p:stCondLst>
                                            <p:cond delay="0"/>
                                          </p:stCondLst>
                                        </p:cTn>
                                        <p:tgtEl>
                                          <p:spTgt spid="49"/>
                                        </p:tgtEl>
                                        <p:attrNameLst>
                                          <p:attrName>style.visibility</p:attrName>
                                        </p:attrNameLst>
                                      </p:cBhvr>
                                      <p:to>
                                        <p:strVal val="visible"/>
                                      </p:to>
                                    </p:set>
                                    <p:anim calcmode="lin" valueType="num">
                                      <p:cBhvr additive="base">
                                        <p:cTn id="26" dur="500" fill="hold"/>
                                        <p:tgtEl>
                                          <p:spTgt spid="49"/>
                                        </p:tgtEl>
                                        <p:attrNameLst>
                                          <p:attrName>ppt_x</p:attrName>
                                        </p:attrNameLst>
                                      </p:cBhvr>
                                      <p:tavLst>
                                        <p:tav tm="0">
                                          <p:val>
                                            <p:strVal val="#ppt_x"/>
                                          </p:val>
                                        </p:tav>
                                        <p:tav tm="100000">
                                          <p:val>
                                            <p:strVal val="#ppt_x"/>
                                          </p:val>
                                        </p:tav>
                                      </p:tavLst>
                                    </p:anim>
                                    <p:anim calcmode="lin" valueType="num">
                                      <p:cBhvr additive="base">
                                        <p:cTn id="27" dur="500" fill="hold"/>
                                        <p:tgtEl>
                                          <p:spTgt spid="49"/>
                                        </p:tgtEl>
                                        <p:attrNameLst>
                                          <p:attrName>ppt_y</p:attrName>
                                        </p:attrNameLst>
                                      </p:cBhvr>
                                      <p:tavLst>
                                        <p:tav tm="0">
                                          <p:val>
                                            <p:strVal val="1+#ppt_h/2"/>
                                          </p:val>
                                        </p:tav>
                                        <p:tav tm="100000">
                                          <p:val>
                                            <p:strVal val="#ppt_y"/>
                                          </p:val>
                                        </p:tav>
                                      </p:tavLst>
                                    </p:anim>
                                  </p:childTnLst>
                                </p:cTn>
                              </p:par>
                              <p:par>
                                <p:cTn id="28" presetID="2" presetClass="entr" presetSubtype="4" fill="hold" grpId="0" nodeType="withEffect">
                                  <p:stCondLst>
                                    <p:cond delay="0"/>
                                  </p:stCondLst>
                                  <p:childTnLst>
                                    <p:set>
                                      <p:cBhvr>
                                        <p:cTn id="29" dur="1" fill="hold">
                                          <p:stCondLst>
                                            <p:cond delay="0"/>
                                          </p:stCondLst>
                                        </p:cTn>
                                        <p:tgtEl>
                                          <p:spTgt spid="46"/>
                                        </p:tgtEl>
                                        <p:attrNameLst>
                                          <p:attrName>style.visibility</p:attrName>
                                        </p:attrNameLst>
                                      </p:cBhvr>
                                      <p:to>
                                        <p:strVal val="visible"/>
                                      </p:to>
                                    </p:set>
                                    <p:anim calcmode="lin" valueType="num">
                                      <p:cBhvr additive="base">
                                        <p:cTn id="30" dur="500" fill="hold"/>
                                        <p:tgtEl>
                                          <p:spTgt spid="46"/>
                                        </p:tgtEl>
                                        <p:attrNameLst>
                                          <p:attrName>ppt_x</p:attrName>
                                        </p:attrNameLst>
                                      </p:cBhvr>
                                      <p:tavLst>
                                        <p:tav tm="0">
                                          <p:val>
                                            <p:strVal val="#ppt_x"/>
                                          </p:val>
                                        </p:tav>
                                        <p:tav tm="100000">
                                          <p:val>
                                            <p:strVal val="#ppt_x"/>
                                          </p:val>
                                        </p:tav>
                                      </p:tavLst>
                                    </p:anim>
                                    <p:anim calcmode="lin" valueType="num">
                                      <p:cBhvr additive="base">
                                        <p:cTn id="31" dur="500" fill="hold"/>
                                        <p:tgtEl>
                                          <p:spTgt spid="46"/>
                                        </p:tgtEl>
                                        <p:attrNameLst>
                                          <p:attrName>ppt_y</p:attrName>
                                        </p:attrNameLst>
                                      </p:cBhvr>
                                      <p:tavLst>
                                        <p:tav tm="0">
                                          <p:val>
                                            <p:strVal val="1+#ppt_h/2"/>
                                          </p:val>
                                        </p:tav>
                                        <p:tav tm="100000">
                                          <p:val>
                                            <p:strVal val="#ppt_y"/>
                                          </p:val>
                                        </p:tav>
                                      </p:tavLst>
                                    </p:anim>
                                  </p:childTnLst>
                                </p:cTn>
                              </p:par>
                              <p:par>
                                <p:cTn id="32" presetID="2" presetClass="entr" presetSubtype="4" fill="hold" grpId="0" nodeType="withEffect">
                                  <p:stCondLst>
                                    <p:cond delay="0"/>
                                  </p:stCondLst>
                                  <p:childTnLst>
                                    <p:set>
                                      <p:cBhvr>
                                        <p:cTn id="33" dur="1" fill="hold">
                                          <p:stCondLst>
                                            <p:cond delay="0"/>
                                          </p:stCondLst>
                                        </p:cTn>
                                        <p:tgtEl>
                                          <p:spTgt spid="47"/>
                                        </p:tgtEl>
                                        <p:attrNameLst>
                                          <p:attrName>style.visibility</p:attrName>
                                        </p:attrNameLst>
                                      </p:cBhvr>
                                      <p:to>
                                        <p:strVal val="visible"/>
                                      </p:to>
                                    </p:set>
                                    <p:anim calcmode="lin" valueType="num">
                                      <p:cBhvr additive="base">
                                        <p:cTn id="34" dur="500" fill="hold"/>
                                        <p:tgtEl>
                                          <p:spTgt spid="47"/>
                                        </p:tgtEl>
                                        <p:attrNameLst>
                                          <p:attrName>ppt_x</p:attrName>
                                        </p:attrNameLst>
                                      </p:cBhvr>
                                      <p:tavLst>
                                        <p:tav tm="0">
                                          <p:val>
                                            <p:strVal val="#ppt_x"/>
                                          </p:val>
                                        </p:tav>
                                        <p:tav tm="100000">
                                          <p:val>
                                            <p:strVal val="#ppt_x"/>
                                          </p:val>
                                        </p:tav>
                                      </p:tavLst>
                                    </p:anim>
                                    <p:anim calcmode="lin" valueType="num">
                                      <p:cBhvr additive="base">
                                        <p:cTn id="35" dur="500" fill="hold"/>
                                        <p:tgtEl>
                                          <p:spTgt spid="47"/>
                                        </p:tgtEl>
                                        <p:attrNameLst>
                                          <p:attrName>ppt_y</p:attrName>
                                        </p:attrNameLst>
                                      </p:cBhvr>
                                      <p:tavLst>
                                        <p:tav tm="0">
                                          <p:val>
                                            <p:strVal val="1+#ppt_h/2"/>
                                          </p:val>
                                        </p:tav>
                                        <p:tav tm="100000">
                                          <p:val>
                                            <p:strVal val="#ppt_y"/>
                                          </p:val>
                                        </p:tav>
                                      </p:tavLst>
                                    </p:anim>
                                  </p:childTnLst>
                                </p:cTn>
                              </p:par>
                            </p:childTnLst>
                          </p:cTn>
                        </p:par>
                        <p:par>
                          <p:cTn id="36" fill="hold">
                            <p:stCondLst>
                              <p:cond delay="2000"/>
                            </p:stCondLst>
                            <p:childTnLst>
                              <p:par>
                                <p:cTn id="37" presetID="2" presetClass="entr" presetSubtype="4" fill="hold" grpId="0" nodeType="afterEffect">
                                  <p:stCondLst>
                                    <p:cond delay="0"/>
                                  </p:stCondLst>
                                  <p:childTnLst>
                                    <p:set>
                                      <p:cBhvr>
                                        <p:cTn id="38" dur="1" fill="hold">
                                          <p:stCondLst>
                                            <p:cond delay="0"/>
                                          </p:stCondLst>
                                        </p:cTn>
                                        <p:tgtEl>
                                          <p:spTgt spid="52"/>
                                        </p:tgtEl>
                                        <p:attrNameLst>
                                          <p:attrName>style.visibility</p:attrName>
                                        </p:attrNameLst>
                                      </p:cBhvr>
                                      <p:to>
                                        <p:strVal val="visible"/>
                                      </p:to>
                                    </p:set>
                                    <p:anim calcmode="lin" valueType="num">
                                      <p:cBhvr additive="base">
                                        <p:cTn id="39" dur="500" fill="hold"/>
                                        <p:tgtEl>
                                          <p:spTgt spid="52"/>
                                        </p:tgtEl>
                                        <p:attrNameLst>
                                          <p:attrName>ppt_x</p:attrName>
                                        </p:attrNameLst>
                                      </p:cBhvr>
                                      <p:tavLst>
                                        <p:tav tm="0">
                                          <p:val>
                                            <p:strVal val="#ppt_x"/>
                                          </p:val>
                                        </p:tav>
                                        <p:tav tm="100000">
                                          <p:val>
                                            <p:strVal val="#ppt_x"/>
                                          </p:val>
                                        </p:tav>
                                      </p:tavLst>
                                    </p:anim>
                                    <p:anim calcmode="lin" valueType="num">
                                      <p:cBhvr additive="base">
                                        <p:cTn id="40" dur="500" fill="hold"/>
                                        <p:tgtEl>
                                          <p:spTgt spid="52"/>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53"/>
                                        </p:tgtEl>
                                        <p:attrNameLst>
                                          <p:attrName>style.visibility</p:attrName>
                                        </p:attrNameLst>
                                      </p:cBhvr>
                                      <p:to>
                                        <p:strVal val="visible"/>
                                      </p:to>
                                    </p:set>
                                    <p:anim calcmode="lin" valueType="num">
                                      <p:cBhvr additive="base">
                                        <p:cTn id="43" dur="500" fill="hold"/>
                                        <p:tgtEl>
                                          <p:spTgt spid="53"/>
                                        </p:tgtEl>
                                        <p:attrNameLst>
                                          <p:attrName>ppt_x</p:attrName>
                                        </p:attrNameLst>
                                      </p:cBhvr>
                                      <p:tavLst>
                                        <p:tav tm="0">
                                          <p:val>
                                            <p:strVal val="#ppt_x"/>
                                          </p:val>
                                        </p:tav>
                                        <p:tav tm="100000">
                                          <p:val>
                                            <p:strVal val="#ppt_x"/>
                                          </p:val>
                                        </p:tav>
                                      </p:tavLst>
                                    </p:anim>
                                    <p:anim calcmode="lin" valueType="num">
                                      <p:cBhvr additive="base">
                                        <p:cTn id="44" dur="500" fill="hold"/>
                                        <p:tgtEl>
                                          <p:spTgt spid="53"/>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50"/>
                                        </p:tgtEl>
                                        <p:attrNameLst>
                                          <p:attrName>style.visibility</p:attrName>
                                        </p:attrNameLst>
                                      </p:cBhvr>
                                      <p:to>
                                        <p:strVal val="visible"/>
                                      </p:to>
                                    </p:set>
                                    <p:anim calcmode="lin" valueType="num">
                                      <p:cBhvr additive="base">
                                        <p:cTn id="47" dur="500" fill="hold"/>
                                        <p:tgtEl>
                                          <p:spTgt spid="50"/>
                                        </p:tgtEl>
                                        <p:attrNameLst>
                                          <p:attrName>ppt_x</p:attrName>
                                        </p:attrNameLst>
                                      </p:cBhvr>
                                      <p:tavLst>
                                        <p:tav tm="0">
                                          <p:val>
                                            <p:strVal val="#ppt_x"/>
                                          </p:val>
                                        </p:tav>
                                        <p:tav tm="100000">
                                          <p:val>
                                            <p:strVal val="#ppt_x"/>
                                          </p:val>
                                        </p:tav>
                                      </p:tavLst>
                                    </p:anim>
                                    <p:anim calcmode="lin" valueType="num">
                                      <p:cBhvr additive="base">
                                        <p:cTn id="48" dur="500" fill="hold"/>
                                        <p:tgtEl>
                                          <p:spTgt spid="50"/>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51"/>
                                        </p:tgtEl>
                                        <p:attrNameLst>
                                          <p:attrName>style.visibility</p:attrName>
                                        </p:attrNameLst>
                                      </p:cBhvr>
                                      <p:to>
                                        <p:strVal val="visible"/>
                                      </p:to>
                                    </p:set>
                                    <p:anim calcmode="lin" valueType="num">
                                      <p:cBhvr additive="base">
                                        <p:cTn id="51" dur="500" fill="hold"/>
                                        <p:tgtEl>
                                          <p:spTgt spid="51"/>
                                        </p:tgtEl>
                                        <p:attrNameLst>
                                          <p:attrName>ppt_x</p:attrName>
                                        </p:attrNameLst>
                                      </p:cBhvr>
                                      <p:tavLst>
                                        <p:tav tm="0">
                                          <p:val>
                                            <p:strVal val="#ppt_x"/>
                                          </p:val>
                                        </p:tav>
                                        <p:tav tm="100000">
                                          <p:val>
                                            <p:strVal val="#ppt_x"/>
                                          </p:val>
                                        </p:tav>
                                      </p:tavLst>
                                    </p:anim>
                                    <p:anim calcmode="lin" valueType="num">
                                      <p:cBhvr additive="base">
                                        <p:cTn id="52" dur="500" fill="hold"/>
                                        <p:tgtEl>
                                          <p:spTgt spid="51"/>
                                        </p:tgtEl>
                                        <p:attrNameLst>
                                          <p:attrName>ppt_y</p:attrName>
                                        </p:attrNameLst>
                                      </p:cBhvr>
                                      <p:tavLst>
                                        <p:tav tm="0">
                                          <p:val>
                                            <p:strVal val="1+#ppt_h/2"/>
                                          </p:val>
                                        </p:tav>
                                        <p:tav tm="100000">
                                          <p:val>
                                            <p:strVal val="#ppt_y"/>
                                          </p:val>
                                        </p:tav>
                                      </p:tavLst>
                                    </p:anim>
                                  </p:childTnLst>
                                </p:cTn>
                              </p:par>
                            </p:childTnLst>
                          </p:cTn>
                        </p:par>
                        <p:par>
                          <p:cTn id="53" fill="hold">
                            <p:stCondLst>
                              <p:cond delay="2500"/>
                            </p:stCondLst>
                            <p:childTnLst>
                              <p:par>
                                <p:cTn id="54" presetID="2" presetClass="entr" presetSubtype="4" fill="hold" grpId="0" nodeType="afterEffect">
                                  <p:stCondLst>
                                    <p:cond delay="0"/>
                                  </p:stCondLst>
                                  <p:childTnLst>
                                    <p:set>
                                      <p:cBhvr>
                                        <p:cTn id="55" dur="1" fill="hold">
                                          <p:stCondLst>
                                            <p:cond delay="0"/>
                                          </p:stCondLst>
                                        </p:cTn>
                                        <p:tgtEl>
                                          <p:spTgt spid="56"/>
                                        </p:tgtEl>
                                        <p:attrNameLst>
                                          <p:attrName>style.visibility</p:attrName>
                                        </p:attrNameLst>
                                      </p:cBhvr>
                                      <p:to>
                                        <p:strVal val="visible"/>
                                      </p:to>
                                    </p:set>
                                    <p:anim calcmode="lin" valueType="num">
                                      <p:cBhvr additive="base">
                                        <p:cTn id="56" dur="500" fill="hold"/>
                                        <p:tgtEl>
                                          <p:spTgt spid="56"/>
                                        </p:tgtEl>
                                        <p:attrNameLst>
                                          <p:attrName>ppt_x</p:attrName>
                                        </p:attrNameLst>
                                      </p:cBhvr>
                                      <p:tavLst>
                                        <p:tav tm="0">
                                          <p:val>
                                            <p:strVal val="#ppt_x"/>
                                          </p:val>
                                        </p:tav>
                                        <p:tav tm="100000">
                                          <p:val>
                                            <p:strVal val="#ppt_x"/>
                                          </p:val>
                                        </p:tav>
                                      </p:tavLst>
                                    </p:anim>
                                    <p:anim calcmode="lin" valueType="num">
                                      <p:cBhvr additive="base">
                                        <p:cTn id="57" dur="500" fill="hold"/>
                                        <p:tgtEl>
                                          <p:spTgt spid="56"/>
                                        </p:tgtEl>
                                        <p:attrNameLst>
                                          <p:attrName>ppt_y</p:attrName>
                                        </p:attrNameLst>
                                      </p:cBhvr>
                                      <p:tavLst>
                                        <p:tav tm="0">
                                          <p:val>
                                            <p:strVal val="1+#ppt_h/2"/>
                                          </p:val>
                                        </p:tav>
                                        <p:tav tm="100000">
                                          <p:val>
                                            <p:strVal val="#ppt_y"/>
                                          </p:val>
                                        </p:tav>
                                      </p:tavLst>
                                    </p:anim>
                                  </p:childTnLst>
                                </p:cTn>
                              </p:par>
                              <p:par>
                                <p:cTn id="58" presetID="2" presetClass="entr" presetSubtype="4" fill="hold" grpId="0" nodeType="withEffect">
                                  <p:stCondLst>
                                    <p:cond delay="0"/>
                                  </p:stCondLst>
                                  <p:childTnLst>
                                    <p:set>
                                      <p:cBhvr>
                                        <p:cTn id="59" dur="1" fill="hold">
                                          <p:stCondLst>
                                            <p:cond delay="0"/>
                                          </p:stCondLst>
                                        </p:cTn>
                                        <p:tgtEl>
                                          <p:spTgt spid="57"/>
                                        </p:tgtEl>
                                        <p:attrNameLst>
                                          <p:attrName>style.visibility</p:attrName>
                                        </p:attrNameLst>
                                      </p:cBhvr>
                                      <p:to>
                                        <p:strVal val="visible"/>
                                      </p:to>
                                    </p:set>
                                    <p:anim calcmode="lin" valueType="num">
                                      <p:cBhvr additive="base">
                                        <p:cTn id="60" dur="500" fill="hold"/>
                                        <p:tgtEl>
                                          <p:spTgt spid="57"/>
                                        </p:tgtEl>
                                        <p:attrNameLst>
                                          <p:attrName>ppt_x</p:attrName>
                                        </p:attrNameLst>
                                      </p:cBhvr>
                                      <p:tavLst>
                                        <p:tav tm="0">
                                          <p:val>
                                            <p:strVal val="#ppt_x"/>
                                          </p:val>
                                        </p:tav>
                                        <p:tav tm="100000">
                                          <p:val>
                                            <p:strVal val="#ppt_x"/>
                                          </p:val>
                                        </p:tav>
                                      </p:tavLst>
                                    </p:anim>
                                    <p:anim calcmode="lin" valueType="num">
                                      <p:cBhvr additive="base">
                                        <p:cTn id="61" dur="500" fill="hold"/>
                                        <p:tgtEl>
                                          <p:spTgt spid="57"/>
                                        </p:tgtEl>
                                        <p:attrNameLst>
                                          <p:attrName>ppt_y</p:attrName>
                                        </p:attrNameLst>
                                      </p:cBhvr>
                                      <p:tavLst>
                                        <p:tav tm="0">
                                          <p:val>
                                            <p:strVal val="1+#ppt_h/2"/>
                                          </p:val>
                                        </p:tav>
                                        <p:tav tm="100000">
                                          <p:val>
                                            <p:strVal val="#ppt_y"/>
                                          </p:val>
                                        </p:tav>
                                      </p:tavLst>
                                    </p:anim>
                                  </p:childTnLst>
                                </p:cTn>
                              </p:par>
                              <p:par>
                                <p:cTn id="62" presetID="2" presetClass="entr" presetSubtype="4" fill="hold" grpId="0" nodeType="withEffect">
                                  <p:stCondLst>
                                    <p:cond delay="0"/>
                                  </p:stCondLst>
                                  <p:childTnLst>
                                    <p:set>
                                      <p:cBhvr>
                                        <p:cTn id="63" dur="1" fill="hold">
                                          <p:stCondLst>
                                            <p:cond delay="0"/>
                                          </p:stCondLst>
                                        </p:cTn>
                                        <p:tgtEl>
                                          <p:spTgt spid="54"/>
                                        </p:tgtEl>
                                        <p:attrNameLst>
                                          <p:attrName>style.visibility</p:attrName>
                                        </p:attrNameLst>
                                      </p:cBhvr>
                                      <p:to>
                                        <p:strVal val="visible"/>
                                      </p:to>
                                    </p:set>
                                    <p:anim calcmode="lin" valueType="num">
                                      <p:cBhvr additive="base">
                                        <p:cTn id="64" dur="500" fill="hold"/>
                                        <p:tgtEl>
                                          <p:spTgt spid="54"/>
                                        </p:tgtEl>
                                        <p:attrNameLst>
                                          <p:attrName>ppt_x</p:attrName>
                                        </p:attrNameLst>
                                      </p:cBhvr>
                                      <p:tavLst>
                                        <p:tav tm="0">
                                          <p:val>
                                            <p:strVal val="#ppt_x"/>
                                          </p:val>
                                        </p:tav>
                                        <p:tav tm="100000">
                                          <p:val>
                                            <p:strVal val="#ppt_x"/>
                                          </p:val>
                                        </p:tav>
                                      </p:tavLst>
                                    </p:anim>
                                    <p:anim calcmode="lin" valueType="num">
                                      <p:cBhvr additive="base">
                                        <p:cTn id="65" dur="500" fill="hold"/>
                                        <p:tgtEl>
                                          <p:spTgt spid="54"/>
                                        </p:tgtEl>
                                        <p:attrNameLst>
                                          <p:attrName>ppt_y</p:attrName>
                                        </p:attrNameLst>
                                      </p:cBhvr>
                                      <p:tavLst>
                                        <p:tav tm="0">
                                          <p:val>
                                            <p:strVal val="1+#ppt_h/2"/>
                                          </p:val>
                                        </p:tav>
                                        <p:tav tm="100000">
                                          <p:val>
                                            <p:strVal val="#ppt_y"/>
                                          </p:val>
                                        </p:tav>
                                      </p:tavLst>
                                    </p:anim>
                                  </p:childTnLst>
                                </p:cTn>
                              </p:par>
                              <p:par>
                                <p:cTn id="66" presetID="2" presetClass="entr" presetSubtype="4" fill="hold" grpId="0" nodeType="withEffect">
                                  <p:stCondLst>
                                    <p:cond delay="0"/>
                                  </p:stCondLst>
                                  <p:childTnLst>
                                    <p:set>
                                      <p:cBhvr>
                                        <p:cTn id="67" dur="1" fill="hold">
                                          <p:stCondLst>
                                            <p:cond delay="0"/>
                                          </p:stCondLst>
                                        </p:cTn>
                                        <p:tgtEl>
                                          <p:spTgt spid="55"/>
                                        </p:tgtEl>
                                        <p:attrNameLst>
                                          <p:attrName>style.visibility</p:attrName>
                                        </p:attrNameLst>
                                      </p:cBhvr>
                                      <p:to>
                                        <p:strVal val="visible"/>
                                      </p:to>
                                    </p:set>
                                    <p:anim calcmode="lin" valueType="num">
                                      <p:cBhvr additive="base">
                                        <p:cTn id="68" dur="500" fill="hold"/>
                                        <p:tgtEl>
                                          <p:spTgt spid="55"/>
                                        </p:tgtEl>
                                        <p:attrNameLst>
                                          <p:attrName>ppt_x</p:attrName>
                                        </p:attrNameLst>
                                      </p:cBhvr>
                                      <p:tavLst>
                                        <p:tav tm="0">
                                          <p:val>
                                            <p:strVal val="#ppt_x"/>
                                          </p:val>
                                        </p:tav>
                                        <p:tav tm="100000">
                                          <p:val>
                                            <p:strVal val="#ppt_x"/>
                                          </p:val>
                                        </p:tav>
                                      </p:tavLst>
                                    </p:anim>
                                    <p:anim calcmode="lin" valueType="num">
                                      <p:cBhvr additive="base">
                                        <p:cTn id="69" dur="500" fill="hold"/>
                                        <p:tgtEl>
                                          <p:spTgt spid="55"/>
                                        </p:tgtEl>
                                        <p:attrNameLst>
                                          <p:attrName>ppt_y</p:attrName>
                                        </p:attrNameLst>
                                      </p:cBhvr>
                                      <p:tavLst>
                                        <p:tav tm="0">
                                          <p:val>
                                            <p:strVal val="1+#ppt_h/2"/>
                                          </p:val>
                                        </p:tav>
                                        <p:tav tm="100000">
                                          <p:val>
                                            <p:strVal val="#ppt_y"/>
                                          </p:val>
                                        </p:tav>
                                      </p:tavLst>
                                    </p:anim>
                                  </p:childTnLst>
                                </p:cTn>
                              </p:par>
                            </p:childTnLst>
                          </p:cTn>
                        </p:par>
                        <p:par>
                          <p:cTn id="70" fill="hold">
                            <p:stCondLst>
                              <p:cond delay="3000"/>
                            </p:stCondLst>
                            <p:childTnLst>
                              <p:par>
                                <p:cTn id="71" presetID="2" presetClass="entr" presetSubtype="4" fill="hold" grpId="0" nodeType="afterEffect">
                                  <p:stCondLst>
                                    <p:cond delay="0"/>
                                  </p:stCondLst>
                                  <p:childTnLst>
                                    <p:set>
                                      <p:cBhvr>
                                        <p:cTn id="72" dur="1" fill="hold">
                                          <p:stCondLst>
                                            <p:cond delay="0"/>
                                          </p:stCondLst>
                                        </p:cTn>
                                        <p:tgtEl>
                                          <p:spTgt spid="58"/>
                                        </p:tgtEl>
                                        <p:attrNameLst>
                                          <p:attrName>style.visibility</p:attrName>
                                        </p:attrNameLst>
                                      </p:cBhvr>
                                      <p:to>
                                        <p:strVal val="visible"/>
                                      </p:to>
                                    </p:set>
                                    <p:anim calcmode="lin" valueType="num">
                                      <p:cBhvr additive="base">
                                        <p:cTn id="73" dur="500" fill="hold"/>
                                        <p:tgtEl>
                                          <p:spTgt spid="58"/>
                                        </p:tgtEl>
                                        <p:attrNameLst>
                                          <p:attrName>ppt_x</p:attrName>
                                        </p:attrNameLst>
                                      </p:cBhvr>
                                      <p:tavLst>
                                        <p:tav tm="0">
                                          <p:val>
                                            <p:strVal val="#ppt_x"/>
                                          </p:val>
                                        </p:tav>
                                        <p:tav tm="100000">
                                          <p:val>
                                            <p:strVal val="#ppt_x"/>
                                          </p:val>
                                        </p:tav>
                                      </p:tavLst>
                                    </p:anim>
                                    <p:anim calcmode="lin" valueType="num">
                                      <p:cBhvr additive="base">
                                        <p:cTn id="74" dur="500" fill="hold"/>
                                        <p:tgtEl>
                                          <p:spTgt spid="58"/>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59"/>
                                        </p:tgtEl>
                                        <p:attrNameLst>
                                          <p:attrName>style.visibility</p:attrName>
                                        </p:attrNameLst>
                                      </p:cBhvr>
                                      <p:to>
                                        <p:strVal val="visible"/>
                                      </p:to>
                                    </p:set>
                                    <p:anim calcmode="lin" valueType="num">
                                      <p:cBhvr additive="base">
                                        <p:cTn id="77" dur="500" fill="hold"/>
                                        <p:tgtEl>
                                          <p:spTgt spid="59"/>
                                        </p:tgtEl>
                                        <p:attrNameLst>
                                          <p:attrName>ppt_x</p:attrName>
                                        </p:attrNameLst>
                                      </p:cBhvr>
                                      <p:tavLst>
                                        <p:tav tm="0">
                                          <p:val>
                                            <p:strVal val="#ppt_x"/>
                                          </p:val>
                                        </p:tav>
                                        <p:tav tm="100000">
                                          <p:val>
                                            <p:strVal val="#ppt_x"/>
                                          </p:val>
                                        </p:tav>
                                      </p:tavLst>
                                    </p:anim>
                                    <p:anim calcmode="lin" valueType="num">
                                      <p:cBhvr additive="base">
                                        <p:cTn id="78" dur="500" fill="hold"/>
                                        <p:tgtEl>
                                          <p:spTgt spid="59"/>
                                        </p:tgtEl>
                                        <p:attrNameLst>
                                          <p:attrName>ppt_y</p:attrName>
                                        </p:attrNameLst>
                                      </p:cBhvr>
                                      <p:tavLst>
                                        <p:tav tm="0">
                                          <p:val>
                                            <p:strVal val="1+#ppt_h/2"/>
                                          </p:val>
                                        </p:tav>
                                        <p:tav tm="100000">
                                          <p:val>
                                            <p:strVal val="#ppt_y"/>
                                          </p:val>
                                        </p:tav>
                                      </p:tavLst>
                                    </p:anim>
                                  </p:childTnLst>
                                </p:cTn>
                              </p:par>
                            </p:childTnLst>
                          </p:cTn>
                        </p:par>
                        <p:par>
                          <p:cTn id="79" fill="hold">
                            <p:stCondLst>
                              <p:cond delay="3500"/>
                            </p:stCondLst>
                            <p:childTnLst>
                              <p:par>
                                <p:cTn id="80" presetID="31" presetClass="entr" presetSubtype="0" fill="hold" grpId="0" nodeType="afterEffect">
                                  <p:stCondLst>
                                    <p:cond delay="0"/>
                                  </p:stCondLst>
                                  <p:childTnLst>
                                    <p:set>
                                      <p:cBhvr>
                                        <p:cTn id="81" dur="1" fill="hold">
                                          <p:stCondLst>
                                            <p:cond delay="0"/>
                                          </p:stCondLst>
                                        </p:cTn>
                                        <p:tgtEl>
                                          <p:spTgt spid="27"/>
                                        </p:tgtEl>
                                        <p:attrNameLst>
                                          <p:attrName>style.visibility</p:attrName>
                                        </p:attrNameLst>
                                      </p:cBhvr>
                                      <p:to>
                                        <p:strVal val="visible"/>
                                      </p:to>
                                    </p:set>
                                    <p:anim calcmode="lin" valueType="num">
                                      <p:cBhvr>
                                        <p:cTn id="82" dur="1000" fill="hold"/>
                                        <p:tgtEl>
                                          <p:spTgt spid="27"/>
                                        </p:tgtEl>
                                        <p:attrNameLst>
                                          <p:attrName>ppt_w</p:attrName>
                                        </p:attrNameLst>
                                      </p:cBhvr>
                                      <p:tavLst>
                                        <p:tav tm="0">
                                          <p:val>
                                            <p:fltVal val="0"/>
                                          </p:val>
                                        </p:tav>
                                        <p:tav tm="100000">
                                          <p:val>
                                            <p:strVal val="#ppt_w"/>
                                          </p:val>
                                        </p:tav>
                                      </p:tavLst>
                                    </p:anim>
                                    <p:anim calcmode="lin" valueType="num">
                                      <p:cBhvr>
                                        <p:cTn id="83" dur="1000" fill="hold"/>
                                        <p:tgtEl>
                                          <p:spTgt spid="27"/>
                                        </p:tgtEl>
                                        <p:attrNameLst>
                                          <p:attrName>ppt_h</p:attrName>
                                        </p:attrNameLst>
                                      </p:cBhvr>
                                      <p:tavLst>
                                        <p:tav tm="0">
                                          <p:val>
                                            <p:fltVal val="0"/>
                                          </p:val>
                                        </p:tav>
                                        <p:tav tm="100000">
                                          <p:val>
                                            <p:strVal val="#ppt_h"/>
                                          </p:val>
                                        </p:tav>
                                      </p:tavLst>
                                    </p:anim>
                                    <p:anim calcmode="lin" valueType="num">
                                      <p:cBhvr>
                                        <p:cTn id="84" dur="1000" fill="hold"/>
                                        <p:tgtEl>
                                          <p:spTgt spid="27"/>
                                        </p:tgtEl>
                                        <p:attrNameLst>
                                          <p:attrName>style.rotation</p:attrName>
                                        </p:attrNameLst>
                                      </p:cBhvr>
                                      <p:tavLst>
                                        <p:tav tm="0">
                                          <p:val>
                                            <p:fltVal val="90"/>
                                          </p:val>
                                        </p:tav>
                                        <p:tav tm="100000">
                                          <p:val>
                                            <p:fltVal val="0"/>
                                          </p:val>
                                        </p:tav>
                                      </p:tavLst>
                                    </p:anim>
                                    <p:animEffect transition="in" filter="fade">
                                      <p:cBhvr>
                                        <p:cTn id="85" dur="10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p:bldP spid="46" grpId="0" bldLvl="0" animBg="1"/>
      <p:bldP spid="47" grpId="0" animBg="1"/>
      <p:bldP spid="48" grpId="0"/>
      <p:bldP spid="49" grpId="0"/>
      <p:bldP spid="50" grpId="0" bldLvl="0" animBg="1"/>
      <p:bldP spid="51" grpId="0" animBg="1"/>
      <p:bldP spid="52" grpId="0"/>
      <p:bldP spid="53" grpId="0"/>
      <p:bldP spid="54" grpId="0" bldLvl="0" animBg="1"/>
      <p:bldP spid="55" grpId="0" animBg="1"/>
      <p:bldP spid="56" grpId="0"/>
      <p:bldP spid="57" grpId="0"/>
      <p:bldP spid="58" grpId="0"/>
      <p:bldP spid="27"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4507901" y="1633186"/>
            <a:ext cx="2949992" cy="4116853"/>
            <a:chOff x="1341091" y="1556792"/>
            <a:chExt cx="3353896" cy="4680520"/>
          </a:xfrm>
        </p:grpSpPr>
        <p:pic>
          <p:nvPicPr>
            <p:cNvPr id="10" name="Picture 7" descr="E:\ppt创作\素材\5c7acf8a21d3bd159e1addd40579558d.png5c7acf8a21d3bd159e1addd40579558d"/>
            <p:cNvPicPr>
              <a:picLocks noChangeAspect="1" noChangeArrowheads="1"/>
            </p:cNvPicPr>
            <p:nvPr/>
          </p:nvPicPr>
          <p:blipFill>
            <a:blip r:embed="rId3"/>
            <a:srcRect/>
            <a:stretch>
              <a:fillRect/>
            </a:stretch>
          </p:blipFill>
          <p:spPr bwMode="auto">
            <a:xfrm>
              <a:off x="2023793" y="1556792"/>
              <a:ext cx="1984619" cy="2376264"/>
            </a:xfrm>
            <a:prstGeom prst="rect">
              <a:avLst/>
            </a:prstGeom>
            <a:noFill/>
            <a:extLst>
              <a:ext uri="{909E8E84-426E-40DD-AFC4-6F175D3DCCD1}">
                <a14:hiddenFill xmlns:a14="http://schemas.microsoft.com/office/drawing/2010/main">
                  <a:solidFill>
                    <a:srgbClr val="FFFFFF"/>
                  </a:solidFill>
                </a14:hiddenFill>
              </a:ext>
            </a:extLst>
          </p:spPr>
        </p:pic>
        <p:sp>
          <p:nvSpPr>
            <p:cNvPr id="11" name="矩形 10"/>
            <p:cNvSpPr/>
            <p:nvPr/>
          </p:nvSpPr>
          <p:spPr>
            <a:xfrm>
              <a:off x="1341091" y="3933056"/>
              <a:ext cx="3353896" cy="648072"/>
            </a:xfrm>
            <a:prstGeom prst="rect">
              <a:avLst/>
            </a:prstGeom>
            <a:gradFill>
              <a:gsLst>
                <a:gs pos="97000">
                  <a:srgbClr val="9D8EFF"/>
                </a:gs>
                <a:gs pos="1770">
                  <a:srgbClr val="DEDEFF"/>
                </a:gs>
                <a:gs pos="44000">
                  <a:srgbClr val="75C2F6"/>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矩形 11"/>
            <p:cNvSpPr/>
            <p:nvPr/>
          </p:nvSpPr>
          <p:spPr>
            <a:xfrm>
              <a:off x="1341091" y="4509120"/>
              <a:ext cx="3353896" cy="1512168"/>
            </a:xfrm>
            <a:prstGeom prst="rect">
              <a:avLst/>
            </a:prstGeom>
            <a:solidFill>
              <a:schemeClr val="bg1"/>
            </a:solidFill>
            <a:ln>
              <a:solidFill>
                <a:srgbClr val="857E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p:nvSpPr>
          <p:spPr>
            <a:xfrm>
              <a:off x="3933379" y="5661248"/>
              <a:ext cx="576064" cy="576064"/>
            </a:xfrm>
            <a:prstGeom prst="rect">
              <a:avLst/>
            </a:prstGeom>
            <a:gradFill>
              <a:gsLst>
                <a:gs pos="97000">
                  <a:srgbClr val="448EF6"/>
                </a:gs>
                <a:gs pos="1770">
                  <a:srgbClr val="65DAF7"/>
                </a:gs>
                <a:gs pos="44000">
                  <a:srgbClr val="75C2F6"/>
                </a:gs>
              </a:gsLst>
              <a:lin ang="240000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14" name="Freeform 176"/>
          <p:cNvSpPr>
            <a:spLocks noEditPoints="1"/>
          </p:cNvSpPr>
          <p:nvPr/>
        </p:nvSpPr>
        <p:spPr bwMode="auto">
          <a:xfrm>
            <a:off x="6904758" y="5344641"/>
            <a:ext cx="298234" cy="264542"/>
          </a:xfrm>
          <a:custGeom>
            <a:avLst/>
            <a:gdLst>
              <a:gd name="T0" fmla="*/ 36 w 101"/>
              <a:gd name="T1" fmla="*/ 77 h 90"/>
              <a:gd name="T2" fmla="*/ 39 w 101"/>
              <a:gd name="T3" fmla="*/ 80 h 90"/>
              <a:gd name="T4" fmla="*/ 42 w 101"/>
              <a:gd name="T5" fmla="*/ 80 h 90"/>
              <a:gd name="T6" fmla="*/ 44 w 101"/>
              <a:gd name="T7" fmla="*/ 79 h 90"/>
              <a:gd name="T8" fmla="*/ 46 w 101"/>
              <a:gd name="T9" fmla="*/ 75 h 90"/>
              <a:gd name="T10" fmla="*/ 46 w 101"/>
              <a:gd name="T11" fmla="*/ 75 h 90"/>
              <a:gd name="T12" fmla="*/ 46 w 101"/>
              <a:gd name="T13" fmla="*/ 47 h 90"/>
              <a:gd name="T14" fmla="*/ 30 w 101"/>
              <a:gd name="T15" fmla="*/ 52 h 90"/>
              <a:gd name="T16" fmla="*/ 0 w 101"/>
              <a:gd name="T17" fmla="*/ 52 h 90"/>
              <a:gd name="T18" fmla="*/ 44 w 101"/>
              <a:gd name="T19" fmla="*/ 6 h 90"/>
              <a:gd name="T20" fmla="*/ 46 w 101"/>
              <a:gd name="T21" fmla="*/ 0 h 90"/>
              <a:gd name="T22" fmla="*/ 55 w 101"/>
              <a:gd name="T23" fmla="*/ 0 h 90"/>
              <a:gd name="T24" fmla="*/ 57 w 101"/>
              <a:gd name="T25" fmla="*/ 6 h 90"/>
              <a:gd name="T26" fmla="*/ 101 w 101"/>
              <a:gd name="T27" fmla="*/ 52 h 90"/>
              <a:gd name="T28" fmla="*/ 72 w 101"/>
              <a:gd name="T29" fmla="*/ 52 h 90"/>
              <a:gd name="T30" fmla="*/ 56 w 101"/>
              <a:gd name="T31" fmla="*/ 47 h 90"/>
              <a:gd name="T32" fmla="*/ 56 w 101"/>
              <a:gd name="T33" fmla="*/ 75 h 90"/>
              <a:gd name="T34" fmla="*/ 56 w 101"/>
              <a:gd name="T35" fmla="*/ 75 h 90"/>
              <a:gd name="T36" fmla="*/ 50 w 101"/>
              <a:gd name="T37" fmla="*/ 88 h 90"/>
              <a:gd name="T38" fmla="*/ 43 w 101"/>
              <a:gd name="T39" fmla="*/ 90 h 90"/>
              <a:gd name="T40" fmla="*/ 36 w 101"/>
              <a:gd name="T41" fmla="*/ 89 h 90"/>
              <a:gd name="T42" fmla="*/ 26 w 101"/>
              <a:gd name="T43" fmla="*/ 79 h 90"/>
              <a:gd name="T44" fmla="*/ 36 w 101"/>
              <a:gd name="T45" fmla="*/ 77 h 90"/>
              <a:gd name="T46" fmla="*/ 72 w 101"/>
              <a:gd name="T47" fmla="*/ 43 h 90"/>
              <a:gd name="T48" fmla="*/ 80 w 101"/>
              <a:gd name="T49" fmla="*/ 41 h 90"/>
              <a:gd name="T50" fmla="*/ 57 w 101"/>
              <a:gd name="T51" fmla="*/ 13 h 90"/>
              <a:gd name="T52" fmla="*/ 72 w 101"/>
              <a:gd name="T53" fmla="*/ 43 h 90"/>
              <a:gd name="T54" fmla="*/ 10 w 101"/>
              <a:gd name="T55" fmla="*/ 40 h 90"/>
              <a:gd name="T56" fmla="*/ 20 w 101"/>
              <a:gd name="T57" fmla="*/ 39 h 90"/>
              <a:gd name="T58" fmla="*/ 33 w 101"/>
              <a:gd name="T59" fmla="*/ 16 h 90"/>
              <a:gd name="T60" fmla="*/ 10 w 101"/>
              <a:gd name="T61" fmla="*/ 40 h 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101" h="90">
                <a:moveTo>
                  <a:pt x="36" y="77"/>
                </a:moveTo>
                <a:cubicBezTo>
                  <a:pt x="36" y="78"/>
                  <a:pt x="37" y="79"/>
                  <a:pt x="39" y="80"/>
                </a:cubicBezTo>
                <a:cubicBezTo>
                  <a:pt x="40" y="80"/>
                  <a:pt x="41" y="80"/>
                  <a:pt x="42" y="80"/>
                </a:cubicBezTo>
                <a:cubicBezTo>
                  <a:pt x="43" y="80"/>
                  <a:pt x="43" y="79"/>
                  <a:pt x="44" y="79"/>
                </a:cubicBezTo>
                <a:cubicBezTo>
                  <a:pt x="45" y="78"/>
                  <a:pt x="46" y="77"/>
                  <a:pt x="46" y="75"/>
                </a:cubicBezTo>
                <a:cubicBezTo>
                  <a:pt x="46" y="75"/>
                  <a:pt x="46" y="75"/>
                  <a:pt x="46" y="75"/>
                </a:cubicBezTo>
                <a:cubicBezTo>
                  <a:pt x="46" y="47"/>
                  <a:pt x="46" y="47"/>
                  <a:pt x="46" y="47"/>
                </a:cubicBezTo>
                <a:cubicBezTo>
                  <a:pt x="39" y="47"/>
                  <a:pt x="34" y="49"/>
                  <a:pt x="30" y="52"/>
                </a:cubicBezTo>
                <a:cubicBezTo>
                  <a:pt x="19" y="47"/>
                  <a:pt x="9" y="47"/>
                  <a:pt x="0" y="52"/>
                </a:cubicBezTo>
                <a:cubicBezTo>
                  <a:pt x="2" y="26"/>
                  <a:pt x="16" y="9"/>
                  <a:pt x="44" y="6"/>
                </a:cubicBezTo>
                <a:cubicBezTo>
                  <a:pt x="46" y="0"/>
                  <a:pt x="46" y="0"/>
                  <a:pt x="46" y="0"/>
                </a:cubicBezTo>
                <a:cubicBezTo>
                  <a:pt x="55" y="0"/>
                  <a:pt x="55" y="0"/>
                  <a:pt x="55" y="0"/>
                </a:cubicBezTo>
                <a:cubicBezTo>
                  <a:pt x="57" y="6"/>
                  <a:pt x="57" y="6"/>
                  <a:pt x="57" y="6"/>
                </a:cubicBezTo>
                <a:cubicBezTo>
                  <a:pt x="85" y="9"/>
                  <a:pt x="99" y="26"/>
                  <a:pt x="101" y="52"/>
                </a:cubicBezTo>
                <a:cubicBezTo>
                  <a:pt x="92" y="47"/>
                  <a:pt x="83" y="47"/>
                  <a:pt x="72" y="52"/>
                </a:cubicBezTo>
                <a:cubicBezTo>
                  <a:pt x="67" y="49"/>
                  <a:pt x="63" y="47"/>
                  <a:pt x="56" y="47"/>
                </a:cubicBezTo>
                <a:cubicBezTo>
                  <a:pt x="56" y="75"/>
                  <a:pt x="56" y="75"/>
                  <a:pt x="56" y="75"/>
                </a:cubicBezTo>
                <a:cubicBezTo>
                  <a:pt x="56" y="75"/>
                  <a:pt x="56" y="75"/>
                  <a:pt x="56" y="75"/>
                </a:cubicBezTo>
                <a:cubicBezTo>
                  <a:pt x="56" y="81"/>
                  <a:pt x="54" y="85"/>
                  <a:pt x="50" y="88"/>
                </a:cubicBezTo>
                <a:cubicBezTo>
                  <a:pt x="48" y="89"/>
                  <a:pt x="45" y="90"/>
                  <a:pt x="43" y="90"/>
                </a:cubicBezTo>
                <a:cubicBezTo>
                  <a:pt x="40" y="90"/>
                  <a:pt x="38" y="90"/>
                  <a:pt x="36" y="89"/>
                </a:cubicBezTo>
                <a:cubicBezTo>
                  <a:pt x="31" y="88"/>
                  <a:pt x="27" y="84"/>
                  <a:pt x="26" y="79"/>
                </a:cubicBezTo>
                <a:cubicBezTo>
                  <a:pt x="36" y="77"/>
                  <a:pt x="36" y="77"/>
                  <a:pt x="36" y="77"/>
                </a:cubicBezTo>
                <a:close/>
                <a:moveTo>
                  <a:pt x="72" y="43"/>
                </a:moveTo>
                <a:cubicBezTo>
                  <a:pt x="75" y="42"/>
                  <a:pt x="77" y="41"/>
                  <a:pt x="80" y="41"/>
                </a:cubicBezTo>
                <a:cubicBezTo>
                  <a:pt x="78" y="23"/>
                  <a:pt x="69" y="16"/>
                  <a:pt x="57" y="13"/>
                </a:cubicBezTo>
                <a:cubicBezTo>
                  <a:pt x="67" y="20"/>
                  <a:pt x="73" y="29"/>
                  <a:pt x="72" y="43"/>
                </a:cubicBezTo>
                <a:close/>
                <a:moveTo>
                  <a:pt x="10" y="40"/>
                </a:moveTo>
                <a:cubicBezTo>
                  <a:pt x="14" y="40"/>
                  <a:pt x="17" y="40"/>
                  <a:pt x="20" y="39"/>
                </a:cubicBezTo>
                <a:cubicBezTo>
                  <a:pt x="25" y="31"/>
                  <a:pt x="29" y="23"/>
                  <a:pt x="33" y="16"/>
                </a:cubicBezTo>
                <a:cubicBezTo>
                  <a:pt x="20" y="19"/>
                  <a:pt x="13" y="27"/>
                  <a:pt x="10" y="40"/>
                </a:cubicBez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15" name="文本框 88"/>
          <p:cNvSpPr txBox="1"/>
          <p:nvPr/>
        </p:nvSpPr>
        <p:spPr>
          <a:xfrm>
            <a:off x="5085507" y="4437112"/>
            <a:ext cx="1944216" cy="932563"/>
          </a:xfrm>
          <a:prstGeom prst="rect">
            <a:avLst/>
          </a:prstGeom>
          <a:noFill/>
        </p:spPr>
        <p:txBody>
          <a:bodyPr wrap="square" rtlCol="0">
            <a:spAutoFit/>
          </a:bodyPr>
          <a:lstStyle>
            <a:defPPr>
              <a:defRPr lang="zh-CN"/>
            </a:defPPr>
            <a:lvl1pPr algn="r">
              <a:lnSpc>
                <a:spcPct val="150000"/>
              </a:lnSpc>
              <a:defRPr sz="1400">
                <a:solidFill>
                  <a:schemeClr val="bg1">
                    <a:lumMod val="85000"/>
                  </a:schemeClr>
                </a:solidFill>
                <a:latin typeface="微软雅黑" panose="020B0503020204020204" pitchFamily="34" charset="-122"/>
                <a:ea typeface="微软雅黑" panose="020B0503020204020204" pitchFamily="34" charset="-122"/>
              </a:defRPr>
            </a:lvl1pPr>
          </a:lstStyle>
          <a:p>
            <a:pPr algn="just">
              <a:lnSpc>
                <a:spcPct val="130000"/>
              </a:lnSpc>
            </a:pPr>
            <a:r>
              <a:rPr lang="zh-CN" altLang="en-US" dirty="0">
                <a:solidFill>
                  <a:schemeClr val="accent3"/>
                </a:solidFill>
                <a:cs typeface="+mn-ea"/>
                <a:sym typeface="+mn-lt"/>
              </a:rPr>
              <a:t>点击此处输入具体内容</a:t>
            </a:r>
            <a:r>
              <a:rPr lang="en-US" altLang="zh-CN" dirty="0">
                <a:solidFill>
                  <a:schemeClr val="accent3"/>
                </a:solidFill>
                <a:cs typeface="+mn-ea"/>
                <a:sym typeface="+mn-lt"/>
              </a:rPr>
              <a:t>,</a:t>
            </a:r>
            <a:r>
              <a:rPr lang="zh-CN" altLang="en-US" dirty="0">
                <a:solidFill>
                  <a:schemeClr val="accent3"/>
                </a:solidFill>
              </a:rPr>
              <a:t>听风吹雨</a:t>
            </a:r>
            <a:r>
              <a:rPr lang="en-US" altLang="zh-CN" dirty="0">
                <a:solidFill>
                  <a:schemeClr val="accent3"/>
                </a:solidFill>
              </a:rPr>
              <a:t>,</a:t>
            </a:r>
            <a:r>
              <a:rPr lang="zh-CN" altLang="en-US" dirty="0">
                <a:solidFill>
                  <a:schemeClr val="accent3"/>
                </a:solidFill>
              </a:rPr>
              <a:t>为您的演讲加分添彩</a:t>
            </a:r>
            <a:r>
              <a:rPr lang="en-US" altLang="zh-CN" dirty="0">
                <a:solidFill>
                  <a:schemeClr val="accent3"/>
                </a:solidFill>
              </a:rPr>
              <a:t>!</a:t>
            </a:r>
            <a:endParaRPr lang="zh-CN" altLang="en-US" dirty="0">
              <a:solidFill>
                <a:schemeClr val="accent3"/>
              </a:solidFill>
            </a:endParaRPr>
          </a:p>
        </p:txBody>
      </p:sp>
      <p:sp>
        <p:nvSpPr>
          <p:cNvPr id="16" name="TextBox 81"/>
          <p:cNvSpPr txBox="1"/>
          <p:nvPr/>
        </p:nvSpPr>
        <p:spPr>
          <a:xfrm>
            <a:off x="5373539" y="3759423"/>
            <a:ext cx="1368151" cy="400110"/>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添加标题</a:t>
            </a:r>
          </a:p>
        </p:txBody>
      </p:sp>
      <p:grpSp>
        <p:nvGrpSpPr>
          <p:cNvPr id="17" name="组合 16"/>
          <p:cNvGrpSpPr/>
          <p:nvPr/>
        </p:nvGrpSpPr>
        <p:grpSpPr>
          <a:xfrm>
            <a:off x="1341091" y="1633186"/>
            <a:ext cx="2949992" cy="4116854"/>
            <a:chOff x="1341091" y="1556791"/>
            <a:chExt cx="3353896" cy="4680521"/>
          </a:xfrm>
        </p:grpSpPr>
        <p:pic>
          <p:nvPicPr>
            <p:cNvPr id="19" name="Picture 7" descr="E:\ppt创作\素材\4cb1b66b9bb5e590780c8f893b27b079.png4cb1b66b9bb5e590780c8f893b27b079"/>
            <p:cNvPicPr>
              <a:picLocks noChangeAspect="1" noChangeArrowheads="1"/>
            </p:cNvPicPr>
            <p:nvPr/>
          </p:nvPicPr>
          <p:blipFill>
            <a:blip r:embed="rId4"/>
            <a:srcRect/>
            <a:stretch>
              <a:fillRect/>
            </a:stretch>
          </p:blipFill>
          <p:spPr bwMode="auto">
            <a:xfrm>
              <a:off x="1570053" y="1556791"/>
              <a:ext cx="2892101" cy="2376264"/>
            </a:xfrm>
            <a:prstGeom prst="rect">
              <a:avLst/>
            </a:prstGeom>
            <a:noFill/>
            <a:extLst>
              <a:ext uri="{909E8E84-426E-40DD-AFC4-6F175D3DCCD1}">
                <a14:hiddenFill xmlns:a14="http://schemas.microsoft.com/office/drawing/2010/main">
                  <a:solidFill>
                    <a:srgbClr val="FFFFFF"/>
                  </a:solidFill>
                </a14:hiddenFill>
              </a:ext>
            </a:extLst>
          </p:spPr>
        </p:pic>
        <p:sp>
          <p:nvSpPr>
            <p:cNvPr id="20" name="矩形 19"/>
            <p:cNvSpPr/>
            <p:nvPr/>
          </p:nvSpPr>
          <p:spPr>
            <a:xfrm>
              <a:off x="1341091" y="3933056"/>
              <a:ext cx="3353896" cy="648072"/>
            </a:xfrm>
            <a:prstGeom prst="rect">
              <a:avLst/>
            </a:prstGeom>
            <a:gradFill>
              <a:gsLst>
                <a:gs pos="97000">
                  <a:srgbClr val="EFEFEF"/>
                </a:gs>
                <a:gs pos="1770">
                  <a:srgbClr val="7B77FF"/>
                </a:gs>
                <a:gs pos="44000">
                  <a:srgbClr val="7CBEE0"/>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矩形 20"/>
            <p:cNvSpPr/>
            <p:nvPr/>
          </p:nvSpPr>
          <p:spPr>
            <a:xfrm>
              <a:off x="1341091" y="4509120"/>
              <a:ext cx="3353896" cy="1512168"/>
            </a:xfrm>
            <a:prstGeom prst="rect">
              <a:avLst/>
            </a:prstGeom>
            <a:solidFill>
              <a:schemeClr val="bg1"/>
            </a:solidFill>
            <a:ln>
              <a:solidFill>
                <a:srgbClr val="857E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p:cNvSpPr/>
            <p:nvPr/>
          </p:nvSpPr>
          <p:spPr>
            <a:xfrm>
              <a:off x="3933379" y="5661248"/>
              <a:ext cx="576064" cy="576064"/>
            </a:xfrm>
            <a:prstGeom prst="rect">
              <a:avLst/>
            </a:prstGeom>
            <a:gradFill>
              <a:gsLst>
                <a:gs pos="97000">
                  <a:srgbClr val="448EF6"/>
                </a:gs>
                <a:gs pos="1770">
                  <a:srgbClr val="65DAF7"/>
                </a:gs>
                <a:gs pos="44000">
                  <a:srgbClr val="75C2F6"/>
                </a:gs>
              </a:gsLst>
              <a:lin ang="240000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3" name="文本框 88"/>
          <p:cNvSpPr txBox="1"/>
          <p:nvPr/>
        </p:nvSpPr>
        <p:spPr>
          <a:xfrm>
            <a:off x="1845147" y="4437112"/>
            <a:ext cx="1944216" cy="932563"/>
          </a:xfrm>
          <a:prstGeom prst="rect">
            <a:avLst/>
          </a:prstGeom>
          <a:noFill/>
        </p:spPr>
        <p:txBody>
          <a:bodyPr wrap="square" rtlCol="0">
            <a:spAutoFit/>
          </a:bodyPr>
          <a:lstStyle>
            <a:defPPr>
              <a:defRPr lang="zh-CN"/>
            </a:defPPr>
            <a:lvl1pPr algn="r">
              <a:lnSpc>
                <a:spcPct val="150000"/>
              </a:lnSpc>
              <a:defRPr sz="1400">
                <a:solidFill>
                  <a:schemeClr val="bg1">
                    <a:lumMod val="85000"/>
                  </a:schemeClr>
                </a:solidFill>
                <a:latin typeface="微软雅黑" panose="020B0503020204020204" pitchFamily="34" charset="-122"/>
                <a:ea typeface="微软雅黑" panose="020B0503020204020204" pitchFamily="34" charset="-122"/>
              </a:defRPr>
            </a:lvl1pPr>
          </a:lstStyle>
          <a:p>
            <a:pPr algn="just">
              <a:lnSpc>
                <a:spcPct val="130000"/>
              </a:lnSpc>
            </a:pPr>
            <a:r>
              <a:rPr lang="zh-CN" altLang="en-US" dirty="0">
                <a:solidFill>
                  <a:schemeClr val="accent3"/>
                </a:solidFill>
                <a:cs typeface="+mn-ea"/>
                <a:sym typeface="+mn-lt"/>
              </a:rPr>
              <a:t>点击此处输入具体内容</a:t>
            </a:r>
            <a:r>
              <a:rPr lang="en-US" altLang="zh-CN" dirty="0">
                <a:solidFill>
                  <a:schemeClr val="accent3"/>
                </a:solidFill>
                <a:cs typeface="+mn-ea"/>
                <a:sym typeface="+mn-lt"/>
              </a:rPr>
              <a:t>,</a:t>
            </a:r>
            <a:r>
              <a:rPr lang="zh-CN" altLang="en-US" dirty="0">
                <a:solidFill>
                  <a:schemeClr val="accent3"/>
                </a:solidFill>
              </a:rPr>
              <a:t>听风吹雨</a:t>
            </a:r>
            <a:r>
              <a:rPr lang="en-US" altLang="zh-CN" dirty="0">
                <a:solidFill>
                  <a:schemeClr val="accent3"/>
                </a:solidFill>
              </a:rPr>
              <a:t>,</a:t>
            </a:r>
            <a:r>
              <a:rPr lang="zh-CN" altLang="en-US" dirty="0">
                <a:solidFill>
                  <a:schemeClr val="accent3"/>
                </a:solidFill>
              </a:rPr>
              <a:t>为您的演讲加分添彩</a:t>
            </a:r>
            <a:r>
              <a:rPr lang="en-US" altLang="zh-CN" dirty="0">
                <a:solidFill>
                  <a:schemeClr val="accent3"/>
                </a:solidFill>
              </a:rPr>
              <a:t>!</a:t>
            </a:r>
            <a:endParaRPr lang="zh-CN" altLang="en-US" dirty="0">
              <a:solidFill>
                <a:schemeClr val="accent3"/>
              </a:solidFill>
            </a:endParaRPr>
          </a:p>
        </p:txBody>
      </p:sp>
      <p:sp>
        <p:nvSpPr>
          <p:cNvPr id="24" name="TextBox 81"/>
          <p:cNvSpPr txBox="1"/>
          <p:nvPr/>
        </p:nvSpPr>
        <p:spPr>
          <a:xfrm>
            <a:off x="2133179" y="3759423"/>
            <a:ext cx="1368151" cy="400110"/>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添加标题</a:t>
            </a:r>
          </a:p>
        </p:txBody>
      </p:sp>
      <p:sp>
        <p:nvSpPr>
          <p:cNvPr id="25" name="Freeform 196"/>
          <p:cNvSpPr>
            <a:spLocks noEditPoints="1"/>
          </p:cNvSpPr>
          <p:nvPr/>
        </p:nvSpPr>
        <p:spPr bwMode="auto">
          <a:xfrm>
            <a:off x="3738637" y="5334942"/>
            <a:ext cx="330200" cy="300038"/>
          </a:xfrm>
          <a:custGeom>
            <a:avLst/>
            <a:gdLst>
              <a:gd name="T0" fmla="*/ 161 w 208"/>
              <a:gd name="T1" fmla="*/ 0 h 189"/>
              <a:gd name="T2" fmla="*/ 170 w 208"/>
              <a:gd name="T3" fmla="*/ 7 h 189"/>
              <a:gd name="T4" fmla="*/ 153 w 208"/>
              <a:gd name="T5" fmla="*/ 55 h 189"/>
              <a:gd name="T6" fmla="*/ 35 w 208"/>
              <a:gd name="T7" fmla="*/ 14 h 189"/>
              <a:gd name="T8" fmla="*/ 45 w 208"/>
              <a:gd name="T9" fmla="*/ 24 h 189"/>
              <a:gd name="T10" fmla="*/ 59 w 208"/>
              <a:gd name="T11" fmla="*/ 36 h 189"/>
              <a:gd name="T12" fmla="*/ 35 w 208"/>
              <a:gd name="T13" fmla="*/ 45 h 189"/>
              <a:gd name="T14" fmla="*/ 45 w 208"/>
              <a:gd name="T15" fmla="*/ 50 h 189"/>
              <a:gd name="T16" fmla="*/ 59 w 208"/>
              <a:gd name="T17" fmla="*/ 62 h 189"/>
              <a:gd name="T18" fmla="*/ 35 w 208"/>
              <a:gd name="T19" fmla="*/ 71 h 189"/>
              <a:gd name="T20" fmla="*/ 45 w 208"/>
              <a:gd name="T21" fmla="*/ 78 h 189"/>
              <a:gd name="T22" fmla="*/ 59 w 208"/>
              <a:gd name="T23" fmla="*/ 90 h 189"/>
              <a:gd name="T24" fmla="*/ 35 w 208"/>
              <a:gd name="T25" fmla="*/ 100 h 189"/>
              <a:gd name="T26" fmla="*/ 45 w 208"/>
              <a:gd name="T27" fmla="*/ 104 h 189"/>
              <a:gd name="T28" fmla="*/ 59 w 208"/>
              <a:gd name="T29" fmla="*/ 116 h 189"/>
              <a:gd name="T30" fmla="*/ 35 w 208"/>
              <a:gd name="T31" fmla="*/ 126 h 189"/>
              <a:gd name="T32" fmla="*/ 45 w 208"/>
              <a:gd name="T33" fmla="*/ 133 h 189"/>
              <a:gd name="T34" fmla="*/ 59 w 208"/>
              <a:gd name="T35" fmla="*/ 145 h 189"/>
              <a:gd name="T36" fmla="*/ 35 w 208"/>
              <a:gd name="T37" fmla="*/ 154 h 189"/>
              <a:gd name="T38" fmla="*/ 35 w 208"/>
              <a:gd name="T39" fmla="*/ 173 h 189"/>
              <a:gd name="T40" fmla="*/ 153 w 208"/>
              <a:gd name="T41" fmla="*/ 137 h 189"/>
              <a:gd name="T42" fmla="*/ 170 w 208"/>
              <a:gd name="T43" fmla="*/ 180 h 189"/>
              <a:gd name="T44" fmla="*/ 161 w 208"/>
              <a:gd name="T45" fmla="*/ 189 h 189"/>
              <a:gd name="T46" fmla="*/ 19 w 208"/>
              <a:gd name="T47" fmla="*/ 189 h 189"/>
              <a:gd name="T48" fmla="*/ 19 w 208"/>
              <a:gd name="T49" fmla="*/ 168 h 189"/>
              <a:gd name="T50" fmla="*/ 0 w 208"/>
              <a:gd name="T51" fmla="*/ 152 h 189"/>
              <a:gd name="T52" fmla="*/ 19 w 208"/>
              <a:gd name="T53" fmla="*/ 140 h 189"/>
              <a:gd name="T54" fmla="*/ 0 w 208"/>
              <a:gd name="T55" fmla="*/ 123 h 189"/>
              <a:gd name="T56" fmla="*/ 19 w 208"/>
              <a:gd name="T57" fmla="*/ 114 h 189"/>
              <a:gd name="T58" fmla="*/ 0 w 208"/>
              <a:gd name="T59" fmla="*/ 97 h 189"/>
              <a:gd name="T60" fmla="*/ 19 w 208"/>
              <a:gd name="T61" fmla="*/ 85 h 189"/>
              <a:gd name="T62" fmla="*/ 0 w 208"/>
              <a:gd name="T63" fmla="*/ 69 h 189"/>
              <a:gd name="T64" fmla="*/ 19 w 208"/>
              <a:gd name="T65" fmla="*/ 59 h 189"/>
              <a:gd name="T66" fmla="*/ 0 w 208"/>
              <a:gd name="T67" fmla="*/ 43 h 189"/>
              <a:gd name="T68" fmla="*/ 19 w 208"/>
              <a:gd name="T69" fmla="*/ 7 h 189"/>
              <a:gd name="T70" fmla="*/ 28 w 208"/>
              <a:gd name="T71" fmla="*/ 0 h 189"/>
              <a:gd name="T72" fmla="*/ 73 w 208"/>
              <a:gd name="T73" fmla="*/ 90 h 189"/>
              <a:gd name="T74" fmla="*/ 94 w 208"/>
              <a:gd name="T75" fmla="*/ 100 h 189"/>
              <a:gd name="T76" fmla="*/ 73 w 208"/>
              <a:gd name="T77" fmla="*/ 90 h 189"/>
              <a:gd name="T78" fmla="*/ 73 w 208"/>
              <a:gd name="T79" fmla="*/ 71 h 189"/>
              <a:gd name="T80" fmla="*/ 113 w 208"/>
              <a:gd name="T81" fmla="*/ 78 h 189"/>
              <a:gd name="T82" fmla="*/ 73 w 208"/>
              <a:gd name="T83" fmla="*/ 71 h 189"/>
              <a:gd name="T84" fmla="*/ 73 w 208"/>
              <a:gd name="T85" fmla="*/ 50 h 189"/>
              <a:gd name="T86" fmla="*/ 132 w 208"/>
              <a:gd name="T87" fmla="*/ 59 h 189"/>
              <a:gd name="T88" fmla="*/ 73 w 208"/>
              <a:gd name="T89" fmla="*/ 50 h 189"/>
              <a:gd name="T90" fmla="*/ 73 w 208"/>
              <a:gd name="T91" fmla="*/ 31 h 189"/>
              <a:gd name="T92" fmla="*/ 132 w 208"/>
              <a:gd name="T93" fmla="*/ 40 h 189"/>
              <a:gd name="T94" fmla="*/ 73 w 208"/>
              <a:gd name="T95" fmla="*/ 31 h 189"/>
              <a:gd name="T96" fmla="*/ 97 w 208"/>
              <a:gd name="T97" fmla="*/ 152 h 189"/>
              <a:gd name="T98" fmla="*/ 123 w 208"/>
              <a:gd name="T99" fmla="*/ 149 h 189"/>
              <a:gd name="T100" fmla="*/ 99 w 208"/>
              <a:gd name="T101" fmla="*/ 123 h 189"/>
              <a:gd name="T102" fmla="*/ 97 w 208"/>
              <a:gd name="T103" fmla="*/ 152 h 189"/>
              <a:gd name="T104" fmla="*/ 184 w 208"/>
              <a:gd name="T105" fmla="*/ 40 h 189"/>
              <a:gd name="T106" fmla="*/ 132 w 208"/>
              <a:gd name="T107" fmla="*/ 140 h 189"/>
              <a:gd name="T108" fmla="*/ 184 w 208"/>
              <a:gd name="T109" fmla="*/ 40 h 1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08" h="189">
                <a:moveTo>
                  <a:pt x="28" y="0"/>
                </a:moveTo>
                <a:lnTo>
                  <a:pt x="161" y="0"/>
                </a:lnTo>
                <a:lnTo>
                  <a:pt x="170" y="0"/>
                </a:lnTo>
                <a:lnTo>
                  <a:pt x="170" y="7"/>
                </a:lnTo>
                <a:lnTo>
                  <a:pt x="170" y="38"/>
                </a:lnTo>
                <a:lnTo>
                  <a:pt x="153" y="55"/>
                </a:lnTo>
                <a:lnTo>
                  <a:pt x="153" y="14"/>
                </a:lnTo>
                <a:lnTo>
                  <a:pt x="35" y="14"/>
                </a:lnTo>
                <a:lnTo>
                  <a:pt x="35" y="26"/>
                </a:lnTo>
                <a:lnTo>
                  <a:pt x="45" y="24"/>
                </a:lnTo>
                <a:lnTo>
                  <a:pt x="52" y="19"/>
                </a:lnTo>
                <a:lnTo>
                  <a:pt x="59" y="36"/>
                </a:lnTo>
                <a:lnTo>
                  <a:pt x="49" y="38"/>
                </a:lnTo>
                <a:lnTo>
                  <a:pt x="35" y="45"/>
                </a:lnTo>
                <a:lnTo>
                  <a:pt x="35" y="52"/>
                </a:lnTo>
                <a:lnTo>
                  <a:pt x="45" y="50"/>
                </a:lnTo>
                <a:lnTo>
                  <a:pt x="52" y="45"/>
                </a:lnTo>
                <a:lnTo>
                  <a:pt x="59" y="62"/>
                </a:lnTo>
                <a:lnTo>
                  <a:pt x="49" y="64"/>
                </a:lnTo>
                <a:lnTo>
                  <a:pt x="35" y="71"/>
                </a:lnTo>
                <a:lnTo>
                  <a:pt x="35" y="81"/>
                </a:lnTo>
                <a:lnTo>
                  <a:pt x="45" y="78"/>
                </a:lnTo>
                <a:lnTo>
                  <a:pt x="52" y="74"/>
                </a:lnTo>
                <a:lnTo>
                  <a:pt x="59" y="90"/>
                </a:lnTo>
                <a:lnTo>
                  <a:pt x="49" y="92"/>
                </a:lnTo>
                <a:lnTo>
                  <a:pt x="35" y="100"/>
                </a:lnTo>
                <a:lnTo>
                  <a:pt x="35" y="107"/>
                </a:lnTo>
                <a:lnTo>
                  <a:pt x="45" y="104"/>
                </a:lnTo>
                <a:lnTo>
                  <a:pt x="52" y="100"/>
                </a:lnTo>
                <a:lnTo>
                  <a:pt x="59" y="116"/>
                </a:lnTo>
                <a:lnTo>
                  <a:pt x="49" y="118"/>
                </a:lnTo>
                <a:lnTo>
                  <a:pt x="35" y="126"/>
                </a:lnTo>
                <a:lnTo>
                  <a:pt x="35" y="135"/>
                </a:lnTo>
                <a:lnTo>
                  <a:pt x="45" y="133"/>
                </a:lnTo>
                <a:lnTo>
                  <a:pt x="52" y="130"/>
                </a:lnTo>
                <a:lnTo>
                  <a:pt x="59" y="145"/>
                </a:lnTo>
                <a:lnTo>
                  <a:pt x="49" y="147"/>
                </a:lnTo>
                <a:lnTo>
                  <a:pt x="35" y="154"/>
                </a:lnTo>
                <a:lnTo>
                  <a:pt x="35" y="168"/>
                </a:lnTo>
                <a:lnTo>
                  <a:pt x="35" y="173"/>
                </a:lnTo>
                <a:lnTo>
                  <a:pt x="153" y="173"/>
                </a:lnTo>
                <a:lnTo>
                  <a:pt x="153" y="137"/>
                </a:lnTo>
                <a:lnTo>
                  <a:pt x="170" y="121"/>
                </a:lnTo>
                <a:lnTo>
                  <a:pt x="170" y="180"/>
                </a:lnTo>
                <a:lnTo>
                  <a:pt x="170" y="189"/>
                </a:lnTo>
                <a:lnTo>
                  <a:pt x="161" y="189"/>
                </a:lnTo>
                <a:lnTo>
                  <a:pt x="28" y="189"/>
                </a:lnTo>
                <a:lnTo>
                  <a:pt x="19" y="189"/>
                </a:lnTo>
                <a:lnTo>
                  <a:pt x="19" y="180"/>
                </a:lnTo>
                <a:lnTo>
                  <a:pt x="19" y="168"/>
                </a:lnTo>
                <a:lnTo>
                  <a:pt x="2" y="168"/>
                </a:lnTo>
                <a:lnTo>
                  <a:pt x="0" y="152"/>
                </a:lnTo>
                <a:lnTo>
                  <a:pt x="19" y="145"/>
                </a:lnTo>
                <a:lnTo>
                  <a:pt x="19" y="140"/>
                </a:lnTo>
                <a:lnTo>
                  <a:pt x="2" y="140"/>
                </a:lnTo>
                <a:lnTo>
                  <a:pt x="0" y="123"/>
                </a:lnTo>
                <a:lnTo>
                  <a:pt x="19" y="114"/>
                </a:lnTo>
                <a:lnTo>
                  <a:pt x="19" y="114"/>
                </a:lnTo>
                <a:lnTo>
                  <a:pt x="2" y="114"/>
                </a:lnTo>
                <a:lnTo>
                  <a:pt x="0" y="97"/>
                </a:lnTo>
                <a:lnTo>
                  <a:pt x="19" y="88"/>
                </a:lnTo>
                <a:lnTo>
                  <a:pt x="19" y="85"/>
                </a:lnTo>
                <a:lnTo>
                  <a:pt x="2" y="85"/>
                </a:lnTo>
                <a:lnTo>
                  <a:pt x="0" y="69"/>
                </a:lnTo>
                <a:lnTo>
                  <a:pt x="19" y="59"/>
                </a:lnTo>
                <a:lnTo>
                  <a:pt x="19" y="59"/>
                </a:lnTo>
                <a:lnTo>
                  <a:pt x="2" y="59"/>
                </a:lnTo>
                <a:lnTo>
                  <a:pt x="0" y="43"/>
                </a:lnTo>
                <a:lnTo>
                  <a:pt x="19" y="33"/>
                </a:lnTo>
                <a:lnTo>
                  <a:pt x="19" y="7"/>
                </a:lnTo>
                <a:lnTo>
                  <a:pt x="19" y="0"/>
                </a:lnTo>
                <a:lnTo>
                  <a:pt x="28" y="0"/>
                </a:lnTo>
                <a:lnTo>
                  <a:pt x="28" y="0"/>
                </a:lnTo>
                <a:close/>
                <a:moveTo>
                  <a:pt x="73" y="90"/>
                </a:moveTo>
                <a:lnTo>
                  <a:pt x="73" y="100"/>
                </a:lnTo>
                <a:lnTo>
                  <a:pt x="94" y="100"/>
                </a:lnTo>
                <a:lnTo>
                  <a:pt x="94" y="90"/>
                </a:lnTo>
                <a:lnTo>
                  <a:pt x="73" y="90"/>
                </a:lnTo>
                <a:lnTo>
                  <a:pt x="73" y="90"/>
                </a:lnTo>
                <a:close/>
                <a:moveTo>
                  <a:pt x="73" y="71"/>
                </a:moveTo>
                <a:lnTo>
                  <a:pt x="73" y="78"/>
                </a:lnTo>
                <a:lnTo>
                  <a:pt x="113" y="78"/>
                </a:lnTo>
                <a:lnTo>
                  <a:pt x="113" y="71"/>
                </a:lnTo>
                <a:lnTo>
                  <a:pt x="73" y="71"/>
                </a:lnTo>
                <a:lnTo>
                  <a:pt x="73" y="71"/>
                </a:lnTo>
                <a:close/>
                <a:moveTo>
                  <a:pt x="73" y="50"/>
                </a:moveTo>
                <a:lnTo>
                  <a:pt x="73" y="59"/>
                </a:lnTo>
                <a:lnTo>
                  <a:pt x="132" y="59"/>
                </a:lnTo>
                <a:lnTo>
                  <a:pt x="132" y="50"/>
                </a:lnTo>
                <a:lnTo>
                  <a:pt x="73" y="50"/>
                </a:lnTo>
                <a:lnTo>
                  <a:pt x="73" y="50"/>
                </a:lnTo>
                <a:close/>
                <a:moveTo>
                  <a:pt x="73" y="31"/>
                </a:moveTo>
                <a:lnTo>
                  <a:pt x="73" y="40"/>
                </a:lnTo>
                <a:lnTo>
                  <a:pt x="132" y="40"/>
                </a:lnTo>
                <a:lnTo>
                  <a:pt x="132" y="31"/>
                </a:lnTo>
                <a:lnTo>
                  <a:pt x="73" y="31"/>
                </a:lnTo>
                <a:lnTo>
                  <a:pt x="73" y="31"/>
                </a:lnTo>
                <a:close/>
                <a:moveTo>
                  <a:pt x="97" y="152"/>
                </a:moveTo>
                <a:lnTo>
                  <a:pt x="109" y="149"/>
                </a:lnTo>
                <a:lnTo>
                  <a:pt x="123" y="149"/>
                </a:lnTo>
                <a:lnTo>
                  <a:pt x="111" y="137"/>
                </a:lnTo>
                <a:lnTo>
                  <a:pt x="99" y="123"/>
                </a:lnTo>
                <a:lnTo>
                  <a:pt x="97" y="137"/>
                </a:lnTo>
                <a:lnTo>
                  <a:pt x="97" y="152"/>
                </a:lnTo>
                <a:lnTo>
                  <a:pt x="97" y="152"/>
                </a:lnTo>
                <a:close/>
                <a:moveTo>
                  <a:pt x="184" y="40"/>
                </a:moveTo>
                <a:lnTo>
                  <a:pt x="109" y="114"/>
                </a:lnTo>
                <a:lnTo>
                  <a:pt x="132" y="140"/>
                </a:lnTo>
                <a:lnTo>
                  <a:pt x="208" y="66"/>
                </a:lnTo>
                <a:lnTo>
                  <a:pt x="184" y="40"/>
                </a:lnTo>
                <a:close/>
              </a:path>
            </a:pathLst>
          </a:custGeom>
          <a:solidFill>
            <a:schemeClr val="bg1"/>
          </a:solidFill>
          <a:ln>
            <a:noFill/>
          </a:ln>
        </p:spPr>
        <p:txBody>
          <a:bodyPr vert="horz" wrap="square" lIns="91440" tIns="45720" rIns="91440" bIns="45720" numCol="1" anchor="t" anchorCtr="0" compatLnSpc="1"/>
          <a:lstStyle/>
          <a:p>
            <a:endParaRPr lang="zh-CN" altLang="en-US"/>
          </a:p>
        </p:txBody>
      </p:sp>
      <p:grpSp>
        <p:nvGrpSpPr>
          <p:cNvPr id="26" name="组合 25"/>
          <p:cNvGrpSpPr/>
          <p:nvPr/>
        </p:nvGrpSpPr>
        <p:grpSpPr>
          <a:xfrm>
            <a:off x="7684871" y="1633186"/>
            <a:ext cx="2949992" cy="4116854"/>
            <a:chOff x="1341091" y="1556791"/>
            <a:chExt cx="3353896" cy="4680521"/>
          </a:xfrm>
        </p:grpSpPr>
        <p:pic>
          <p:nvPicPr>
            <p:cNvPr id="28" name="Picture 7" descr="E:\ppt创作\素材\8d397606cebfd993772b2d10fc0ca302.png8d397606cebfd993772b2d10fc0ca302"/>
            <p:cNvPicPr>
              <a:picLocks noChangeAspect="1" noChangeArrowheads="1"/>
            </p:cNvPicPr>
            <p:nvPr/>
          </p:nvPicPr>
          <p:blipFill>
            <a:blip r:embed="rId5"/>
            <a:srcRect/>
            <a:stretch>
              <a:fillRect/>
            </a:stretch>
          </p:blipFill>
          <p:spPr bwMode="auto">
            <a:xfrm>
              <a:off x="1910087" y="1556791"/>
              <a:ext cx="2212031" cy="2376264"/>
            </a:xfrm>
            <a:prstGeom prst="rect">
              <a:avLst/>
            </a:prstGeom>
            <a:noFill/>
            <a:extLst>
              <a:ext uri="{909E8E84-426E-40DD-AFC4-6F175D3DCCD1}">
                <a14:hiddenFill xmlns:a14="http://schemas.microsoft.com/office/drawing/2010/main">
                  <a:solidFill>
                    <a:srgbClr val="FFFFFF"/>
                  </a:solidFill>
                </a14:hiddenFill>
              </a:ext>
            </a:extLst>
          </p:spPr>
        </p:pic>
        <p:sp>
          <p:nvSpPr>
            <p:cNvPr id="29" name="矩形 28"/>
            <p:cNvSpPr/>
            <p:nvPr/>
          </p:nvSpPr>
          <p:spPr>
            <a:xfrm>
              <a:off x="1341091" y="3933056"/>
              <a:ext cx="3353896" cy="648072"/>
            </a:xfrm>
            <a:prstGeom prst="rect">
              <a:avLst/>
            </a:prstGeom>
            <a:gradFill>
              <a:gsLst>
                <a:gs pos="97000">
                  <a:srgbClr val="DEDEFF"/>
                </a:gs>
                <a:gs pos="1770">
                  <a:srgbClr val="7CBEE0"/>
                </a:gs>
                <a:gs pos="44000">
                  <a:srgbClr val="9D8EFF"/>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矩形 29"/>
            <p:cNvSpPr/>
            <p:nvPr/>
          </p:nvSpPr>
          <p:spPr>
            <a:xfrm>
              <a:off x="1341091" y="4509120"/>
              <a:ext cx="3353896" cy="1512168"/>
            </a:xfrm>
            <a:prstGeom prst="rect">
              <a:avLst/>
            </a:prstGeom>
            <a:solidFill>
              <a:schemeClr val="bg1"/>
            </a:solidFill>
            <a:ln>
              <a:solidFill>
                <a:srgbClr val="9D8E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p:cNvSpPr/>
            <p:nvPr/>
          </p:nvSpPr>
          <p:spPr>
            <a:xfrm>
              <a:off x="3933379" y="5661248"/>
              <a:ext cx="576064" cy="576064"/>
            </a:xfrm>
            <a:prstGeom prst="rect">
              <a:avLst/>
            </a:prstGeom>
            <a:gradFill>
              <a:gsLst>
                <a:gs pos="97000">
                  <a:srgbClr val="448EF6"/>
                </a:gs>
                <a:gs pos="1770">
                  <a:srgbClr val="65DAF7"/>
                </a:gs>
                <a:gs pos="44000">
                  <a:srgbClr val="75C2F6"/>
                </a:gs>
              </a:gsLst>
              <a:lin ang="2400000" scaled="0"/>
            </a:gra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32" name="Freeform 165"/>
          <p:cNvSpPr>
            <a:spLocks noEditPoints="1"/>
          </p:cNvSpPr>
          <p:nvPr/>
        </p:nvSpPr>
        <p:spPr bwMode="auto">
          <a:xfrm>
            <a:off x="10092159" y="5344641"/>
            <a:ext cx="248212" cy="288032"/>
          </a:xfrm>
          <a:custGeom>
            <a:avLst/>
            <a:gdLst>
              <a:gd name="T0" fmla="*/ 79 w 79"/>
              <a:gd name="T1" fmla="*/ 6 h 92"/>
              <a:gd name="T2" fmla="*/ 10 w 79"/>
              <a:gd name="T3" fmla="*/ 6 h 92"/>
              <a:gd name="T4" fmla="*/ 8 w 79"/>
              <a:gd name="T5" fmla="*/ 9 h 92"/>
              <a:gd name="T6" fmla="*/ 7 w 79"/>
              <a:gd name="T7" fmla="*/ 12 h 92"/>
              <a:gd name="T8" fmla="*/ 8 w 79"/>
              <a:gd name="T9" fmla="*/ 15 h 92"/>
              <a:gd name="T10" fmla="*/ 10 w 79"/>
              <a:gd name="T11" fmla="*/ 18 h 92"/>
              <a:gd name="T12" fmla="*/ 14 w 79"/>
              <a:gd name="T13" fmla="*/ 18 h 92"/>
              <a:gd name="T14" fmla="*/ 11 w 79"/>
              <a:gd name="T15" fmla="*/ 22 h 92"/>
              <a:gd name="T16" fmla="*/ 11 w 79"/>
              <a:gd name="T17" fmla="*/ 55 h 92"/>
              <a:gd name="T18" fmla="*/ 21 w 79"/>
              <a:gd name="T19" fmla="*/ 47 h 92"/>
              <a:gd name="T20" fmla="*/ 33 w 79"/>
              <a:gd name="T21" fmla="*/ 54 h 92"/>
              <a:gd name="T22" fmla="*/ 33 w 79"/>
              <a:gd name="T23" fmla="*/ 22 h 92"/>
              <a:gd name="T24" fmla="*/ 36 w 79"/>
              <a:gd name="T25" fmla="*/ 18 h 92"/>
              <a:gd name="T26" fmla="*/ 79 w 79"/>
              <a:gd name="T27" fmla="*/ 18 h 92"/>
              <a:gd name="T28" fmla="*/ 79 w 79"/>
              <a:gd name="T29" fmla="*/ 22 h 92"/>
              <a:gd name="T30" fmla="*/ 79 w 79"/>
              <a:gd name="T31" fmla="*/ 25 h 92"/>
              <a:gd name="T32" fmla="*/ 79 w 79"/>
              <a:gd name="T33" fmla="*/ 92 h 92"/>
              <a:gd name="T34" fmla="*/ 13 w 79"/>
              <a:gd name="T35" fmla="*/ 92 h 92"/>
              <a:gd name="T36" fmla="*/ 1 w 79"/>
              <a:gd name="T37" fmla="*/ 85 h 92"/>
              <a:gd name="T38" fmla="*/ 1 w 79"/>
              <a:gd name="T39" fmla="*/ 13 h 92"/>
              <a:gd name="T40" fmla="*/ 0 w 79"/>
              <a:gd name="T41" fmla="*/ 12 h 92"/>
              <a:gd name="T42" fmla="*/ 2 w 79"/>
              <a:gd name="T43" fmla="*/ 6 h 92"/>
              <a:gd name="T44" fmla="*/ 8 w 79"/>
              <a:gd name="T45" fmla="*/ 0 h 92"/>
              <a:gd name="T46" fmla="*/ 9 w 79"/>
              <a:gd name="T47" fmla="*/ 0 h 92"/>
              <a:gd name="T48" fmla="*/ 10 w 79"/>
              <a:gd name="T49" fmla="*/ 0 h 92"/>
              <a:gd name="T50" fmla="*/ 79 w 79"/>
              <a:gd name="T51" fmla="*/ 0 h 92"/>
              <a:gd name="T52" fmla="*/ 79 w 79"/>
              <a:gd name="T53" fmla="*/ 6 h 92"/>
              <a:gd name="T54" fmla="*/ 12 w 79"/>
              <a:gd name="T55" fmla="*/ 16 h 92"/>
              <a:gd name="T56" fmla="*/ 74 w 79"/>
              <a:gd name="T57" fmla="*/ 16 h 92"/>
              <a:gd name="T58" fmla="*/ 74 w 79"/>
              <a:gd name="T59" fmla="*/ 14 h 92"/>
              <a:gd name="T60" fmla="*/ 11 w 79"/>
              <a:gd name="T61" fmla="*/ 14 h 92"/>
              <a:gd name="T62" fmla="*/ 12 w 79"/>
              <a:gd name="T63" fmla="*/ 16 h 92"/>
              <a:gd name="T64" fmla="*/ 11 w 79"/>
              <a:gd name="T65" fmla="*/ 12 h 92"/>
              <a:gd name="T66" fmla="*/ 11 w 79"/>
              <a:gd name="T67" fmla="*/ 13 h 92"/>
              <a:gd name="T68" fmla="*/ 74 w 79"/>
              <a:gd name="T69" fmla="*/ 13 h 92"/>
              <a:gd name="T70" fmla="*/ 74 w 79"/>
              <a:gd name="T71" fmla="*/ 12 h 92"/>
              <a:gd name="T72" fmla="*/ 11 w 79"/>
              <a:gd name="T73" fmla="*/ 12 h 92"/>
              <a:gd name="T74" fmla="*/ 12 w 79"/>
              <a:gd name="T75" fmla="*/ 9 h 92"/>
              <a:gd name="T76" fmla="*/ 11 w 79"/>
              <a:gd name="T77" fmla="*/ 10 h 92"/>
              <a:gd name="T78" fmla="*/ 74 w 79"/>
              <a:gd name="T79" fmla="*/ 10 h 92"/>
              <a:gd name="T80" fmla="*/ 74 w 79"/>
              <a:gd name="T81" fmla="*/ 9 h 92"/>
              <a:gd name="T82" fmla="*/ 12 w 79"/>
              <a:gd name="T83" fmla="*/ 9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9" h="92">
                <a:moveTo>
                  <a:pt x="79" y="6"/>
                </a:moveTo>
                <a:cubicBezTo>
                  <a:pt x="10" y="6"/>
                  <a:pt x="10" y="6"/>
                  <a:pt x="10" y="6"/>
                </a:cubicBezTo>
                <a:cubicBezTo>
                  <a:pt x="9" y="7"/>
                  <a:pt x="8" y="8"/>
                  <a:pt x="8" y="9"/>
                </a:cubicBezTo>
                <a:cubicBezTo>
                  <a:pt x="7" y="10"/>
                  <a:pt x="7" y="11"/>
                  <a:pt x="7" y="12"/>
                </a:cubicBezTo>
                <a:cubicBezTo>
                  <a:pt x="7" y="13"/>
                  <a:pt x="7" y="14"/>
                  <a:pt x="8" y="15"/>
                </a:cubicBezTo>
                <a:cubicBezTo>
                  <a:pt x="8" y="16"/>
                  <a:pt x="9" y="18"/>
                  <a:pt x="10" y="18"/>
                </a:cubicBezTo>
                <a:cubicBezTo>
                  <a:pt x="14" y="18"/>
                  <a:pt x="14" y="18"/>
                  <a:pt x="14" y="18"/>
                </a:cubicBezTo>
                <a:cubicBezTo>
                  <a:pt x="13" y="20"/>
                  <a:pt x="11" y="22"/>
                  <a:pt x="11" y="22"/>
                </a:cubicBezTo>
                <a:cubicBezTo>
                  <a:pt x="11" y="55"/>
                  <a:pt x="11" y="55"/>
                  <a:pt x="11" y="55"/>
                </a:cubicBezTo>
                <a:cubicBezTo>
                  <a:pt x="21" y="47"/>
                  <a:pt x="21" y="47"/>
                  <a:pt x="21" y="47"/>
                </a:cubicBezTo>
                <a:cubicBezTo>
                  <a:pt x="33" y="54"/>
                  <a:pt x="33" y="54"/>
                  <a:pt x="33" y="54"/>
                </a:cubicBezTo>
                <a:cubicBezTo>
                  <a:pt x="33" y="22"/>
                  <a:pt x="33" y="22"/>
                  <a:pt x="33" y="22"/>
                </a:cubicBezTo>
                <a:cubicBezTo>
                  <a:pt x="36" y="18"/>
                  <a:pt x="36" y="18"/>
                  <a:pt x="36" y="18"/>
                </a:cubicBezTo>
                <a:cubicBezTo>
                  <a:pt x="79" y="18"/>
                  <a:pt x="79" y="18"/>
                  <a:pt x="79" y="18"/>
                </a:cubicBezTo>
                <a:cubicBezTo>
                  <a:pt x="79" y="22"/>
                  <a:pt x="79" y="22"/>
                  <a:pt x="79" y="22"/>
                </a:cubicBezTo>
                <a:cubicBezTo>
                  <a:pt x="79" y="25"/>
                  <a:pt x="79" y="25"/>
                  <a:pt x="79" y="25"/>
                </a:cubicBezTo>
                <a:cubicBezTo>
                  <a:pt x="79" y="92"/>
                  <a:pt x="79" y="92"/>
                  <a:pt x="79" y="92"/>
                </a:cubicBezTo>
                <a:cubicBezTo>
                  <a:pt x="13" y="92"/>
                  <a:pt x="13" y="92"/>
                  <a:pt x="13" y="92"/>
                </a:cubicBezTo>
                <a:cubicBezTo>
                  <a:pt x="7" y="91"/>
                  <a:pt x="2" y="90"/>
                  <a:pt x="1" y="85"/>
                </a:cubicBezTo>
                <a:cubicBezTo>
                  <a:pt x="1" y="13"/>
                  <a:pt x="1" y="13"/>
                  <a:pt x="1" y="13"/>
                </a:cubicBezTo>
                <a:cubicBezTo>
                  <a:pt x="0" y="13"/>
                  <a:pt x="0" y="12"/>
                  <a:pt x="0" y="12"/>
                </a:cubicBezTo>
                <a:cubicBezTo>
                  <a:pt x="1" y="10"/>
                  <a:pt x="1" y="8"/>
                  <a:pt x="2" y="6"/>
                </a:cubicBezTo>
                <a:cubicBezTo>
                  <a:pt x="3" y="3"/>
                  <a:pt x="5" y="1"/>
                  <a:pt x="8" y="0"/>
                </a:cubicBezTo>
                <a:cubicBezTo>
                  <a:pt x="9" y="0"/>
                  <a:pt x="9" y="0"/>
                  <a:pt x="9" y="0"/>
                </a:cubicBezTo>
                <a:cubicBezTo>
                  <a:pt x="10" y="0"/>
                  <a:pt x="10" y="0"/>
                  <a:pt x="10" y="0"/>
                </a:cubicBezTo>
                <a:cubicBezTo>
                  <a:pt x="79" y="0"/>
                  <a:pt x="79" y="0"/>
                  <a:pt x="79" y="0"/>
                </a:cubicBezTo>
                <a:cubicBezTo>
                  <a:pt x="79" y="6"/>
                  <a:pt x="79" y="6"/>
                  <a:pt x="79" y="6"/>
                </a:cubicBezTo>
                <a:close/>
                <a:moveTo>
                  <a:pt x="12" y="16"/>
                </a:moveTo>
                <a:cubicBezTo>
                  <a:pt x="74" y="16"/>
                  <a:pt x="74" y="16"/>
                  <a:pt x="74" y="16"/>
                </a:cubicBezTo>
                <a:cubicBezTo>
                  <a:pt x="74" y="14"/>
                  <a:pt x="74" y="14"/>
                  <a:pt x="74" y="14"/>
                </a:cubicBezTo>
                <a:cubicBezTo>
                  <a:pt x="11" y="14"/>
                  <a:pt x="11" y="14"/>
                  <a:pt x="11" y="14"/>
                </a:cubicBezTo>
                <a:cubicBezTo>
                  <a:pt x="12" y="16"/>
                  <a:pt x="12" y="16"/>
                  <a:pt x="12" y="16"/>
                </a:cubicBezTo>
                <a:close/>
                <a:moveTo>
                  <a:pt x="11" y="12"/>
                </a:moveTo>
                <a:cubicBezTo>
                  <a:pt x="11" y="13"/>
                  <a:pt x="11" y="13"/>
                  <a:pt x="11" y="13"/>
                </a:cubicBezTo>
                <a:cubicBezTo>
                  <a:pt x="74" y="13"/>
                  <a:pt x="74" y="13"/>
                  <a:pt x="74" y="13"/>
                </a:cubicBezTo>
                <a:cubicBezTo>
                  <a:pt x="74" y="12"/>
                  <a:pt x="74" y="12"/>
                  <a:pt x="74" y="12"/>
                </a:cubicBezTo>
                <a:cubicBezTo>
                  <a:pt x="11" y="12"/>
                  <a:pt x="11" y="12"/>
                  <a:pt x="11" y="12"/>
                </a:cubicBezTo>
                <a:close/>
                <a:moveTo>
                  <a:pt x="12" y="9"/>
                </a:moveTo>
                <a:cubicBezTo>
                  <a:pt x="11" y="10"/>
                  <a:pt x="11" y="10"/>
                  <a:pt x="11" y="10"/>
                </a:cubicBezTo>
                <a:cubicBezTo>
                  <a:pt x="74" y="10"/>
                  <a:pt x="74" y="10"/>
                  <a:pt x="74" y="10"/>
                </a:cubicBezTo>
                <a:cubicBezTo>
                  <a:pt x="74" y="9"/>
                  <a:pt x="74" y="9"/>
                  <a:pt x="74" y="9"/>
                </a:cubicBezTo>
                <a:lnTo>
                  <a:pt x="12" y="9"/>
                </a:lnTo>
                <a:close/>
              </a:path>
            </a:pathLst>
          </a:custGeom>
          <a:solidFill>
            <a:schemeClr val="bg1"/>
          </a:solidFill>
          <a:ln>
            <a:noFill/>
          </a:ln>
        </p:spPr>
        <p:txBody>
          <a:bodyPr vert="horz" wrap="square" lIns="91440" tIns="45720" rIns="91440" bIns="45720" numCol="1" anchor="t" anchorCtr="0" compatLnSpc="1"/>
          <a:lstStyle/>
          <a:p>
            <a:endParaRPr lang="zh-CN" altLang="en-US"/>
          </a:p>
        </p:txBody>
      </p:sp>
      <p:sp>
        <p:nvSpPr>
          <p:cNvPr id="33" name="文本框 88"/>
          <p:cNvSpPr txBox="1"/>
          <p:nvPr/>
        </p:nvSpPr>
        <p:spPr>
          <a:xfrm>
            <a:off x="8109843" y="4437112"/>
            <a:ext cx="1944216" cy="932563"/>
          </a:xfrm>
          <a:prstGeom prst="rect">
            <a:avLst/>
          </a:prstGeom>
          <a:noFill/>
        </p:spPr>
        <p:txBody>
          <a:bodyPr wrap="square" rtlCol="0">
            <a:spAutoFit/>
          </a:bodyPr>
          <a:lstStyle>
            <a:defPPr>
              <a:defRPr lang="zh-CN"/>
            </a:defPPr>
            <a:lvl1pPr algn="r">
              <a:lnSpc>
                <a:spcPct val="150000"/>
              </a:lnSpc>
              <a:defRPr sz="1400">
                <a:solidFill>
                  <a:schemeClr val="bg1">
                    <a:lumMod val="85000"/>
                  </a:schemeClr>
                </a:solidFill>
                <a:latin typeface="微软雅黑" panose="020B0503020204020204" pitchFamily="34" charset="-122"/>
                <a:ea typeface="微软雅黑" panose="020B0503020204020204" pitchFamily="34" charset="-122"/>
              </a:defRPr>
            </a:lvl1pPr>
          </a:lstStyle>
          <a:p>
            <a:pPr algn="just">
              <a:lnSpc>
                <a:spcPct val="130000"/>
              </a:lnSpc>
            </a:pPr>
            <a:r>
              <a:rPr lang="zh-CN" altLang="en-US" dirty="0">
                <a:solidFill>
                  <a:schemeClr val="accent3"/>
                </a:solidFill>
                <a:cs typeface="+mn-ea"/>
                <a:sym typeface="+mn-lt"/>
              </a:rPr>
              <a:t>点击此处输入具体内容</a:t>
            </a:r>
            <a:r>
              <a:rPr lang="en-US" altLang="zh-CN" dirty="0">
                <a:solidFill>
                  <a:schemeClr val="accent3"/>
                </a:solidFill>
                <a:cs typeface="+mn-ea"/>
                <a:sym typeface="+mn-lt"/>
              </a:rPr>
              <a:t>,</a:t>
            </a:r>
            <a:r>
              <a:rPr lang="zh-CN" altLang="en-US" dirty="0">
                <a:solidFill>
                  <a:schemeClr val="accent3"/>
                </a:solidFill>
              </a:rPr>
              <a:t>听风吹雨</a:t>
            </a:r>
            <a:r>
              <a:rPr lang="en-US" altLang="zh-CN" dirty="0">
                <a:solidFill>
                  <a:schemeClr val="accent3"/>
                </a:solidFill>
              </a:rPr>
              <a:t>,</a:t>
            </a:r>
            <a:r>
              <a:rPr lang="zh-CN" altLang="en-US" dirty="0">
                <a:solidFill>
                  <a:schemeClr val="accent3"/>
                </a:solidFill>
              </a:rPr>
              <a:t>为您的演讲加分添彩</a:t>
            </a:r>
            <a:r>
              <a:rPr lang="en-US" altLang="zh-CN" dirty="0">
                <a:solidFill>
                  <a:schemeClr val="accent3"/>
                </a:solidFill>
              </a:rPr>
              <a:t>!</a:t>
            </a:r>
            <a:endParaRPr lang="zh-CN" altLang="en-US" dirty="0">
              <a:solidFill>
                <a:schemeClr val="accent3"/>
              </a:solidFill>
            </a:endParaRPr>
          </a:p>
        </p:txBody>
      </p:sp>
      <p:sp>
        <p:nvSpPr>
          <p:cNvPr id="34" name="TextBox 81"/>
          <p:cNvSpPr txBox="1"/>
          <p:nvPr/>
        </p:nvSpPr>
        <p:spPr>
          <a:xfrm>
            <a:off x="8397875" y="3759423"/>
            <a:ext cx="1368151" cy="400110"/>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添加标题</a:t>
            </a:r>
          </a:p>
        </p:txBody>
      </p:sp>
      <p:sp>
        <p:nvSpPr>
          <p:cNvPr id="35" name="TextBox 17"/>
          <p:cNvSpPr txBox="1"/>
          <p:nvPr/>
        </p:nvSpPr>
        <p:spPr>
          <a:xfrm>
            <a:off x="1096583" y="236449"/>
            <a:ext cx="1620957" cy="523220"/>
          </a:xfrm>
          <a:prstGeom prst="rect">
            <a:avLst/>
          </a:prstGeom>
          <a:noFill/>
        </p:spPr>
        <p:txBody>
          <a:bodyPr wrap="none" rtlCol="0">
            <a:spAutoFit/>
          </a:bodyPr>
          <a:lstStyle/>
          <a:p>
            <a:r>
              <a:rPr lang="zh-CN" altLang="en-US" sz="2800" b="1" dirty="0">
                <a:solidFill>
                  <a:srgbClr val="7B77FF"/>
                </a:solidFill>
                <a:latin typeface="微软雅黑" panose="020B0503020204020204" pitchFamily="34" charset="-122"/>
                <a:ea typeface="微软雅黑" panose="020B0503020204020204" pitchFamily="34" charset="-122"/>
                <a:sym typeface="+mn-lt"/>
              </a:rPr>
              <a:t>产业概况</a:t>
            </a:r>
          </a:p>
        </p:txBody>
      </p:sp>
      <p:sp>
        <p:nvSpPr>
          <p:cNvPr id="37" name="任意多边形: 形状 36"/>
          <p:cNvSpPr/>
          <p:nvPr/>
        </p:nvSpPr>
        <p:spPr>
          <a:xfrm rot="6873902">
            <a:off x="350857" y="166657"/>
            <a:ext cx="636191" cy="662805"/>
          </a:xfrm>
          <a:custGeom>
            <a:avLst/>
            <a:gdLst>
              <a:gd name="connsiteX0" fmla="*/ 613277 w 3866328"/>
              <a:gd name="connsiteY0" fmla="*/ 140207 h 4172679"/>
              <a:gd name="connsiteX1" fmla="*/ 2546080 w 3866328"/>
              <a:gd name="connsiteY1" fmla="*/ 399531 h 4172679"/>
              <a:gd name="connsiteX2" fmla="*/ 3805207 w 3866328"/>
              <a:gd name="connsiteY2" fmla="*/ 1545372 h 4172679"/>
              <a:gd name="connsiteX3" fmla="*/ 3807012 w 3866328"/>
              <a:gd name="connsiteY3" fmla="*/ 1550368 h 4172679"/>
              <a:gd name="connsiteX4" fmla="*/ 3829988 w 3866328"/>
              <a:gd name="connsiteY4" fmla="*/ 1589517 h 4172679"/>
              <a:gd name="connsiteX5" fmla="*/ 3865844 w 3866328"/>
              <a:gd name="connsiteY5" fmla="*/ 1770949 h 4172679"/>
              <a:gd name="connsiteX6" fmla="*/ 3864378 w 3866328"/>
              <a:gd name="connsiteY6" fmla="*/ 1791606 h 4172679"/>
              <a:gd name="connsiteX7" fmla="*/ 3866328 w 3866328"/>
              <a:gd name="connsiteY7" fmla="*/ 1834775 h 4172679"/>
              <a:gd name="connsiteX8" fmla="*/ 3853401 w 3866328"/>
              <a:gd name="connsiteY8" fmla="*/ 1920995 h 4172679"/>
              <a:gd name="connsiteX9" fmla="*/ 3843093 w 3866328"/>
              <a:gd name="connsiteY9" fmla="*/ 1947820 h 4172679"/>
              <a:gd name="connsiteX10" fmla="*/ 3834969 w 3866328"/>
              <a:gd name="connsiteY10" fmla="*/ 1986353 h 4172679"/>
              <a:gd name="connsiteX11" fmla="*/ 2672420 w 3866328"/>
              <a:gd name="connsiteY11" fmla="*/ 3433435 h 4172679"/>
              <a:gd name="connsiteX12" fmla="*/ 856034 w 3866328"/>
              <a:gd name="connsiteY12" fmla="*/ 4165915 h 4172679"/>
              <a:gd name="connsiteX13" fmla="*/ 774152 w 3866328"/>
              <a:gd name="connsiteY13" fmla="*/ 4149628 h 4172679"/>
              <a:gd name="connsiteX14" fmla="*/ 763689 w 3866328"/>
              <a:gd name="connsiteY14" fmla="*/ 4148356 h 4172679"/>
              <a:gd name="connsiteX15" fmla="*/ 758900 w 3866328"/>
              <a:gd name="connsiteY15" fmla="*/ 4146595 h 4172679"/>
              <a:gd name="connsiteX16" fmla="*/ 753837 w 3866328"/>
              <a:gd name="connsiteY16" fmla="*/ 4145587 h 4172679"/>
              <a:gd name="connsiteX17" fmla="*/ 691610 w 3866328"/>
              <a:gd name="connsiteY17" fmla="*/ 4121853 h 4172679"/>
              <a:gd name="connsiteX18" fmla="*/ 679226 w 3866328"/>
              <a:gd name="connsiteY18" fmla="*/ 4117300 h 4172679"/>
              <a:gd name="connsiteX19" fmla="*/ 678511 w 3866328"/>
              <a:gd name="connsiteY19" fmla="*/ 4116857 h 4172679"/>
              <a:gd name="connsiteX20" fmla="*/ 664236 w 3866328"/>
              <a:gd name="connsiteY20" fmla="*/ 4111412 h 4172679"/>
              <a:gd name="connsiteX21" fmla="*/ 588310 w 3866328"/>
              <a:gd name="connsiteY21" fmla="*/ 4063104 h 4172679"/>
              <a:gd name="connsiteX22" fmla="*/ 556369 w 3866328"/>
              <a:gd name="connsiteY22" fmla="*/ 4030352 h 4172679"/>
              <a:gd name="connsiteX23" fmla="*/ 519547 w 3866328"/>
              <a:gd name="connsiteY23" fmla="*/ 3997884 h 4172679"/>
              <a:gd name="connsiteX24" fmla="*/ 0 w 3866328"/>
              <a:gd name="connsiteY24" fmla="*/ 2109537 h 4172679"/>
              <a:gd name="connsiteX25" fmla="*/ 597702 w 3866328"/>
              <a:gd name="connsiteY25" fmla="*/ 152275 h 4172679"/>
              <a:gd name="connsiteX26" fmla="*/ 605929 w 3866328"/>
              <a:gd name="connsiteY26" fmla="*/ 147179 h 4172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66328" h="4172679">
                <a:moveTo>
                  <a:pt x="613277" y="140207"/>
                </a:moveTo>
                <a:cubicBezTo>
                  <a:pt x="942882" y="-114697"/>
                  <a:pt x="1743763" y="-18409"/>
                  <a:pt x="2546080" y="399531"/>
                </a:cubicBezTo>
                <a:cubicBezTo>
                  <a:pt x="3176472" y="727912"/>
                  <a:pt x="3643634" y="1169373"/>
                  <a:pt x="3805207" y="1545372"/>
                </a:cubicBezTo>
                <a:lnTo>
                  <a:pt x="3807012" y="1550368"/>
                </a:lnTo>
                <a:lnTo>
                  <a:pt x="3829988" y="1589517"/>
                </a:lnTo>
                <a:cubicBezTo>
                  <a:pt x="3853560" y="1643474"/>
                  <a:pt x="3865262" y="1704381"/>
                  <a:pt x="3865844" y="1770949"/>
                </a:cubicBezTo>
                <a:lnTo>
                  <a:pt x="3864378" y="1791606"/>
                </a:lnTo>
                <a:lnTo>
                  <a:pt x="3866328" y="1834775"/>
                </a:lnTo>
                <a:cubicBezTo>
                  <a:pt x="3864901" y="1864503"/>
                  <a:pt x="3860627" y="1893288"/>
                  <a:pt x="3853401" y="1920995"/>
                </a:cubicBezTo>
                <a:lnTo>
                  <a:pt x="3843093" y="1947820"/>
                </a:lnTo>
                <a:lnTo>
                  <a:pt x="3834969" y="1986353"/>
                </a:lnTo>
                <a:cubicBezTo>
                  <a:pt x="3719934" y="2407688"/>
                  <a:pt x="3291040" y="2961393"/>
                  <a:pt x="2672420" y="3433435"/>
                </a:cubicBezTo>
                <a:cubicBezTo>
                  <a:pt x="1997562" y="3948390"/>
                  <a:pt x="1288580" y="4219908"/>
                  <a:pt x="856034" y="4165915"/>
                </a:cubicBezTo>
                <a:lnTo>
                  <a:pt x="774152" y="4149628"/>
                </a:lnTo>
                <a:lnTo>
                  <a:pt x="763689" y="4148356"/>
                </a:lnTo>
                <a:lnTo>
                  <a:pt x="758900" y="4146595"/>
                </a:lnTo>
                <a:lnTo>
                  <a:pt x="753837" y="4145587"/>
                </a:lnTo>
                <a:lnTo>
                  <a:pt x="691610" y="4121853"/>
                </a:lnTo>
                <a:lnTo>
                  <a:pt x="679226" y="4117300"/>
                </a:lnTo>
                <a:lnTo>
                  <a:pt x="678511" y="4116857"/>
                </a:lnTo>
                <a:lnTo>
                  <a:pt x="664236" y="4111412"/>
                </a:lnTo>
                <a:cubicBezTo>
                  <a:pt x="636588" y="4097681"/>
                  <a:pt x="611219" y="4081594"/>
                  <a:pt x="588310" y="4063104"/>
                </a:cubicBezTo>
                <a:lnTo>
                  <a:pt x="556369" y="4030352"/>
                </a:lnTo>
                <a:lnTo>
                  <a:pt x="519547" y="3997884"/>
                </a:lnTo>
                <a:cubicBezTo>
                  <a:pt x="214231" y="3686768"/>
                  <a:pt x="0" y="2958426"/>
                  <a:pt x="0" y="2109537"/>
                </a:cubicBezTo>
                <a:cubicBezTo>
                  <a:pt x="0" y="1189907"/>
                  <a:pt x="251424" y="411752"/>
                  <a:pt x="597702" y="152275"/>
                </a:cubicBezTo>
                <a:lnTo>
                  <a:pt x="605929" y="147179"/>
                </a:lnTo>
                <a:close/>
              </a:path>
            </a:pathLst>
          </a:custGeom>
          <a:gradFill>
            <a:gsLst>
              <a:gs pos="97000">
                <a:srgbClr val="857EFF"/>
              </a:gs>
              <a:gs pos="1770">
                <a:srgbClr val="DEDEFF"/>
              </a:gs>
              <a:gs pos="44000">
                <a:srgbClr val="7CBEE0"/>
              </a:gs>
            </a:gsLst>
            <a:lin ang="2400000" scaled="0"/>
          </a:gradFill>
          <a:ln>
            <a:noFill/>
          </a:ln>
          <a:effectLst>
            <a:outerShdw blurRad="762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afterEffect" p14:presetBounceEnd="58000">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14:bounceEnd="58000">
                                          <p:cBhvr additive="base">
                                            <p:cTn id="7" dur="500" fill="hold"/>
                                            <p:tgtEl>
                                              <p:spTgt spid="23"/>
                                            </p:tgtEl>
                                            <p:attrNameLst>
                                              <p:attrName>ppt_x</p:attrName>
                                            </p:attrNameLst>
                                          </p:cBhvr>
                                          <p:tavLst>
                                            <p:tav tm="0">
                                              <p:val>
                                                <p:strVal val="0-#ppt_w/2"/>
                                              </p:val>
                                            </p:tav>
                                            <p:tav tm="100000">
                                              <p:val>
                                                <p:strVal val="#ppt_x"/>
                                              </p:val>
                                            </p:tav>
                                          </p:tavLst>
                                        </p:anim>
                                        <p:anim calcmode="lin" valueType="num" p14:bounceEnd="58000">
                                          <p:cBhvr additive="base">
                                            <p:cTn id="8" dur="500" fill="hold"/>
                                            <p:tgtEl>
                                              <p:spTgt spid="23"/>
                                            </p:tgtEl>
                                            <p:attrNameLst>
                                              <p:attrName>ppt_y</p:attrName>
                                            </p:attrNameLst>
                                          </p:cBhvr>
                                          <p:tavLst>
                                            <p:tav tm="0">
                                              <p:val>
                                                <p:strVal val="1+#ppt_h/2"/>
                                              </p:val>
                                            </p:tav>
                                            <p:tav tm="100000">
                                              <p:val>
                                                <p:strVal val="#ppt_y"/>
                                              </p:val>
                                            </p:tav>
                                          </p:tavLst>
                                        </p:anim>
                                      </p:childTnLst>
                                    </p:cTn>
                                  </p:par>
                                  <p:par>
                                    <p:cTn id="9" presetID="2" presetClass="entr" presetSubtype="12" fill="hold" grpId="0" nodeType="withEffect" p14:presetBounceEnd="58000">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14:bounceEnd="58000">
                                          <p:cBhvr additive="base">
                                            <p:cTn id="11" dur="500" fill="hold"/>
                                            <p:tgtEl>
                                              <p:spTgt spid="24"/>
                                            </p:tgtEl>
                                            <p:attrNameLst>
                                              <p:attrName>ppt_x</p:attrName>
                                            </p:attrNameLst>
                                          </p:cBhvr>
                                          <p:tavLst>
                                            <p:tav tm="0">
                                              <p:val>
                                                <p:strVal val="0-#ppt_w/2"/>
                                              </p:val>
                                            </p:tav>
                                            <p:tav tm="100000">
                                              <p:val>
                                                <p:strVal val="#ppt_x"/>
                                              </p:val>
                                            </p:tav>
                                          </p:tavLst>
                                        </p:anim>
                                        <p:anim calcmode="lin" valueType="num" p14:bounceEnd="58000">
                                          <p:cBhvr additive="base">
                                            <p:cTn id="12" dur="500" fill="hold"/>
                                            <p:tgtEl>
                                              <p:spTgt spid="24"/>
                                            </p:tgtEl>
                                            <p:attrNameLst>
                                              <p:attrName>ppt_y</p:attrName>
                                            </p:attrNameLst>
                                          </p:cBhvr>
                                          <p:tavLst>
                                            <p:tav tm="0">
                                              <p:val>
                                                <p:strVal val="1+#ppt_h/2"/>
                                              </p:val>
                                            </p:tav>
                                            <p:tav tm="100000">
                                              <p:val>
                                                <p:strVal val="#ppt_y"/>
                                              </p:val>
                                            </p:tav>
                                          </p:tavLst>
                                        </p:anim>
                                      </p:childTnLst>
                                    </p:cTn>
                                  </p:par>
                                  <p:par>
                                    <p:cTn id="13" presetID="2" presetClass="entr" presetSubtype="12" fill="hold" nodeType="withEffect" p14:presetBounceEnd="58000">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14:bounceEnd="58000">
                                          <p:cBhvr additive="base">
                                            <p:cTn id="15" dur="500" fill="hold"/>
                                            <p:tgtEl>
                                              <p:spTgt spid="17"/>
                                            </p:tgtEl>
                                            <p:attrNameLst>
                                              <p:attrName>ppt_x</p:attrName>
                                            </p:attrNameLst>
                                          </p:cBhvr>
                                          <p:tavLst>
                                            <p:tav tm="0">
                                              <p:val>
                                                <p:strVal val="0-#ppt_w/2"/>
                                              </p:val>
                                            </p:tav>
                                            <p:tav tm="100000">
                                              <p:val>
                                                <p:strVal val="#ppt_x"/>
                                              </p:val>
                                            </p:tav>
                                          </p:tavLst>
                                        </p:anim>
                                        <p:anim calcmode="lin" valueType="num" p14:bounceEnd="58000">
                                          <p:cBhvr additive="base">
                                            <p:cTn id="16" dur="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12" fill="hold" grpId="0" nodeType="withEffect" p14:presetBounceEnd="58000">
                                      <p:stCondLst>
                                        <p:cond delay="0"/>
                                      </p:stCondLst>
                                      <p:childTnLst>
                                        <p:set>
                                          <p:cBhvr>
                                            <p:cTn id="18" dur="1" fill="hold">
                                              <p:stCondLst>
                                                <p:cond delay="0"/>
                                              </p:stCondLst>
                                            </p:cTn>
                                            <p:tgtEl>
                                              <p:spTgt spid="25"/>
                                            </p:tgtEl>
                                            <p:attrNameLst>
                                              <p:attrName>style.visibility</p:attrName>
                                            </p:attrNameLst>
                                          </p:cBhvr>
                                          <p:to>
                                            <p:strVal val="visible"/>
                                          </p:to>
                                        </p:set>
                                        <p:anim calcmode="lin" valueType="num" p14:bounceEnd="58000">
                                          <p:cBhvr additive="base">
                                            <p:cTn id="19" dur="500" fill="hold"/>
                                            <p:tgtEl>
                                              <p:spTgt spid="25"/>
                                            </p:tgtEl>
                                            <p:attrNameLst>
                                              <p:attrName>ppt_x</p:attrName>
                                            </p:attrNameLst>
                                          </p:cBhvr>
                                          <p:tavLst>
                                            <p:tav tm="0">
                                              <p:val>
                                                <p:strVal val="0-#ppt_w/2"/>
                                              </p:val>
                                            </p:tav>
                                            <p:tav tm="100000">
                                              <p:val>
                                                <p:strVal val="#ppt_x"/>
                                              </p:val>
                                            </p:tav>
                                          </p:tavLst>
                                        </p:anim>
                                        <p:anim calcmode="lin" valueType="num" p14:bounceEnd="58000">
                                          <p:cBhvr additive="base">
                                            <p:cTn id="20" dur="500" fill="hold"/>
                                            <p:tgtEl>
                                              <p:spTgt spid="25"/>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 presetClass="entr" presetSubtype="12" fill="hold" grpId="0" nodeType="afterEffect" p14:presetBounceEnd="58000">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14:bounceEnd="58000">
                                          <p:cBhvr additive="base">
                                            <p:cTn id="24" dur="500" fill="hold"/>
                                            <p:tgtEl>
                                              <p:spTgt spid="15"/>
                                            </p:tgtEl>
                                            <p:attrNameLst>
                                              <p:attrName>ppt_x</p:attrName>
                                            </p:attrNameLst>
                                          </p:cBhvr>
                                          <p:tavLst>
                                            <p:tav tm="0">
                                              <p:val>
                                                <p:strVal val="0-#ppt_w/2"/>
                                              </p:val>
                                            </p:tav>
                                            <p:tav tm="100000">
                                              <p:val>
                                                <p:strVal val="#ppt_x"/>
                                              </p:val>
                                            </p:tav>
                                          </p:tavLst>
                                        </p:anim>
                                        <p:anim calcmode="lin" valueType="num" p14:bounceEnd="58000">
                                          <p:cBhvr additive="base">
                                            <p:cTn id="25" dur="500" fill="hold"/>
                                            <p:tgtEl>
                                              <p:spTgt spid="15"/>
                                            </p:tgtEl>
                                            <p:attrNameLst>
                                              <p:attrName>ppt_y</p:attrName>
                                            </p:attrNameLst>
                                          </p:cBhvr>
                                          <p:tavLst>
                                            <p:tav tm="0">
                                              <p:val>
                                                <p:strVal val="1+#ppt_h/2"/>
                                              </p:val>
                                            </p:tav>
                                            <p:tav tm="100000">
                                              <p:val>
                                                <p:strVal val="#ppt_y"/>
                                              </p:val>
                                            </p:tav>
                                          </p:tavLst>
                                        </p:anim>
                                      </p:childTnLst>
                                    </p:cTn>
                                  </p:par>
                                  <p:par>
                                    <p:cTn id="26" presetID="2" presetClass="entr" presetSubtype="12" fill="hold" grpId="0" nodeType="withEffect" p14:presetBounceEnd="58000">
                                      <p:stCondLst>
                                        <p:cond delay="0"/>
                                      </p:stCondLst>
                                      <p:childTnLst>
                                        <p:set>
                                          <p:cBhvr>
                                            <p:cTn id="27" dur="1" fill="hold">
                                              <p:stCondLst>
                                                <p:cond delay="0"/>
                                              </p:stCondLst>
                                            </p:cTn>
                                            <p:tgtEl>
                                              <p:spTgt spid="16"/>
                                            </p:tgtEl>
                                            <p:attrNameLst>
                                              <p:attrName>style.visibility</p:attrName>
                                            </p:attrNameLst>
                                          </p:cBhvr>
                                          <p:to>
                                            <p:strVal val="visible"/>
                                          </p:to>
                                        </p:set>
                                        <p:anim calcmode="lin" valueType="num" p14:bounceEnd="58000">
                                          <p:cBhvr additive="base">
                                            <p:cTn id="28" dur="500" fill="hold"/>
                                            <p:tgtEl>
                                              <p:spTgt spid="16"/>
                                            </p:tgtEl>
                                            <p:attrNameLst>
                                              <p:attrName>ppt_x</p:attrName>
                                            </p:attrNameLst>
                                          </p:cBhvr>
                                          <p:tavLst>
                                            <p:tav tm="0">
                                              <p:val>
                                                <p:strVal val="0-#ppt_w/2"/>
                                              </p:val>
                                            </p:tav>
                                            <p:tav tm="100000">
                                              <p:val>
                                                <p:strVal val="#ppt_x"/>
                                              </p:val>
                                            </p:tav>
                                          </p:tavLst>
                                        </p:anim>
                                        <p:anim calcmode="lin" valueType="num" p14:bounceEnd="58000">
                                          <p:cBhvr additive="base">
                                            <p:cTn id="29" dur="500" fill="hold"/>
                                            <p:tgtEl>
                                              <p:spTgt spid="16"/>
                                            </p:tgtEl>
                                            <p:attrNameLst>
                                              <p:attrName>ppt_y</p:attrName>
                                            </p:attrNameLst>
                                          </p:cBhvr>
                                          <p:tavLst>
                                            <p:tav tm="0">
                                              <p:val>
                                                <p:strVal val="1+#ppt_h/2"/>
                                              </p:val>
                                            </p:tav>
                                            <p:tav tm="100000">
                                              <p:val>
                                                <p:strVal val="#ppt_y"/>
                                              </p:val>
                                            </p:tav>
                                          </p:tavLst>
                                        </p:anim>
                                      </p:childTnLst>
                                    </p:cTn>
                                  </p:par>
                                  <p:par>
                                    <p:cTn id="30" presetID="2" presetClass="entr" presetSubtype="12" fill="hold" nodeType="withEffect" p14:presetBounceEnd="58000">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14:bounceEnd="58000">
                                          <p:cBhvr additive="base">
                                            <p:cTn id="32" dur="500" fill="hold"/>
                                            <p:tgtEl>
                                              <p:spTgt spid="8"/>
                                            </p:tgtEl>
                                            <p:attrNameLst>
                                              <p:attrName>ppt_x</p:attrName>
                                            </p:attrNameLst>
                                          </p:cBhvr>
                                          <p:tavLst>
                                            <p:tav tm="0">
                                              <p:val>
                                                <p:strVal val="0-#ppt_w/2"/>
                                              </p:val>
                                            </p:tav>
                                            <p:tav tm="100000">
                                              <p:val>
                                                <p:strVal val="#ppt_x"/>
                                              </p:val>
                                            </p:tav>
                                          </p:tavLst>
                                        </p:anim>
                                        <p:anim calcmode="lin" valueType="num" p14:bounceEnd="58000">
                                          <p:cBhvr additive="base">
                                            <p:cTn id="33" dur="500" fill="hold"/>
                                            <p:tgtEl>
                                              <p:spTgt spid="8"/>
                                            </p:tgtEl>
                                            <p:attrNameLst>
                                              <p:attrName>ppt_y</p:attrName>
                                            </p:attrNameLst>
                                          </p:cBhvr>
                                          <p:tavLst>
                                            <p:tav tm="0">
                                              <p:val>
                                                <p:strVal val="1+#ppt_h/2"/>
                                              </p:val>
                                            </p:tav>
                                            <p:tav tm="100000">
                                              <p:val>
                                                <p:strVal val="#ppt_y"/>
                                              </p:val>
                                            </p:tav>
                                          </p:tavLst>
                                        </p:anim>
                                      </p:childTnLst>
                                    </p:cTn>
                                  </p:par>
                                  <p:par>
                                    <p:cTn id="34" presetID="2" presetClass="entr" presetSubtype="12" fill="hold" grpId="0" nodeType="withEffect" p14:presetBounceEnd="58000">
                                      <p:stCondLst>
                                        <p:cond delay="0"/>
                                      </p:stCondLst>
                                      <p:childTnLst>
                                        <p:set>
                                          <p:cBhvr>
                                            <p:cTn id="35" dur="1" fill="hold">
                                              <p:stCondLst>
                                                <p:cond delay="0"/>
                                              </p:stCondLst>
                                            </p:cTn>
                                            <p:tgtEl>
                                              <p:spTgt spid="14"/>
                                            </p:tgtEl>
                                            <p:attrNameLst>
                                              <p:attrName>style.visibility</p:attrName>
                                            </p:attrNameLst>
                                          </p:cBhvr>
                                          <p:to>
                                            <p:strVal val="visible"/>
                                          </p:to>
                                        </p:set>
                                        <p:anim calcmode="lin" valueType="num" p14:bounceEnd="58000">
                                          <p:cBhvr additive="base">
                                            <p:cTn id="36" dur="500" fill="hold"/>
                                            <p:tgtEl>
                                              <p:spTgt spid="14"/>
                                            </p:tgtEl>
                                            <p:attrNameLst>
                                              <p:attrName>ppt_x</p:attrName>
                                            </p:attrNameLst>
                                          </p:cBhvr>
                                          <p:tavLst>
                                            <p:tav tm="0">
                                              <p:val>
                                                <p:strVal val="0-#ppt_w/2"/>
                                              </p:val>
                                            </p:tav>
                                            <p:tav tm="100000">
                                              <p:val>
                                                <p:strVal val="#ppt_x"/>
                                              </p:val>
                                            </p:tav>
                                          </p:tavLst>
                                        </p:anim>
                                        <p:anim calcmode="lin" valueType="num" p14:bounceEnd="58000">
                                          <p:cBhvr additive="base">
                                            <p:cTn id="37" dur="500" fill="hold"/>
                                            <p:tgtEl>
                                              <p:spTgt spid="14"/>
                                            </p:tgtEl>
                                            <p:attrNameLst>
                                              <p:attrName>ppt_y</p:attrName>
                                            </p:attrNameLst>
                                          </p:cBhvr>
                                          <p:tavLst>
                                            <p:tav tm="0">
                                              <p:val>
                                                <p:strVal val="1+#ppt_h/2"/>
                                              </p:val>
                                            </p:tav>
                                            <p:tav tm="100000">
                                              <p:val>
                                                <p:strVal val="#ppt_y"/>
                                              </p:val>
                                            </p:tav>
                                          </p:tavLst>
                                        </p:anim>
                                      </p:childTnLst>
                                    </p:cTn>
                                  </p:par>
                                </p:childTnLst>
                              </p:cTn>
                            </p:par>
                            <p:par>
                              <p:cTn id="38" fill="hold">
                                <p:stCondLst>
                                  <p:cond delay="1000"/>
                                </p:stCondLst>
                                <p:childTnLst>
                                  <p:par>
                                    <p:cTn id="39" presetID="2" presetClass="entr" presetSubtype="12" fill="hold" grpId="0" nodeType="afterEffect" p14:presetBounceEnd="58000">
                                      <p:stCondLst>
                                        <p:cond delay="0"/>
                                      </p:stCondLst>
                                      <p:childTnLst>
                                        <p:set>
                                          <p:cBhvr>
                                            <p:cTn id="40" dur="1" fill="hold">
                                              <p:stCondLst>
                                                <p:cond delay="0"/>
                                              </p:stCondLst>
                                            </p:cTn>
                                            <p:tgtEl>
                                              <p:spTgt spid="33"/>
                                            </p:tgtEl>
                                            <p:attrNameLst>
                                              <p:attrName>style.visibility</p:attrName>
                                            </p:attrNameLst>
                                          </p:cBhvr>
                                          <p:to>
                                            <p:strVal val="visible"/>
                                          </p:to>
                                        </p:set>
                                        <p:anim calcmode="lin" valueType="num" p14:bounceEnd="58000">
                                          <p:cBhvr additive="base">
                                            <p:cTn id="41" dur="500" fill="hold"/>
                                            <p:tgtEl>
                                              <p:spTgt spid="33"/>
                                            </p:tgtEl>
                                            <p:attrNameLst>
                                              <p:attrName>ppt_x</p:attrName>
                                            </p:attrNameLst>
                                          </p:cBhvr>
                                          <p:tavLst>
                                            <p:tav tm="0">
                                              <p:val>
                                                <p:strVal val="0-#ppt_w/2"/>
                                              </p:val>
                                            </p:tav>
                                            <p:tav tm="100000">
                                              <p:val>
                                                <p:strVal val="#ppt_x"/>
                                              </p:val>
                                            </p:tav>
                                          </p:tavLst>
                                        </p:anim>
                                        <p:anim calcmode="lin" valueType="num" p14:bounceEnd="58000">
                                          <p:cBhvr additive="base">
                                            <p:cTn id="42" dur="500" fill="hold"/>
                                            <p:tgtEl>
                                              <p:spTgt spid="33"/>
                                            </p:tgtEl>
                                            <p:attrNameLst>
                                              <p:attrName>ppt_y</p:attrName>
                                            </p:attrNameLst>
                                          </p:cBhvr>
                                          <p:tavLst>
                                            <p:tav tm="0">
                                              <p:val>
                                                <p:strVal val="1+#ppt_h/2"/>
                                              </p:val>
                                            </p:tav>
                                            <p:tav tm="100000">
                                              <p:val>
                                                <p:strVal val="#ppt_y"/>
                                              </p:val>
                                            </p:tav>
                                          </p:tavLst>
                                        </p:anim>
                                      </p:childTnLst>
                                    </p:cTn>
                                  </p:par>
                                  <p:par>
                                    <p:cTn id="43" presetID="2" presetClass="entr" presetSubtype="12" fill="hold" grpId="0" nodeType="withEffect" p14:presetBounceEnd="58000">
                                      <p:stCondLst>
                                        <p:cond delay="0"/>
                                      </p:stCondLst>
                                      <p:childTnLst>
                                        <p:set>
                                          <p:cBhvr>
                                            <p:cTn id="44" dur="1" fill="hold">
                                              <p:stCondLst>
                                                <p:cond delay="0"/>
                                              </p:stCondLst>
                                            </p:cTn>
                                            <p:tgtEl>
                                              <p:spTgt spid="34"/>
                                            </p:tgtEl>
                                            <p:attrNameLst>
                                              <p:attrName>style.visibility</p:attrName>
                                            </p:attrNameLst>
                                          </p:cBhvr>
                                          <p:to>
                                            <p:strVal val="visible"/>
                                          </p:to>
                                        </p:set>
                                        <p:anim calcmode="lin" valueType="num" p14:bounceEnd="58000">
                                          <p:cBhvr additive="base">
                                            <p:cTn id="45" dur="500" fill="hold"/>
                                            <p:tgtEl>
                                              <p:spTgt spid="34"/>
                                            </p:tgtEl>
                                            <p:attrNameLst>
                                              <p:attrName>ppt_x</p:attrName>
                                            </p:attrNameLst>
                                          </p:cBhvr>
                                          <p:tavLst>
                                            <p:tav tm="0">
                                              <p:val>
                                                <p:strVal val="0-#ppt_w/2"/>
                                              </p:val>
                                            </p:tav>
                                            <p:tav tm="100000">
                                              <p:val>
                                                <p:strVal val="#ppt_x"/>
                                              </p:val>
                                            </p:tav>
                                          </p:tavLst>
                                        </p:anim>
                                        <p:anim calcmode="lin" valueType="num" p14:bounceEnd="58000">
                                          <p:cBhvr additive="base">
                                            <p:cTn id="46" dur="500" fill="hold"/>
                                            <p:tgtEl>
                                              <p:spTgt spid="34"/>
                                            </p:tgtEl>
                                            <p:attrNameLst>
                                              <p:attrName>ppt_y</p:attrName>
                                            </p:attrNameLst>
                                          </p:cBhvr>
                                          <p:tavLst>
                                            <p:tav tm="0">
                                              <p:val>
                                                <p:strVal val="1+#ppt_h/2"/>
                                              </p:val>
                                            </p:tav>
                                            <p:tav tm="100000">
                                              <p:val>
                                                <p:strVal val="#ppt_y"/>
                                              </p:val>
                                            </p:tav>
                                          </p:tavLst>
                                        </p:anim>
                                      </p:childTnLst>
                                    </p:cTn>
                                  </p:par>
                                  <p:par>
                                    <p:cTn id="47" presetID="2" presetClass="entr" presetSubtype="12" fill="hold" nodeType="withEffect" p14:presetBounceEnd="58000">
                                      <p:stCondLst>
                                        <p:cond delay="0"/>
                                      </p:stCondLst>
                                      <p:childTnLst>
                                        <p:set>
                                          <p:cBhvr>
                                            <p:cTn id="48" dur="1" fill="hold">
                                              <p:stCondLst>
                                                <p:cond delay="0"/>
                                              </p:stCondLst>
                                            </p:cTn>
                                            <p:tgtEl>
                                              <p:spTgt spid="26"/>
                                            </p:tgtEl>
                                            <p:attrNameLst>
                                              <p:attrName>style.visibility</p:attrName>
                                            </p:attrNameLst>
                                          </p:cBhvr>
                                          <p:to>
                                            <p:strVal val="visible"/>
                                          </p:to>
                                        </p:set>
                                        <p:anim calcmode="lin" valueType="num" p14:bounceEnd="58000">
                                          <p:cBhvr additive="base">
                                            <p:cTn id="49" dur="500" fill="hold"/>
                                            <p:tgtEl>
                                              <p:spTgt spid="26"/>
                                            </p:tgtEl>
                                            <p:attrNameLst>
                                              <p:attrName>ppt_x</p:attrName>
                                            </p:attrNameLst>
                                          </p:cBhvr>
                                          <p:tavLst>
                                            <p:tav tm="0">
                                              <p:val>
                                                <p:strVal val="0-#ppt_w/2"/>
                                              </p:val>
                                            </p:tav>
                                            <p:tav tm="100000">
                                              <p:val>
                                                <p:strVal val="#ppt_x"/>
                                              </p:val>
                                            </p:tav>
                                          </p:tavLst>
                                        </p:anim>
                                        <p:anim calcmode="lin" valueType="num" p14:bounceEnd="58000">
                                          <p:cBhvr additive="base">
                                            <p:cTn id="50" dur="500" fill="hold"/>
                                            <p:tgtEl>
                                              <p:spTgt spid="26"/>
                                            </p:tgtEl>
                                            <p:attrNameLst>
                                              <p:attrName>ppt_y</p:attrName>
                                            </p:attrNameLst>
                                          </p:cBhvr>
                                          <p:tavLst>
                                            <p:tav tm="0">
                                              <p:val>
                                                <p:strVal val="1+#ppt_h/2"/>
                                              </p:val>
                                            </p:tav>
                                            <p:tav tm="100000">
                                              <p:val>
                                                <p:strVal val="#ppt_y"/>
                                              </p:val>
                                            </p:tav>
                                          </p:tavLst>
                                        </p:anim>
                                      </p:childTnLst>
                                    </p:cTn>
                                  </p:par>
                                  <p:par>
                                    <p:cTn id="51" presetID="2" presetClass="entr" presetSubtype="12" fill="hold" grpId="0" nodeType="withEffect" p14:presetBounceEnd="58000">
                                      <p:stCondLst>
                                        <p:cond delay="0"/>
                                      </p:stCondLst>
                                      <p:childTnLst>
                                        <p:set>
                                          <p:cBhvr>
                                            <p:cTn id="52" dur="1" fill="hold">
                                              <p:stCondLst>
                                                <p:cond delay="0"/>
                                              </p:stCondLst>
                                            </p:cTn>
                                            <p:tgtEl>
                                              <p:spTgt spid="32"/>
                                            </p:tgtEl>
                                            <p:attrNameLst>
                                              <p:attrName>style.visibility</p:attrName>
                                            </p:attrNameLst>
                                          </p:cBhvr>
                                          <p:to>
                                            <p:strVal val="visible"/>
                                          </p:to>
                                        </p:set>
                                        <p:anim calcmode="lin" valueType="num" p14:bounceEnd="58000">
                                          <p:cBhvr additive="base">
                                            <p:cTn id="53" dur="500" fill="hold"/>
                                            <p:tgtEl>
                                              <p:spTgt spid="32"/>
                                            </p:tgtEl>
                                            <p:attrNameLst>
                                              <p:attrName>ppt_x</p:attrName>
                                            </p:attrNameLst>
                                          </p:cBhvr>
                                          <p:tavLst>
                                            <p:tav tm="0">
                                              <p:val>
                                                <p:strVal val="0-#ppt_w/2"/>
                                              </p:val>
                                            </p:tav>
                                            <p:tav tm="100000">
                                              <p:val>
                                                <p:strVal val="#ppt_x"/>
                                              </p:val>
                                            </p:tav>
                                          </p:tavLst>
                                        </p:anim>
                                        <p:anim calcmode="lin" valueType="num" p14:bounceEnd="58000">
                                          <p:cBhvr additive="base">
                                            <p:cTn id="54" dur="500" fill="hold"/>
                                            <p:tgtEl>
                                              <p:spTgt spid="32"/>
                                            </p:tgtEl>
                                            <p:attrNameLst>
                                              <p:attrName>ppt_y</p:attrName>
                                            </p:attrNameLst>
                                          </p:cBhvr>
                                          <p:tavLst>
                                            <p:tav tm="0">
                                              <p:val>
                                                <p:strVal val="1+#ppt_h/2"/>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5"/>
                                            </p:tgtEl>
                                            <p:attrNameLst>
                                              <p:attrName>style.visibility</p:attrName>
                                            </p:attrNameLst>
                                          </p:cBhvr>
                                          <p:to>
                                            <p:strVal val="visible"/>
                                          </p:to>
                                        </p:set>
                                        <p:animEffect transition="in" filter="fade">
                                          <p:cBhvr>
                                            <p:cTn id="57" dur="1000"/>
                                            <p:tgtEl>
                                              <p:spTgt spid="35"/>
                                            </p:tgtEl>
                                          </p:cBhvr>
                                        </p:animEffect>
                                        <p:anim calcmode="lin" valueType="num">
                                          <p:cBhvr>
                                            <p:cTn id="58" dur="1000" fill="hold"/>
                                            <p:tgtEl>
                                              <p:spTgt spid="35"/>
                                            </p:tgtEl>
                                            <p:attrNameLst>
                                              <p:attrName>ppt_x</p:attrName>
                                            </p:attrNameLst>
                                          </p:cBhvr>
                                          <p:tavLst>
                                            <p:tav tm="0">
                                              <p:val>
                                                <p:strVal val="#ppt_x"/>
                                              </p:val>
                                            </p:tav>
                                            <p:tav tm="100000">
                                              <p:val>
                                                <p:strVal val="#ppt_x"/>
                                              </p:val>
                                            </p:tav>
                                          </p:tavLst>
                                        </p:anim>
                                        <p:anim calcmode="lin" valueType="num">
                                          <p:cBhvr>
                                            <p:cTn id="59" dur="1000" fill="hold"/>
                                            <p:tgtEl>
                                              <p:spTgt spid="35"/>
                                            </p:tgtEl>
                                            <p:attrNameLst>
                                              <p:attrName>ppt_y</p:attrName>
                                            </p:attrNameLst>
                                          </p:cBhvr>
                                          <p:tavLst>
                                            <p:tav tm="0">
                                              <p:val>
                                                <p:strVal val="#ppt_y+.1"/>
                                              </p:val>
                                            </p:tav>
                                            <p:tav tm="100000">
                                              <p:val>
                                                <p:strVal val="#ppt_y"/>
                                              </p:val>
                                            </p:tav>
                                          </p:tavLst>
                                        </p:anim>
                                      </p:childTnLst>
                                    </p:cTn>
                                  </p:par>
                                </p:childTnLst>
                              </p:cTn>
                            </p:par>
                            <p:par>
                              <p:cTn id="60" fill="hold">
                                <p:stCondLst>
                                  <p:cond delay="1500"/>
                                </p:stCondLst>
                                <p:childTnLst>
                                  <p:par>
                                    <p:cTn id="61" presetID="31" presetClass="entr" presetSubtype="0" fill="hold" grpId="0" nodeType="afterEffect">
                                      <p:stCondLst>
                                        <p:cond delay="0"/>
                                      </p:stCondLst>
                                      <p:childTnLst>
                                        <p:set>
                                          <p:cBhvr>
                                            <p:cTn id="62" dur="1" fill="hold">
                                              <p:stCondLst>
                                                <p:cond delay="0"/>
                                              </p:stCondLst>
                                            </p:cTn>
                                            <p:tgtEl>
                                              <p:spTgt spid="37"/>
                                            </p:tgtEl>
                                            <p:attrNameLst>
                                              <p:attrName>style.visibility</p:attrName>
                                            </p:attrNameLst>
                                          </p:cBhvr>
                                          <p:to>
                                            <p:strVal val="visible"/>
                                          </p:to>
                                        </p:set>
                                        <p:anim calcmode="lin" valueType="num">
                                          <p:cBhvr>
                                            <p:cTn id="63" dur="1000" fill="hold"/>
                                            <p:tgtEl>
                                              <p:spTgt spid="37"/>
                                            </p:tgtEl>
                                            <p:attrNameLst>
                                              <p:attrName>ppt_w</p:attrName>
                                            </p:attrNameLst>
                                          </p:cBhvr>
                                          <p:tavLst>
                                            <p:tav tm="0">
                                              <p:val>
                                                <p:fltVal val="0"/>
                                              </p:val>
                                            </p:tav>
                                            <p:tav tm="100000">
                                              <p:val>
                                                <p:strVal val="#ppt_w"/>
                                              </p:val>
                                            </p:tav>
                                          </p:tavLst>
                                        </p:anim>
                                        <p:anim calcmode="lin" valueType="num">
                                          <p:cBhvr>
                                            <p:cTn id="64" dur="1000" fill="hold"/>
                                            <p:tgtEl>
                                              <p:spTgt spid="37"/>
                                            </p:tgtEl>
                                            <p:attrNameLst>
                                              <p:attrName>ppt_h</p:attrName>
                                            </p:attrNameLst>
                                          </p:cBhvr>
                                          <p:tavLst>
                                            <p:tav tm="0">
                                              <p:val>
                                                <p:fltVal val="0"/>
                                              </p:val>
                                            </p:tav>
                                            <p:tav tm="100000">
                                              <p:val>
                                                <p:strVal val="#ppt_h"/>
                                              </p:val>
                                            </p:tav>
                                          </p:tavLst>
                                        </p:anim>
                                        <p:anim calcmode="lin" valueType="num">
                                          <p:cBhvr>
                                            <p:cTn id="65" dur="1000" fill="hold"/>
                                            <p:tgtEl>
                                              <p:spTgt spid="37"/>
                                            </p:tgtEl>
                                            <p:attrNameLst>
                                              <p:attrName>style.rotation</p:attrName>
                                            </p:attrNameLst>
                                          </p:cBhvr>
                                          <p:tavLst>
                                            <p:tav tm="0">
                                              <p:val>
                                                <p:fltVal val="90"/>
                                              </p:val>
                                            </p:tav>
                                            <p:tav tm="100000">
                                              <p:val>
                                                <p:fltVal val="0"/>
                                              </p:val>
                                            </p:tav>
                                          </p:tavLst>
                                        </p:anim>
                                        <p:animEffect transition="in" filter="fade">
                                          <p:cBhvr>
                                            <p:cTn id="66" dur="1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16" grpId="0"/>
          <p:bldP spid="23" grpId="0"/>
          <p:bldP spid="24" grpId="0"/>
          <p:bldP spid="25" grpId="0" animBg="1"/>
          <p:bldP spid="32" grpId="0" animBg="1"/>
          <p:bldP spid="33" grpId="0"/>
          <p:bldP spid="34" grpId="0"/>
          <p:bldP spid="35" grpId="0"/>
          <p:bldP spid="37" grpId="0" bldLvl="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additive="base">
                                            <p:cTn id="7" dur="500" fill="hold"/>
                                            <p:tgtEl>
                                              <p:spTgt spid="23"/>
                                            </p:tgtEl>
                                            <p:attrNameLst>
                                              <p:attrName>ppt_x</p:attrName>
                                            </p:attrNameLst>
                                          </p:cBhvr>
                                          <p:tavLst>
                                            <p:tav tm="0">
                                              <p:val>
                                                <p:strVal val="0-#ppt_w/2"/>
                                              </p:val>
                                            </p:tav>
                                            <p:tav tm="100000">
                                              <p:val>
                                                <p:strVal val="#ppt_x"/>
                                              </p:val>
                                            </p:tav>
                                          </p:tavLst>
                                        </p:anim>
                                        <p:anim calcmode="lin" valueType="num">
                                          <p:cBhvr additive="base">
                                            <p:cTn id="8" dur="500" fill="hold"/>
                                            <p:tgtEl>
                                              <p:spTgt spid="23"/>
                                            </p:tgtEl>
                                            <p:attrNameLst>
                                              <p:attrName>ppt_y</p:attrName>
                                            </p:attrNameLst>
                                          </p:cBhvr>
                                          <p:tavLst>
                                            <p:tav tm="0">
                                              <p:val>
                                                <p:strVal val="1+#ppt_h/2"/>
                                              </p:val>
                                            </p:tav>
                                            <p:tav tm="100000">
                                              <p:val>
                                                <p:strVal val="#ppt_y"/>
                                              </p:val>
                                            </p:tav>
                                          </p:tavLst>
                                        </p:anim>
                                      </p:childTnLst>
                                    </p:cTn>
                                  </p:par>
                                  <p:par>
                                    <p:cTn id="9" presetID="2" presetClass="entr" presetSubtype="12"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0-#ppt_w/2"/>
                                              </p:val>
                                            </p:tav>
                                            <p:tav tm="100000">
                                              <p:val>
                                                <p:strVal val="#ppt_x"/>
                                              </p:val>
                                            </p:tav>
                                          </p:tavLst>
                                        </p:anim>
                                        <p:anim calcmode="lin" valueType="num">
                                          <p:cBhvr additive="base">
                                            <p:cTn id="12" dur="500" fill="hold"/>
                                            <p:tgtEl>
                                              <p:spTgt spid="24"/>
                                            </p:tgtEl>
                                            <p:attrNameLst>
                                              <p:attrName>ppt_y</p:attrName>
                                            </p:attrNameLst>
                                          </p:cBhvr>
                                          <p:tavLst>
                                            <p:tav tm="0">
                                              <p:val>
                                                <p:strVal val="1+#ppt_h/2"/>
                                              </p:val>
                                            </p:tav>
                                            <p:tav tm="100000">
                                              <p:val>
                                                <p:strVal val="#ppt_y"/>
                                              </p:val>
                                            </p:tav>
                                          </p:tavLst>
                                        </p:anim>
                                      </p:childTnLst>
                                    </p:cTn>
                                  </p:par>
                                  <p:par>
                                    <p:cTn id="13" presetID="2" presetClass="entr" presetSubtype="12" fill="hold" nodeType="with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additive="base">
                                            <p:cTn id="15" dur="500" fill="hold"/>
                                            <p:tgtEl>
                                              <p:spTgt spid="17"/>
                                            </p:tgtEl>
                                            <p:attrNameLst>
                                              <p:attrName>ppt_x</p:attrName>
                                            </p:attrNameLst>
                                          </p:cBhvr>
                                          <p:tavLst>
                                            <p:tav tm="0">
                                              <p:val>
                                                <p:strVal val="0-#ppt_w/2"/>
                                              </p:val>
                                            </p:tav>
                                            <p:tav tm="100000">
                                              <p:val>
                                                <p:strVal val="#ppt_x"/>
                                              </p:val>
                                            </p:tav>
                                          </p:tavLst>
                                        </p:anim>
                                        <p:anim calcmode="lin" valueType="num">
                                          <p:cBhvr additive="base">
                                            <p:cTn id="16" dur="500" fill="hold"/>
                                            <p:tgtEl>
                                              <p:spTgt spid="17"/>
                                            </p:tgtEl>
                                            <p:attrNameLst>
                                              <p:attrName>ppt_y</p:attrName>
                                            </p:attrNameLst>
                                          </p:cBhvr>
                                          <p:tavLst>
                                            <p:tav tm="0">
                                              <p:val>
                                                <p:strVal val="1+#ppt_h/2"/>
                                              </p:val>
                                            </p:tav>
                                            <p:tav tm="100000">
                                              <p:val>
                                                <p:strVal val="#ppt_y"/>
                                              </p:val>
                                            </p:tav>
                                          </p:tavLst>
                                        </p:anim>
                                      </p:childTnLst>
                                    </p:cTn>
                                  </p:par>
                                  <p:par>
                                    <p:cTn id="17" presetID="2" presetClass="entr" presetSubtype="12"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anim calcmode="lin" valueType="num">
                                          <p:cBhvr additive="base">
                                            <p:cTn id="19" dur="500" fill="hold"/>
                                            <p:tgtEl>
                                              <p:spTgt spid="25"/>
                                            </p:tgtEl>
                                            <p:attrNameLst>
                                              <p:attrName>ppt_x</p:attrName>
                                            </p:attrNameLst>
                                          </p:cBhvr>
                                          <p:tavLst>
                                            <p:tav tm="0">
                                              <p:val>
                                                <p:strVal val="0-#ppt_w/2"/>
                                              </p:val>
                                            </p:tav>
                                            <p:tav tm="100000">
                                              <p:val>
                                                <p:strVal val="#ppt_x"/>
                                              </p:val>
                                            </p:tav>
                                          </p:tavLst>
                                        </p:anim>
                                        <p:anim calcmode="lin" valueType="num">
                                          <p:cBhvr additive="base">
                                            <p:cTn id="20" dur="500" fill="hold"/>
                                            <p:tgtEl>
                                              <p:spTgt spid="25"/>
                                            </p:tgtEl>
                                            <p:attrNameLst>
                                              <p:attrName>ppt_y</p:attrName>
                                            </p:attrNameLst>
                                          </p:cBhvr>
                                          <p:tavLst>
                                            <p:tav tm="0">
                                              <p:val>
                                                <p:strVal val="1+#ppt_h/2"/>
                                              </p:val>
                                            </p:tav>
                                            <p:tav tm="100000">
                                              <p:val>
                                                <p:strVal val="#ppt_y"/>
                                              </p:val>
                                            </p:tav>
                                          </p:tavLst>
                                        </p:anim>
                                      </p:childTnLst>
                                    </p:cTn>
                                  </p:par>
                                </p:childTnLst>
                              </p:cTn>
                            </p:par>
                            <p:par>
                              <p:cTn id="21" fill="hold">
                                <p:stCondLst>
                                  <p:cond delay="500"/>
                                </p:stCondLst>
                                <p:childTnLst>
                                  <p:par>
                                    <p:cTn id="22" presetID="2" presetClass="entr" presetSubtype="12" fill="hold" grpId="0" nodeType="afterEffect">
                                      <p:stCondLst>
                                        <p:cond delay="0"/>
                                      </p:stCondLst>
                                      <p:childTnLst>
                                        <p:set>
                                          <p:cBhvr>
                                            <p:cTn id="23" dur="1" fill="hold">
                                              <p:stCondLst>
                                                <p:cond delay="0"/>
                                              </p:stCondLst>
                                            </p:cTn>
                                            <p:tgtEl>
                                              <p:spTgt spid="15"/>
                                            </p:tgtEl>
                                            <p:attrNameLst>
                                              <p:attrName>style.visibility</p:attrName>
                                            </p:attrNameLst>
                                          </p:cBhvr>
                                          <p:to>
                                            <p:strVal val="visible"/>
                                          </p:to>
                                        </p:set>
                                        <p:anim calcmode="lin" valueType="num">
                                          <p:cBhvr additive="base">
                                            <p:cTn id="24" dur="500" fill="hold"/>
                                            <p:tgtEl>
                                              <p:spTgt spid="15"/>
                                            </p:tgtEl>
                                            <p:attrNameLst>
                                              <p:attrName>ppt_x</p:attrName>
                                            </p:attrNameLst>
                                          </p:cBhvr>
                                          <p:tavLst>
                                            <p:tav tm="0">
                                              <p:val>
                                                <p:strVal val="0-#ppt_w/2"/>
                                              </p:val>
                                            </p:tav>
                                            <p:tav tm="100000">
                                              <p:val>
                                                <p:strVal val="#ppt_x"/>
                                              </p:val>
                                            </p:tav>
                                          </p:tavLst>
                                        </p:anim>
                                        <p:anim calcmode="lin" valueType="num">
                                          <p:cBhvr additive="base">
                                            <p:cTn id="25" dur="500" fill="hold"/>
                                            <p:tgtEl>
                                              <p:spTgt spid="15"/>
                                            </p:tgtEl>
                                            <p:attrNameLst>
                                              <p:attrName>ppt_y</p:attrName>
                                            </p:attrNameLst>
                                          </p:cBhvr>
                                          <p:tavLst>
                                            <p:tav tm="0">
                                              <p:val>
                                                <p:strVal val="1+#ppt_h/2"/>
                                              </p:val>
                                            </p:tav>
                                            <p:tav tm="100000">
                                              <p:val>
                                                <p:strVal val="#ppt_y"/>
                                              </p:val>
                                            </p:tav>
                                          </p:tavLst>
                                        </p:anim>
                                      </p:childTnLst>
                                    </p:cTn>
                                  </p:par>
                                  <p:par>
                                    <p:cTn id="26" presetID="2" presetClass="entr" presetSubtype="12" fill="hold" grpId="0" nodeType="withEffect">
                                      <p:stCondLst>
                                        <p:cond delay="0"/>
                                      </p:stCondLst>
                                      <p:childTnLst>
                                        <p:set>
                                          <p:cBhvr>
                                            <p:cTn id="27" dur="1" fill="hold">
                                              <p:stCondLst>
                                                <p:cond delay="0"/>
                                              </p:stCondLst>
                                            </p:cTn>
                                            <p:tgtEl>
                                              <p:spTgt spid="16"/>
                                            </p:tgtEl>
                                            <p:attrNameLst>
                                              <p:attrName>style.visibility</p:attrName>
                                            </p:attrNameLst>
                                          </p:cBhvr>
                                          <p:to>
                                            <p:strVal val="visible"/>
                                          </p:to>
                                        </p:set>
                                        <p:anim calcmode="lin" valueType="num">
                                          <p:cBhvr additive="base">
                                            <p:cTn id="28" dur="500" fill="hold"/>
                                            <p:tgtEl>
                                              <p:spTgt spid="16"/>
                                            </p:tgtEl>
                                            <p:attrNameLst>
                                              <p:attrName>ppt_x</p:attrName>
                                            </p:attrNameLst>
                                          </p:cBhvr>
                                          <p:tavLst>
                                            <p:tav tm="0">
                                              <p:val>
                                                <p:strVal val="0-#ppt_w/2"/>
                                              </p:val>
                                            </p:tav>
                                            <p:tav tm="100000">
                                              <p:val>
                                                <p:strVal val="#ppt_x"/>
                                              </p:val>
                                            </p:tav>
                                          </p:tavLst>
                                        </p:anim>
                                        <p:anim calcmode="lin" valueType="num">
                                          <p:cBhvr additive="base">
                                            <p:cTn id="29" dur="500" fill="hold"/>
                                            <p:tgtEl>
                                              <p:spTgt spid="16"/>
                                            </p:tgtEl>
                                            <p:attrNameLst>
                                              <p:attrName>ppt_y</p:attrName>
                                            </p:attrNameLst>
                                          </p:cBhvr>
                                          <p:tavLst>
                                            <p:tav tm="0">
                                              <p:val>
                                                <p:strVal val="1+#ppt_h/2"/>
                                              </p:val>
                                            </p:tav>
                                            <p:tav tm="100000">
                                              <p:val>
                                                <p:strVal val="#ppt_y"/>
                                              </p:val>
                                            </p:tav>
                                          </p:tavLst>
                                        </p:anim>
                                      </p:childTnLst>
                                    </p:cTn>
                                  </p:par>
                                  <p:par>
                                    <p:cTn id="30" presetID="2" presetClass="entr" presetSubtype="12" fill="hold" nodeType="withEffect">
                                      <p:stCondLst>
                                        <p:cond delay="0"/>
                                      </p:stCondLst>
                                      <p:childTnLst>
                                        <p:set>
                                          <p:cBhvr>
                                            <p:cTn id="31" dur="1" fill="hold">
                                              <p:stCondLst>
                                                <p:cond delay="0"/>
                                              </p:stCondLst>
                                            </p:cTn>
                                            <p:tgtEl>
                                              <p:spTgt spid="8"/>
                                            </p:tgtEl>
                                            <p:attrNameLst>
                                              <p:attrName>style.visibility</p:attrName>
                                            </p:attrNameLst>
                                          </p:cBhvr>
                                          <p:to>
                                            <p:strVal val="visible"/>
                                          </p:to>
                                        </p:set>
                                        <p:anim calcmode="lin" valueType="num">
                                          <p:cBhvr additive="base">
                                            <p:cTn id="32" dur="500" fill="hold"/>
                                            <p:tgtEl>
                                              <p:spTgt spid="8"/>
                                            </p:tgtEl>
                                            <p:attrNameLst>
                                              <p:attrName>ppt_x</p:attrName>
                                            </p:attrNameLst>
                                          </p:cBhvr>
                                          <p:tavLst>
                                            <p:tav tm="0">
                                              <p:val>
                                                <p:strVal val="0-#ppt_w/2"/>
                                              </p:val>
                                            </p:tav>
                                            <p:tav tm="100000">
                                              <p:val>
                                                <p:strVal val="#ppt_x"/>
                                              </p:val>
                                            </p:tav>
                                          </p:tavLst>
                                        </p:anim>
                                        <p:anim calcmode="lin" valueType="num">
                                          <p:cBhvr additive="base">
                                            <p:cTn id="33" dur="500" fill="hold"/>
                                            <p:tgtEl>
                                              <p:spTgt spid="8"/>
                                            </p:tgtEl>
                                            <p:attrNameLst>
                                              <p:attrName>ppt_y</p:attrName>
                                            </p:attrNameLst>
                                          </p:cBhvr>
                                          <p:tavLst>
                                            <p:tav tm="0">
                                              <p:val>
                                                <p:strVal val="1+#ppt_h/2"/>
                                              </p:val>
                                            </p:tav>
                                            <p:tav tm="100000">
                                              <p:val>
                                                <p:strVal val="#ppt_y"/>
                                              </p:val>
                                            </p:tav>
                                          </p:tavLst>
                                        </p:anim>
                                      </p:childTnLst>
                                    </p:cTn>
                                  </p:par>
                                  <p:par>
                                    <p:cTn id="34" presetID="2" presetClass="entr" presetSubtype="12" fill="hold" grpId="0" nodeType="withEffect">
                                      <p:stCondLst>
                                        <p:cond delay="0"/>
                                      </p:stCondLst>
                                      <p:childTnLst>
                                        <p:set>
                                          <p:cBhvr>
                                            <p:cTn id="35" dur="1" fill="hold">
                                              <p:stCondLst>
                                                <p:cond delay="0"/>
                                              </p:stCondLst>
                                            </p:cTn>
                                            <p:tgtEl>
                                              <p:spTgt spid="14"/>
                                            </p:tgtEl>
                                            <p:attrNameLst>
                                              <p:attrName>style.visibility</p:attrName>
                                            </p:attrNameLst>
                                          </p:cBhvr>
                                          <p:to>
                                            <p:strVal val="visible"/>
                                          </p:to>
                                        </p:set>
                                        <p:anim calcmode="lin" valueType="num">
                                          <p:cBhvr additive="base">
                                            <p:cTn id="36" dur="500" fill="hold"/>
                                            <p:tgtEl>
                                              <p:spTgt spid="14"/>
                                            </p:tgtEl>
                                            <p:attrNameLst>
                                              <p:attrName>ppt_x</p:attrName>
                                            </p:attrNameLst>
                                          </p:cBhvr>
                                          <p:tavLst>
                                            <p:tav tm="0">
                                              <p:val>
                                                <p:strVal val="0-#ppt_w/2"/>
                                              </p:val>
                                            </p:tav>
                                            <p:tav tm="100000">
                                              <p:val>
                                                <p:strVal val="#ppt_x"/>
                                              </p:val>
                                            </p:tav>
                                          </p:tavLst>
                                        </p:anim>
                                        <p:anim calcmode="lin" valueType="num">
                                          <p:cBhvr additive="base">
                                            <p:cTn id="37" dur="500" fill="hold"/>
                                            <p:tgtEl>
                                              <p:spTgt spid="14"/>
                                            </p:tgtEl>
                                            <p:attrNameLst>
                                              <p:attrName>ppt_y</p:attrName>
                                            </p:attrNameLst>
                                          </p:cBhvr>
                                          <p:tavLst>
                                            <p:tav tm="0">
                                              <p:val>
                                                <p:strVal val="1+#ppt_h/2"/>
                                              </p:val>
                                            </p:tav>
                                            <p:tav tm="100000">
                                              <p:val>
                                                <p:strVal val="#ppt_y"/>
                                              </p:val>
                                            </p:tav>
                                          </p:tavLst>
                                        </p:anim>
                                      </p:childTnLst>
                                    </p:cTn>
                                  </p:par>
                                </p:childTnLst>
                              </p:cTn>
                            </p:par>
                            <p:par>
                              <p:cTn id="38" fill="hold">
                                <p:stCondLst>
                                  <p:cond delay="1000"/>
                                </p:stCondLst>
                                <p:childTnLst>
                                  <p:par>
                                    <p:cTn id="39" presetID="2" presetClass="entr" presetSubtype="12" fill="hold" grpId="0" nodeType="afterEffect">
                                      <p:stCondLst>
                                        <p:cond delay="0"/>
                                      </p:stCondLst>
                                      <p:childTnLst>
                                        <p:set>
                                          <p:cBhvr>
                                            <p:cTn id="40" dur="1" fill="hold">
                                              <p:stCondLst>
                                                <p:cond delay="0"/>
                                              </p:stCondLst>
                                            </p:cTn>
                                            <p:tgtEl>
                                              <p:spTgt spid="33"/>
                                            </p:tgtEl>
                                            <p:attrNameLst>
                                              <p:attrName>style.visibility</p:attrName>
                                            </p:attrNameLst>
                                          </p:cBhvr>
                                          <p:to>
                                            <p:strVal val="visible"/>
                                          </p:to>
                                        </p:set>
                                        <p:anim calcmode="lin" valueType="num">
                                          <p:cBhvr additive="base">
                                            <p:cTn id="41" dur="500" fill="hold"/>
                                            <p:tgtEl>
                                              <p:spTgt spid="33"/>
                                            </p:tgtEl>
                                            <p:attrNameLst>
                                              <p:attrName>ppt_x</p:attrName>
                                            </p:attrNameLst>
                                          </p:cBhvr>
                                          <p:tavLst>
                                            <p:tav tm="0">
                                              <p:val>
                                                <p:strVal val="0-#ppt_w/2"/>
                                              </p:val>
                                            </p:tav>
                                            <p:tav tm="100000">
                                              <p:val>
                                                <p:strVal val="#ppt_x"/>
                                              </p:val>
                                            </p:tav>
                                          </p:tavLst>
                                        </p:anim>
                                        <p:anim calcmode="lin" valueType="num">
                                          <p:cBhvr additive="base">
                                            <p:cTn id="42" dur="500" fill="hold"/>
                                            <p:tgtEl>
                                              <p:spTgt spid="33"/>
                                            </p:tgtEl>
                                            <p:attrNameLst>
                                              <p:attrName>ppt_y</p:attrName>
                                            </p:attrNameLst>
                                          </p:cBhvr>
                                          <p:tavLst>
                                            <p:tav tm="0">
                                              <p:val>
                                                <p:strVal val="1+#ppt_h/2"/>
                                              </p:val>
                                            </p:tav>
                                            <p:tav tm="100000">
                                              <p:val>
                                                <p:strVal val="#ppt_y"/>
                                              </p:val>
                                            </p:tav>
                                          </p:tavLst>
                                        </p:anim>
                                      </p:childTnLst>
                                    </p:cTn>
                                  </p:par>
                                  <p:par>
                                    <p:cTn id="43" presetID="2" presetClass="entr" presetSubtype="12" fill="hold" grpId="0" nodeType="withEffect">
                                      <p:stCondLst>
                                        <p:cond delay="0"/>
                                      </p:stCondLst>
                                      <p:childTnLst>
                                        <p:set>
                                          <p:cBhvr>
                                            <p:cTn id="44" dur="1" fill="hold">
                                              <p:stCondLst>
                                                <p:cond delay="0"/>
                                              </p:stCondLst>
                                            </p:cTn>
                                            <p:tgtEl>
                                              <p:spTgt spid="34"/>
                                            </p:tgtEl>
                                            <p:attrNameLst>
                                              <p:attrName>style.visibility</p:attrName>
                                            </p:attrNameLst>
                                          </p:cBhvr>
                                          <p:to>
                                            <p:strVal val="visible"/>
                                          </p:to>
                                        </p:set>
                                        <p:anim calcmode="lin" valueType="num">
                                          <p:cBhvr additive="base">
                                            <p:cTn id="45" dur="500" fill="hold"/>
                                            <p:tgtEl>
                                              <p:spTgt spid="34"/>
                                            </p:tgtEl>
                                            <p:attrNameLst>
                                              <p:attrName>ppt_x</p:attrName>
                                            </p:attrNameLst>
                                          </p:cBhvr>
                                          <p:tavLst>
                                            <p:tav tm="0">
                                              <p:val>
                                                <p:strVal val="0-#ppt_w/2"/>
                                              </p:val>
                                            </p:tav>
                                            <p:tav tm="100000">
                                              <p:val>
                                                <p:strVal val="#ppt_x"/>
                                              </p:val>
                                            </p:tav>
                                          </p:tavLst>
                                        </p:anim>
                                        <p:anim calcmode="lin" valueType="num">
                                          <p:cBhvr additive="base">
                                            <p:cTn id="46" dur="500" fill="hold"/>
                                            <p:tgtEl>
                                              <p:spTgt spid="34"/>
                                            </p:tgtEl>
                                            <p:attrNameLst>
                                              <p:attrName>ppt_y</p:attrName>
                                            </p:attrNameLst>
                                          </p:cBhvr>
                                          <p:tavLst>
                                            <p:tav tm="0">
                                              <p:val>
                                                <p:strVal val="1+#ppt_h/2"/>
                                              </p:val>
                                            </p:tav>
                                            <p:tav tm="100000">
                                              <p:val>
                                                <p:strVal val="#ppt_y"/>
                                              </p:val>
                                            </p:tav>
                                          </p:tavLst>
                                        </p:anim>
                                      </p:childTnLst>
                                    </p:cTn>
                                  </p:par>
                                  <p:par>
                                    <p:cTn id="47" presetID="2" presetClass="entr" presetSubtype="12" fill="hold" nodeType="withEffect">
                                      <p:stCondLst>
                                        <p:cond delay="0"/>
                                      </p:stCondLst>
                                      <p:childTnLst>
                                        <p:set>
                                          <p:cBhvr>
                                            <p:cTn id="48" dur="1" fill="hold">
                                              <p:stCondLst>
                                                <p:cond delay="0"/>
                                              </p:stCondLst>
                                            </p:cTn>
                                            <p:tgtEl>
                                              <p:spTgt spid="26"/>
                                            </p:tgtEl>
                                            <p:attrNameLst>
                                              <p:attrName>style.visibility</p:attrName>
                                            </p:attrNameLst>
                                          </p:cBhvr>
                                          <p:to>
                                            <p:strVal val="visible"/>
                                          </p:to>
                                        </p:set>
                                        <p:anim calcmode="lin" valueType="num">
                                          <p:cBhvr additive="base">
                                            <p:cTn id="49" dur="500" fill="hold"/>
                                            <p:tgtEl>
                                              <p:spTgt spid="26"/>
                                            </p:tgtEl>
                                            <p:attrNameLst>
                                              <p:attrName>ppt_x</p:attrName>
                                            </p:attrNameLst>
                                          </p:cBhvr>
                                          <p:tavLst>
                                            <p:tav tm="0">
                                              <p:val>
                                                <p:strVal val="0-#ppt_w/2"/>
                                              </p:val>
                                            </p:tav>
                                            <p:tav tm="100000">
                                              <p:val>
                                                <p:strVal val="#ppt_x"/>
                                              </p:val>
                                            </p:tav>
                                          </p:tavLst>
                                        </p:anim>
                                        <p:anim calcmode="lin" valueType="num">
                                          <p:cBhvr additive="base">
                                            <p:cTn id="50" dur="500" fill="hold"/>
                                            <p:tgtEl>
                                              <p:spTgt spid="26"/>
                                            </p:tgtEl>
                                            <p:attrNameLst>
                                              <p:attrName>ppt_y</p:attrName>
                                            </p:attrNameLst>
                                          </p:cBhvr>
                                          <p:tavLst>
                                            <p:tav tm="0">
                                              <p:val>
                                                <p:strVal val="1+#ppt_h/2"/>
                                              </p:val>
                                            </p:tav>
                                            <p:tav tm="100000">
                                              <p:val>
                                                <p:strVal val="#ppt_y"/>
                                              </p:val>
                                            </p:tav>
                                          </p:tavLst>
                                        </p:anim>
                                      </p:childTnLst>
                                    </p:cTn>
                                  </p:par>
                                  <p:par>
                                    <p:cTn id="51" presetID="2" presetClass="entr" presetSubtype="12" fill="hold" grpId="0" nodeType="withEffect">
                                      <p:stCondLst>
                                        <p:cond delay="0"/>
                                      </p:stCondLst>
                                      <p:childTnLst>
                                        <p:set>
                                          <p:cBhvr>
                                            <p:cTn id="52" dur="1" fill="hold">
                                              <p:stCondLst>
                                                <p:cond delay="0"/>
                                              </p:stCondLst>
                                            </p:cTn>
                                            <p:tgtEl>
                                              <p:spTgt spid="32"/>
                                            </p:tgtEl>
                                            <p:attrNameLst>
                                              <p:attrName>style.visibility</p:attrName>
                                            </p:attrNameLst>
                                          </p:cBhvr>
                                          <p:to>
                                            <p:strVal val="visible"/>
                                          </p:to>
                                        </p:set>
                                        <p:anim calcmode="lin" valueType="num">
                                          <p:cBhvr additive="base">
                                            <p:cTn id="53" dur="500" fill="hold"/>
                                            <p:tgtEl>
                                              <p:spTgt spid="32"/>
                                            </p:tgtEl>
                                            <p:attrNameLst>
                                              <p:attrName>ppt_x</p:attrName>
                                            </p:attrNameLst>
                                          </p:cBhvr>
                                          <p:tavLst>
                                            <p:tav tm="0">
                                              <p:val>
                                                <p:strVal val="0-#ppt_w/2"/>
                                              </p:val>
                                            </p:tav>
                                            <p:tav tm="100000">
                                              <p:val>
                                                <p:strVal val="#ppt_x"/>
                                              </p:val>
                                            </p:tav>
                                          </p:tavLst>
                                        </p:anim>
                                        <p:anim calcmode="lin" valueType="num">
                                          <p:cBhvr additive="base">
                                            <p:cTn id="54" dur="500" fill="hold"/>
                                            <p:tgtEl>
                                              <p:spTgt spid="32"/>
                                            </p:tgtEl>
                                            <p:attrNameLst>
                                              <p:attrName>ppt_y</p:attrName>
                                            </p:attrNameLst>
                                          </p:cBhvr>
                                          <p:tavLst>
                                            <p:tav tm="0">
                                              <p:val>
                                                <p:strVal val="1+#ppt_h/2"/>
                                              </p:val>
                                            </p:tav>
                                            <p:tav tm="100000">
                                              <p:val>
                                                <p:strVal val="#ppt_y"/>
                                              </p:val>
                                            </p:tav>
                                          </p:tavLst>
                                        </p:anim>
                                      </p:childTnLst>
                                    </p:cTn>
                                  </p:par>
                                  <p:par>
                                    <p:cTn id="55" presetID="42" presetClass="entr" presetSubtype="0" fill="hold" grpId="0" nodeType="withEffect">
                                      <p:stCondLst>
                                        <p:cond delay="0"/>
                                      </p:stCondLst>
                                      <p:childTnLst>
                                        <p:set>
                                          <p:cBhvr>
                                            <p:cTn id="56" dur="1" fill="hold">
                                              <p:stCondLst>
                                                <p:cond delay="0"/>
                                              </p:stCondLst>
                                            </p:cTn>
                                            <p:tgtEl>
                                              <p:spTgt spid="35"/>
                                            </p:tgtEl>
                                            <p:attrNameLst>
                                              <p:attrName>style.visibility</p:attrName>
                                            </p:attrNameLst>
                                          </p:cBhvr>
                                          <p:to>
                                            <p:strVal val="visible"/>
                                          </p:to>
                                        </p:set>
                                        <p:animEffect transition="in" filter="fade">
                                          <p:cBhvr>
                                            <p:cTn id="57" dur="1000"/>
                                            <p:tgtEl>
                                              <p:spTgt spid="35"/>
                                            </p:tgtEl>
                                          </p:cBhvr>
                                        </p:animEffect>
                                        <p:anim calcmode="lin" valueType="num">
                                          <p:cBhvr>
                                            <p:cTn id="58" dur="1000" fill="hold"/>
                                            <p:tgtEl>
                                              <p:spTgt spid="35"/>
                                            </p:tgtEl>
                                            <p:attrNameLst>
                                              <p:attrName>ppt_x</p:attrName>
                                            </p:attrNameLst>
                                          </p:cBhvr>
                                          <p:tavLst>
                                            <p:tav tm="0">
                                              <p:val>
                                                <p:strVal val="#ppt_x"/>
                                              </p:val>
                                            </p:tav>
                                            <p:tav tm="100000">
                                              <p:val>
                                                <p:strVal val="#ppt_x"/>
                                              </p:val>
                                            </p:tav>
                                          </p:tavLst>
                                        </p:anim>
                                        <p:anim calcmode="lin" valueType="num">
                                          <p:cBhvr>
                                            <p:cTn id="59" dur="1000" fill="hold"/>
                                            <p:tgtEl>
                                              <p:spTgt spid="35"/>
                                            </p:tgtEl>
                                            <p:attrNameLst>
                                              <p:attrName>ppt_y</p:attrName>
                                            </p:attrNameLst>
                                          </p:cBhvr>
                                          <p:tavLst>
                                            <p:tav tm="0">
                                              <p:val>
                                                <p:strVal val="#ppt_y+.1"/>
                                              </p:val>
                                            </p:tav>
                                            <p:tav tm="100000">
                                              <p:val>
                                                <p:strVal val="#ppt_y"/>
                                              </p:val>
                                            </p:tav>
                                          </p:tavLst>
                                        </p:anim>
                                      </p:childTnLst>
                                    </p:cTn>
                                  </p:par>
                                </p:childTnLst>
                              </p:cTn>
                            </p:par>
                            <p:par>
                              <p:cTn id="60" fill="hold">
                                <p:stCondLst>
                                  <p:cond delay="1500"/>
                                </p:stCondLst>
                                <p:childTnLst>
                                  <p:par>
                                    <p:cTn id="61" presetID="31" presetClass="entr" presetSubtype="0" fill="hold" grpId="0" nodeType="afterEffect">
                                      <p:stCondLst>
                                        <p:cond delay="0"/>
                                      </p:stCondLst>
                                      <p:childTnLst>
                                        <p:set>
                                          <p:cBhvr>
                                            <p:cTn id="62" dur="1" fill="hold">
                                              <p:stCondLst>
                                                <p:cond delay="0"/>
                                              </p:stCondLst>
                                            </p:cTn>
                                            <p:tgtEl>
                                              <p:spTgt spid="37"/>
                                            </p:tgtEl>
                                            <p:attrNameLst>
                                              <p:attrName>style.visibility</p:attrName>
                                            </p:attrNameLst>
                                          </p:cBhvr>
                                          <p:to>
                                            <p:strVal val="visible"/>
                                          </p:to>
                                        </p:set>
                                        <p:anim calcmode="lin" valueType="num">
                                          <p:cBhvr>
                                            <p:cTn id="63" dur="1000" fill="hold"/>
                                            <p:tgtEl>
                                              <p:spTgt spid="37"/>
                                            </p:tgtEl>
                                            <p:attrNameLst>
                                              <p:attrName>ppt_w</p:attrName>
                                            </p:attrNameLst>
                                          </p:cBhvr>
                                          <p:tavLst>
                                            <p:tav tm="0">
                                              <p:val>
                                                <p:fltVal val="0"/>
                                              </p:val>
                                            </p:tav>
                                            <p:tav tm="100000">
                                              <p:val>
                                                <p:strVal val="#ppt_w"/>
                                              </p:val>
                                            </p:tav>
                                          </p:tavLst>
                                        </p:anim>
                                        <p:anim calcmode="lin" valueType="num">
                                          <p:cBhvr>
                                            <p:cTn id="64" dur="1000" fill="hold"/>
                                            <p:tgtEl>
                                              <p:spTgt spid="37"/>
                                            </p:tgtEl>
                                            <p:attrNameLst>
                                              <p:attrName>ppt_h</p:attrName>
                                            </p:attrNameLst>
                                          </p:cBhvr>
                                          <p:tavLst>
                                            <p:tav tm="0">
                                              <p:val>
                                                <p:fltVal val="0"/>
                                              </p:val>
                                            </p:tav>
                                            <p:tav tm="100000">
                                              <p:val>
                                                <p:strVal val="#ppt_h"/>
                                              </p:val>
                                            </p:tav>
                                          </p:tavLst>
                                        </p:anim>
                                        <p:anim calcmode="lin" valueType="num">
                                          <p:cBhvr>
                                            <p:cTn id="65" dur="1000" fill="hold"/>
                                            <p:tgtEl>
                                              <p:spTgt spid="37"/>
                                            </p:tgtEl>
                                            <p:attrNameLst>
                                              <p:attrName>style.rotation</p:attrName>
                                            </p:attrNameLst>
                                          </p:cBhvr>
                                          <p:tavLst>
                                            <p:tav tm="0">
                                              <p:val>
                                                <p:fltVal val="90"/>
                                              </p:val>
                                            </p:tav>
                                            <p:tav tm="100000">
                                              <p:val>
                                                <p:fltVal val="0"/>
                                              </p:val>
                                            </p:tav>
                                          </p:tavLst>
                                        </p:anim>
                                        <p:animEffect transition="in" filter="fade">
                                          <p:cBhvr>
                                            <p:cTn id="66" dur="1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p:bldP spid="16" grpId="0"/>
          <p:bldP spid="23" grpId="0"/>
          <p:bldP spid="24" grpId="0"/>
          <p:bldP spid="25" grpId="0" animBg="1"/>
          <p:bldP spid="32" grpId="0" animBg="1"/>
          <p:bldP spid="33" grpId="0"/>
          <p:bldP spid="34" grpId="0"/>
          <p:bldP spid="35" grpId="0"/>
          <p:bldP spid="37" grpId="0" bldLvl="0" animBg="1"/>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菱形 8"/>
          <p:cNvSpPr/>
          <p:nvPr/>
        </p:nvSpPr>
        <p:spPr>
          <a:xfrm>
            <a:off x="1291562" y="1746658"/>
            <a:ext cx="2882203" cy="1877799"/>
          </a:xfrm>
          <a:prstGeom prst="diamond">
            <a:avLst/>
          </a:prstGeom>
          <a:gradFill>
            <a:gsLst>
              <a:gs pos="97000">
                <a:srgbClr val="7CBEE0"/>
              </a:gs>
              <a:gs pos="1770">
                <a:srgbClr val="DEDEFF"/>
              </a:gs>
              <a:gs pos="44000">
                <a:srgbClr val="9D8EFF"/>
              </a:gs>
            </a:gsLst>
            <a:lin ang="2400000" scaled="0"/>
          </a:gra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7" name="TextBox 17"/>
          <p:cNvSpPr txBox="1"/>
          <p:nvPr/>
        </p:nvSpPr>
        <p:spPr>
          <a:xfrm>
            <a:off x="1947996" y="3888520"/>
            <a:ext cx="1640115" cy="323165"/>
          </a:xfrm>
          <a:prstGeom prst="rect">
            <a:avLst/>
          </a:prstGeom>
          <a:noFill/>
        </p:spPr>
        <p:txBody>
          <a:bodyPr wrap="square" rtlCol="0">
            <a:spAutoFit/>
          </a:bodyPr>
          <a:lstStyle>
            <a:defPPr>
              <a:defRPr lang="zh-CN"/>
            </a:defPPr>
            <a:lvl1pPr>
              <a:defRPr sz="2400">
                <a:solidFill>
                  <a:schemeClr val="bg1"/>
                </a:solidFill>
                <a:latin typeface="微软雅黑" panose="020B0503020204020204" pitchFamily="34" charset="-122"/>
                <a:ea typeface="微软雅黑" panose="020B0503020204020204" pitchFamily="34" charset="-122"/>
              </a:defRPr>
            </a:lvl1pPr>
          </a:lstStyle>
          <a:p>
            <a:r>
              <a:rPr lang="en-US" altLang="zh-CN" sz="1500" b="1" dirty="0">
                <a:solidFill>
                  <a:srgbClr val="7B77FF"/>
                </a:solidFill>
              </a:rPr>
              <a:t>QIANKUWANG</a:t>
            </a:r>
          </a:p>
        </p:txBody>
      </p:sp>
      <p:sp>
        <p:nvSpPr>
          <p:cNvPr id="19" name="矩形 18"/>
          <p:cNvSpPr/>
          <p:nvPr/>
        </p:nvSpPr>
        <p:spPr>
          <a:xfrm>
            <a:off x="1513167" y="4403147"/>
            <a:ext cx="2333119" cy="1061829"/>
          </a:xfrm>
          <a:prstGeom prst="rect">
            <a:avLst/>
          </a:prstGeom>
        </p:spPr>
        <p:txBody>
          <a:bodyPr wrap="square">
            <a:spAutoFit/>
          </a:bodyPr>
          <a:lstStyle/>
          <a:p>
            <a:pPr algn="ctr">
              <a:lnSpc>
                <a:spcPct val="150000"/>
              </a:lnSpc>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文本描述建议与标题相关并符合整体语言风格，每页幻灯片在</a:t>
            </a: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5</a:t>
            </a: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分钟之内</a:t>
            </a:r>
          </a:p>
        </p:txBody>
      </p:sp>
      <p:sp>
        <p:nvSpPr>
          <p:cNvPr id="25" name="菱形 24"/>
          <p:cNvSpPr/>
          <p:nvPr/>
        </p:nvSpPr>
        <p:spPr>
          <a:xfrm>
            <a:off x="4781340" y="1746658"/>
            <a:ext cx="2882203" cy="1877799"/>
          </a:xfrm>
          <a:prstGeom prst="diamond">
            <a:avLst/>
          </a:prstGeom>
          <a:gradFill>
            <a:gsLst>
              <a:gs pos="97000">
                <a:srgbClr val="7B77FF"/>
              </a:gs>
              <a:gs pos="1770">
                <a:srgbClr val="9D8EFF"/>
              </a:gs>
              <a:gs pos="44000">
                <a:srgbClr val="DEDEFF"/>
              </a:gs>
            </a:gsLst>
            <a:lin ang="2400000" scaled="0"/>
          </a:gra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17"/>
          <p:cNvSpPr txBox="1"/>
          <p:nvPr/>
        </p:nvSpPr>
        <p:spPr>
          <a:xfrm>
            <a:off x="5387882" y="3888520"/>
            <a:ext cx="1640115" cy="323165"/>
          </a:xfrm>
          <a:prstGeom prst="rect">
            <a:avLst/>
          </a:prstGeom>
          <a:noFill/>
        </p:spPr>
        <p:txBody>
          <a:bodyPr wrap="square" rtlCol="0">
            <a:spAutoFit/>
          </a:bodyPr>
          <a:lstStyle>
            <a:defPPr>
              <a:defRPr lang="zh-CN"/>
            </a:defPPr>
            <a:lvl1pPr>
              <a:defRPr sz="2400">
                <a:solidFill>
                  <a:schemeClr val="bg1"/>
                </a:solidFill>
                <a:latin typeface="微软雅黑" panose="020B0503020204020204" pitchFamily="34" charset="-122"/>
                <a:ea typeface="微软雅黑" panose="020B0503020204020204" pitchFamily="34" charset="-122"/>
              </a:defRPr>
            </a:lvl1pPr>
          </a:lstStyle>
          <a:p>
            <a:r>
              <a:rPr lang="en-US" altLang="zh-CN" sz="1500" b="1" dirty="0">
                <a:solidFill>
                  <a:srgbClr val="7B77FF"/>
                </a:solidFill>
              </a:rPr>
              <a:t>QIANKUWANG</a:t>
            </a:r>
          </a:p>
        </p:txBody>
      </p:sp>
      <p:sp>
        <p:nvSpPr>
          <p:cNvPr id="28" name="矩形 27"/>
          <p:cNvSpPr/>
          <p:nvPr/>
        </p:nvSpPr>
        <p:spPr>
          <a:xfrm>
            <a:off x="4953053" y="4403147"/>
            <a:ext cx="2333119" cy="1061829"/>
          </a:xfrm>
          <a:prstGeom prst="rect">
            <a:avLst/>
          </a:prstGeom>
        </p:spPr>
        <p:txBody>
          <a:bodyPr wrap="square">
            <a:spAutoFit/>
          </a:bodyPr>
          <a:lstStyle/>
          <a:p>
            <a:pPr algn="ctr">
              <a:lnSpc>
                <a:spcPct val="150000"/>
              </a:lnSpc>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文本描述建议与标题相关并符合整体语言风格，每页幻灯片在</a:t>
            </a: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5</a:t>
            </a: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分钟之内</a:t>
            </a:r>
          </a:p>
        </p:txBody>
      </p:sp>
      <p:sp>
        <p:nvSpPr>
          <p:cNvPr id="30" name="菱形 29"/>
          <p:cNvSpPr/>
          <p:nvPr/>
        </p:nvSpPr>
        <p:spPr>
          <a:xfrm>
            <a:off x="8148654" y="1746658"/>
            <a:ext cx="2882203" cy="1877799"/>
          </a:xfrm>
          <a:prstGeom prst="diamond">
            <a:avLst/>
          </a:prstGeom>
          <a:gradFill>
            <a:gsLst>
              <a:gs pos="97000">
                <a:srgbClr val="EFEFEF"/>
              </a:gs>
              <a:gs pos="1770">
                <a:srgbClr val="65DAF7"/>
              </a:gs>
              <a:gs pos="44000">
                <a:srgbClr val="857EFF"/>
              </a:gs>
            </a:gsLst>
            <a:lin ang="2400000" scaled="0"/>
          </a:gra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TextBox 17"/>
          <p:cNvSpPr txBox="1"/>
          <p:nvPr/>
        </p:nvSpPr>
        <p:spPr>
          <a:xfrm>
            <a:off x="8769710" y="3888520"/>
            <a:ext cx="1640115" cy="323165"/>
          </a:xfrm>
          <a:prstGeom prst="rect">
            <a:avLst/>
          </a:prstGeom>
          <a:noFill/>
        </p:spPr>
        <p:txBody>
          <a:bodyPr wrap="square" rtlCol="0">
            <a:spAutoFit/>
          </a:bodyPr>
          <a:lstStyle>
            <a:defPPr>
              <a:defRPr lang="zh-CN"/>
            </a:defPPr>
            <a:lvl1pPr>
              <a:defRPr sz="2400">
                <a:solidFill>
                  <a:schemeClr val="bg1"/>
                </a:solidFill>
                <a:latin typeface="微软雅黑" panose="020B0503020204020204" pitchFamily="34" charset="-122"/>
                <a:ea typeface="微软雅黑" panose="020B0503020204020204" pitchFamily="34" charset="-122"/>
              </a:defRPr>
            </a:lvl1pPr>
          </a:lstStyle>
          <a:p>
            <a:r>
              <a:rPr lang="en-US" altLang="zh-CN" sz="1500" b="1" dirty="0">
                <a:solidFill>
                  <a:srgbClr val="7B77FF"/>
                </a:solidFill>
              </a:rPr>
              <a:t>QIANKUWANG</a:t>
            </a:r>
          </a:p>
        </p:txBody>
      </p:sp>
      <p:sp>
        <p:nvSpPr>
          <p:cNvPr id="33" name="矩形 32"/>
          <p:cNvSpPr/>
          <p:nvPr/>
        </p:nvSpPr>
        <p:spPr>
          <a:xfrm>
            <a:off x="8334881" y="4403147"/>
            <a:ext cx="2333119" cy="1061829"/>
          </a:xfrm>
          <a:prstGeom prst="rect">
            <a:avLst/>
          </a:prstGeom>
        </p:spPr>
        <p:txBody>
          <a:bodyPr wrap="square">
            <a:spAutoFit/>
          </a:bodyPr>
          <a:lstStyle/>
          <a:p>
            <a:pPr algn="ctr">
              <a:lnSpc>
                <a:spcPct val="150000"/>
              </a:lnSpc>
            </a:pP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文本描述建议与标题相关并符合整体语言风格，每页幻灯片在</a:t>
            </a:r>
            <a:r>
              <a:rPr lang="en-US" altLang="zh-CN" sz="1400" dirty="0">
                <a:solidFill>
                  <a:schemeClr val="tx1">
                    <a:lumMod val="85000"/>
                    <a:lumOff val="15000"/>
                  </a:schemeClr>
                </a:solidFill>
                <a:latin typeface="微软雅黑" panose="020B0503020204020204" pitchFamily="34" charset="-122"/>
                <a:ea typeface="微软雅黑" panose="020B0503020204020204" pitchFamily="34" charset="-122"/>
              </a:rPr>
              <a:t>5</a:t>
            </a:r>
            <a:r>
              <a:rPr lang="zh-CN" altLang="en-US" sz="1400" dirty="0">
                <a:solidFill>
                  <a:schemeClr val="tx1">
                    <a:lumMod val="85000"/>
                    <a:lumOff val="15000"/>
                  </a:schemeClr>
                </a:solidFill>
                <a:latin typeface="微软雅黑" panose="020B0503020204020204" pitchFamily="34" charset="-122"/>
                <a:ea typeface="微软雅黑" panose="020B0503020204020204" pitchFamily="34" charset="-122"/>
              </a:rPr>
              <a:t>分钟之内</a:t>
            </a:r>
          </a:p>
        </p:txBody>
      </p:sp>
      <p:sp>
        <p:nvSpPr>
          <p:cNvPr id="20" name="TextBox 17"/>
          <p:cNvSpPr txBox="1"/>
          <p:nvPr/>
        </p:nvSpPr>
        <p:spPr>
          <a:xfrm>
            <a:off x="1096583" y="236449"/>
            <a:ext cx="1620957" cy="523220"/>
          </a:xfrm>
          <a:prstGeom prst="rect">
            <a:avLst/>
          </a:prstGeom>
          <a:noFill/>
        </p:spPr>
        <p:txBody>
          <a:bodyPr wrap="none" rtlCol="0">
            <a:spAutoFit/>
          </a:bodyPr>
          <a:lstStyle/>
          <a:p>
            <a:r>
              <a:rPr lang="zh-CN" altLang="en-US" sz="2800" b="1" dirty="0">
                <a:solidFill>
                  <a:srgbClr val="7B77FF"/>
                </a:solidFill>
                <a:latin typeface="微软雅黑" panose="020B0503020204020204" pitchFamily="34" charset="-122"/>
                <a:ea typeface="微软雅黑" panose="020B0503020204020204" pitchFamily="34" charset="-122"/>
                <a:sym typeface="+mn-lt"/>
              </a:rPr>
              <a:t>项目成员</a:t>
            </a:r>
          </a:p>
        </p:txBody>
      </p:sp>
      <p:sp>
        <p:nvSpPr>
          <p:cNvPr id="21" name="任意多边形: 形状 20"/>
          <p:cNvSpPr/>
          <p:nvPr/>
        </p:nvSpPr>
        <p:spPr>
          <a:xfrm rot="6873902">
            <a:off x="350857" y="166657"/>
            <a:ext cx="636191" cy="662805"/>
          </a:xfrm>
          <a:custGeom>
            <a:avLst/>
            <a:gdLst>
              <a:gd name="connsiteX0" fmla="*/ 613277 w 3866328"/>
              <a:gd name="connsiteY0" fmla="*/ 140207 h 4172679"/>
              <a:gd name="connsiteX1" fmla="*/ 2546080 w 3866328"/>
              <a:gd name="connsiteY1" fmla="*/ 399531 h 4172679"/>
              <a:gd name="connsiteX2" fmla="*/ 3805207 w 3866328"/>
              <a:gd name="connsiteY2" fmla="*/ 1545372 h 4172679"/>
              <a:gd name="connsiteX3" fmla="*/ 3807012 w 3866328"/>
              <a:gd name="connsiteY3" fmla="*/ 1550368 h 4172679"/>
              <a:gd name="connsiteX4" fmla="*/ 3829988 w 3866328"/>
              <a:gd name="connsiteY4" fmla="*/ 1589517 h 4172679"/>
              <a:gd name="connsiteX5" fmla="*/ 3865844 w 3866328"/>
              <a:gd name="connsiteY5" fmla="*/ 1770949 h 4172679"/>
              <a:gd name="connsiteX6" fmla="*/ 3864378 w 3866328"/>
              <a:gd name="connsiteY6" fmla="*/ 1791606 h 4172679"/>
              <a:gd name="connsiteX7" fmla="*/ 3866328 w 3866328"/>
              <a:gd name="connsiteY7" fmla="*/ 1834775 h 4172679"/>
              <a:gd name="connsiteX8" fmla="*/ 3853401 w 3866328"/>
              <a:gd name="connsiteY8" fmla="*/ 1920995 h 4172679"/>
              <a:gd name="connsiteX9" fmla="*/ 3843093 w 3866328"/>
              <a:gd name="connsiteY9" fmla="*/ 1947820 h 4172679"/>
              <a:gd name="connsiteX10" fmla="*/ 3834969 w 3866328"/>
              <a:gd name="connsiteY10" fmla="*/ 1986353 h 4172679"/>
              <a:gd name="connsiteX11" fmla="*/ 2672420 w 3866328"/>
              <a:gd name="connsiteY11" fmla="*/ 3433435 h 4172679"/>
              <a:gd name="connsiteX12" fmla="*/ 856034 w 3866328"/>
              <a:gd name="connsiteY12" fmla="*/ 4165915 h 4172679"/>
              <a:gd name="connsiteX13" fmla="*/ 774152 w 3866328"/>
              <a:gd name="connsiteY13" fmla="*/ 4149628 h 4172679"/>
              <a:gd name="connsiteX14" fmla="*/ 763689 w 3866328"/>
              <a:gd name="connsiteY14" fmla="*/ 4148356 h 4172679"/>
              <a:gd name="connsiteX15" fmla="*/ 758900 w 3866328"/>
              <a:gd name="connsiteY15" fmla="*/ 4146595 h 4172679"/>
              <a:gd name="connsiteX16" fmla="*/ 753837 w 3866328"/>
              <a:gd name="connsiteY16" fmla="*/ 4145587 h 4172679"/>
              <a:gd name="connsiteX17" fmla="*/ 691610 w 3866328"/>
              <a:gd name="connsiteY17" fmla="*/ 4121853 h 4172679"/>
              <a:gd name="connsiteX18" fmla="*/ 679226 w 3866328"/>
              <a:gd name="connsiteY18" fmla="*/ 4117300 h 4172679"/>
              <a:gd name="connsiteX19" fmla="*/ 678511 w 3866328"/>
              <a:gd name="connsiteY19" fmla="*/ 4116857 h 4172679"/>
              <a:gd name="connsiteX20" fmla="*/ 664236 w 3866328"/>
              <a:gd name="connsiteY20" fmla="*/ 4111412 h 4172679"/>
              <a:gd name="connsiteX21" fmla="*/ 588310 w 3866328"/>
              <a:gd name="connsiteY21" fmla="*/ 4063104 h 4172679"/>
              <a:gd name="connsiteX22" fmla="*/ 556369 w 3866328"/>
              <a:gd name="connsiteY22" fmla="*/ 4030352 h 4172679"/>
              <a:gd name="connsiteX23" fmla="*/ 519547 w 3866328"/>
              <a:gd name="connsiteY23" fmla="*/ 3997884 h 4172679"/>
              <a:gd name="connsiteX24" fmla="*/ 0 w 3866328"/>
              <a:gd name="connsiteY24" fmla="*/ 2109537 h 4172679"/>
              <a:gd name="connsiteX25" fmla="*/ 597702 w 3866328"/>
              <a:gd name="connsiteY25" fmla="*/ 152275 h 4172679"/>
              <a:gd name="connsiteX26" fmla="*/ 605929 w 3866328"/>
              <a:gd name="connsiteY26" fmla="*/ 147179 h 4172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66328" h="4172679">
                <a:moveTo>
                  <a:pt x="613277" y="140207"/>
                </a:moveTo>
                <a:cubicBezTo>
                  <a:pt x="942882" y="-114697"/>
                  <a:pt x="1743763" y="-18409"/>
                  <a:pt x="2546080" y="399531"/>
                </a:cubicBezTo>
                <a:cubicBezTo>
                  <a:pt x="3176472" y="727912"/>
                  <a:pt x="3643634" y="1169373"/>
                  <a:pt x="3805207" y="1545372"/>
                </a:cubicBezTo>
                <a:lnTo>
                  <a:pt x="3807012" y="1550368"/>
                </a:lnTo>
                <a:lnTo>
                  <a:pt x="3829988" y="1589517"/>
                </a:lnTo>
                <a:cubicBezTo>
                  <a:pt x="3853560" y="1643474"/>
                  <a:pt x="3865262" y="1704381"/>
                  <a:pt x="3865844" y="1770949"/>
                </a:cubicBezTo>
                <a:lnTo>
                  <a:pt x="3864378" y="1791606"/>
                </a:lnTo>
                <a:lnTo>
                  <a:pt x="3866328" y="1834775"/>
                </a:lnTo>
                <a:cubicBezTo>
                  <a:pt x="3864901" y="1864503"/>
                  <a:pt x="3860627" y="1893288"/>
                  <a:pt x="3853401" y="1920995"/>
                </a:cubicBezTo>
                <a:lnTo>
                  <a:pt x="3843093" y="1947820"/>
                </a:lnTo>
                <a:lnTo>
                  <a:pt x="3834969" y="1986353"/>
                </a:lnTo>
                <a:cubicBezTo>
                  <a:pt x="3719934" y="2407688"/>
                  <a:pt x="3291040" y="2961393"/>
                  <a:pt x="2672420" y="3433435"/>
                </a:cubicBezTo>
                <a:cubicBezTo>
                  <a:pt x="1997562" y="3948390"/>
                  <a:pt x="1288580" y="4219908"/>
                  <a:pt x="856034" y="4165915"/>
                </a:cubicBezTo>
                <a:lnTo>
                  <a:pt x="774152" y="4149628"/>
                </a:lnTo>
                <a:lnTo>
                  <a:pt x="763689" y="4148356"/>
                </a:lnTo>
                <a:lnTo>
                  <a:pt x="758900" y="4146595"/>
                </a:lnTo>
                <a:lnTo>
                  <a:pt x="753837" y="4145587"/>
                </a:lnTo>
                <a:lnTo>
                  <a:pt x="691610" y="4121853"/>
                </a:lnTo>
                <a:lnTo>
                  <a:pt x="679226" y="4117300"/>
                </a:lnTo>
                <a:lnTo>
                  <a:pt x="678511" y="4116857"/>
                </a:lnTo>
                <a:lnTo>
                  <a:pt x="664236" y="4111412"/>
                </a:lnTo>
                <a:cubicBezTo>
                  <a:pt x="636588" y="4097681"/>
                  <a:pt x="611219" y="4081594"/>
                  <a:pt x="588310" y="4063104"/>
                </a:cubicBezTo>
                <a:lnTo>
                  <a:pt x="556369" y="4030352"/>
                </a:lnTo>
                <a:lnTo>
                  <a:pt x="519547" y="3997884"/>
                </a:lnTo>
                <a:cubicBezTo>
                  <a:pt x="214231" y="3686768"/>
                  <a:pt x="0" y="2958426"/>
                  <a:pt x="0" y="2109537"/>
                </a:cubicBezTo>
                <a:cubicBezTo>
                  <a:pt x="0" y="1189907"/>
                  <a:pt x="251424" y="411752"/>
                  <a:pt x="597702" y="152275"/>
                </a:cubicBezTo>
                <a:lnTo>
                  <a:pt x="605929" y="147179"/>
                </a:lnTo>
                <a:close/>
              </a:path>
            </a:pathLst>
          </a:custGeom>
          <a:gradFill>
            <a:gsLst>
              <a:gs pos="97000">
                <a:srgbClr val="7CBEE0"/>
              </a:gs>
              <a:gs pos="1770">
                <a:srgbClr val="9D8EFF"/>
              </a:gs>
              <a:gs pos="44000">
                <a:srgbClr val="7B77FF"/>
              </a:gs>
            </a:gsLst>
            <a:lin ang="2400000" scaled="0"/>
          </a:gradFill>
          <a:ln>
            <a:noFill/>
          </a:ln>
          <a:effectLst>
            <a:outerShdw blurRad="762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pic>
        <p:nvPicPr>
          <p:cNvPr id="3" name="图片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92160" y="1352152"/>
            <a:ext cx="2751785" cy="1834524"/>
          </a:xfrm>
          <a:prstGeom prst="diamond">
            <a:avLst/>
          </a:prstGeom>
          <a:ln>
            <a:solidFill>
              <a:srgbClr val="7B77FF"/>
            </a:solidFill>
          </a:ln>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42615" y="1466714"/>
            <a:ext cx="2732217" cy="1655963"/>
          </a:xfrm>
          <a:prstGeom prst="diamond">
            <a:avLst/>
          </a:prstGeom>
          <a:ln>
            <a:solidFill>
              <a:srgbClr val="7B77FF"/>
            </a:solidFill>
          </a:ln>
        </p:spPr>
      </p:pic>
      <p:pic>
        <p:nvPicPr>
          <p:cNvPr id="7" name="图片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243682" y="1393024"/>
            <a:ext cx="2751785" cy="1834524"/>
          </a:xfrm>
          <a:prstGeom prst="diamond">
            <a:avLst/>
          </a:prstGeom>
          <a:ln>
            <a:solidFill>
              <a:srgbClr val="7B77FF"/>
            </a:solidFill>
          </a:ln>
        </p:spPr>
      </p:pic>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1000"/>
                                        <p:tgtEl>
                                          <p:spTgt spid="17"/>
                                        </p:tgtEl>
                                      </p:cBhvr>
                                    </p:animEffect>
                                    <p:anim calcmode="lin" valueType="num">
                                      <p:cBhvr>
                                        <p:cTn id="8" dur="1000" fill="hold"/>
                                        <p:tgtEl>
                                          <p:spTgt spid="17"/>
                                        </p:tgtEl>
                                        <p:attrNameLst>
                                          <p:attrName>ppt_x</p:attrName>
                                        </p:attrNameLst>
                                      </p:cBhvr>
                                      <p:tavLst>
                                        <p:tav tm="0">
                                          <p:val>
                                            <p:strVal val="#ppt_x"/>
                                          </p:val>
                                        </p:tav>
                                        <p:tav tm="100000">
                                          <p:val>
                                            <p:strVal val="#ppt_x"/>
                                          </p:val>
                                        </p:tav>
                                      </p:tavLst>
                                    </p:anim>
                                    <p:anim calcmode="lin" valueType="num">
                                      <p:cBhvr>
                                        <p:cTn id="9" dur="1000" fill="hold"/>
                                        <p:tgtEl>
                                          <p:spTgt spid="17"/>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130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1200"/>
                                        <p:tgtEl>
                                          <p:spTgt spid="19"/>
                                        </p:tgtEl>
                                      </p:cBhvr>
                                    </p:animEffect>
                                    <p:anim calcmode="lin" valueType="num">
                                      <p:cBhvr>
                                        <p:cTn id="13" dur="1200" fill="hold"/>
                                        <p:tgtEl>
                                          <p:spTgt spid="19"/>
                                        </p:tgtEl>
                                        <p:attrNameLst>
                                          <p:attrName>ppt_x</p:attrName>
                                        </p:attrNameLst>
                                      </p:cBhvr>
                                      <p:tavLst>
                                        <p:tav tm="0">
                                          <p:val>
                                            <p:strVal val="#ppt_x"/>
                                          </p:val>
                                        </p:tav>
                                        <p:tav tm="100000">
                                          <p:val>
                                            <p:strVal val="#ppt_x"/>
                                          </p:val>
                                        </p:tav>
                                      </p:tavLst>
                                    </p:anim>
                                    <p:anim calcmode="lin" valueType="num">
                                      <p:cBhvr>
                                        <p:cTn id="14" dur="1200" fill="hold"/>
                                        <p:tgtEl>
                                          <p:spTgt spid="19"/>
                                        </p:tgtEl>
                                        <p:attrNameLst>
                                          <p:attrName>ppt_y</p:attrName>
                                        </p:attrNameLst>
                                      </p:cBhvr>
                                      <p:tavLst>
                                        <p:tav tm="0">
                                          <p:val>
                                            <p:strVal val="#ppt_y+.1"/>
                                          </p:val>
                                        </p:tav>
                                        <p:tav tm="100000">
                                          <p:val>
                                            <p:strVal val="#ppt_y"/>
                                          </p:val>
                                        </p:tav>
                                      </p:tavLst>
                                    </p:anim>
                                  </p:childTnLst>
                                </p:cTn>
                              </p:par>
                            </p:childTnLst>
                          </p:cTn>
                        </p:par>
                        <p:par>
                          <p:cTn id="15" fill="hold">
                            <p:stCondLst>
                              <p:cond delay="1000"/>
                            </p:stCondLst>
                            <p:childTnLst>
                              <p:par>
                                <p:cTn id="16" presetID="42" presetClass="entr" presetSubtype="0" fill="hold" grpId="0" nodeType="afterEffect">
                                  <p:stCondLst>
                                    <p:cond delay="0"/>
                                  </p:stCondLst>
                                  <p:childTnLst>
                                    <p:set>
                                      <p:cBhvr>
                                        <p:cTn id="17" dur="1" fill="hold">
                                          <p:stCondLst>
                                            <p:cond delay="0"/>
                                          </p:stCondLst>
                                        </p:cTn>
                                        <p:tgtEl>
                                          <p:spTgt spid="27"/>
                                        </p:tgtEl>
                                        <p:attrNameLst>
                                          <p:attrName>style.visibility</p:attrName>
                                        </p:attrNameLst>
                                      </p:cBhvr>
                                      <p:to>
                                        <p:strVal val="visible"/>
                                      </p:to>
                                    </p:set>
                                    <p:animEffect transition="in" filter="fade">
                                      <p:cBhvr>
                                        <p:cTn id="18" dur="1000"/>
                                        <p:tgtEl>
                                          <p:spTgt spid="27"/>
                                        </p:tgtEl>
                                      </p:cBhvr>
                                    </p:animEffect>
                                    <p:anim calcmode="lin" valueType="num">
                                      <p:cBhvr>
                                        <p:cTn id="19" dur="1000" fill="hold"/>
                                        <p:tgtEl>
                                          <p:spTgt spid="27"/>
                                        </p:tgtEl>
                                        <p:attrNameLst>
                                          <p:attrName>ppt_x</p:attrName>
                                        </p:attrNameLst>
                                      </p:cBhvr>
                                      <p:tavLst>
                                        <p:tav tm="0">
                                          <p:val>
                                            <p:strVal val="#ppt_x"/>
                                          </p:val>
                                        </p:tav>
                                        <p:tav tm="100000">
                                          <p:val>
                                            <p:strVal val="#ppt_x"/>
                                          </p:val>
                                        </p:tav>
                                      </p:tavLst>
                                    </p:anim>
                                    <p:anim calcmode="lin" valueType="num">
                                      <p:cBhvr>
                                        <p:cTn id="20" dur="1000" fill="hold"/>
                                        <p:tgtEl>
                                          <p:spTgt spid="27"/>
                                        </p:tgtEl>
                                        <p:attrNameLst>
                                          <p:attrName>ppt_y</p:attrName>
                                        </p:attrNameLst>
                                      </p:cBhvr>
                                      <p:tavLst>
                                        <p:tav tm="0">
                                          <p:val>
                                            <p:strVal val="#ppt_y+.1"/>
                                          </p:val>
                                        </p:tav>
                                        <p:tav tm="100000">
                                          <p:val>
                                            <p:strVal val="#ppt_y"/>
                                          </p:val>
                                        </p:tav>
                                      </p:tavLst>
                                    </p:anim>
                                  </p:childTnLst>
                                </p:cTn>
                              </p:par>
                              <p:par>
                                <p:cTn id="21" presetID="42"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1200"/>
                                        <p:tgtEl>
                                          <p:spTgt spid="28"/>
                                        </p:tgtEl>
                                      </p:cBhvr>
                                    </p:animEffect>
                                    <p:anim calcmode="lin" valueType="num">
                                      <p:cBhvr>
                                        <p:cTn id="24" dur="1200" fill="hold"/>
                                        <p:tgtEl>
                                          <p:spTgt spid="28"/>
                                        </p:tgtEl>
                                        <p:attrNameLst>
                                          <p:attrName>ppt_x</p:attrName>
                                        </p:attrNameLst>
                                      </p:cBhvr>
                                      <p:tavLst>
                                        <p:tav tm="0">
                                          <p:val>
                                            <p:strVal val="#ppt_x"/>
                                          </p:val>
                                        </p:tav>
                                        <p:tav tm="100000">
                                          <p:val>
                                            <p:strVal val="#ppt_x"/>
                                          </p:val>
                                        </p:tav>
                                      </p:tavLst>
                                    </p:anim>
                                    <p:anim calcmode="lin" valueType="num">
                                      <p:cBhvr>
                                        <p:cTn id="25" dur="1200" fill="hold"/>
                                        <p:tgtEl>
                                          <p:spTgt spid="28"/>
                                        </p:tgtEl>
                                        <p:attrNameLst>
                                          <p:attrName>ppt_y</p:attrName>
                                        </p:attrNameLst>
                                      </p:cBhvr>
                                      <p:tavLst>
                                        <p:tav tm="0">
                                          <p:val>
                                            <p:strVal val="#ppt_y+.1"/>
                                          </p:val>
                                        </p:tav>
                                        <p:tav tm="100000">
                                          <p:val>
                                            <p:strVal val="#ppt_y"/>
                                          </p:val>
                                        </p:tav>
                                      </p:tavLst>
                                    </p:anim>
                                  </p:childTnLst>
                                </p:cTn>
                              </p:par>
                            </p:childTnLst>
                          </p:cTn>
                        </p:par>
                        <p:par>
                          <p:cTn id="26" fill="hold">
                            <p:stCondLst>
                              <p:cond delay="2000"/>
                            </p:stCondLst>
                            <p:childTnLst>
                              <p:par>
                                <p:cTn id="27" presetID="42" presetClass="entr" presetSubtype="0" fill="hold" grpId="0" nodeType="afterEffect">
                                  <p:stCondLst>
                                    <p:cond delay="0"/>
                                  </p:stCondLst>
                                  <p:childTnLst>
                                    <p:set>
                                      <p:cBhvr>
                                        <p:cTn id="28" dur="1" fill="hold">
                                          <p:stCondLst>
                                            <p:cond delay="0"/>
                                          </p:stCondLst>
                                        </p:cTn>
                                        <p:tgtEl>
                                          <p:spTgt spid="32"/>
                                        </p:tgtEl>
                                        <p:attrNameLst>
                                          <p:attrName>style.visibility</p:attrName>
                                        </p:attrNameLst>
                                      </p:cBhvr>
                                      <p:to>
                                        <p:strVal val="visible"/>
                                      </p:to>
                                    </p:set>
                                    <p:animEffect transition="in" filter="fade">
                                      <p:cBhvr>
                                        <p:cTn id="29" dur="1000"/>
                                        <p:tgtEl>
                                          <p:spTgt spid="32"/>
                                        </p:tgtEl>
                                      </p:cBhvr>
                                    </p:animEffect>
                                    <p:anim calcmode="lin" valueType="num">
                                      <p:cBhvr>
                                        <p:cTn id="30" dur="1000" fill="hold"/>
                                        <p:tgtEl>
                                          <p:spTgt spid="32"/>
                                        </p:tgtEl>
                                        <p:attrNameLst>
                                          <p:attrName>ppt_x</p:attrName>
                                        </p:attrNameLst>
                                      </p:cBhvr>
                                      <p:tavLst>
                                        <p:tav tm="0">
                                          <p:val>
                                            <p:strVal val="#ppt_x"/>
                                          </p:val>
                                        </p:tav>
                                        <p:tav tm="100000">
                                          <p:val>
                                            <p:strVal val="#ppt_x"/>
                                          </p:val>
                                        </p:tav>
                                      </p:tavLst>
                                    </p:anim>
                                    <p:anim calcmode="lin" valueType="num">
                                      <p:cBhvr>
                                        <p:cTn id="31" dur="1000" fill="hold"/>
                                        <p:tgtEl>
                                          <p:spTgt spid="32"/>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fade">
                                      <p:cBhvr>
                                        <p:cTn id="34" dur="1200"/>
                                        <p:tgtEl>
                                          <p:spTgt spid="33"/>
                                        </p:tgtEl>
                                      </p:cBhvr>
                                    </p:animEffect>
                                    <p:anim calcmode="lin" valueType="num">
                                      <p:cBhvr>
                                        <p:cTn id="35" dur="1200" fill="hold"/>
                                        <p:tgtEl>
                                          <p:spTgt spid="33"/>
                                        </p:tgtEl>
                                        <p:attrNameLst>
                                          <p:attrName>ppt_x</p:attrName>
                                        </p:attrNameLst>
                                      </p:cBhvr>
                                      <p:tavLst>
                                        <p:tav tm="0">
                                          <p:val>
                                            <p:strVal val="#ppt_x"/>
                                          </p:val>
                                        </p:tav>
                                        <p:tav tm="100000">
                                          <p:val>
                                            <p:strVal val="#ppt_x"/>
                                          </p:val>
                                        </p:tav>
                                      </p:tavLst>
                                    </p:anim>
                                    <p:anim calcmode="lin" valueType="num">
                                      <p:cBhvr>
                                        <p:cTn id="36" dur="1200" fill="hold"/>
                                        <p:tgtEl>
                                          <p:spTgt spid="33"/>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1000"/>
                                        <p:tgtEl>
                                          <p:spTgt spid="20"/>
                                        </p:tgtEl>
                                      </p:cBhvr>
                                    </p:animEffect>
                                    <p:anim calcmode="lin" valueType="num">
                                      <p:cBhvr>
                                        <p:cTn id="40" dur="1000" fill="hold"/>
                                        <p:tgtEl>
                                          <p:spTgt spid="20"/>
                                        </p:tgtEl>
                                        <p:attrNameLst>
                                          <p:attrName>ppt_x</p:attrName>
                                        </p:attrNameLst>
                                      </p:cBhvr>
                                      <p:tavLst>
                                        <p:tav tm="0">
                                          <p:val>
                                            <p:strVal val="#ppt_x"/>
                                          </p:val>
                                        </p:tav>
                                        <p:tav tm="100000">
                                          <p:val>
                                            <p:strVal val="#ppt_x"/>
                                          </p:val>
                                        </p:tav>
                                      </p:tavLst>
                                    </p:anim>
                                    <p:anim calcmode="lin" valueType="num">
                                      <p:cBhvr>
                                        <p:cTn id="41" dur="1000" fill="hold"/>
                                        <p:tgtEl>
                                          <p:spTgt spid="20"/>
                                        </p:tgtEl>
                                        <p:attrNameLst>
                                          <p:attrName>ppt_y</p:attrName>
                                        </p:attrNameLst>
                                      </p:cBhvr>
                                      <p:tavLst>
                                        <p:tav tm="0">
                                          <p:val>
                                            <p:strVal val="#ppt_y+.1"/>
                                          </p:val>
                                        </p:tav>
                                        <p:tav tm="100000">
                                          <p:val>
                                            <p:strVal val="#ppt_y"/>
                                          </p:val>
                                        </p:tav>
                                      </p:tavLst>
                                    </p:anim>
                                  </p:childTnLst>
                                </p:cTn>
                              </p:par>
                            </p:childTnLst>
                          </p:cTn>
                        </p:par>
                        <p:par>
                          <p:cTn id="42" fill="hold">
                            <p:stCondLst>
                              <p:cond delay="3000"/>
                            </p:stCondLst>
                            <p:childTnLst>
                              <p:par>
                                <p:cTn id="43" presetID="31" presetClass="entr" presetSubtype="0" fill="hold" grpId="0" nodeType="afterEffect">
                                  <p:stCondLst>
                                    <p:cond delay="0"/>
                                  </p:stCondLst>
                                  <p:childTnLst>
                                    <p:set>
                                      <p:cBhvr>
                                        <p:cTn id="44" dur="1" fill="hold">
                                          <p:stCondLst>
                                            <p:cond delay="0"/>
                                          </p:stCondLst>
                                        </p:cTn>
                                        <p:tgtEl>
                                          <p:spTgt spid="21"/>
                                        </p:tgtEl>
                                        <p:attrNameLst>
                                          <p:attrName>style.visibility</p:attrName>
                                        </p:attrNameLst>
                                      </p:cBhvr>
                                      <p:to>
                                        <p:strVal val="visible"/>
                                      </p:to>
                                    </p:set>
                                    <p:anim calcmode="lin" valueType="num">
                                      <p:cBhvr>
                                        <p:cTn id="45" dur="1000" fill="hold"/>
                                        <p:tgtEl>
                                          <p:spTgt spid="21"/>
                                        </p:tgtEl>
                                        <p:attrNameLst>
                                          <p:attrName>ppt_w</p:attrName>
                                        </p:attrNameLst>
                                      </p:cBhvr>
                                      <p:tavLst>
                                        <p:tav tm="0">
                                          <p:val>
                                            <p:fltVal val="0"/>
                                          </p:val>
                                        </p:tav>
                                        <p:tav tm="100000">
                                          <p:val>
                                            <p:strVal val="#ppt_w"/>
                                          </p:val>
                                        </p:tav>
                                      </p:tavLst>
                                    </p:anim>
                                    <p:anim calcmode="lin" valueType="num">
                                      <p:cBhvr>
                                        <p:cTn id="46" dur="1000" fill="hold"/>
                                        <p:tgtEl>
                                          <p:spTgt spid="21"/>
                                        </p:tgtEl>
                                        <p:attrNameLst>
                                          <p:attrName>ppt_h</p:attrName>
                                        </p:attrNameLst>
                                      </p:cBhvr>
                                      <p:tavLst>
                                        <p:tav tm="0">
                                          <p:val>
                                            <p:fltVal val="0"/>
                                          </p:val>
                                        </p:tav>
                                        <p:tav tm="100000">
                                          <p:val>
                                            <p:strVal val="#ppt_h"/>
                                          </p:val>
                                        </p:tav>
                                      </p:tavLst>
                                    </p:anim>
                                    <p:anim calcmode="lin" valueType="num">
                                      <p:cBhvr>
                                        <p:cTn id="47" dur="1000" fill="hold"/>
                                        <p:tgtEl>
                                          <p:spTgt spid="21"/>
                                        </p:tgtEl>
                                        <p:attrNameLst>
                                          <p:attrName>style.rotation</p:attrName>
                                        </p:attrNameLst>
                                      </p:cBhvr>
                                      <p:tavLst>
                                        <p:tav tm="0">
                                          <p:val>
                                            <p:fltVal val="90"/>
                                          </p:val>
                                        </p:tav>
                                        <p:tav tm="100000">
                                          <p:val>
                                            <p:fltVal val="0"/>
                                          </p:val>
                                        </p:tav>
                                      </p:tavLst>
                                    </p:anim>
                                    <p:animEffect transition="in" filter="fade">
                                      <p:cBhvr>
                                        <p:cTn id="48" dur="10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P spid="27" grpId="0"/>
      <p:bldP spid="28" grpId="0"/>
      <p:bldP spid="32" grpId="0"/>
      <p:bldP spid="33" grpId="0"/>
      <p:bldP spid="20" grpId="0"/>
      <p:bldP spid="21"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任意多边形: 形状 12"/>
          <p:cNvSpPr/>
          <p:nvPr/>
        </p:nvSpPr>
        <p:spPr>
          <a:xfrm rot="850758">
            <a:off x="4394129" y="1368652"/>
            <a:ext cx="5358725" cy="5367378"/>
          </a:xfrm>
          <a:custGeom>
            <a:avLst/>
            <a:gdLst>
              <a:gd name="connsiteX0" fmla="*/ 613277 w 3866328"/>
              <a:gd name="connsiteY0" fmla="*/ 140207 h 4172679"/>
              <a:gd name="connsiteX1" fmla="*/ 2546080 w 3866328"/>
              <a:gd name="connsiteY1" fmla="*/ 399531 h 4172679"/>
              <a:gd name="connsiteX2" fmla="*/ 3805207 w 3866328"/>
              <a:gd name="connsiteY2" fmla="*/ 1545372 h 4172679"/>
              <a:gd name="connsiteX3" fmla="*/ 3807012 w 3866328"/>
              <a:gd name="connsiteY3" fmla="*/ 1550368 h 4172679"/>
              <a:gd name="connsiteX4" fmla="*/ 3829988 w 3866328"/>
              <a:gd name="connsiteY4" fmla="*/ 1589517 h 4172679"/>
              <a:gd name="connsiteX5" fmla="*/ 3865844 w 3866328"/>
              <a:gd name="connsiteY5" fmla="*/ 1770949 h 4172679"/>
              <a:gd name="connsiteX6" fmla="*/ 3864378 w 3866328"/>
              <a:gd name="connsiteY6" fmla="*/ 1791606 h 4172679"/>
              <a:gd name="connsiteX7" fmla="*/ 3866328 w 3866328"/>
              <a:gd name="connsiteY7" fmla="*/ 1834775 h 4172679"/>
              <a:gd name="connsiteX8" fmla="*/ 3853401 w 3866328"/>
              <a:gd name="connsiteY8" fmla="*/ 1920995 h 4172679"/>
              <a:gd name="connsiteX9" fmla="*/ 3843093 w 3866328"/>
              <a:gd name="connsiteY9" fmla="*/ 1947820 h 4172679"/>
              <a:gd name="connsiteX10" fmla="*/ 3834969 w 3866328"/>
              <a:gd name="connsiteY10" fmla="*/ 1986353 h 4172679"/>
              <a:gd name="connsiteX11" fmla="*/ 2672420 w 3866328"/>
              <a:gd name="connsiteY11" fmla="*/ 3433435 h 4172679"/>
              <a:gd name="connsiteX12" fmla="*/ 856034 w 3866328"/>
              <a:gd name="connsiteY12" fmla="*/ 4165915 h 4172679"/>
              <a:gd name="connsiteX13" fmla="*/ 774152 w 3866328"/>
              <a:gd name="connsiteY13" fmla="*/ 4149628 h 4172679"/>
              <a:gd name="connsiteX14" fmla="*/ 763689 w 3866328"/>
              <a:gd name="connsiteY14" fmla="*/ 4148356 h 4172679"/>
              <a:gd name="connsiteX15" fmla="*/ 758900 w 3866328"/>
              <a:gd name="connsiteY15" fmla="*/ 4146595 h 4172679"/>
              <a:gd name="connsiteX16" fmla="*/ 753837 w 3866328"/>
              <a:gd name="connsiteY16" fmla="*/ 4145587 h 4172679"/>
              <a:gd name="connsiteX17" fmla="*/ 691610 w 3866328"/>
              <a:gd name="connsiteY17" fmla="*/ 4121853 h 4172679"/>
              <a:gd name="connsiteX18" fmla="*/ 679226 w 3866328"/>
              <a:gd name="connsiteY18" fmla="*/ 4117300 h 4172679"/>
              <a:gd name="connsiteX19" fmla="*/ 678511 w 3866328"/>
              <a:gd name="connsiteY19" fmla="*/ 4116857 h 4172679"/>
              <a:gd name="connsiteX20" fmla="*/ 664236 w 3866328"/>
              <a:gd name="connsiteY20" fmla="*/ 4111412 h 4172679"/>
              <a:gd name="connsiteX21" fmla="*/ 588310 w 3866328"/>
              <a:gd name="connsiteY21" fmla="*/ 4063104 h 4172679"/>
              <a:gd name="connsiteX22" fmla="*/ 556369 w 3866328"/>
              <a:gd name="connsiteY22" fmla="*/ 4030352 h 4172679"/>
              <a:gd name="connsiteX23" fmla="*/ 519547 w 3866328"/>
              <a:gd name="connsiteY23" fmla="*/ 3997884 h 4172679"/>
              <a:gd name="connsiteX24" fmla="*/ 0 w 3866328"/>
              <a:gd name="connsiteY24" fmla="*/ 2109537 h 4172679"/>
              <a:gd name="connsiteX25" fmla="*/ 597702 w 3866328"/>
              <a:gd name="connsiteY25" fmla="*/ 152275 h 4172679"/>
              <a:gd name="connsiteX26" fmla="*/ 605929 w 3866328"/>
              <a:gd name="connsiteY26" fmla="*/ 147179 h 4172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66328" h="4172679">
                <a:moveTo>
                  <a:pt x="613277" y="140207"/>
                </a:moveTo>
                <a:cubicBezTo>
                  <a:pt x="942882" y="-114697"/>
                  <a:pt x="1743763" y="-18409"/>
                  <a:pt x="2546080" y="399531"/>
                </a:cubicBezTo>
                <a:cubicBezTo>
                  <a:pt x="3176472" y="727912"/>
                  <a:pt x="3643634" y="1169373"/>
                  <a:pt x="3805207" y="1545372"/>
                </a:cubicBezTo>
                <a:lnTo>
                  <a:pt x="3807012" y="1550368"/>
                </a:lnTo>
                <a:lnTo>
                  <a:pt x="3829988" y="1589517"/>
                </a:lnTo>
                <a:cubicBezTo>
                  <a:pt x="3853560" y="1643474"/>
                  <a:pt x="3865262" y="1704381"/>
                  <a:pt x="3865844" y="1770949"/>
                </a:cubicBezTo>
                <a:lnTo>
                  <a:pt x="3864378" y="1791606"/>
                </a:lnTo>
                <a:lnTo>
                  <a:pt x="3866328" y="1834775"/>
                </a:lnTo>
                <a:cubicBezTo>
                  <a:pt x="3864901" y="1864503"/>
                  <a:pt x="3860627" y="1893288"/>
                  <a:pt x="3853401" y="1920995"/>
                </a:cubicBezTo>
                <a:lnTo>
                  <a:pt x="3843093" y="1947820"/>
                </a:lnTo>
                <a:lnTo>
                  <a:pt x="3834969" y="1986353"/>
                </a:lnTo>
                <a:cubicBezTo>
                  <a:pt x="3719934" y="2407688"/>
                  <a:pt x="3291040" y="2961393"/>
                  <a:pt x="2672420" y="3433435"/>
                </a:cubicBezTo>
                <a:cubicBezTo>
                  <a:pt x="1997562" y="3948390"/>
                  <a:pt x="1288580" y="4219908"/>
                  <a:pt x="856034" y="4165915"/>
                </a:cubicBezTo>
                <a:lnTo>
                  <a:pt x="774152" y="4149628"/>
                </a:lnTo>
                <a:lnTo>
                  <a:pt x="763689" y="4148356"/>
                </a:lnTo>
                <a:lnTo>
                  <a:pt x="758900" y="4146595"/>
                </a:lnTo>
                <a:lnTo>
                  <a:pt x="753837" y="4145587"/>
                </a:lnTo>
                <a:lnTo>
                  <a:pt x="691610" y="4121853"/>
                </a:lnTo>
                <a:lnTo>
                  <a:pt x="679226" y="4117300"/>
                </a:lnTo>
                <a:lnTo>
                  <a:pt x="678511" y="4116857"/>
                </a:lnTo>
                <a:lnTo>
                  <a:pt x="664236" y="4111412"/>
                </a:lnTo>
                <a:cubicBezTo>
                  <a:pt x="636588" y="4097681"/>
                  <a:pt x="611219" y="4081594"/>
                  <a:pt x="588310" y="4063104"/>
                </a:cubicBezTo>
                <a:lnTo>
                  <a:pt x="556369" y="4030352"/>
                </a:lnTo>
                <a:lnTo>
                  <a:pt x="519547" y="3997884"/>
                </a:lnTo>
                <a:cubicBezTo>
                  <a:pt x="214231" y="3686768"/>
                  <a:pt x="0" y="2958426"/>
                  <a:pt x="0" y="2109537"/>
                </a:cubicBezTo>
                <a:cubicBezTo>
                  <a:pt x="0" y="1189907"/>
                  <a:pt x="251424" y="411752"/>
                  <a:pt x="597702" y="152275"/>
                </a:cubicBezTo>
                <a:lnTo>
                  <a:pt x="605929" y="147179"/>
                </a:lnTo>
                <a:close/>
              </a:path>
            </a:pathLst>
          </a:custGeom>
          <a:gradFill>
            <a:gsLst>
              <a:gs pos="97000">
                <a:srgbClr val="7B77FF"/>
              </a:gs>
              <a:gs pos="1770">
                <a:srgbClr val="7CBEE0"/>
              </a:gs>
              <a:gs pos="44000">
                <a:srgbClr val="857EFF"/>
              </a:gs>
            </a:gsLst>
            <a:lin ang="2400000" scaled="0"/>
          </a:gradFill>
          <a:ln>
            <a:noFill/>
          </a:ln>
          <a:effectLst>
            <a:outerShdw blurRad="38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任意多边形: 形状 17"/>
          <p:cNvSpPr/>
          <p:nvPr/>
        </p:nvSpPr>
        <p:spPr>
          <a:xfrm rot="850758">
            <a:off x="2370558" y="1231381"/>
            <a:ext cx="3171435" cy="3176556"/>
          </a:xfrm>
          <a:custGeom>
            <a:avLst/>
            <a:gdLst>
              <a:gd name="connsiteX0" fmla="*/ 613277 w 3866328"/>
              <a:gd name="connsiteY0" fmla="*/ 140207 h 4172679"/>
              <a:gd name="connsiteX1" fmla="*/ 2546080 w 3866328"/>
              <a:gd name="connsiteY1" fmla="*/ 399531 h 4172679"/>
              <a:gd name="connsiteX2" fmla="*/ 3805207 w 3866328"/>
              <a:gd name="connsiteY2" fmla="*/ 1545372 h 4172679"/>
              <a:gd name="connsiteX3" fmla="*/ 3807012 w 3866328"/>
              <a:gd name="connsiteY3" fmla="*/ 1550368 h 4172679"/>
              <a:gd name="connsiteX4" fmla="*/ 3829988 w 3866328"/>
              <a:gd name="connsiteY4" fmla="*/ 1589517 h 4172679"/>
              <a:gd name="connsiteX5" fmla="*/ 3865844 w 3866328"/>
              <a:gd name="connsiteY5" fmla="*/ 1770949 h 4172679"/>
              <a:gd name="connsiteX6" fmla="*/ 3864378 w 3866328"/>
              <a:gd name="connsiteY6" fmla="*/ 1791606 h 4172679"/>
              <a:gd name="connsiteX7" fmla="*/ 3866328 w 3866328"/>
              <a:gd name="connsiteY7" fmla="*/ 1834775 h 4172679"/>
              <a:gd name="connsiteX8" fmla="*/ 3853401 w 3866328"/>
              <a:gd name="connsiteY8" fmla="*/ 1920995 h 4172679"/>
              <a:gd name="connsiteX9" fmla="*/ 3843093 w 3866328"/>
              <a:gd name="connsiteY9" fmla="*/ 1947820 h 4172679"/>
              <a:gd name="connsiteX10" fmla="*/ 3834969 w 3866328"/>
              <a:gd name="connsiteY10" fmla="*/ 1986353 h 4172679"/>
              <a:gd name="connsiteX11" fmla="*/ 2672420 w 3866328"/>
              <a:gd name="connsiteY11" fmla="*/ 3433435 h 4172679"/>
              <a:gd name="connsiteX12" fmla="*/ 856034 w 3866328"/>
              <a:gd name="connsiteY12" fmla="*/ 4165915 h 4172679"/>
              <a:gd name="connsiteX13" fmla="*/ 774152 w 3866328"/>
              <a:gd name="connsiteY13" fmla="*/ 4149628 h 4172679"/>
              <a:gd name="connsiteX14" fmla="*/ 763689 w 3866328"/>
              <a:gd name="connsiteY14" fmla="*/ 4148356 h 4172679"/>
              <a:gd name="connsiteX15" fmla="*/ 758900 w 3866328"/>
              <a:gd name="connsiteY15" fmla="*/ 4146595 h 4172679"/>
              <a:gd name="connsiteX16" fmla="*/ 753837 w 3866328"/>
              <a:gd name="connsiteY16" fmla="*/ 4145587 h 4172679"/>
              <a:gd name="connsiteX17" fmla="*/ 691610 w 3866328"/>
              <a:gd name="connsiteY17" fmla="*/ 4121853 h 4172679"/>
              <a:gd name="connsiteX18" fmla="*/ 679226 w 3866328"/>
              <a:gd name="connsiteY18" fmla="*/ 4117300 h 4172679"/>
              <a:gd name="connsiteX19" fmla="*/ 678511 w 3866328"/>
              <a:gd name="connsiteY19" fmla="*/ 4116857 h 4172679"/>
              <a:gd name="connsiteX20" fmla="*/ 664236 w 3866328"/>
              <a:gd name="connsiteY20" fmla="*/ 4111412 h 4172679"/>
              <a:gd name="connsiteX21" fmla="*/ 588310 w 3866328"/>
              <a:gd name="connsiteY21" fmla="*/ 4063104 h 4172679"/>
              <a:gd name="connsiteX22" fmla="*/ 556369 w 3866328"/>
              <a:gd name="connsiteY22" fmla="*/ 4030352 h 4172679"/>
              <a:gd name="connsiteX23" fmla="*/ 519547 w 3866328"/>
              <a:gd name="connsiteY23" fmla="*/ 3997884 h 4172679"/>
              <a:gd name="connsiteX24" fmla="*/ 0 w 3866328"/>
              <a:gd name="connsiteY24" fmla="*/ 2109537 h 4172679"/>
              <a:gd name="connsiteX25" fmla="*/ 597702 w 3866328"/>
              <a:gd name="connsiteY25" fmla="*/ 152275 h 4172679"/>
              <a:gd name="connsiteX26" fmla="*/ 605929 w 3866328"/>
              <a:gd name="connsiteY26" fmla="*/ 147179 h 4172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66328" h="4172679">
                <a:moveTo>
                  <a:pt x="613277" y="140207"/>
                </a:moveTo>
                <a:cubicBezTo>
                  <a:pt x="942882" y="-114697"/>
                  <a:pt x="1743763" y="-18409"/>
                  <a:pt x="2546080" y="399531"/>
                </a:cubicBezTo>
                <a:cubicBezTo>
                  <a:pt x="3176472" y="727912"/>
                  <a:pt x="3643634" y="1169373"/>
                  <a:pt x="3805207" y="1545372"/>
                </a:cubicBezTo>
                <a:lnTo>
                  <a:pt x="3807012" y="1550368"/>
                </a:lnTo>
                <a:lnTo>
                  <a:pt x="3829988" y="1589517"/>
                </a:lnTo>
                <a:cubicBezTo>
                  <a:pt x="3853560" y="1643474"/>
                  <a:pt x="3865262" y="1704381"/>
                  <a:pt x="3865844" y="1770949"/>
                </a:cubicBezTo>
                <a:lnTo>
                  <a:pt x="3864378" y="1791606"/>
                </a:lnTo>
                <a:lnTo>
                  <a:pt x="3866328" y="1834775"/>
                </a:lnTo>
                <a:cubicBezTo>
                  <a:pt x="3864901" y="1864503"/>
                  <a:pt x="3860627" y="1893288"/>
                  <a:pt x="3853401" y="1920995"/>
                </a:cubicBezTo>
                <a:lnTo>
                  <a:pt x="3843093" y="1947820"/>
                </a:lnTo>
                <a:lnTo>
                  <a:pt x="3834969" y="1986353"/>
                </a:lnTo>
                <a:cubicBezTo>
                  <a:pt x="3719934" y="2407688"/>
                  <a:pt x="3291040" y="2961393"/>
                  <a:pt x="2672420" y="3433435"/>
                </a:cubicBezTo>
                <a:cubicBezTo>
                  <a:pt x="1997562" y="3948390"/>
                  <a:pt x="1288580" y="4219908"/>
                  <a:pt x="856034" y="4165915"/>
                </a:cubicBezTo>
                <a:lnTo>
                  <a:pt x="774152" y="4149628"/>
                </a:lnTo>
                <a:lnTo>
                  <a:pt x="763689" y="4148356"/>
                </a:lnTo>
                <a:lnTo>
                  <a:pt x="758900" y="4146595"/>
                </a:lnTo>
                <a:lnTo>
                  <a:pt x="753837" y="4145587"/>
                </a:lnTo>
                <a:lnTo>
                  <a:pt x="691610" y="4121853"/>
                </a:lnTo>
                <a:lnTo>
                  <a:pt x="679226" y="4117300"/>
                </a:lnTo>
                <a:lnTo>
                  <a:pt x="678511" y="4116857"/>
                </a:lnTo>
                <a:lnTo>
                  <a:pt x="664236" y="4111412"/>
                </a:lnTo>
                <a:cubicBezTo>
                  <a:pt x="636588" y="4097681"/>
                  <a:pt x="611219" y="4081594"/>
                  <a:pt x="588310" y="4063104"/>
                </a:cubicBezTo>
                <a:lnTo>
                  <a:pt x="556369" y="4030352"/>
                </a:lnTo>
                <a:lnTo>
                  <a:pt x="519547" y="3997884"/>
                </a:lnTo>
                <a:cubicBezTo>
                  <a:pt x="214231" y="3686768"/>
                  <a:pt x="0" y="2958426"/>
                  <a:pt x="0" y="2109537"/>
                </a:cubicBezTo>
                <a:cubicBezTo>
                  <a:pt x="0" y="1189907"/>
                  <a:pt x="251424" y="411752"/>
                  <a:pt x="597702" y="152275"/>
                </a:cubicBezTo>
                <a:lnTo>
                  <a:pt x="605929" y="147179"/>
                </a:lnTo>
                <a:close/>
              </a:path>
            </a:pathLst>
          </a:custGeom>
          <a:gradFill>
            <a:gsLst>
              <a:gs pos="97000">
                <a:srgbClr val="9D8EFF"/>
              </a:gs>
              <a:gs pos="1770">
                <a:srgbClr val="DEDEFF"/>
              </a:gs>
              <a:gs pos="44000">
                <a:srgbClr val="75C2F6"/>
              </a:gs>
            </a:gsLst>
            <a:lin ang="2400000" scaled="0"/>
          </a:gradFill>
          <a:ln>
            <a:noFill/>
          </a:ln>
          <a:effectLst>
            <a:outerShdw blurRad="38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88"/>
          <p:cNvSpPr txBox="1"/>
          <p:nvPr/>
        </p:nvSpPr>
        <p:spPr>
          <a:xfrm>
            <a:off x="2591845" y="2646987"/>
            <a:ext cx="2473641" cy="652486"/>
          </a:xfrm>
          <a:prstGeom prst="rect">
            <a:avLst/>
          </a:prstGeom>
          <a:noFill/>
        </p:spPr>
        <p:txBody>
          <a:bodyPr wrap="square" rtlCol="0">
            <a:spAutoFit/>
          </a:bodyPr>
          <a:lstStyle>
            <a:defPPr>
              <a:defRPr lang="zh-CN"/>
            </a:defPPr>
            <a:lvl1pPr algn="r">
              <a:lnSpc>
                <a:spcPct val="150000"/>
              </a:lnSpc>
              <a:defRPr sz="1400">
                <a:solidFill>
                  <a:schemeClr val="bg1">
                    <a:lumMod val="85000"/>
                  </a:schemeClr>
                </a:solidFill>
                <a:latin typeface="微软雅黑" panose="020B0503020204020204" pitchFamily="34" charset="-122"/>
                <a:ea typeface="微软雅黑" panose="020B0503020204020204" pitchFamily="34" charset="-122"/>
              </a:defRPr>
            </a:lvl1pPr>
          </a:lstStyle>
          <a:p>
            <a:pPr algn="ctr">
              <a:lnSpc>
                <a:spcPct val="130000"/>
              </a:lnSpc>
            </a:pPr>
            <a:r>
              <a:rPr lang="zh-CN" altLang="en-US" dirty="0">
                <a:solidFill>
                  <a:schemeClr val="bg1"/>
                </a:solidFill>
                <a:cs typeface="+mn-ea"/>
                <a:sym typeface="+mn-lt"/>
              </a:rPr>
              <a:t>点击此处输入具体内容</a:t>
            </a:r>
            <a:r>
              <a:rPr lang="en-US" altLang="zh-CN" dirty="0">
                <a:solidFill>
                  <a:schemeClr val="bg1"/>
                </a:solidFill>
                <a:cs typeface="+mn-ea"/>
                <a:sym typeface="+mn-lt"/>
              </a:rPr>
              <a:t>,</a:t>
            </a:r>
            <a:r>
              <a:rPr lang="zh-CN" altLang="en-US" dirty="0">
                <a:solidFill>
                  <a:schemeClr val="bg1"/>
                </a:solidFill>
              </a:rPr>
              <a:t>听风吹雨</a:t>
            </a:r>
            <a:r>
              <a:rPr lang="en-US" altLang="zh-CN" dirty="0">
                <a:solidFill>
                  <a:schemeClr val="bg1"/>
                </a:solidFill>
              </a:rPr>
              <a:t>,</a:t>
            </a:r>
            <a:r>
              <a:rPr lang="zh-CN" altLang="en-US" dirty="0">
                <a:solidFill>
                  <a:schemeClr val="bg1"/>
                </a:solidFill>
              </a:rPr>
              <a:t>为您的演讲加分添彩</a:t>
            </a:r>
            <a:r>
              <a:rPr lang="en-US" altLang="zh-CN" dirty="0">
                <a:solidFill>
                  <a:schemeClr val="bg1"/>
                </a:solidFill>
              </a:rPr>
              <a:t>!</a:t>
            </a:r>
            <a:endParaRPr lang="zh-CN" altLang="en-US" dirty="0">
              <a:solidFill>
                <a:schemeClr val="bg1"/>
              </a:solidFill>
            </a:endParaRPr>
          </a:p>
        </p:txBody>
      </p:sp>
      <p:sp>
        <p:nvSpPr>
          <p:cNvPr id="15" name="TextBox 81"/>
          <p:cNvSpPr txBox="1"/>
          <p:nvPr/>
        </p:nvSpPr>
        <p:spPr>
          <a:xfrm>
            <a:off x="3272202" y="2155066"/>
            <a:ext cx="1368151" cy="400110"/>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添加标题</a:t>
            </a:r>
          </a:p>
        </p:txBody>
      </p:sp>
      <p:sp>
        <p:nvSpPr>
          <p:cNvPr id="16" name="文本框 88"/>
          <p:cNvSpPr txBox="1"/>
          <p:nvPr/>
        </p:nvSpPr>
        <p:spPr>
          <a:xfrm>
            <a:off x="5102817" y="3662987"/>
            <a:ext cx="3025184" cy="1465401"/>
          </a:xfrm>
          <a:prstGeom prst="rect">
            <a:avLst/>
          </a:prstGeom>
          <a:noFill/>
        </p:spPr>
        <p:txBody>
          <a:bodyPr wrap="square" rtlCol="0">
            <a:spAutoFit/>
          </a:bodyPr>
          <a:lstStyle>
            <a:defPPr>
              <a:defRPr lang="zh-CN"/>
            </a:defPPr>
            <a:lvl1pPr algn="r">
              <a:lnSpc>
                <a:spcPct val="150000"/>
              </a:lnSpc>
              <a:defRPr sz="1400">
                <a:solidFill>
                  <a:schemeClr val="bg1">
                    <a:lumMod val="85000"/>
                  </a:schemeClr>
                </a:solidFill>
                <a:latin typeface="微软雅黑" panose="020B0503020204020204" pitchFamily="34" charset="-122"/>
                <a:ea typeface="微软雅黑" panose="020B0503020204020204" pitchFamily="34" charset="-122"/>
              </a:defRPr>
            </a:lvl1pPr>
          </a:lstStyle>
          <a:p>
            <a:pPr algn="ctr">
              <a:lnSpc>
                <a:spcPct val="130000"/>
              </a:lnSpc>
            </a:pPr>
            <a:r>
              <a:rPr lang="zh-CN" altLang="en-US" dirty="0">
                <a:solidFill>
                  <a:schemeClr val="bg1"/>
                </a:solidFill>
                <a:cs typeface="+mn-ea"/>
                <a:sym typeface="+mn-lt"/>
              </a:rPr>
              <a:t>点击此处输入具体内容</a:t>
            </a:r>
            <a:r>
              <a:rPr lang="en-US" altLang="zh-CN" dirty="0">
                <a:solidFill>
                  <a:schemeClr val="bg1"/>
                </a:solidFill>
                <a:cs typeface="+mn-ea"/>
                <a:sym typeface="+mn-lt"/>
              </a:rPr>
              <a:t>,</a:t>
            </a:r>
            <a:r>
              <a:rPr lang="zh-CN" altLang="en-US" dirty="0">
                <a:solidFill>
                  <a:schemeClr val="bg1"/>
                </a:solidFill>
              </a:rPr>
              <a:t>听风吹雨</a:t>
            </a:r>
            <a:r>
              <a:rPr lang="en-US" altLang="zh-CN" dirty="0">
                <a:solidFill>
                  <a:schemeClr val="bg1"/>
                </a:solidFill>
              </a:rPr>
              <a:t>,</a:t>
            </a:r>
            <a:r>
              <a:rPr lang="zh-CN" altLang="en-US" dirty="0">
                <a:solidFill>
                  <a:schemeClr val="bg1"/>
                </a:solidFill>
              </a:rPr>
              <a:t>为您的演讲加分添彩</a:t>
            </a:r>
            <a:r>
              <a:rPr lang="en-US" altLang="zh-CN" dirty="0">
                <a:solidFill>
                  <a:schemeClr val="bg1"/>
                </a:solidFill>
              </a:rPr>
              <a:t>!</a:t>
            </a:r>
            <a:r>
              <a:rPr lang="zh-CN" altLang="en-US" dirty="0">
                <a:solidFill>
                  <a:schemeClr val="bg1"/>
                </a:solidFill>
                <a:cs typeface="+mn-ea"/>
                <a:sym typeface="+mn-lt"/>
              </a:rPr>
              <a:t>点击此处输入具体内容</a:t>
            </a:r>
            <a:r>
              <a:rPr lang="en-US" altLang="zh-CN" dirty="0">
                <a:solidFill>
                  <a:schemeClr val="bg1"/>
                </a:solidFill>
                <a:cs typeface="+mn-ea"/>
                <a:sym typeface="+mn-lt"/>
              </a:rPr>
              <a:t>,</a:t>
            </a:r>
            <a:r>
              <a:rPr lang="zh-CN" altLang="en-US" dirty="0">
                <a:solidFill>
                  <a:schemeClr val="bg1"/>
                </a:solidFill>
              </a:rPr>
              <a:t>听风吹雨</a:t>
            </a:r>
            <a:r>
              <a:rPr lang="en-US" altLang="zh-CN" dirty="0">
                <a:solidFill>
                  <a:schemeClr val="bg1"/>
                </a:solidFill>
              </a:rPr>
              <a:t>,</a:t>
            </a:r>
            <a:r>
              <a:rPr lang="zh-CN" altLang="en-US" dirty="0">
                <a:solidFill>
                  <a:schemeClr val="bg1"/>
                </a:solidFill>
              </a:rPr>
              <a:t>为您的演讲加分添彩</a:t>
            </a:r>
            <a:r>
              <a:rPr lang="en-US" altLang="zh-CN" dirty="0">
                <a:solidFill>
                  <a:schemeClr val="bg1"/>
                </a:solidFill>
              </a:rPr>
              <a:t>!</a:t>
            </a:r>
            <a:r>
              <a:rPr lang="zh-CN" altLang="en-US" dirty="0">
                <a:solidFill>
                  <a:schemeClr val="bg1"/>
                </a:solidFill>
                <a:cs typeface="+mn-ea"/>
                <a:sym typeface="+mn-lt"/>
              </a:rPr>
              <a:t>点击此处输入具体内容</a:t>
            </a:r>
            <a:r>
              <a:rPr lang="en-US" altLang="zh-CN" dirty="0">
                <a:solidFill>
                  <a:schemeClr val="bg1"/>
                </a:solidFill>
                <a:cs typeface="+mn-ea"/>
                <a:sym typeface="+mn-lt"/>
              </a:rPr>
              <a:t>,</a:t>
            </a:r>
            <a:r>
              <a:rPr lang="zh-CN" altLang="en-US" dirty="0">
                <a:solidFill>
                  <a:schemeClr val="bg1"/>
                </a:solidFill>
              </a:rPr>
              <a:t>听风吹雨</a:t>
            </a:r>
            <a:r>
              <a:rPr lang="en-US" altLang="zh-CN" dirty="0">
                <a:solidFill>
                  <a:schemeClr val="bg1"/>
                </a:solidFill>
              </a:rPr>
              <a:t>,</a:t>
            </a:r>
            <a:r>
              <a:rPr lang="zh-CN" altLang="en-US" dirty="0">
                <a:solidFill>
                  <a:schemeClr val="bg1"/>
                </a:solidFill>
              </a:rPr>
              <a:t>为您的演讲加分添彩</a:t>
            </a:r>
            <a:r>
              <a:rPr lang="en-US" altLang="zh-CN" dirty="0">
                <a:solidFill>
                  <a:schemeClr val="bg1"/>
                </a:solidFill>
              </a:rPr>
              <a:t>!</a:t>
            </a:r>
            <a:endParaRPr lang="zh-CN" altLang="en-US" dirty="0">
              <a:solidFill>
                <a:schemeClr val="bg1"/>
              </a:solidFill>
            </a:endParaRPr>
          </a:p>
        </p:txBody>
      </p:sp>
      <p:sp>
        <p:nvSpPr>
          <p:cNvPr id="17" name="TextBox 81"/>
          <p:cNvSpPr txBox="1"/>
          <p:nvPr/>
        </p:nvSpPr>
        <p:spPr>
          <a:xfrm>
            <a:off x="6029916" y="3156553"/>
            <a:ext cx="1368151" cy="400110"/>
          </a:xfrm>
          <a:prstGeom prst="rect">
            <a:avLst/>
          </a:prstGeom>
          <a:noFill/>
        </p:spPr>
        <p:txBody>
          <a:bodyPr wrap="square" rtlCol="0">
            <a:spAutoFit/>
          </a:bodyPr>
          <a:lstStyle/>
          <a:p>
            <a:r>
              <a:rPr lang="zh-CN" altLang="en-US" sz="2000" b="1" dirty="0">
                <a:solidFill>
                  <a:schemeClr val="bg1"/>
                </a:solidFill>
                <a:latin typeface="微软雅黑" panose="020B0503020204020204" pitchFamily="34" charset="-122"/>
                <a:ea typeface="微软雅黑" panose="020B0503020204020204" pitchFamily="34" charset="-122"/>
              </a:rPr>
              <a:t>添加标题</a:t>
            </a:r>
          </a:p>
        </p:txBody>
      </p:sp>
      <p:sp>
        <p:nvSpPr>
          <p:cNvPr id="19" name="任意多边形: 形状 18"/>
          <p:cNvSpPr/>
          <p:nvPr/>
        </p:nvSpPr>
        <p:spPr>
          <a:xfrm rot="6188067">
            <a:off x="9059902" y="3738724"/>
            <a:ext cx="2831768" cy="2836341"/>
          </a:xfrm>
          <a:custGeom>
            <a:avLst/>
            <a:gdLst>
              <a:gd name="connsiteX0" fmla="*/ 613277 w 3866328"/>
              <a:gd name="connsiteY0" fmla="*/ 140207 h 4172679"/>
              <a:gd name="connsiteX1" fmla="*/ 2546080 w 3866328"/>
              <a:gd name="connsiteY1" fmla="*/ 399531 h 4172679"/>
              <a:gd name="connsiteX2" fmla="*/ 3805207 w 3866328"/>
              <a:gd name="connsiteY2" fmla="*/ 1545372 h 4172679"/>
              <a:gd name="connsiteX3" fmla="*/ 3807012 w 3866328"/>
              <a:gd name="connsiteY3" fmla="*/ 1550368 h 4172679"/>
              <a:gd name="connsiteX4" fmla="*/ 3829988 w 3866328"/>
              <a:gd name="connsiteY4" fmla="*/ 1589517 h 4172679"/>
              <a:gd name="connsiteX5" fmla="*/ 3865844 w 3866328"/>
              <a:gd name="connsiteY5" fmla="*/ 1770949 h 4172679"/>
              <a:gd name="connsiteX6" fmla="*/ 3864378 w 3866328"/>
              <a:gd name="connsiteY6" fmla="*/ 1791606 h 4172679"/>
              <a:gd name="connsiteX7" fmla="*/ 3866328 w 3866328"/>
              <a:gd name="connsiteY7" fmla="*/ 1834775 h 4172679"/>
              <a:gd name="connsiteX8" fmla="*/ 3853401 w 3866328"/>
              <a:gd name="connsiteY8" fmla="*/ 1920995 h 4172679"/>
              <a:gd name="connsiteX9" fmla="*/ 3843093 w 3866328"/>
              <a:gd name="connsiteY9" fmla="*/ 1947820 h 4172679"/>
              <a:gd name="connsiteX10" fmla="*/ 3834969 w 3866328"/>
              <a:gd name="connsiteY10" fmla="*/ 1986353 h 4172679"/>
              <a:gd name="connsiteX11" fmla="*/ 2672420 w 3866328"/>
              <a:gd name="connsiteY11" fmla="*/ 3433435 h 4172679"/>
              <a:gd name="connsiteX12" fmla="*/ 856034 w 3866328"/>
              <a:gd name="connsiteY12" fmla="*/ 4165915 h 4172679"/>
              <a:gd name="connsiteX13" fmla="*/ 774152 w 3866328"/>
              <a:gd name="connsiteY13" fmla="*/ 4149628 h 4172679"/>
              <a:gd name="connsiteX14" fmla="*/ 763689 w 3866328"/>
              <a:gd name="connsiteY14" fmla="*/ 4148356 h 4172679"/>
              <a:gd name="connsiteX15" fmla="*/ 758900 w 3866328"/>
              <a:gd name="connsiteY15" fmla="*/ 4146595 h 4172679"/>
              <a:gd name="connsiteX16" fmla="*/ 753837 w 3866328"/>
              <a:gd name="connsiteY16" fmla="*/ 4145587 h 4172679"/>
              <a:gd name="connsiteX17" fmla="*/ 691610 w 3866328"/>
              <a:gd name="connsiteY17" fmla="*/ 4121853 h 4172679"/>
              <a:gd name="connsiteX18" fmla="*/ 679226 w 3866328"/>
              <a:gd name="connsiteY18" fmla="*/ 4117300 h 4172679"/>
              <a:gd name="connsiteX19" fmla="*/ 678511 w 3866328"/>
              <a:gd name="connsiteY19" fmla="*/ 4116857 h 4172679"/>
              <a:gd name="connsiteX20" fmla="*/ 664236 w 3866328"/>
              <a:gd name="connsiteY20" fmla="*/ 4111412 h 4172679"/>
              <a:gd name="connsiteX21" fmla="*/ 588310 w 3866328"/>
              <a:gd name="connsiteY21" fmla="*/ 4063104 h 4172679"/>
              <a:gd name="connsiteX22" fmla="*/ 556369 w 3866328"/>
              <a:gd name="connsiteY22" fmla="*/ 4030352 h 4172679"/>
              <a:gd name="connsiteX23" fmla="*/ 519547 w 3866328"/>
              <a:gd name="connsiteY23" fmla="*/ 3997884 h 4172679"/>
              <a:gd name="connsiteX24" fmla="*/ 0 w 3866328"/>
              <a:gd name="connsiteY24" fmla="*/ 2109537 h 4172679"/>
              <a:gd name="connsiteX25" fmla="*/ 597702 w 3866328"/>
              <a:gd name="connsiteY25" fmla="*/ 152275 h 4172679"/>
              <a:gd name="connsiteX26" fmla="*/ 605929 w 3866328"/>
              <a:gd name="connsiteY26" fmla="*/ 147179 h 4172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66328" h="4172679">
                <a:moveTo>
                  <a:pt x="613277" y="140207"/>
                </a:moveTo>
                <a:cubicBezTo>
                  <a:pt x="942882" y="-114697"/>
                  <a:pt x="1743763" y="-18409"/>
                  <a:pt x="2546080" y="399531"/>
                </a:cubicBezTo>
                <a:cubicBezTo>
                  <a:pt x="3176472" y="727912"/>
                  <a:pt x="3643634" y="1169373"/>
                  <a:pt x="3805207" y="1545372"/>
                </a:cubicBezTo>
                <a:lnTo>
                  <a:pt x="3807012" y="1550368"/>
                </a:lnTo>
                <a:lnTo>
                  <a:pt x="3829988" y="1589517"/>
                </a:lnTo>
                <a:cubicBezTo>
                  <a:pt x="3853560" y="1643474"/>
                  <a:pt x="3865262" y="1704381"/>
                  <a:pt x="3865844" y="1770949"/>
                </a:cubicBezTo>
                <a:lnTo>
                  <a:pt x="3864378" y="1791606"/>
                </a:lnTo>
                <a:lnTo>
                  <a:pt x="3866328" y="1834775"/>
                </a:lnTo>
                <a:cubicBezTo>
                  <a:pt x="3864901" y="1864503"/>
                  <a:pt x="3860627" y="1893288"/>
                  <a:pt x="3853401" y="1920995"/>
                </a:cubicBezTo>
                <a:lnTo>
                  <a:pt x="3843093" y="1947820"/>
                </a:lnTo>
                <a:lnTo>
                  <a:pt x="3834969" y="1986353"/>
                </a:lnTo>
                <a:cubicBezTo>
                  <a:pt x="3719934" y="2407688"/>
                  <a:pt x="3291040" y="2961393"/>
                  <a:pt x="2672420" y="3433435"/>
                </a:cubicBezTo>
                <a:cubicBezTo>
                  <a:pt x="1997562" y="3948390"/>
                  <a:pt x="1288580" y="4219908"/>
                  <a:pt x="856034" y="4165915"/>
                </a:cubicBezTo>
                <a:lnTo>
                  <a:pt x="774152" y="4149628"/>
                </a:lnTo>
                <a:lnTo>
                  <a:pt x="763689" y="4148356"/>
                </a:lnTo>
                <a:lnTo>
                  <a:pt x="758900" y="4146595"/>
                </a:lnTo>
                <a:lnTo>
                  <a:pt x="753837" y="4145587"/>
                </a:lnTo>
                <a:lnTo>
                  <a:pt x="691610" y="4121853"/>
                </a:lnTo>
                <a:lnTo>
                  <a:pt x="679226" y="4117300"/>
                </a:lnTo>
                <a:lnTo>
                  <a:pt x="678511" y="4116857"/>
                </a:lnTo>
                <a:lnTo>
                  <a:pt x="664236" y="4111412"/>
                </a:lnTo>
                <a:cubicBezTo>
                  <a:pt x="636588" y="4097681"/>
                  <a:pt x="611219" y="4081594"/>
                  <a:pt x="588310" y="4063104"/>
                </a:cubicBezTo>
                <a:lnTo>
                  <a:pt x="556369" y="4030352"/>
                </a:lnTo>
                <a:lnTo>
                  <a:pt x="519547" y="3997884"/>
                </a:lnTo>
                <a:cubicBezTo>
                  <a:pt x="214231" y="3686768"/>
                  <a:pt x="0" y="2958426"/>
                  <a:pt x="0" y="2109537"/>
                </a:cubicBezTo>
                <a:cubicBezTo>
                  <a:pt x="0" y="1189907"/>
                  <a:pt x="251424" y="411752"/>
                  <a:pt x="597702" y="152275"/>
                </a:cubicBezTo>
                <a:lnTo>
                  <a:pt x="605929" y="147179"/>
                </a:lnTo>
                <a:close/>
              </a:path>
            </a:pathLst>
          </a:custGeom>
          <a:noFill/>
          <a:ln>
            <a:solidFill>
              <a:srgbClr val="857EFF"/>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形状 19"/>
          <p:cNvSpPr/>
          <p:nvPr/>
        </p:nvSpPr>
        <p:spPr>
          <a:xfrm rot="6188067">
            <a:off x="817233" y="4889971"/>
            <a:ext cx="1422664" cy="1424961"/>
          </a:xfrm>
          <a:custGeom>
            <a:avLst/>
            <a:gdLst>
              <a:gd name="connsiteX0" fmla="*/ 613277 w 3866328"/>
              <a:gd name="connsiteY0" fmla="*/ 140207 h 4172679"/>
              <a:gd name="connsiteX1" fmla="*/ 2546080 w 3866328"/>
              <a:gd name="connsiteY1" fmla="*/ 399531 h 4172679"/>
              <a:gd name="connsiteX2" fmla="*/ 3805207 w 3866328"/>
              <a:gd name="connsiteY2" fmla="*/ 1545372 h 4172679"/>
              <a:gd name="connsiteX3" fmla="*/ 3807012 w 3866328"/>
              <a:gd name="connsiteY3" fmla="*/ 1550368 h 4172679"/>
              <a:gd name="connsiteX4" fmla="*/ 3829988 w 3866328"/>
              <a:gd name="connsiteY4" fmla="*/ 1589517 h 4172679"/>
              <a:gd name="connsiteX5" fmla="*/ 3865844 w 3866328"/>
              <a:gd name="connsiteY5" fmla="*/ 1770949 h 4172679"/>
              <a:gd name="connsiteX6" fmla="*/ 3864378 w 3866328"/>
              <a:gd name="connsiteY6" fmla="*/ 1791606 h 4172679"/>
              <a:gd name="connsiteX7" fmla="*/ 3866328 w 3866328"/>
              <a:gd name="connsiteY7" fmla="*/ 1834775 h 4172679"/>
              <a:gd name="connsiteX8" fmla="*/ 3853401 w 3866328"/>
              <a:gd name="connsiteY8" fmla="*/ 1920995 h 4172679"/>
              <a:gd name="connsiteX9" fmla="*/ 3843093 w 3866328"/>
              <a:gd name="connsiteY9" fmla="*/ 1947820 h 4172679"/>
              <a:gd name="connsiteX10" fmla="*/ 3834969 w 3866328"/>
              <a:gd name="connsiteY10" fmla="*/ 1986353 h 4172679"/>
              <a:gd name="connsiteX11" fmla="*/ 2672420 w 3866328"/>
              <a:gd name="connsiteY11" fmla="*/ 3433435 h 4172679"/>
              <a:gd name="connsiteX12" fmla="*/ 856034 w 3866328"/>
              <a:gd name="connsiteY12" fmla="*/ 4165915 h 4172679"/>
              <a:gd name="connsiteX13" fmla="*/ 774152 w 3866328"/>
              <a:gd name="connsiteY13" fmla="*/ 4149628 h 4172679"/>
              <a:gd name="connsiteX14" fmla="*/ 763689 w 3866328"/>
              <a:gd name="connsiteY14" fmla="*/ 4148356 h 4172679"/>
              <a:gd name="connsiteX15" fmla="*/ 758900 w 3866328"/>
              <a:gd name="connsiteY15" fmla="*/ 4146595 h 4172679"/>
              <a:gd name="connsiteX16" fmla="*/ 753837 w 3866328"/>
              <a:gd name="connsiteY16" fmla="*/ 4145587 h 4172679"/>
              <a:gd name="connsiteX17" fmla="*/ 691610 w 3866328"/>
              <a:gd name="connsiteY17" fmla="*/ 4121853 h 4172679"/>
              <a:gd name="connsiteX18" fmla="*/ 679226 w 3866328"/>
              <a:gd name="connsiteY18" fmla="*/ 4117300 h 4172679"/>
              <a:gd name="connsiteX19" fmla="*/ 678511 w 3866328"/>
              <a:gd name="connsiteY19" fmla="*/ 4116857 h 4172679"/>
              <a:gd name="connsiteX20" fmla="*/ 664236 w 3866328"/>
              <a:gd name="connsiteY20" fmla="*/ 4111412 h 4172679"/>
              <a:gd name="connsiteX21" fmla="*/ 588310 w 3866328"/>
              <a:gd name="connsiteY21" fmla="*/ 4063104 h 4172679"/>
              <a:gd name="connsiteX22" fmla="*/ 556369 w 3866328"/>
              <a:gd name="connsiteY22" fmla="*/ 4030352 h 4172679"/>
              <a:gd name="connsiteX23" fmla="*/ 519547 w 3866328"/>
              <a:gd name="connsiteY23" fmla="*/ 3997884 h 4172679"/>
              <a:gd name="connsiteX24" fmla="*/ 0 w 3866328"/>
              <a:gd name="connsiteY24" fmla="*/ 2109537 h 4172679"/>
              <a:gd name="connsiteX25" fmla="*/ 597702 w 3866328"/>
              <a:gd name="connsiteY25" fmla="*/ 152275 h 4172679"/>
              <a:gd name="connsiteX26" fmla="*/ 605929 w 3866328"/>
              <a:gd name="connsiteY26" fmla="*/ 147179 h 4172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66328" h="4172679">
                <a:moveTo>
                  <a:pt x="613277" y="140207"/>
                </a:moveTo>
                <a:cubicBezTo>
                  <a:pt x="942882" y="-114697"/>
                  <a:pt x="1743763" y="-18409"/>
                  <a:pt x="2546080" y="399531"/>
                </a:cubicBezTo>
                <a:cubicBezTo>
                  <a:pt x="3176472" y="727912"/>
                  <a:pt x="3643634" y="1169373"/>
                  <a:pt x="3805207" y="1545372"/>
                </a:cubicBezTo>
                <a:lnTo>
                  <a:pt x="3807012" y="1550368"/>
                </a:lnTo>
                <a:lnTo>
                  <a:pt x="3829988" y="1589517"/>
                </a:lnTo>
                <a:cubicBezTo>
                  <a:pt x="3853560" y="1643474"/>
                  <a:pt x="3865262" y="1704381"/>
                  <a:pt x="3865844" y="1770949"/>
                </a:cubicBezTo>
                <a:lnTo>
                  <a:pt x="3864378" y="1791606"/>
                </a:lnTo>
                <a:lnTo>
                  <a:pt x="3866328" y="1834775"/>
                </a:lnTo>
                <a:cubicBezTo>
                  <a:pt x="3864901" y="1864503"/>
                  <a:pt x="3860627" y="1893288"/>
                  <a:pt x="3853401" y="1920995"/>
                </a:cubicBezTo>
                <a:lnTo>
                  <a:pt x="3843093" y="1947820"/>
                </a:lnTo>
                <a:lnTo>
                  <a:pt x="3834969" y="1986353"/>
                </a:lnTo>
                <a:cubicBezTo>
                  <a:pt x="3719934" y="2407688"/>
                  <a:pt x="3291040" y="2961393"/>
                  <a:pt x="2672420" y="3433435"/>
                </a:cubicBezTo>
                <a:cubicBezTo>
                  <a:pt x="1997562" y="3948390"/>
                  <a:pt x="1288580" y="4219908"/>
                  <a:pt x="856034" y="4165915"/>
                </a:cubicBezTo>
                <a:lnTo>
                  <a:pt x="774152" y="4149628"/>
                </a:lnTo>
                <a:lnTo>
                  <a:pt x="763689" y="4148356"/>
                </a:lnTo>
                <a:lnTo>
                  <a:pt x="758900" y="4146595"/>
                </a:lnTo>
                <a:lnTo>
                  <a:pt x="753837" y="4145587"/>
                </a:lnTo>
                <a:lnTo>
                  <a:pt x="691610" y="4121853"/>
                </a:lnTo>
                <a:lnTo>
                  <a:pt x="679226" y="4117300"/>
                </a:lnTo>
                <a:lnTo>
                  <a:pt x="678511" y="4116857"/>
                </a:lnTo>
                <a:lnTo>
                  <a:pt x="664236" y="4111412"/>
                </a:lnTo>
                <a:cubicBezTo>
                  <a:pt x="636588" y="4097681"/>
                  <a:pt x="611219" y="4081594"/>
                  <a:pt x="588310" y="4063104"/>
                </a:cubicBezTo>
                <a:lnTo>
                  <a:pt x="556369" y="4030352"/>
                </a:lnTo>
                <a:lnTo>
                  <a:pt x="519547" y="3997884"/>
                </a:lnTo>
                <a:cubicBezTo>
                  <a:pt x="214231" y="3686768"/>
                  <a:pt x="0" y="2958426"/>
                  <a:pt x="0" y="2109537"/>
                </a:cubicBezTo>
                <a:cubicBezTo>
                  <a:pt x="0" y="1189907"/>
                  <a:pt x="251424" y="411752"/>
                  <a:pt x="597702" y="152275"/>
                </a:cubicBezTo>
                <a:lnTo>
                  <a:pt x="605929" y="147179"/>
                </a:lnTo>
                <a:close/>
              </a:path>
            </a:pathLst>
          </a:custGeom>
          <a:noFill/>
          <a:ln>
            <a:solidFill>
              <a:srgbClr val="857EFF"/>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任意多边形: 形状 20"/>
          <p:cNvSpPr/>
          <p:nvPr/>
        </p:nvSpPr>
        <p:spPr>
          <a:xfrm rot="11349961">
            <a:off x="9617282" y="676889"/>
            <a:ext cx="1422664" cy="1424961"/>
          </a:xfrm>
          <a:custGeom>
            <a:avLst/>
            <a:gdLst>
              <a:gd name="connsiteX0" fmla="*/ 613277 w 3866328"/>
              <a:gd name="connsiteY0" fmla="*/ 140207 h 4172679"/>
              <a:gd name="connsiteX1" fmla="*/ 2546080 w 3866328"/>
              <a:gd name="connsiteY1" fmla="*/ 399531 h 4172679"/>
              <a:gd name="connsiteX2" fmla="*/ 3805207 w 3866328"/>
              <a:gd name="connsiteY2" fmla="*/ 1545372 h 4172679"/>
              <a:gd name="connsiteX3" fmla="*/ 3807012 w 3866328"/>
              <a:gd name="connsiteY3" fmla="*/ 1550368 h 4172679"/>
              <a:gd name="connsiteX4" fmla="*/ 3829988 w 3866328"/>
              <a:gd name="connsiteY4" fmla="*/ 1589517 h 4172679"/>
              <a:gd name="connsiteX5" fmla="*/ 3865844 w 3866328"/>
              <a:gd name="connsiteY5" fmla="*/ 1770949 h 4172679"/>
              <a:gd name="connsiteX6" fmla="*/ 3864378 w 3866328"/>
              <a:gd name="connsiteY6" fmla="*/ 1791606 h 4172679"/>
              <a:gd name="connsiteX7" fmla="*/ 3866328 w 3866328"/>
              <a:gd name="connsiteY7" fmla="*/ 1834775 h 4172679"/>
              <a:gd name="connsiteX8" fmla="*/ 3853401 w 3866328"/>
              <a:gd name="connsiteY8" fmla="*/ 1920995 h 4172679"/>
              <a:gd name="connsiteX9" fmla="*/ 3843093 w 3866328"/>
              <a:gd name="connsiteY9" fmla="*/ 1947820 h 4172679"/>
              <a:gd name="connsiteX10" fmla="*/ 3834969 w 3866328"/>
              <a:gd name="connsiteY10" fmla="*/ 1986353 h 4172679"/>
              <a:gd name="connsiteX11" fmla="*/ 2672420 w 3866328"/>
              <a:gd name="connsiteY11" fmla="*/ 3433435 h 4172679"/>
              <a:gd name="connsiteX12" fmla="*/ 856034 w 3866328"/>
              <a:gd name="connsiteY12" fmla="*/ 4165915 h 4172679"/>
              <a:gd name="connsiteX13" fmla="*/ 774152 w 3866328"/>
              <a:gd name="connsiteY13" fmla="*/ 4149628 h 4172679"/>
              <a:gd name="connsiteX14" fmla="*/ 763689 w 3866328"/>
              <a:gd name="connsiteY14" fmla="*/ 4148356 h 4172679"/>
              <a:gd name="connsiteX15" fmla="*/ 758900 w 3866328"/>
              <a:gd name="connsiteY15" fmla="*/ 4146595 h 4172679"/>
              <a:gd name="connsiteX16" fmla="*/ 753837 w 3866328"/>
              <a:gd name="connsiteY16" fmla="*/ 4145587 h 4172679"/>
              <a:gd name="connsiteX17" fmla="*/ 691610 w 3866328"/>
              <a:gd name="connsiteY17" fmla="*/ 4121853 h 4172679"/>
              <a:gd name="connsiteX18" fmla="*/ 679226 w 3866328"/>
              <a:gd name="connsiteY18" fmla="*/ 4117300 h 4172679"/>
              <a:gd name="connsiteX19" fmla="*/ 678511 w 3866328"/>
              <a:gd name="connsiteY19" fmla="*/ 4116857 h 4172679"/>
              <a:gd name="connsiteX20" fmla="*/ 664236 w 3866328"/>
              <a:gd name="connsiteY20" fmla="*/ 4111412 h 4172679"/>
              <a:gd name="connsiteX21" fmla="*/ 588310 w 3866328"/>
              <a:gd name="connsiteY21" fmla="*/ 4063104 h 4172679"/>
              <a:gd name="connsiteX22" fmla="*/ 556369 w 3866328"/>
              <a:gd name="connsiteY22" fmla="*/ 4030352 h 4172679"/>
              <a:gd name="connsiteX23" fmla="*/ 519547 w 3866328"/>
              <a:gd name="connsiteY23" fmla="*/ 3997884 h 4172679"/>
              <a:gd name="connsiteX24" fmla="*/ 0 w 3866328"/>
              <a:gd name="connsiteY24" fmla="*/ 2109537 h 4172679"/>
              <a:gd name="connsiteX25" fmla="*/ 597702 w 3866328"/>
              <a:gd name="connsiteY25" fmla="*/ 152275 h 4172679"/>
              <a:gd name="connsiteX26" fmla="*/ 605929 w 3866328"/>
              <a:gd name="connsiteY26" fmla="*/ 147179 h 4172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66328" h="4172679">
                <a:moveTo>
                  <a:pt x="613277" y="140207"/>
                </a:moveTo>
                <a:cubicBezTo>
                  <a:pt x="942882" y="-114697"/>
                  <a:pt x="1743763" y="-18409"/>
                  <a:pt x="2546080" y="399531"/>
                </a:cubicBezTo>
                <a:cubicBezTo>
                  <a:pt x="3176472" y="727912"/>
                  <a:pt x="3643634" y="1169373"/>
                  <a:pt x="3805207" y="1545372"/>
                </a:cubicBezTo>
                <a:lnTo>
                  <a:pt x="3807012" y="1550368"/>
                </a:lnTo>
                <a:lnTo>
                  <a:pt x="3829988" y="1589517"/>
                </a:lnTo>
                <a:cubicBezTo>
                  <a:pt x="3853560" y="1643474"/>
                  <a:pt x="3865262" y="1704381"/>
                  <a:pt x="3865844" y="1770949"/>
                </a:cubicBezTo>
                <a:lnTo>
                  <a:pt x="3864378" y="1791606"/>
                </a:lnTo>
                <a:lnTo>
                  <a:pt x="3866328" y="1834775"/>
                </a:lnTo>
                <a:cubicBezTo>
                  <a:pt x="3864901" y="1864503"/>
                  <a:pt x="3860627" y="1893288"/>
                  <a:pt x="3853401" y="1920995"/>
                </a:cubicBezTo>
                <a:lnTo>
                  <a:pt x="3843093" y="1947820"/>
                </a:lnTo>
                <a:lnTo>
                  <a:pt x="3834969" y="1986353"/>
                </a:lnTo>
                <a:cubicBezTo>
                  <a:pt x="3719934" y="2407688"/>
                  <a:pt x="3291040" y="2961393"/>
                  <a:pt x="2672420" y="3433435"/>
                </a:cubicBezTo>
                <a:cubicBezTo>
                  <a:pt x="1997562" y="3948390"/>
                  <a:pt x="1288580" y="4219908"/>
                  <a:pt x="856034" y="4165915"/>
                </a:cubicBezTo>
                <a:lnTo>
                  <a:pt x="774152" y="4149628"/>
                </a:lnTo>
                <a:lnTo>
                  <a:pt x="763689" y="4148356"/>
                </a:lnTo>
                <a:lnTo>
                  <a:pt x="758900" y="4146595"/>
                </a:lnTo>
                <a:lnTo>
                  <a:pt x="753837" y="4145587"/>
                </a:lnTo>
                <a:lnTo>
                  <a:pt x="691610" y="4121853"/>
                </a:lnTo>
                <a:lnTo>
                  <a:pt x="679226" y="4117300"/>
                </a:lnTo>
                <a:lnTo>
                  <a:pt x="678511" y="4116857"/>
                </a:lnTo>
                <a:lnTo>
                  <a:pt x="664236" y="4111412"/>
                </a:lnTo>
                <a:cubicBezTo>
                  <a:pt x="636588" y="4097681"/>
                  <a:pt x="611219" y="4081594"/>
                  <a:pt x="588310" y="4063104"/>
                </a:cubicBezTo>
                <a:lnTo>
                  <a:pt x="556369" y="4030352"/>
                </a:lnTo>
                <a:lnTo>
                  <a:pt x="519547" y="3997884"/>
                </a:lnTo>
                <a:cubicBezTo>
                  <a:pt x="214231" y="3686768"/>
                  <a:pt x="0" y="2958426"/>
                  <a:pt x="0" y="2109537"/>
                </a:cubicBezTo>
                <a:cubicBezTo>
                  <a:pt x="0" y="1189907"/>
                  <a:pt x="251424" y="411752"/>
                  <a:pt x="597702" y="152275"/>
                </a:cubicBezTo>
                <a:lnTo>
                  <a:pt x="605929" y="147179"/>
                </a:lnTo>
                <a:close/>
              </a:path>
            </a:pathLst>
          </a:custGeom>
          <a:noFill/>
          <a:ln>
            <a:solidFill>
              <a:srgbClr val="857EFF"/>
            </a:solidFill>
            <a:prstDash val="dash"/>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TextBox 17"/>
          <p:cNvSpPr txBox="1"/>
          <p:nvPr/>
        </p:nvSpPr>
        <p:spPr>
          <a:xfrm>
            <a:off x="1096583" y="236449"/>
            <a:ext cx="1620957" cy="523220"/>
          </a:xfrm>
          <a:prstGeom prst="rect">
            <a:avLst/>
          </a:prstGeom>
          <a:noFill/>
        </p:spPr>
        <p:txBody>
          <a:bodyPr wrap="none" rtlCol="0">
            <a:spAutoFit/>
          </a:bodyPr>
          <a:lstStyle/>
          <a:p>
            <a:r>
              <a:rPr lang="zh-CN" altLang="en-US" sz="2800" b="1" dirty="0">
                <a:solidFill>
                  <a:srgbClr val="7B77FF"/>
                </a:solidFill>
                <a:latin typeface="微软雅黑" panose="020B0503020204020204" pitchFamily="34" charset="-122"/>
                <a:ea typeface="微软雅黑" panose="020B0503020204020204" pitchFamily="34" charset="-122"/>
                <a:sym typeface="+mn-lt"/>
              </a:rPr>
              <a:t>产品定位</a:t>
            </a:r>
          </a:p>
        </p:txBody>
      </p:sp>
      <p:sp>
        <p:nvSpPr>
          <p:cNvPr id="24" name="任意多边形: 形状 23"/>
          <p:cNvSpPr/>
          <p:nvPr/>
        </p:nvSpPr>
        <p:spPr>
          <a:xfrm rot="6873902">
            <a:off x="350857" y="166657"/>
            <a:ext cx="636191" cy="662805"/>
          </a:xfrm>
          <a:custGeom>
            <a:avLst/>
            <a:gdLst>
              <a:gd name="connsiteX0" fmla="*/ 613277 w 3866328"/>
              <a:gd name="connsiteY0" fmla="*/ 140207 h 4172679"/>
              <a:gd name="connsiteX1" fmla="*/ 2546080 w 3866328"/>
              <a:gd name="connsiteY1" fmla="*/ 399531 h 4172679"/>
              <a:gd name="connsiteX2" fmla="*/ 3805207 w 3866328"/>
              <a:gd name="connsiteY2" fmla="*/ 1545372 h 4172679"/>
              <a:gd name="connsiteX3" fmla="*/ 3807012 w 3866328"/>
              <a:gd name="connsiteY3" fmla="*/ 1550368 h 4172679"/>
              <a:gd name="connsiteX4" fmla="*/ 3829988 w 3866328"/>
              <a:gd name="connsiteY4" fmla="*/ 1589517 h 4172679"/>
              <a:gd name="connsiteX5" fmla="*/ 3865844 w 3866328"/>
              <a:gd name="connsiteY5" fmla="*/ 1770949 h 4172679"/>
              <a:gd name="connsiteX6" fmla="*/ 3864378 w 3866328"/>
              <a:gd name="connsiteY6" fmla="*/ 1791606 h 4172679"/>
              <a:gd name="connsiteX7" fmla="*/ 3866328 w 3866328"/>
              <a:gd name="connsiteY7" fmla="*/ 1834775 h 4172679"/>
              <a:gd name="connsiteX8" fmla="*/ 3853401 w 3866328"/>
              <a:gd name="connsiteY8" fmla="*/ 1920995 h 4172679"/>
              <a:gd name="connsiteX9" fmla="*/ 3843093 w 3866328"/>
              <a:gd name="connsiteY9" fmla="*/ 1947820 h 4172679"/>
              <a:gd name="connsiteX10" fmla="*/ 3834969 w 3866328"/>
              <a:gd name="connsiteY10" fmla="*/ 1986353 h 4172679"/>
              <a:gd name="connsiteX11" fmla="*/ 2672420 w 3866328"/>
              <a:gd name="connsiteY11" fmla="*/ 3433435 h 4172679"/>
              <a:gd name="connsiteX12" fmla="*/ 856034 w 3866328"/>
              <a:gd name="connsiteY12" fmla="*/ 4165915 h 4172679"/>
              <a:gd name="connsiteX13" fmla="*/ 774152 w 3866328"/>
              <a:gd name="connsiteY13" fmla="*/ 4149628 h 4172679"/>
              <a:gd name="connsiteX14" fmla="*/ 763689 w 3866328"/>
              <a:gd name="connsiteY14" fmla="*/ 4148356 h 4172679"/>
              <a:gd name="connsiteX15" fmla="*/ 758900 w 3866328"/>
              <a:gd name="connsiteY15" fmla="*/ 4146595 h 4172679"/>
              <a:gd name="connsiteX16" fmla="*/ 753837 w 3866328"/>
              <a:gd name="connsiteY16" fmla="*/ 4145587 h 4172679"/>
              <a:gd name="connsiteX17" fmla="*/ 691610 w 3866328"/>
              <a:gd name="connsiteY17" fmla="*/ 4121853 h 4172679"/>
              <a:gd name="connsiteX18" fmla="*/ 679226 w 3866328"/>
              <a:gd name="connsiteY18" fmla="*/ 4117300 h 4172679"/>
              <a:gd name="connsiteX19" fmla="*/ 678511 w 3866328"/>
              <a:gd name="connsiteY19" fmla="*/ 4116857 h 4172679"/>
              <a:gd name="connsiteX20" fmla="*/ 664236 w 3866328"/>
              <a:gd name="connsiteY20" fmla="*/ 4111412 h 4172679"/>
              <a:gd name="connsiteX21" fmla="*/ 588310 w 3866328"/>
              <a:gd name="connsiteY21" fmla="*/ 4063104 h 4172679"/>
              <a:gd name="connsiteX22" fmla="*/ 556369 w 3866328"/>
              <a:gd name="connsiteY22" fmla="*/ 4030352 h 4172679"/>
              <a:gd name="connsiteX23" fmla="*/ 519547 w 3866328"/>
              <a:gd name="connsiteY23" fmla="*/ 3997884 h 4172679"/>
              <a:gd name="connsiteX24" fmla="*/ 0 w 3866328"/>
              <a:gd name="connsiteY24" fmla="*/ 2109537 h 4172679"/>
              <a:gd name="connsiteX25" fmla="*/ 597702 w 3866328"/>
              <a:gd name="connsiteY25" fmla="*/ 152275 h 4172679"/>
              <a:gd name="connsiteX26" fmla="*/ 605929 w 3866328"/>
              <a:gd name="connsiteY26" fmla="*/ 147179 h 4172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66328" h="4172679">
                <a:moveTo>
                  <a:pt x="613277" y="140207"/>
                </a:moveTo>
                <a:cubicBezTo>
                  <a:pt x="942882" y="-114697"/>
                  <a:pt x="1743763" y="-18409"/>
                  <a:pt x="2546080" y="399531"/>
                </a:cubicBezTo>
                <a:cubicBezTo>
                  <a:pt x="3176472" y="727912"/>
                  <a:pt x="3643634" y="1169373"/>
                  <a:pt x="3805207" y="1545372"/>
                </a:cubicBezTo>
                <a:lnTo>
                  <a:pt x="3807012" y="1550368"/>
                </a:lnTo>
                <a:lnTo>
                  <a:pt x="3829988" y="1589517"/>
                </a:lnTo>
                <a:cubicBezTo>
                  <a:pt x="3853560" y="1643474"/>
                  <a:pt x="3865262" y="1704381"/>
                  <a:pt x="3865844" y="1770949"/>
                </a:cubicBezTo>
                <a:lnTo>
                  <a:pt x="3864378" y="1791606"/>
                </a:lnTo>
                <a:lnTo>
                  <a:pt x="3866328" y="1834775"/>
                </a:lnTo>
                <a:cubicBezTo>
                  <a:pt x="3864901" y="1864503"/>
                  <a:pt x="3860627" y="1893288"/>
                  <a:pt x="3853401" y="1920995"/>
                </a:cubicBezTo>
                <a:lnTo>
                  <a:pt x="3843093" y="1947820"/>
                </a:lnTo>
                <a:lnTo>
                  <a:pt x="3834969" y="1986353"/>
                </a:lnTo>
                <a:cubicBezTo>
                  <a:pt x="3719934" y="2407688"/>
                  <a:pt x="3291040" y="2961393"/>
                  <a:pt x="2672420" y="3433435"/>
                </a:cubicBezTo>
                <a:cubicBezTo>
                  <a:pt x="1997562" y="3948390"/>
                  <a:pt x="1288580" y="4219908"/>
                  <a:pt x="856034" y="4165915"/>
                </a:cubicBezTo>
                <a:lnTo>
                  <a:pt x="774152" y="4149628"/>
                </a:lnTo>
                <a:lnTo>
                  <a:pt x="763689" y="4148356"/>
                </a:lnTo>
                <a:lnTo>
                  <a:pt x="758900" y="4146595"/>
                </a:lnTo>
                <a:lnTo>
                  <a:pt x="753837" y="4145587"/>
                </a:lnTo>
                <a:lnTo>
                  <a:pt x="691610" y="4121853"/>
                </a:lnTo>
                <a:lnTo>
                  <a:pt x="679226" y="4117300"/>
                </a:lnTo>
                <a:lnTo>
                  <a:pt x="678511" y="4116857"/>
                </a:lnTo>
                <a:lnTo>
                  <a:pt x="664236" y="4111412"/>
                </a:lnTo>
                <a:cubicBezTo>
                  <a:pt x="636588" y="4097681"/>
                  <a:pt x="611219" y="4081594"/>
                  <a:pt x="588310" y="4063104"/>
                </a:cubicBezTo>
                <a:lnTo>
                  <a:pt x="556369" y="4030352"/>
                </a:lnTo>
                <a:lnTo>
                  <a:pt x="519547" y="3997884"/>
                </a:lnTo>
                <a:cubicBezTo>
                  <a:pt x="214231" y="3686768"/>
                  <a:pt x="0" y="2958426"/>
                  <a:pt x="0" y="2109537"/>
                </a:cubicBezTo>
                <a:cubicBezTo>
                  <a:pt x="0" y="1189907"/>
                  <a:pt x="251424" y="411752"/>
                  <a:pt x="597702" y="152275"/>
                </a:cubicBezTo>
                <a:lnTo>
                  <a:pt x="605929" y="147179"/>
                </a:lnTo>
                <a:close/>
              </a:path>
            </a:pathLst>
          </a:custGeom>
          <a:gradFill>
            <a:gsLst>
              <a:gs pos="97000">
                <a:srgbClr val="9D8EFF"/>
              </a:gs>
              <a:gs pos="1770">
                <a:srgbClr val="75C2F6"/>
              </a:gs>
              <a:gs pos="44000">
                <a:srgbClr val="9D8EFF"/>
              </a:gs>
            </a:gsLst>
            <a:lin ang="2400000" scaled="0"/>
          </a:gradFill>
          <a:ln>
            <a:noFill/>
          </a:ln>
          <a:effectLst>
            <a:outerShdw blurRad="762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9"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0-#ppt_w/2"/>
                                          </p:val>
                                        </p:tav>
                                        <p:tav tm="100000">
                                          <p:val>
                                            <p:strVal val="#ppt_x"/>
                                          </p:val>
                                        </p:tav>
                                      </p:tavLst>
                                    </p:anim>
                                    <p:anim calcmode="lin" valueType="num">
                                      <p:cBhvr additive="base">
                                        <p:cTn id="8" dur="500" fill="hold"/>
                                        <p:tgtEl>
                                          <p:spTgt spid="14"/>
                                        </p:tgtEl>
                                        <p:attrNameLst>
                                          <p:attrName>ppt_y</p:attrName>
                                        </p:attrNameLst>
                                      </p:cBhvr>
                                      <p:tavLst>
                                        <p:tav tm="0">
                                          <p:val>
                                            <p:strVal val="0-#ppt_h/2"/>
                                          </p:val>
                                        </p:tav>
                                        <p:tav tm="100000">
                                          <p:val>
                                            <p:strVal val="#ppt_y"/>
                                          </p:val>
                                        </p:tav>
                                      </p:tavLst>
                                    </p:anim>
                                  </p:childTnLst>
                                </p:cTn>
                              </p:par>
                              <p:par>
                                <p:cTn id="9" presetID="2" presetClass="entr" presetSubtype="9"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0-#ppt_w/2"/>
                                          </p:val>
                                        </p:tav>
                                        <p:tav tm="100000">
                                          <p:val>
                                            <p:strVal val="#ppt_x"/>
                                          </p:val>
                                        </p:tav>
                                      </p:tavLst>
                                    </p:anim>
                                    <p:anim calcmode="lin" valueType="num">
                                      <p:cBhvr additive="base">
                                        <p:cTn id="12" dur="500" fill="hold"/>
                                        <p:tgtEl>
                                          <p:spTgt spid="15"/>
                                        </p:tgtEl>
                                        <p:attrNameLst>
                                          <p:attrName>ppt_y</p:attrName>
                                        </p:attrNameLst>
                                      </p:cBhvr>
                                      <p:tavLst>
                                        <p:tav tm="0">
                                          <p:val>
                                            <p:strVal val="0-#ppt_h/2"/>
                                          </p:val>
                                        </p:tav>
                                        <p:tav tm="100000">
                                          <p:val>
                                            <p:strVal val="#ppt_y"/>
                                          </p:val>
                                        </p:tav>
                                      </p:tavLst>
                                    </p:anim>
                                  </p:childTnLst>
                                </p:cTn>
                              </p:par>
                            </p:childTnLst>
                          </p:cTn>
                        </p:par>
                        <p:par>
                          <p:cTn id="13" fill="hold">
                            <p:stCondLst>
                              <p:cond delay="500"/>
                            </p:stCondLst>
                            <p:childTnLst>
                              <p:par>
                                <p:cTn id="14" presetID="2" presetClass="entr" presetSubtype="2" fill="hold" grpId="0" nodeType="afterEffect">
                                  <p:stCondLst>
                                    <p:cond delay="0"/>
                                  </p:stCondLst>
                                  <p:childTnLst>
                                    <p:set>
                                      <p:cBhvr>
                                        <p:cTn id="15" dur="1" fill="hold">
                                          <p:stCondLst>
                                            <p:cond delay="0"/>
                                          </p:stCondLst>
                                        </p:cTn>
                                        <p:tgtEl>
                                          <p:spTgt spid="16"/>
                                        </p:tgtEl>
                                        <p:attrNameLst>
                                          <p:attrName>style.visibility</p:attrName>
                                        </p:attrNameLst>
                                      </p:cBhvr>
                                      <p:to>
                                        <p:strVal val="visible"/>
                                      </p:to>
                                    </p:set>
                                    <p:anim calcmode="lin" valueType="num">
                                      <p:cBhvr additive="base">
                                        <p:cTn id="16" dur="500" fill="hold"/>
                                        <p:tgtEl>
                                          <p:spTgt spid="16"/>
                                        </p:tgtEl>
                                        <p:attrNameLst>
                                          <p:attrName>ppt_x</p:attrName>
                                        </p:attrNameLst>
                                      </p:cBhvr>
                                      <p:tavLst>
                                        <p:tav tm="0">
                                          <p:val>
                                            <p:strVal val="1+#ppt_w/2"/>
                                          </p:val>
                                        </p:tav>
                                        <p:tav tm="100000">
                                          <p:val>
                                            <p:strVal val="#ppt_x"/>
                                          </p:val>
                                        </p:tav>
                                      </p:tavLst>
                                    </p:anim>
                                    <p:anim calcmode="lin" valueType="num">
                                      <p:cBhvr additive="base">
                                        <p:cTn id="17" dur="500" fill="hold"/>
                                        <p:tgtEl>
                                          <p:spTgt spid="16"/>
                                        </p:tgtEl>
                                        <p:attrNameLst>
                                          <p:attrName>ppt_y</p:attrName>
                                        </p:attrNameLst>
                                      </p:cBhvr>
                                      <p:tavLst>
                                        <p:tav tm="0">
                                          <p:val>
                                            <p:strVal val="#ppt_y"/>
                                          </p:val>
                                        </p:tav>
                                        <p:tav tm="100000">
                                          <p:val>
                                            <p:strVal val="#ppt_y"/>
                                          </p:val>
                                        </p:tav>
                                      </p:tavLst>
                                    </p:anim>
                                  </p:childTnLst>
                                </p:cTn>
                              </p:par>
                              <p:par>
                                <p:cTn id="18" presetID="2" presetClass="entr" presetSubtype="2" fill="hold" grpId="0" nodeType="withEffect">
                                  <p:stCondLst>
                                    <p:cond delay="0"/>
                                  </p:stCondLst>
                                  <p:childTnLst>
                                    <p:set>
                                      <p:cBhvr>
                                        <p:cTn id="19" dur="1" fill="hold">
                                          <p:stCondLst>
                                            <p:cond delay="0"/>
                                          </p:stCondLst>
                                        </p:cTn>
                                        <p:tgtEl>
                                          <p:spTgt spid="17"/>
                                        </p:tgtEl>
                                        <p:attrNameLst>
                                          <p:attrName>style.visibility</p:attrName>
                                        </p:attrNameLst>
                                      </p:cBhvr>
                                      <p:to>
                                        <p:strVal val="visible"/>
                                      </p:to>
                                    </p:set>
                                    <p:anim calcmode="lin" valueType="num">
                                      <p:cBhvr additive="base">
                                        <p:cTn id="20" dur="500" fill="hold"/>
                                        <p:tgtEl>
                                          <p:spTgt spid="17"/>
                                        </p:tgtEl>
                                        <p:attrNameLst>
                                          <p:attrName>ppt_x</p:attrName>
                                        </p:attrNameLst>
                                      </p:cBhvr>
                                      <p:tavLst>
                                        <p:tav tm="0">
                                          <p:val>
                                            <p:strVal val="1+#ppt_w/2"/>
                                          </p:val>
                                        </p:tav>
                                        <p:tav tm="100000">
                                          <p:val>
                                            <p:strVal val="#ppt_x"/>
                                          </p:val>
                                        </p:tav>
                                      </p:tavLst>
                                    </p:anim>
                                    <p:anim calcmode="lin" valueType="num">
                                      <p:cBhvr additive="base">
                                        <p:cTn id="21" dur="500" fill="hold"/>
                                        <p:tgtEl>
                                          <p:spTgt spid="17"/>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53" presetClass="entr" presetSubtype="16" fill="hold" grpId="0" nodeType="afterEffect">
                                  <p:stCondLst>
                                    <p:cond delay="0"/>
                                  </p:stCondLst>
                                  <p:childTnLst>
                                    <p:set>
                                      <p:cBhvr>
                                        <p:cTn id="24" dur="1" fill="hold">
                                          <p:stCondLst>
                                            <p:cond delay="0"/>
                                          </p:stCondLst>
                                        </p:cTn>
                                        <p:tgtEl>
                                          <p:spTgt spid="13"/>
                                        </p:tgtEl>
                                        <p:attrNameLst>
                                          <p:attrName>style.visibility</p:attrName>
                                        </p:attrNameLst>
                                      </p:cBhvr>
                                      <p:to>
                                        <p:strVal val="visible"/>
                                      </p:to>
                                    </p:set>
                                    <p:anim calcmode="lin" valueType="num">
                                      <p:cBhvr>
                                        <p:cTn id="25" dur="500" fill="hold"/>
                                        <p:tgtEl>
                                          <p:spTgt spid="13"/>
                                        </p:tgtEl>
                                        <p:attrNameLst>
                                          <p:attrName>ppt_w</p:attrName>
                                        </p:attrNameLst>
                                      </p:cBhvr>
                                      <p:tavLst>
                                        <p:tav tm="0">
                                          <p:val>
                                            <p:fltVal val="0"/>
                                          </p:val>
                                        </p:tav>
                                        <p:tav tm="100000">
                                          <p:val>
                                            <p:strVal val="#ppt_w"/>
                                          </p:val>
                                        </p:tav>
                                      </p:tavLst>
                                    </p:anim>
                                    <p:anim calcmode="lin" valueType="num">
                                      <p:cBhvr>
                                        <p:cTn id="26" dur="500" fill="hold"/>
                                        <p:tgtEl>
                                          <p:spTgt spid="13"/>
                                        </p:tgtEl>
                                        <p:attrNameLst>
                                          <p:attrName>ppt_h</p:attrName>
                                        </p:attrNameLst>
                                      </p:cBhvr>
                                      <p:tavLst>
                                        <p:tav tm="0">
                                          <p:val>
                                            <p:fltVal val="0"/>
                                          </p:val>
                                        </p:tav>
                                        <p:tav tm="100000">
                                          <p:val>
                                            <p:strVal val="#ppt_h"/>
                                          </p:val>
                                        </p:tav>
                                      </p:tavLst>
                                    </p:anim>
                                    <p:animEffect transition="in" filter="fade">
                                      <p:cBhvr>
                                        <p:cTn id="27" dur="500"/>
                                        <p:tgtEl>
                                          <p:spTgt spid="13"/>
                                        </p:tgtEl>
                                      </p:cBhvr>
                                    </p:animEffect>
                                  </p:childTnLst>
                                </p:cTn>
                              </p:par>
                            </p:childTnLst>
                          </p:cTn>
                        </p:par>
                        <p:par>
                          <p:cTn id="28" fill="hold">
                            <p:stCondLst>
                              <p:cond delay="1500"/>
                            </p:stCondLst>
                            <p:childTnLst>
                              <p:par>
                                <p:cTn id="29" presetID="32" presetClass="emph" presetSubtype="0" fill="hold" grpId="1" nodeType="afterEffect">
                                  <p:stCondLst>
                                    <p:cond delay="0"/>
                                  </p:stCondLst>
                                  <p:childTnLst>
                                    <p:animRot by="120000">
                                      <p:cBhvr>
                                        <p:cTn id="30" dur="100" fill="hold">
                                          <p:stCondLst>
                                            <p:cond delay="0"/>
                                          </p:stCondLst>
                                        </p:cTn>
                                        <p:tgtEl>
                                          <p:spTgt spid="13"/>
                                        </p:tgtEl>
                                        <p:attrNameLst>
                                          <p:attrName>r</p:attrName>
                                        </p:attrNameLst>
                                      </p:cBhvr>
                                    </p:animRot>
                                    <p:animRot by="-240000">
                                      <p:cBhvr>
                                        <p:cTn id="31" dur="200" fill="hold">
                                          <p:stCondLst>
                                            <p:cond delay="200"/>
                                          </p:stCondLst>
                                        </p:cTn>
                                        <p:tgtEl>
                                          <p:spTgt spid="13"/>
                                        </p:tgtEl>
                                        <p:attrNameLst>
                                          <p:attrName>r</p:attrName>
                                        </p:attrNameLst>
                                      </p:cBhvr>
                                    </p:animRot>
                                    <p:animRot by="240000">
                                      <p:cBhvr>
                                        <p:cTn id="32" dur="200" fill="hold">
                                          <p:stCondLst>
                                            <p:cond delay="400"/>
                                          </p:stCondLst>
                                        </p:cTn>
                                        <p:tgtEl>
                                          <p:spTgt spid="13"/>
                                        </p:tgtEl>
                                        <p:attrNameLst>
                                          <p:attrName>r</p:attrName>
                                        </p:attrNameLst>
                                      </p:cBhvr>
                                    </p:animRot>
                                    <p:animRot by="-240000">
                                      <p:cBhvr>
                                        <p:cTn id="33" dur="200" fill="hold">
                                          <p:stCondLst>
                                            <p:cond delay="600"/>
                                          </p:stCondLst>
                                        </p:cTn>
                                        <p:tgtEl>
                                          <p:spTgt spid="13"/>
                                        </p:tgtEl>
                                        <p:attrNameLst>
                                          <p:attrName>r</p:attrName>
                                        </p:attrNameLst>
                                      </p:cBhvr>
                                    </p:animRot>
                                    <p:animRot by="120000">
                                      <p:cBhvr>
                                        <p:cTn id="34" dur="200" fill="hold">
                                          <p:stCondLst>
                                            <p:cond delay="800"/>
                                          </p:stCondLst>
                                        </p:cTn>
                                        <p:tgtEl>
                                          <p:spTgt spid="13"/>
                                        </p:tgtEl>
                                        <p:attrNameLst>
                                          <p:attrName>r</p:attrName>
                                        </p:attrNameLst>
                                      </p:cBhvr>
                                    </p:animRot>
                                  </p:childTnLst>
                                </p:cTn>
                              </p:par>
                            </p:childTnLst>
                          </p:cTn>
                        </p:par>
                        <p:par>
                          <p:cTn id="35" fill="hold">
                            <p:stCondLst>
                              <p:cond delay="2500"/>
                            </p:stCondLst>
                            <p:childTnLst>
                              <p:par>
                                <p:cTn id="36" presetID="53" presetClass="entr" presetSubtype="16" fill="hold" grpId="0" nodeType="afterEffect">
                                  <p:stCondLst>
                                    <p:cond delay="0"/>
                                  </p:stCondLst>
                                  <p:childTnLst>
                                    <p:set>
                                      <p:cBhvr>
                                        <p:cTn id="37" dur="1" fill="hold">
                                          <p:stCondLst>
                                            <p:cond delay="0"/>
                                          </p:stCondLst>
                                        </p:cTn>
                                        <p:tgtEl>
                                          <p:spTgt spid="18"/>
                                        </p:tgtEl>
                                        <p:attrNameLst>
                                          <p:attrName>style.visibility</p:attrName>
                                        </p:attrNameLst>
                                      </p:cBhvr>
                                      <p:to>
                                        <p:strVal val="visible"/>
                                      </p:to>
                                    </p:set>
                                    <p:anim calcmode="lin" valueType="num">
                                      <p:cBhvr>
                                        <p:cTn id="38" dur="500" fill="hold"/>
                                        <p:tgtEl>
                                          <p:spTgt spid="18"/>
                                        </p:tgtEl>
                                        <p:attrNameLst>
                                          <p:attrName>ppt_w</p:attrName>
                                        </p:attrNameLst>
                                      </p:cBhvr>
                                      <p:tavLst>
                                        <p:tav tm="0">
                                          <p:val>
                                            <p:fltVal val="0"/>
                                          </p:val>
                                        </p:tav>
                                        <p:tav tm="100000">
                                          <p:val>
                                            <p:strVal val="#ppt_w"/>
                                          </p:val>
                                        </p:tav>
                                      </p:tavLst>
                                    </p:anim>
                                    <p:anim calcmode="lin" valueType="num">
                                      <p:cBhvr>
                                        <p:cTn id="39" dur="500" fill="hold"/>
                                        <p:tgtEl>
                                          <p:spTgt spid="18"/>
                                        </p:tgtEl>
                                        <p:attrNameLst>
                                          <p:attrName>ppt_h</p:attrName>
                                        </p:attrNameLst>
                                      </p:cBhvr>
                                      <p:tavLst>
                                        <p:tav tm="0">
                                          <p:val>
                                            <p:fltVal val="0"/>
                                          </p:val>
                                        </p:tav>
                                        <p:tav tm="100000">
                                          <p:val>
                                            <p:strVal val="#ppt_h"/>
                                          </p:val>
                                        </p:tav>
                                      </p:tavLst>
                                    </p:anim>
                                    <p:animEffect transition="in" filter="fade">
                                      <p:cBhvr>
                                        <p:cTn id="40" dur="500"/>
                                        <p:tgtEl>
                                          <p:spTgt spid="18"/>
                                        </p:tgtEl>
                                      </p:cBhvr>
                                    </p:animEffect>
                                  </p:childTnLst>
                                </p:cTn>
                              </p:par>
                            </p:childTnLst>
                          </p:cTn>
                        </p:par>
                        <p:par>
                          <p:cTn id="41" fill="hold">
                            <p:stCondLst>
                              <p:cond delay="3000"/>
                            </p:stCondLst>
                            <p:childTnLst>
                              <p:par>
                                <p:cTn id="42" presetID="32" presetClass="emph" presetSubtype="0" fill="hold" grpId="1" nodeType="afterEffect">
                                  <p:stCondLst>
                                    <p:cond delay="0"/>
                                  </p:stCondLst>
                                  <p:childTnLst>
                                    <p:animRot by="120000">
                                      <p:cBhvr>
                                        <p:cTn id="43" dur="100" fill="hold">
                                          <p:stCondLst>
                                            <p:cond delay="0"/>
                                          </p:stCondLst>
                                        </p:cTn>
                                        <p:tgtEl>
                                          <p:spTgt spid="18"/>
                                        </p:tgtEl>
                                        <p:attrNameLst>
                                          <p:attrName>r</p:attrName>
                                        </p:attrNameLst>
                                      </p:cBhvr>
                                    </p:animRot>
                                    <p:animRot by="-240000">
                                      <p:cBhvr>
                                        <p:cTn id="44" dur="200" fill="hold">
                                          <p:stCondLst>
                                            <p:cond delay="200"/>
                                          </p:stCondLst>
                                        </p:cTn>
                                        <p:tgtEl>
                                          <p:spTgt spid="18"/>
                                        </p:tgtEl>
                                        <p:attrNameLst>
                                          <p:attrName>r</p:attrName>
                                        </p:attrNameLst>
                                      </p:cBhvr>
                                    </p:animRot>
                                    <p:animRot by="240000">
                                      <p:cBhvr>
                                        <p:cTn id="45" dur="200" fill="hold">
                                          <p:stCondLst>
                                            <p:cond delay="400"/>
                                          </p:stCondLst>
                                        </p:cTn>
                                        <p:tgtEl>
                                          <p:spTgt spid="18"/>
                                        </p:tgtEl>
                                        <p:attrNameLst>
                                          <p:attrName>r</p:attrName>
                                        </p:attrNameLst>
                                      </p:cBhvr>
                                    </p:animRot>
                                    <p:animRot by="-240000">
                                      <p:cBhvr>
                                        <p:cTn id="46" dur="200" fill="hold">
                                          <p:stCondLst>
                                            <p:cond delay="600"/>
                                          </p:stCondLst>
                                        </p:cTn>
                                        <p:tgtEl>
                                          <p:spTgt spid="18"/>
                                        </p:tgtEl>
                                        <p:attrNameLst>
                                          <p:attrName>r</p:attrName>
                                        </p:attrNameLst>
                                      </p:cBhvr>
                                    </p:animRot>
                                    <p:animRot by="120000">
                                      <p:cBhvr>
                                        <p:cTn id="47" dur="200" fill="hold">
                                          <p:stCondLst>
                                            <p:cond delay="800"/>
                                          </p:stCondLst>
                                        </p:cTn>
                                        <p:tgtEl>
                                          <p:spTgt spid="18"/>
                                        </p:tgtEl>
                                        <p:attrNameLst>
                                          <p:attrName>r</p:attrName>
                                        </p:attrNameLst>
                                      </p:cBhvr>
                                    </p:animRot>
                                  </p:childTnLst>
                                </p:cTn>
                              </p:par>
                            </p:childTnLst>
                          </p:cTn>
                        </p:par>
                        <p:par>
                          <p:cTn id="48" fill="hold">
                            <p:stCondLst>
                              <p:cond delay="4000"/>
                            </p:stCondLst>
                            <p:childTnLst>
                              <p:par>
                                <p:cTn id="49" presetID="53" presetClass="entr" presetSubtype="16" fill="hold" grpId="0" nodeType="afterEffect" nodePh="1">
                                  <p:stCondLst>
                                    <p:cond delay="0"/>
                                  </p:stCondLst>
                                  <p:endCondLst>
                                    <p:cond evt="begin" delay="0">
                                      <p:tn val="49"/>
                                    </p:cond>
                                  </p:endCondLst>
                                  <p:childTnLst>
                                    <p:set>
                                      <p:cBhvr>
                                        <p:cTn id="50" dur="1" fill="hold">
                                          <p:stCondLst>
                                            <p:cond delay="0"/>
                                          </p:stCondLst>
                                        </p:cTn>
                                        <p:tgtEl>
                                          <p:spTgt spid="19"/>
                                        </p:tgtEl>
                                        <p:attrNameLst>
                                          <p:attrName>style.visibility</p:attrName>
                                        </p:attrNameLst>
                                      </p:cBhvr>
                                      <p:to>
                                        <p:strVal val="visible"/>
                                      </p:to>
                                    </p:set>
                                    <p:anim calcmode="lin" valueType="num">
                                      <p:cBhvr>
                                        <p:cTn id="51" dur="500" fill="hold"/>
                                        <p:tgtEl>
                                          <p:spTgt spid="19"/>
                                        </p:tgtEl>
                                        <p:attrNameLst>
                                          <p:attrName>ppt_w</p:attrName>
                                        </p:attrNameLst>
                                      </p:cBhvr>
                                      <p:tavLst>
                                        <p:tav tm="0">
                                          <p:val>
                                            <p:fltVal val="0"/>
                                          </p:val>
                                        </p:tav>
                                        <p:tav tm="100000">
                                          <p:val>
                                            <p:strVal val="#ppt_w"/>
                                          </p:val>
                                        </p:tav>
                                      </p:tavLst>
                                    </p:anim>
                                    <p:anim calcmode="lin" valueType="num">
                                      <p:cBhvr>
                                        <p:cTn id="52" dur="500" fill="hold"/>
                                        <p:tgtEl>
                                          <p:spTgt spid="19"/>
                                        </p:tgtEl>
                                        <p:attrNameLst>
                                          <p:attrName>ppt_h</p:attrName>
                                        </p:attrNameLst>
                                      </p:cBhvr>
                                      <p:tavLst>
                                        <p:tav tm="0">
                                          <p:val>
                                            <p:fltVal val="0"/>
                                          </p:val>
                                        </p:tav>
                                        <p:tav tm="100000">
                                          <p:val>
                                            <p:strVal val="#ppt_h"/>
                                          </p:val>
                                        </p:tav>
                                      </p:tavLst>
                                    </p:anim>
                                    <p:animEffect transition="in" filter="fade">
                                      <p:cBhvr>
                                        <p:cTn id="53" dur="500"/>
                                        <p:tgtEl>
                                          <p:spTgt spid="19"/>
                                        </p:tgtEl>
                                      </p:cBhvr>
                                    </p:animEffect>
                                  </p:childTnLst>
                                </p:cTn>
                              </p:par>
                            </p:childTnLst>
                          </p:cTn>
                        </p:par>
                        <p:par>
                          <p:cTn id="54" fill="hold">
                            <p:stCondLst>
                              <p:cond delay="4500"/>
                            </p:stCondLst>
                            <p:childTnLst>
                              <p:par>
                                <p:cTn id="55" presetID="32" presetClass="emph" presetSubtype="0" fill="hold" grpId="1" nodeType="afterEffect" nodePh="1">
                                  <p:stCondLst>
                                    <p:cond delay="0"/>
                                  </p:stCondLst>
                                  <p:endCondLst>
                                    <p:cond evt="begin" delay="0">
                                      <p:tn val="55"/>
                                    </p:cond>
                                  </p:endCondLst>
                                  <p:childTnLst>
                                    <p:animRot by="120000">
                                      <p:cBhvr>
                                        <p:cTn id="56" dur="100" fill="hold">
                                          <p:stCondLst>
                                            <p:cond delay="0"/>
                                          </p:stCondLst>
                                        </p:cTn>
                                        <p:tgtEl>
                                          <p:spTgt spid="19"/>
                                        </p:tgtEl>
                                        <p:attrNameLst>
                                          <p:attrName>r</p:attrName>
                                        </p:attrNameLst>
                                      </p:cBhvr>
                                    </p:animRot>
                                    <p:animRot by="-240000">
                                      <p:cBhvr>
                                        <p:cTn id="57" dur="200" fill="hold">
                                          <p:stCondLst>
                                            <p:cond delay="200"/>
                                          </p:stCondLst>
                                        </p:cTn>
                                        <p:tgtEl>
                                          <p:spTgt spid="19"/>
                                        </p:tgtEl>
                                        <p:attrNameLst>
                                          <p:attrName>r</p:attrName>
                                        </p:attrNameLst>
                                      </p:cBhvr>
                                    </p:animRot>
                                    <p:animRot by="240000">
                                      <p:cBhvr>
                                        <p:cTn id="58" dur="200" fill="hold">
                                          <p:stCondLst>
                                            <p:cond delay="400"/>
                                          </p:stCondLst>
                                        </p:cTn>
                                        <p:tgtEl>
                                          <p:spTgt spid="19"/>
                                        </p:tgtEl>
                                        <p:attrNameLst>
                                          <p:attrName>r</p:attrName>
                                        </p:attrNameLst>
                                      </p:cBhvr>
                                    </p:animRot>
                                    <p:animRot by="-240000">
                                      <p:cBhvr>
                                        <p:cTn id="59" dur="200" fill="hold">
                                          <p:stCondLst>
                                            <p:cond delay="600"/>
                                          </p:stCondLst>
                                        </p:cTn>
                                        <p:tgtEl>
                                          <p:spTgt spid="19"/>
                                        </p:tgtEl>
                                        <p:attrNameLst>
                                          <p:attrName>r</p:attrName>
                                        </p:attrNameLst>
                                      </p:cBhvr>
                                    </p:animRot>
                                    <p:animRot by="120000">
                                      <p:cBhvr>
                                        <p:cTn id="60" dur="200" fill="hold">
                                          <p:stCondLst>
                                            <p:cond delay="800"/>
                                          </p:stCondLst>
                                        </p:cTn>
                                        <p:tgtEl>
                                          <p:spTgt spid="19"/>
                                        </p:tgtEl>
                                        <p:attrNameLst>
                                          <p:attrName>r</p:attrName>
                                        </p:attrNameLst>
                                      </p:cBhvr>
                                    </p:animRot>
                                  </p:childTnLst>
                                </p:cTn>
                              </p:par>
                            </p:childTnLst>
                          </p:cTn>
                        </p:par>
                        <p:par>
                          <p:cTn id="61" fill="hold">
                            <p:stCondLst>
                              <p:cond delay="5500"/>
                            </p:stCondLst>
                            <p:childTnLst>
                              <p:par>
                                <p:cTn id="62" presetID="53" presetClass="entr" presetSubtype="16" fill="hold" grpId="0" nodeType="afterEffect" nodePh="1">
                                  <p:stCondLst>
                                    <p:cond delay="0"/>
                                  </p:stCondLst>
                                  <p:endCondLst>
                                    <p:cond evt="begin" delay="0">
                                      <p:tn val="62"/>
                                    </p:cond>
                                  </p:endCondLst>
                                  <p:childTnLst>
                                    <p:set>
                                      <p:cBhvr>
                                        <p:cTn id="63" dur="1" fill="hold">
                                          <p:stCondLst>
                                            <p:cond delay="0"/>
                                          </p:stCondLst>
                                        </p:cTn>
                                        <p:tgtEl>
                                          <p:spTgt spid="20"/>
                                        </p:tgtEl>
                                        <p:attrNameLst>
                                          <p:attrName>style.visibility</p:attrName>
                                        </p:attrNameLst>
                                      </p:cBhvr>
                                      <p:to>
                                        <p:strVal val="visible"/>
                                      </p:to>
                                    </p:set>
                                    <p:anim calcmode="lin" valueType="num">
                                      <p:cBhvr>
                                        <p:cTn id="64" dur="500" fill="hold"/>
                                        <p:tgtEl>
                                          <p:spTgt spid="20"/>
                                        </p:tgtEl>
                                        <p:attrNameLst>
                                          <p:attrName>ppt_w</p:attrName>
                                        </p:attrNameLst>
                                      </p:cBhvr>
                                      <p:tavLst>
                                        <p:tav tm="0">
                                          <p:val>
                                            <p:fltVal val="0"/>
                                          </p:val>
                                        </p:tav>
                                        <p:tav tm="100000">
                                          <p:val>
                                            <p:strVal val="#ppt_w"/>
                                          </p:val>
                                        </p:tav>
                                      </p:tavLst>
                                    </p:anim>
                                    <p:anim calcmode="lin" valueType="num">
                                      <p:cBhvr>
                                        <p:cTn id="65" dur="500" fill="hold"/>
                                        <p:tgtEl>
                                          <p:spTgt spid="20"/>
                                        </p:tgtEl>
                                        <p:attrNameLst>
                                          <p:attrName>ppt_h</p:attrName>
                                        </p:attrNameLst>
                                      </p:cBhvr>
                                      <p:tavLst>
                                        <p:tav tm="0">
                                          <p:val>
                                            <p:fltVal val="0"/>
                                          </p:val>
                                        </p:tav>
                                        <p:tav tm="100000">
                                          <p:val>
                                            <p:strVal val="#ppt_h"/>
                                          </p:val>
                                        </p:tav>
                                      </p:tavLst>
                                    </p:anim>
                                    <p:animEffect transition="in" filter="fade">
                                      <p:cBhvr>
                                        <p:cTn id="66" dur="500"/>
                                        <p:tgtEl>
                                          <p:spTgt spid="20"/>
                                        </p:tgtEl>
                                      </p:cBhvr>
                                    </p:animEffect>
                                  </p:childTnLst>
                                </p:cTn>
                              </p:par>
                            </p:childTnLst>
                          </p:cTn>
                        </p:par>
                        <p:par>
                          <p:cTn id="67" fill="hold">
                            <p:stCondLst>
                              <p:cond delay="6000"/>
                            </p:stCondLst>
                            <p:childTnLst>
                              <p:par>
                                <p:cTn id="68" presetID="32" presetClass="emph" presetSubtype="0" fill="hold" grpId="1" nodeType="afterEffect" nodePh="1">
                                  <p:stCondLst>
                                    <p:cond delay="0"/>
                                  </p:stCondLst>
                                  <p:endCondLst>
                                    <p:cond evt="begin" delay="0">
                                      <p:tn val="68"/>
                                    </p:cond>
                                  </p:endCondLst>
                                  <p:childTnLst>
                                    <p:animRot by="120000">
                                      <p:cBhvr>
                                        <p:cTn id="69" dur="100" fill="hold">
                                          <p:stCondLst>
                                            <p:cond delay="0"/>
                                          </p:stCondLst>
                                        </p:cTn>
                                        <p:tgtEl>
                                          <p:spTgt spid="20"/>
                                        </p:tgtEl>
                                        <p:attrNameLst>
                                          <p:attrName>r</p:attrName>
                                        </p:attrNameLst>
                                      </p:cBhvr>
                                    </p:animRot>
                                    <p:animRot by="-240000">
                                      <p:cBhvr>
                                        <p:cTn id="70" dur="200" fill="hold">
                                          <p:stCondLst>
                                            <p:cond delay="200"/>
                                          </p:stCondLst>
                                        </p:cTn>
                                        <p:tgtEl>
                                          <p:spTgt spid="20"/>
                                        </p:tgtEl>
                                        <p:attrNameLst>
                                          <p:attrName>r</p:attrName>
                                        </p:attrNameLst>
                                      </p:cBhvr>
                                    </p:animRot>
                                    <p:animRot by="240000">
                                      <p:cBhvr>
                                        <p:cTn id="71" dur="200" fill="hold">
                                          <p:stCondLst>
                                            <p:cond delay="400"/>
                                          </p:stCondLst>
                                        </p:cTn>
                                        <p:tgtEl>
                                          <p:spTgt spid="20"/>
                                        </p:tgtEl>
                                        <p:attrNameLst>
                                          <p:attrName>r</p:attrName>
                                        </p:attrNameLst>
                                      </p:cBhvr>
                                    </p:animRot>
                                    <p:animRot by="-240000">
                                      <p:cBhvr>
                                        <p:cTn id="72" dur="200" fill="hold">
                                          <p:stCondLst>
                                            <p:cond delay="600"/>
                                          </p:stCondLst>
                                        </p:cTn>
                                        <p:tgtEl>
                                          <p:spTgt spid="20"/>
                                        </p:tgtEl>
                                        <p:attrNameLst>
                                          <p:attrName>r</p:attrName>
                                        </p:attrNameLst>
                                      </p:cBhvr>
                                    </p:animRot>
                                    <p:animRot by="120000">
                                      <p:cBhvr>
                                        <p:cTn id="73" dur="200" fill="hold">
                                          <p:stCondLst>
                                            <p:cond delay="800"/>
                                          </p:stCondLst>
                                        </p:cTn>
                                        <p:tgtEl>
                                          <p:spTgt spid="20"/>
                                        </p:tgtEl>
                                        <p:attrNameLst>
                                          <p:attrName>r</p:attrName>
                                        </p:attrNameLst>
                                      </p:cBhvr>
                                    </p:animRot>
                                  </p:childTnLst>
                                </p:cTn>
                              </p:par>
                            </p:childTnLst>
                          </p:cTn>
                        </p:par>
                        <p:par>
                          <p:cTn id="74" fill="hold">
                            <p:stCondLst>
                              <p:cond delay="7000"/>
                            </p:stCondLst>
                            <p:childTnLst>
                              <p:par>
                                <p:cTn id="75" presetID="53" presetClass="entr" presetSubtype="16" fill="hold" grpId="0" nodeType="afterEffect" nodePh="1">
                                  <p:stCondLst>
                                    <p:cond delay="0"/>
                                  </p:stCondLst>
                                  <p:endCondLst>
                                    <p:cond evt="begin" delay="0">
                                      <p:tn val="75"/>
                                    </p:cond>
                                  </p:endCondLst>
                                  <p:childTnLst>
                                    <p:set>
                                      <p:cBhvr>
                                        <p:cTn id="76" dur="1" fill="hold">
                                          <p:stCondLst>
                                            <p:cond delay="0"/>
                                          </p:stCondLst>
                                        </p:cTn>
                                        <p:tgtEl>
                                          <p:spTgt spid="21"/>
                                        </p:tgtEl>
                                        <p:attrNameLst>
                                          <p:attrName>style.visibility</p:attrName>
                                        </p:attrNameLst>
                                      </p:cBhvr>
                                      <p:to>
                                        <p:strVal val="visible"/>
                                      </p:to>
                                    </p:set>
                                    <p:anim calcmode="lin" valueType="num">
                                      <p:cBhvr>
                                        <p:cTn id="77" dur="500" fill="hold"/>
                                        <p:tgtEl>
                                          <p:spTgt spid="21"/>
                                        </p:tgtEl>
                                        <p:attrNameLst>
                                          <p:attrName>ppt_w</p:attrName>
                                        </p:attrNameLst>
                                      </p:cBhvr>
                                      <p:tavLst>
                                        <p:tav tm="0">
                                          <p:val>
                                            <p:fltVal val="0"/>
                                          </p:val>
                                        </p:tav>
                                        <p:tav tm="100000">
                                          <p:val>
                                            <p:strVal val="#ppt_w"/>
                                          </p:val>
                                        </p:tav>
                                      </p:tavLst>
                                    </p:anim>
                                    <p:anim calcmode="lin" valueType="num">
                                      <p:cBhvr>
                                        <p:cTn id="78" dur="500" fill="hold"/>
                                        <p:tgtEl>
                                          <p:spTgt spid="21"/>
                                        </p:tgtEl>
                                        <p:attrNameLst>
                                          <p:attrName>ppt_h</p:attrName>
                                        </p:attrNameLst>
                                      </p:cBhvr>
                                      <p:tavLst>
                                        <p:tav tm="0">
                                          <p:val>
                                            <p:fltVal val="0"/>
                                          </p:val>
                                        </p:tav>
                                        <p:tav tm="100000">
                                          <p:val>
                                            <p:strVal val="#ppt_h"/>
                                          </p:val>
                                        </p:tav>
                                      </p:tavLst>
                                    </p:anim>
                                    <p:animEffect transition="in" filter="fade">
                                      <p:cBhvr>
                                        <p:cTn id="79" dur="500"/>
                                        <p:tgtEl>
                                          <p:spTgt spid="21"/>
                                        </p:tgtEl>
                                      </p:cBhvr>
                                    </p:animEffect>
                                  </p:childTnLst>
                                </p:cTn>
                              </p:par>
                            </p:childTnLst>
                          </p:cTn>
                        </p:par>
                        <p:par>
                          <p:cTn id="80" fill="hold">
                            <p:stCondLst>
                              <p:cond delay="7500"/>
                            </p:stCondLst>
                            <p:childTnLst>
                              <p:par>
                                <p:cTn id="81" presetID="32" presetClass="emph" presetSubtype="0" fill="hold" grpId="1" nodeType="afterEffect" nodePh="1">
                                  <p:stCondLst>
                                    <p:cond delay="0"/>
                                  </p:stCondLst>
                                  <p:endCondLst>
                                    <p:cond evt="begin" delay="0">
                                      <p:tn val="81"/>
                                    </p:cond>
                                  </p:endCondLst>
                                  <p:childTnLst>
                                    <p:animRot by="120000">
                                      <p:cBhvr>
                                        <p:cTn id="82" dur="100" fill="hold">
                                          <p:stCondLst>
                                            <p:cond delay="0"/>
                                          </p:stCondLst>
                                        </p:cTn>
                                        <p:tgtEl>
                                          <p:spTgt spid="21"/>
                                        </p:tgtEl>
                                        <p:attrNameLst>
                                          <p:attrName>r</p:attrName>
                                        </p:attrNameLst>
                                      </p:cBhvr>
                                    </p:animRot>
                                    <p:animRot by="-240000">
                                      <p:cBhvr>
                                        <p:cTn id="83" dur="200" fill="hold">
                                          <p:stCondLst>
                                            <p:cond delay="200"/>
                                          </p:stCondLst>
                                        </p:cTn>
                                        <p:tgtEl>
                                          <p:spTgt spid="21"/>
                                        </p:tgtEl>
                                        <p:attrNameLst>
                                          <p:attrName>r</p:attrName>
                                        </p:attrNameLst>
                                      </p:cBhvr>
                                    </p:animRot>
                                    <p:animRot by="240000">
                                      <p:cBhvr>
                                        <p:cTn id="84" dur="200" fill="hold">
                                          <p:stCondLst>
                                            <p:cond delay="400"/>
                                          </p:stCondLst>
                                        </p:cTn>
                                        <p:tgtEl>
                                          <p:spTgt spid="21"/>
                                        </p:tgtEl>
                                        <p:attrNameLst>
                                          <p:attrName>r</p:attrName>
                                        </p:attrNameLst>
                                      </p:cBhvr>
                                    </p:animRot>
                                    <p:animRot by="-240000">
                                      <p:cBhvr>
                                        <p:cTn id="85" dur="200" fill="hold">
                                          <p:stCondLst>
                                            <p:cond delay="600"/>
                                          </p:stCondLst>
                                        </p:cTn>
                                        <p:tgtEl>
                                          <p:spTgt spid="21"/>
                                        </p:tgtEl>
                                        <p:attrNameLst>
                                          <p:attrName>r</p:attrName>
                                        </p:attrNameLst>
                                      </p:cBhvr>
                                    </p:animRot>
                                    <p:animRot by="120000">
                                      <p:cBhvr>
                                        <p:cTn id="86" dur="200" fill="hold">
                                          <p:stCondLst>
                                            <p:cond delay="800"/>
                                          </p:stCondLst>
                                        </p:cTn>
                                        <p:tgtEl>
                                          <p:spTgt spid="21"/>
                                        </p:tgtEl>
                                        <p:attrNameLst>
                                          <p:attrName>r</p:attrName>
                                        </p:attrNameLst>
                                      </p:cBhvr>
                                    </p:animRot>
                                  </p:childTnLst>
                                </p:cTn>
                              </p:par>
                              <p:par>
                                <p:cTn id="87" presetID="42" presetClass="entr" presetSubtype="0" fill="hold" grpId="0" nodeType="withEffect">
                                  <p:stCondLst>
                                    <p:cond delay="0"/>
                                  </p:stCondLst>
                                  <p:childTnLst>
                                    <p:set>
                                      <p:cBhvr>
                                        <p:cTn id="88" dur="1" fill="hold">
                                          <p:stCondLst>
                                            <p:cond delay="0"/>
                                          </p:stCondLst>
                                        </p:cTn>
                                        <p:tgtEl>
                                          <p:spTgt spid="23"/>
                                        </p:tgtEl>
                                        <p:attrNameLst>
                                          <p:attrName>style.visibility</p:attrName>
                                        </p:attrNameLst>
                                      </p:cBhvr>
                                      <p:to>
                                        <p:strVal val="visible"/>
                                      </p:to>
                                    </p:set>
                                    <p:animEffect transition="in" filter="fade">
                                      <p:cBhvr>
                                        <p:cTn id="89" dur="1000"/>
                                        <p:tgtEl>
                                          <p:spTgt spid="23"/>
                                        </p:tgtEl>
                                      </p:cBhvr>
                                    </p:animEffect>
                                    <p:anim calcmode="lin" valueType="num">
                                      <p:cBhvr>
                                        <p:cTn id="90" dur="1000" fill="hold"/>
                                        <p:tgtEl>
                                          <p:spTgt spid="23"/>
                                        </p:tgtEl>
                                        <p:attrNameLst>
                                          <p:attrName>ppt_x</p:attrName>
                                        </p:attrNameLst>
                                      </p:cBhvr>
                                      <p:tavLst>
                                        <p:tav tm="0">
                                          <p:val>
                                            <p:strVal val="#ppt_x"/>
                                          </p:val>
                                        </p:tav>
                                        <p:tav tm="100000">
                                          <p:val>
                                            <p:strVal val="#ppt_x"/>
                                          </p:val>
                                        </p:tav>
                                      </p:tavLst>
                                    </p:anim>
                                    <p:anim calcmode="lin" valueType="num">
                                      <p:cBhvr>
                                        <p:cTn id="91" dur="1000" fill="hold"/>
                                        <p:tgtEl>
                                          <p:spTgt spid="23"/>
                                        </p:tgtEl>
                                        <p:attrNameLst>
                                          <p:attrName>ppt_y</p:attrName>
                                        </p:attrNameLst>
                                      </p:cBhvr>
                                      <p:tavLst>
                                        <p:tav tm="0">
                                          <p:val>
                                            <p:strVal val="#ppt_y+.1"/>
                                          </p:val>
                                        </p:tav>
                                        <p:tav tm="100000">
                                          <p:val>
                                            <p:strVal val="#ppt_y"/>
                                          </p:val>
                                        </p:tav>
                                      </p:tavLst>
                                    </p:anim>
                                  </p:childTnLst>
                                </p:cTn>
                              </p:par>
                            </p:childTnLst>
                          </p:cTn>
                        </p:par>
                        <p:par>
                          <p:cTn id="92" fill="hold">
                            <p:stCondLst>
                              <p:cond delay="8500"/>
                            </p:stCondLst>
                            <p:childTnLst>
                              <p:par>
                                <p:cTn id="93" presetID="31" presetClass="entr" presetSubtype="0" fill="hold" grpId="0" nodeType="afterEffect">
                                  <p:stCondLst>
                                    <p:cond delay="0"/>
                                  </p:stCondLst>
                                  <p:childTnLst>
                                    <p:set>
                                      <p:cBhvr>
                                        <p:cTn id="94" dur="1" fill="hold">
                                          <p:stCondLst>
                                            <p:cond delay="0"/>
                                          </p:stCondLst>
                                        </p:cTn>
                                        <p:tgtEl>
                                          <p:spTgt spid="24"/>
                                        </p:tgtEl>
                                        <p:attrNameLst>
                                          <p:attrName>style.visibility</p:attrName>
                                        </p:attrNameLst>
                                      </p:cBhvr>
                                      <p:to>
                                        <p:strVal val="visible"/>
                                      </p:to>
                                    </p:set>
                                    <p:anim calcmode="lin" valueType="num">
                                      <p:cBhvr>
                                        <p:cTn id="95" dur="1000" fill="hold"/>
                                        <p:tgtEl>
                                          <p:spTgt spid="24"/>
                                        </p:tgtEl>
                                        <p:attrNameLst>
                                          <p:attrName>ppt_w</p:attrName>
                                        </p:attrNameLst>
                                      </p:cBhvr>
                                      <p:tavLst>
                                        <p:tav tm="0">
                                          <p:val>
                                            <p:fltVal val="0"/>
                                          </p:val>
                                        </p:tav>
                                        <p:tav tm="100000">
                                          <p:val>
                                            <p:strVal val="#ppt_w"/>
                                          </p:val>
                                        </p:tav>
                                      </p:tavLst>
                                    </p:anim>
                                    <p:anim calcmode="lin" valueType="num">
                                      <p:cBhvr>
                                        <p:cTn id="96" dur="1000" fill="hold"/>
                                        <p:tgtEl>
                                          <p:spTgt spid="24"/>
                                        </p:tgtEl>
                                        <p:attrNameLst>
                                          <p:attrName>ppt_h</p:attrName>
                                        </p:attrNameLst>
                                      </p:cBhvr>
                                      <p:tavLst>
                                        <p:tav tm="0">
                                          <p:val>
                                            <p:fltVal val="0"/>
                                          </p:val>
                                        </p:tav>
                                        <p:tav tm="100000">
                                          <p:val>
                                            <p:strVal val="#ppt_h"/>
                                          </p:val>
                                        </p:tav>
                                      </p:tavLst>
                                    </p:anim>
                                    <p:anim calcmode="lin" valueType="num">
                                      <p:cBhvr>
                                        <p:cTn id="97" dur="1000" fill="hold"/>
                                        <p:tgtEl>
                                          <p:spTgt spid="24"/>
                                        </p:tgtEl>
                                        <p:attrNameLst>
                                          <p:attrName>style.rotation</p:attrName>
                                        </p:attrNameLst>
                                      </p:cBhvr>
                                      <p:tavLst>
                                        <p:tav tm="0">
                                          <p:val>
                                            <p:fltVal val="90"/>
                                          </p:val>
                                        </p:tav>
                                        <p:tav tm="100000">
                                          <p:val>
                                            <p:fltVal val="0"/>
                                          </p:val>
                                        </p:tav>
                                      </p:tavLst>
                                    </p:anim>
                                    <p:animEffect transition="in" filter="fade">
                                      <p:cBhvr>
                                        <p:cTn id="98"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3" grpId="1" bldLvl="0" animBg="1"/>
      <p:bldP spid="18" grpId="0" bldLvl="0" animBg="1"/>
      <p:bldP spid="18" grpId="1" bldLvl="0" animBg="1"/>
      <p:bldP spid="14" grpId="0"/>
      <p:bldP spid="15" grpId="0"/>
      <p:bldP spid="16" grpId="0"/>
      <p:bldP spid="17" grpId="0"/>
      <p:bldP spid="19" grpId="0" bldLvl="0" animBg="1"/>
      <p:bldP spid="19" grpId="1" bldLvl="0" animBg="1"/>
      <p:bldP spid="20" grpId="0" bldLvl="0" animBg="1"/>
      <p:bldP spid="20" grpId="1" bldLvl="0" animBg="1"/>
      <p:bldP spid="21" grpId="0" bldLvl="0" animBg="1"/>
      <p:bldP spid="21" grpId="1" bldLvl="0" animBg="1"/>
      <p:bldP spid="23" grpId="0"/>
      <p:bldP spid="24"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 name="组合 54"/>
          <p:cNvGrpSpPr/>
          <p:nvPr/>
        </p:nvGrpSpPr>
        <p:grpSpPr>
          <a:xfrm flipV="1">
            <a:off x="4756831" y="2056040"/>
            <a:ext cx="3244851" cy="3287713"/>
            <a:chOff x="4306888" y="2186668"/>
            <a:chExt cx="3244851" cy="3287713"/>
          </a:xfrm>
          <a:gradFill>
            <a:gsLst>
              <a:gs pos="97000">
                <a:srgbClr val="EFEFEF"/>
              </a:gs>
              <a:gs pos="1770">
                <a:srgbClr val="7B77FF"/>
              </a:gs>
              <a:gs pos="44000">
                <a:srgbClr val="9D8EFF"/>
              </a:gs>
            </a:gsLst>
            <a:lin ang="2400000" scaled="0"/>
          </a:gradFill>
        </p:grpSpPr>
        <p:sp>
          <p:nvSpPr>
            <p:cNvPr id="47" name="Freeform 16"/>
            <p:cNvSpPr/>
            <p:nvPr/>
          </p:nvSpPr>
          <p:spPr bwMode="auto">
            <a:xfrm>
              <a:off x="5327651" y="4096431"/>
              <a:ext cx="1963738" cy="1377950"/>
            </a:xfrm>
            <a:custGeom>
              <a:avLst/>
              <a:gdLst>
                <a:gd name="T0" fmla="*/ 498 w 1605"/>
                <a:gd name="T1" fmla="*/ 604 h 1128"/>
                <a:gd name="T2" fmla="*/ 498 w 1605"/>
                <a:gd name="T3" fmla="*/ 432 h 1128"/>
                <a:gd name="T4" fmla="*/ 288 w 1605"/>
                <a:gd name="T5" fmla="*/ 579 h 1128"/>
                <a:gd name="T6" fmla="*/ 288 w 1605"/>
                <a:gd name="T7" fmla="*/ 579 h 1128"/>
                <a:gd name="T8" fmla="*/ 0 w 1605"/>
                <a:gd name="T9" fmla="*/ 780 h 1128"/>
                <a:gd name="T10" fmla="*/ 159 w 1605"/>
                <a:gd name="T11" fmla="*/ 891 h 1128"/>
                <a:gd name="T12" fmla="*/ 161 w 1605"/>
                <a:gd name="T13" fmla="*/ 892 h 1128"/>
                <a:gd name="T14" fmla="*/ 498 w 1605"/>
                <a:gd name="T15" fmla="*/ 1128 h 1128"/>
                <a:gd name="T16" fmla="*/ 498 w 1605"/>
                <a:gd name="T17" fmla="*/ 939 h 1128"/>
                <a:gd name="T18" fmla="*/ 1604 w 1605"/>
                <a:gd name="T19" fmla="*/ 85 h 1128"/>
                <a:gd name="T20" fmla="*/ 1604 w 1605"/>
                <a:gd name="T21" fmla="*/ 85 h 1128"/>
                <a:gd name="T22" fmla="*/ 1605 w 1605"/>
                <a:gd name="T23" fmla="*/ 80 h 1128"/>
                <a:gd name="T24" fmla="*/ 1601 w 1605"/>
                <a:gd name="T25" fmla="*/ 85 h 1128"/>
                <a:gd name="T26" fmla="*/ 1470 w 1605"/>
                <a:gd name="T27" fmla="*/ 273 h 1128"/>
                <a:gd name="T28" fmla="*/ 1279 w 1605"/>
                <a:gd name="T29" fmla="*/ 0 h 1128"/>
                <a:gd name="T30" fmla="*/ 498 w 1605"/>
                <a:gd name="T31" fmla="*/ 604 h 1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05" h="1128">
                  <a:moveTo>
                    <a:pt x="498" y="604"/>
                  </a:moveTo>
                  <a:cubicBezTo>
                    <a:pt x="498" y="432"/>
                    <a:pt x="498" y="432"/>
                    <a:pt x="498" y="432"/>
                  </a:cubicBezTo>
                  <a:cubicBezTo>
                    <a:pt x="288" y="579"/>
                    <a:pt x="288" y="579"/>
                    <a:pt x="288" y="579"/>
                  </a:cubicBezTo>
                  <a:cubicBezTo>
                    <a:pt x="288" y="579"/>
                    <a:pt x="288" y="579"/>
                    <a:pt x="288" y="579"/>
                  </a:cubicBezTo>
                  <a:cubicBezTo>
                    <a:pt x="0" y="780"/>
                    <a:pt x="0" y="780"/>
                    <a:pt x="0" y="780"/>
                  </a:cubicBezTo>
                  <a:cubicBezTo>
                    <a:pt x="159" y="891"/>
                    <a:pt x="159" y="891"/>
                    <a:pt x="159" y="891"/>
                  </a:cubicBezTo>
                  <a:cubicBezTo>
                    <a:pt x="161" y="892"/>
                    <a:pt x="161" y="892"/>
                    <a:pt x="161" y="892"/>
                  </a:cubicBezTo>
                  <a:cubicBezTo>
                    <a:pt x="498" y="1128"/>
                    <a:pt x="498" y="1128"/>
                    <a:pt x="498" y="1128"/>
                  </a:cubicBezTo>
                  <a:cubicBezTo>
                    <a:pt x="498" y="939"/>
                    <a:pt x="498" y="939"/>
                    <a:pt x="498" y="939"/>
                  </a:cubicBezTo>
                  <a:cubicBezTo>
                    <a:pt x="1028" y="935"/>
                    <a:pt x="1472" y="574"/>
                    <a:pt x="1604" y="85"/>
                  </a:cubicBezTo>
                  <a:cubicBezTo>
                    <a:pt x="1604" y="85"/>
                    <a:pt x="1604" y="85"/>
                    <a:pt x="1604" y="85"/>
                  </a:cubicBezTo>
                  <a:cubicBezTo>
                    <a:pt x="1604" y="83"/>
                    <a:pt x="1604" y="81"/>
                    <a:pt x="1605" y="80"/>
                  </a:cubicBezTo>
                  <a:cubicBezTo>
                    <a:pt x="1601" y="85"/>
                    <a:pt x="1601" y="85"/>
                    <a:pt x="1601" y="85"/>
                  </a:cubicBezTo>
                  <a:cubicBezTo>
                    <a:pt x="1470" y="273"/>
                    <a:pt x="1470" y="273"/>
                    <a:pt x="1470" y="273"/>
                  </a:cubicBezTo>
                  <a:cubicBezTo>
                    <a:pt x="1279" y="0"/>
                    <a:pt x="1279" y="0"/>
                    <a:pt x="1279" y="0"/>
                  </a:cubicBezTo>
                  <a:cubicBezTo>
                    <a:pt x="1186" y="345"/>
                    <a:pt x="872" y="599"/>
                    <a:pt x="498" y="604"/>
                  </a:cubicBezTo>
                </a:path>
              </a:pathLst>
            </a:custGeom>
            <a:grpFill/>
            <a:ln>
              <a:solidFill>
                <a:schemeClr val="bg1"/>
              </a:solidFill>
            </a:ln>
          </p:spPr>
          <p:txBody>
            <a:bodyPr vert="horz" wrap="square" lIns="91440" tIns="45720" rIns="91440" bIns="45720" numCol="1" anchor="t" anchorCtr="0" compatLnSpc="1"/>
            <a:lstStyle/>
            <a:p>
              <a:endParaRPr lang="zh-CN" altLang="en-US"/>
            </a:p>
          </p:txBody>
        </p:sp>
        <p:sp>
          <p:nvSpPr>
            <p:cNvPr id="49" name="Freeform 18"/>
            <p:cNvSpPr/>
            <p:nvPr/>
          </p:nvSpPr>
          <p:spPr bwMode="auto">
            <a:xfrm>
              <a:off x="6165851" y="2485118"/>
              <a:ext cx="1385888" cy="1944688"/>
            </a:xfrm>
            <a:custGeom>
              <a:avLst/>
              <a:gdLst>
                <a:gd name="T0" fmla="*/ 292 w 1133"/>
                <a:gd name="T1" fmla="*/ 104 h 1592"/>
                <a:gd name="T2" fmla="*/ 0 w 1133"/>
                <a:gd name="T3" fmla="*/ 308 h 1592"/>
                <a:gd name="T4" fmla="*/ 0 w 1133"/>
                <a:gd name="T5" fmla="*/ 308 h 1592"/>
                <a:gd name="T6" fmla="*/ 621 w 1133"/>
                <a:gd name="T7" fmla="*/ 1094 h 1592"/>
                <a:gd name="T8" fmla="*/ 437 w 1133"/>
                <a:gd name="T9" fmla="*/ 1094 h 1592"/>
                <a:gd name="T10" fmla="*/ 593 w 1133"/>
                <a:gd name="T11" fmla="*/ 1316 h 1592"/>
                <a:gd name="T12" fmla="*/ 594 w 1133"/>
                <a:gd name="T13" fmla="*/ 1319 h 1592"/>
                <a:gd name="T14" fmla="*/ 785 w 1133"/>
                <a:gd name="T15" fmla="*/ 1592 h 1592"/>
                <a:gd name="T16" fmla="*/ 916 w 1133"/>
                <a:gd name="T17" fmla="*/ 1404 h 1592"/>
                <a:gd name="T18" fmla="*/ 920 w 1133"/>
                <a:gd name="T19" fmla="*/ 1399 h 1592"/>
                <a:gd name="T20" fmla="*/ 1133 w 1133"/>
                <a:gd name="T21" fmla="*/ 1094 h 1592"/>
                <a:gd name="T22" fmla="*/ 956 w 1133"/>
                <a:gd name="T23" fmla="*/ 1094 h 1592"/>
                <a:gd name="T24" fmla="*/ 143 w 1133"/>
                <a:gd name="T25" fmla="*/ 0 h 1592"/>
                <a:gd name="T26" fmla="*/ 292 w 1133"/>
                <a:gd name="T27" fmla="*/ 104 h 15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33" h="1592">
                  <a:moveTo>
                    <a:pt x="292" y="104"/>
                  </a:moveTo>
                  <a:cubicBezTo>
                    <a:pt x="0" y="308"/>
                    <a:pt x="0" y="308"/>
                    <a:pt x="0" y="308"/>
                  </a:cubicBezTo>
                  <a:cubicBezTo>
                    <a:pt x="0" y="308"/>
                    <a:pt x="0" y="308"/>
                    <a:pt x="0" y="308"/>
                  </a:cubicBezTo>
                  <a:cubicBezTo>
                    <a:pt x="353" y="396"/>
                    <a:pt x="616" y="714"/>
                    <a:pt x="621" y="1094"/>
                  </a:cubicBezTo>
                  <a:cubicBezTo>
                    <a:pt x="437" y="1094"/>
                    <a:pt x="437" y="1094"/>
                    <a:pt x="437" y="1094"/>
                  </a:cubicBezTo>
                  <a:cubicBezTo>
                    <a:pt x="593" y="1316"/>
                    <a:pt x="593" y="1316"/>
                    <a:pt x="593" y="1316"/>
                  </a:cubicBezTo>
                  <a:cubicBezTo>
                    <a:pt x="594" y="1319"/>
                    <a:pt x="594" y="1319"/>
                    <a:pt x="594" y="1319"/>
                  </a:cubicBezTo>
                  <a:cubicBezTo>
                    <a:pt x="785" y="1592"/>
                    <a:pt x="785" y="1592"/>
                    <a:pt x="785" y="1592"/>
                  </a:cubicBezTo>
                  <a:cubicBezTo>
                    <a:pt x="916" y="1404"/>
                    <a:pt x="916" y="1404"/>
                    <a:pt x="916" y="1404"/>
                  </a:cubicBezTo>
                  <a:cubicBezTo>
                    <a:pt x="920" y="1399"/>
                    <a:pt x="920" y="1399"/>
                    <a:pt x="920" y="1399"/>
                  </a:cubicBezTo>
                  <a:cubicBezTo>
                    <a:pt x="1133" y="1094"/>
                    <a:pt x="1133" y="1094"/>
                    <a:pt x="1133" y="1094"/>
                  </a:cubicBezTo>
                  <a:cubicBezTo>
                    <a:pt x="956" y="1094"/>
                    <a:pt x="956" y="1094"/>
                    <a:pt x="956" y="1094"/>
                  </a:cubicBezTo>
                  <a:cubicBezTo>
                    <a:pt x="951" y="579"/>
                    <a:pt x="611" y="145"/>
                    <a:pt x="143" y="0"/>
                  </a:cubicBezTo>
                  <a:lnTo>
                    <a:pt x="292" y="104"/>
                  </a:lnTo>
                  <a:close/>
                </a:path>
              </a:pathLst>
            </a:custGeom>
            <a:grpFill/>
            <a:ln>
              <a:solidFill>
                <a:schemeClr val="bg1"/>
              </a:solidFill>
            </a:ln>
          </p:spPr>
          <p:txBody>
            <a:bodyPr vert="horz" wrap="square" lIns="91440" tIns="45720" rIns="91440" bIns="45720" numCol="1" anchor="t" anchorCtr="0" compatLnSpc="1"/>
            <a:lstStyle/>
            <a:p>
              <a:endParaRPr lang="zh-CN" altLang="en-US"/>
            </a:p>
          </p:txBody>
        </p:sp>
        <p:sp>
          <p:nvSpPr>
            <p:cNvPr id="51" name="Freeform 20"/>
            <p:cNvSpPr/>
            <p:nvPr/>
          </p:nvSpPr>
          <p:spPr bwMode="auto">
            <a:xfrm>
              <a:off x="4556126" y="2186668"/>
              <a:ext cx="1966913" cy="1376363"/>
            </a:xfrm>
            <a:custGeom>
              <a:avLst/>
              <a:gdLst>
                <a:gd name="T0" fmla="*/ 1110 w 1608"/>
                <a:gd name="T1" fmla="*/ 193 h 1126"/>
                <a:gd name="T2" fmla="*/ 1108 w 1608"/>
                <a:gd name="T3" fmla="*/ 193 h 1126"/>
                <a:gd name="T4" fmla="*/ 0 w 1608"/>
                <a:gd name="T5" fmla="*/ 1066 h 1126"/>
                <a:gd name="T6" fmla="*/ 144 w 1608"/>
                <a:gd name="T7" fmla="*/ 859 h 1126"/>
                <a:gd name="T8" fmla="*/ 329 w 1608"/>
                <a:gd name="T9" fmla="*/ 1123 h 1126"/>
                <a:gd name="T10" fmla="*/ 330 w 1608"/>
                <a:gd name="T11" fmla="*/ 1126 h 1126"/>
                <a:gd name="T12" fmla="*/ 331 w 1608"/>
                <a:gd name="T13" fmla="*/ 1123 h 1126"/>
                <a:gd name="T14" fmla="*/ 1110 w 1608"/>
                <a:gd name="T15" fmla="*/ 528 h 1126"/>
                <a:gd name="T16" fmla="*/ 1110 w 1608"/>
                <a:gd name="T17" fmla="*/ 696 h 1126"/>
                <a:gd name="T18" fmla="*/ 1316 w 1608"/>
                <a:gd name="T19" fmla="*/ 552 h 1126"/>
                <a:gd name="T20" fmla="*/ 1316 w 1608"/>
                <a:gd name="T21" fmla="*/ 552 h 1126"/>
                <a:gd name="T22" fmla="*/ 1608 w 1608"/>
                <a:gd name="T23" fmla="*/ 348 h 1126"/>
                <a:gd name="T24" fmla="*/ 1459 w 1608"/>
                <a:gd name="T25" fmla="*/ 244 h 1126"/>
                <a:gd name="T26" fmla="*/ 1458 w 1608"/>
                <a:gd name="T27" fmla="*/ 243 h 1126"/>
                <a:gd name="T28" fmla="*/ 1110 w 1608"/>
                <a:gd name="T29" fmla="*/ 0 h 1126"/>
                <a:gd name="T30" fmla="*/ 1110 w 1608"/>
                <a:gd name="T31" fmla="*/ 193 h 11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608" h="1126">
                  <a:moveTo>
                    <a:pt x="1110" y="193"/>
                  </a:moveTo>
                  <a:cubicBezTo>
                    <a:pt x="1109" y="193"/>
                    <a:pt x="1108" y="193"/>
                    <a:pt x="1108" y="193"/>
                  </a:cubicBezTo>
                  <a:cubicBezTo>
                    <a:pt x="572" y="198"/>
                    <a:pt x="124" y="568"/>
                    <a:pt x="0" y="1066"/>
                  </a:cubicBezTo>
                  <a:cubicBezTo>
                    <a:pt x="144" y="859"/>
                    <a:pt x="144" y="859"/>
                    <a:pt x="144" y="859"/>
                  </a:cubicBezTo>
                  <a:cubicBezTo>
                    <a:pt x="329" y="1123"/>
                    <a:pt x="329" y="1123"/>
                    <a:pt x="329" y="1123"/>
                  </a:cubicBezTo>
                  <a:cubicBezTo>
                    <a:pt x="330" y="1126"/>
                    <a:pt x="330" y="1126"/>
                    <a:pt x="330" y="1126"/>
                  </a:cubicBezTo>
                  <a:cubicBezTo>
                    <a:pt x="331" y="1125"/>
                    <a:pt x="331" y="1124"/>
                    <a:pt x="331" y="1123"/>
                  </a:cubicBezTo>
                  <a:cubicBezTo>
                    <a:pt x="428" y="783"/>
                    <a:pt x="739" y="532"/>
                    <a:pt x="1110" y="528"/>
                  </a:cubicBezTo>
                  <a:cubicBezTo>
                    <a:pt x="1110" y="696"/>
                    <a:pt x="1110" y="696"/>
                    <a:pt x="1110" y="696"/>
                  </a:cubicBezTo>
                  <a:cubicBezTo>
                    <a:pt x="1316" y="552"/>
                    <a:pt x="1316" y="552"/>
                    <a:pt x="1316" y="552"/>
                  </a:cubicBezTo>
                  <a:cubicBezTo>
                    <a:pt x="1316" y="552"/>
                    <a:pt x="1316" y="552"/>
                    <a:pt x="1316" y="552"/>
                  </a:cubicBezTo>
                  <a:cubicBezTo>
                    <a:pt x="1608" y="348"/>
                    <a:pt x="1608" y="348"/>
                    <a:pt x="1608" y="348"/>
                  </a:cubicBezTo>
                  <a:cubicBezTo>
                    <a:pt x="1459" y="244"/>
                    <a:pt x="1459" y="244"/>
                    <a:pt x="1459" y="244"/>
                  </a:cubicBezTo>
                  <a:cubicBezTo>
                    <a:pt x="1458" y="243"/>
                    <a:pt x="1458" y="243"/>
                    <a:pt x="1458" y="243"/>
                  </a:cubicBezTo>
                  <a:cubicBezTo>
                    <a:pt x="1110" y="0"/>
                    <a:pt x="1110" y="0"/>
                    <a:pt x="1110" y="0"/>
                  </a:cubicBezTo>
                  <a:lnTo>
                    <a:pt x="1110" y="193"/>
                  </a:lnTo>
                  <a:close/>
                </a:path>
              </a:pathLst>
            </a:custGeom>
            <a:grpFill/>
            <a:ln>
              <a:solidFill>
                <a:schemeClr val="bg1"/>
              </a:solidFill>
            </a:ln>
          </p:spPr>
          <p:txBody>
            <a:bodyPr vert="horz" wrap="square" lIns="91440" tIns="45720" rIns="91440" bIns="45720" numCol="1" anchor="t" anchorCtr="0" compatLnSpc="1"/>
            <a:lstStyle/>
            <a:p>
              <a:endParaRPr lang="zh-CN" altLang="en-US"/>
            </a:p>
          </p:txBody>
        </p:sp>
        <p:sp>
          <p:nvSpPr>
            <p:cNvPr id="53" name="Freeform 22"/>
            <p:cNvSpPr/>
            <p:nvPr/>
          </p:nvSpPr>
          <p:spPr bwMode="auto">
            <a:xfrm>
              <a:off x="4306888" y="3236006"/>
              <a:ext cx="1373188" cy="1949450"/>
            </a:xfrm>
            <a:custGeom>
              <a:avLst/>
              <a:gdLst>
                <a:gd name="T0" fmla="*/ 203 w 1122"/>
                <a:gd name="T1" fmla="*/ 207 h 1596"/>
                <a:gd name="T2" fmla="*/ 199 w 1122"/>
                <a:gd name="T3" fmla="*/ 213 h 1596"/>
                <a:gd name="T4" fmla="*/ 0 w 1122"/>
                <a:gd name="T5" fmla="*/ 498 h 1596"/>
                <a:gd name="T6" fmla="*/ 166 w 1122"/>
                <a:gd name="T7" fmla="*/ 498 h 1596"/>
                <a:gd name="T8" fmla="*/ 991 w 1122"/>
                <a:gd name="T9" fmla="*/ 1595 h 1596"/>
                <a:gd name="T10" fmla="*/ 995 w 1122"/>
                <a:gd name="T11" fmla="*/ 1596 h 1596"/>
                <a:gd name="T12" fmla="*/ 993 w 1122"/>
                <a:gd name="T13" fmla="*/ 1595 h 1596"/>
                <a:gd name="T14" fmla="*/ 834 w 1122"/>
                <a:gd name="T15" fmla="*/ 1484 h 1596"/>
                <a:gd name="T16" fmla="*/ 1122 w 1122"/>
                <a:gd name="T17" fmla="*/ 1283 h 1596"/>
                <a:gd name="T18" fmla="*/ 1120 w 1122"/>
                <a:gd name="T19" fmla="*/ 1283 h 1596"/>
                <a:gd name="T20" fmla="*/ 501 w 1122"/>
                <a:gd name="T21" fmla="*/ 498 h 1596"/>
                <a:gd name="T22" fmla="*/ 695 w 1122"/>
                <a:gd name="T23" fmla="*/ 498 h 1596"/>
                <a:gd name="T24" fmla="*/ 533 w 1122"/>
                <a:gd name="T25" fmla="*/ 267 h 1596"/>
                <a:gd name="T26" fmla="*/ 532 w 1122"/>
                <a:gd name="T27" fmla="*/ 264 h 1596"/>
                <a:gd name="T28" fmla="*/ 347 w 1122"/>
                <a:gd name="T29" fmla="*/ 0 h 1596"/>
                <a:gd name="T30" fmla="*/ 203 w 1122"/>
                <a:gd name="T31" fmla="*/ 207 h 15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22" h="1596">
                  <a:moveTo>
                    <a:pt x="203" y="207"/>
                  </a:moveTo>
                  <a:cubicBezTo>
                    <a:pt x="199" y="213"/>
                    <a:pt x="199" y="213"/>
                    <a:pt x="199" y="213"/>
                  </a:cubicBezTo>
                  <a:cubicBezTo>
                    <a:pt x="0" y="498"/>
                    <a:pt x="0" y="498"/>
                    <a:pt x="0" y="498"/>
                  </a:cubicBezTo>
                  <a:cubicBezTo>
                    <a:pt x="166" y="498"/>
                    <a:pt x="166" y="498"/>
                    <a:pt x="166" y="498"/>
                  </a:cubicBezTo>
                  <a:cubicBezTo>
                    <a:pt x="170" y="1017"/>
                    <a:pt x="517" y="1454"/>
                    <a:pt x="991" y="1595"/>
                  </a:cubicBezTo>
                  <a:cubicBezTo>
                    <a:pt x="992" y="1595"/>
                    <a:pt x="993" y="1596"/>
                    <a:pt x="995" y="1596"/>
                  </a:cubicBezTo>
                  <a:cubicBezTo>
                    <a:pt x="993" y="1595"/>
                    <a:pt x="993" y="1595"/>
                    <a:pt x="993" y="1595"/>
                  </a:cubicBezTo>
                  <a:cubicBezTo>
                    <a:pt x="834" y="1484"/>
                    <a:pt x="834" y="1484"/>
                    <a:pt x="834" y="1484"/>
                  </a:cubicBezTo>
                  <a:cubicBezTo>
                    <a:pt x="1122" y="1283"/>
                    <a:pt x="1122" y="1283"/>
                    <a:pt x="1122" y="1283"/>
                  </a:cubicBezTo>
                  <a:cubicBezTo>
                    <a:pt x="1121" y="1283"/>
                    <a:pt x="1120" y="1283"/>
                    <a:pt x="1120" y="1283"/>
                  </a:cubicBezTo>
                  <a:cubicBezTo>
                    <a:pt x="767" y="1194"/>
                    <a:pt x="505" y="877"/>
                    <a:pt x="501" y="498"/>
                  </a:cubicBezTo>
                  <a:cubicBezTo>
                    <a:pt x="695" y="498"/>
                    <a:pt x="695" y="498"/>
                    <a:pt x="695" y="498"/>
                  </a:cubicBezTo>
                  <a:cubicBezTo>
                    <a:pt x="533" y="267"/>
                    <a:pt x="533" y="267"/>
                    <a:pt x="533" y="267"/>
                  </a:cubicBezTo>
                  <a:cubicBezTo>
                    <a:pt x="532" y="264"/>
                    <a:pt x="532" y="264"/>
                    <a:pt x="532" y="264"/>
                  </a:cubicBezTo>
                  <a:cubicBezTo>
                    <a:pt x="347" y="0"/>
                    <a:pt x="347" y="0"/>
                    <a:pt x="347" y="0"/>
                  </a:cubicBezTo>
                  <a:lnTo>
                    <a:pt x="203" y="207"/>
                  </a:lnTo>
                  <a:close/>
                </a:path>
              </a:pathLst>
            </a:custGeom>
            <a:grpFill/>
            <a:ln>
              <a:solidFill>
                <a:schemeClr val="bg1"/>
              </a:solidFill>
            </a:ln>
          </p:spPr>
          <p:txBody>
            <a:bodyPr vert="horz" wrap="square" lIns="91440" tIns="45720" rIns="91440" bIns="45720" numCol="1" anchor="t" anchorCtr="0" compatLnSpc="1"/>
            <a:lstStyle/>
            <a:p>
              <a:endParaRPr lang="zh-CN" altLang="en-US"/>
            </a:p>
          </p:txBody>
        </p:sp>
      </p:grpSp>
      <p:sp>
        <p:nvSpPr>
          <p:cNvPr id="34" name="椭圆 33"/>
          <p:cNvSpPr/>
          <p:nvPr/>
        </p:nvSpPr>
        <p:spPr>
          <a:xfrm>
            <a:off x="5486400" y="2467428"/>
            <a:ext cx="174172" cy="174172"/>
          </a:xfrm>
          <a:prstGeom prst="ellipse">
            <a:avLst/>
          </a:prstGeom>
          <a:solidFill>
            <a:schemeClr val="bg1"/>
          </a:solidFill>
          <a:ln w="28575">
            <a:solidFill>
              <a:srgbClr val="857E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5" name="组合 34"/>
          <p:cNvGrpSpPr/>
          <p:nvPr/>
        </p:nvGrpSpPr>
        <p:grpSpPr>
          <a:xfrm>
            <a:off x="1785257" y="2104571"/>
            <a:ext cx="3744686" cy="362857"/>
            <a:chOff x="1727200" y="1480457"/>
            <a:chExt cx="3744686" cy="362857"/>
          </a:xfrm>
        </p:grpSpPr>
        <p:cxnSp>
          <p:nvCxnSpPr>
            <p:cNvPr id="36" name="直接连接符 35"/>
            <p:cNvCxnSpPr/>
            <p:nvPr/>
          </p:nvCxnSpPr>
          <p:spPr>
            <a:xfrm flipH="1" flipV="1">
              <a:off x="5268686" y="1480457"/>
              <a:ext cx="203200" cy="362857"/>
            </a:xfrm>
            <a:prstGeom prst="line">
              <a:avLst/>
            </a:prstGeom>
            <a:ln>
              <a:solidFill>
                <a:srgbClr val="857EFF"/>
              </a:solidFill>
            </a:ln>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H="1" flipV="1">
              <a:off x="1727200" y="1494972"/>
              <a:ext cx="3541486" cy="1"/>
            </a:xfrm>
            <a:prstGeom prst="line">
              <a:avLst/>
            </a:prstGeom>
            <a:ln>
              <a:solidFill>
                <a:srgbClr val="857EFF"/>
              </a:solidFill>
            </a:ln>
          </p:spPr>
          <p:style>
            <a:lnRef idx="1">
              <a:schemeClr val="accent1"/>
            </a:lnRef>
            <a:fillRef idx="0">
              <a:schemeClr val="accent1"/>
            </a:fillRef>
            <a:effectRef idx="0">
              <a:schemeClr val="accent1"/>
            </a:effectRef>
            <a:fontRef idx="minor">
              <a:schemeClr val="tx1"/>
            </a:fontRef>
          </p:style>
        </p:cxnSp>
      </p:grpSp>
      <p:sp>
        <p:nvSpPr>
          <p:cNvPr id="38" name="文本框 88"/>
          <p:cNvSpPr txBox="1"/>
          <p:nvPr/>
        </p:nvSpPr>
        <p:spPr>
          <a:xfrm>
            <a:off x="1694681" y="2798479"/>
            <a:ext cx="2629669" cy="652486"/>
          </a:xfrm>
          <a:prstGeom prst="rect">
            <a:avLst/>
          </a:prstGeom>
          <a:noFill/>
        </p:spPr>
        <p:txBody>
          <a:bodyPr wrap="square" rtlCol="0">
            <a:spAutoFit/>
          </a:bodyPr>
          <a:lstStyle>
            <a:defPPr>
              <a:defRPr lang="zh-CN"/>
            </a:defPPr>
            <a:lvl1pPr algn="r">
              <a:lnSpc>
                <a:spcPct val="150000"/>
              </a:lnSpc>
              <a:defRPr sz="1400">
                <a:solidFill>
                  <a:schemeClr val="bg1">
                    <a:lumMod val="85000"/>
                  </a:schemeClr>
                </a:solidFill>
                <a:latin typeface="微软雅黑" panose="020B0503020204020204" pitchFamily="34" charset="-122"/>
                <a:ea typeface="微软雅黑" panose="020B0503020204020204" pitchFamily="34" charset="-122"/>
              </a:defRPr>
            </a:lvl1pPr>
          </a:lstStyle>
          <a:p>
            <a:pPr algn="just">
              <a:lnSpc>
                <a:spcPct val="130000"/>
              </a:lnSpc>
            </a:pPr>
            <a:r>
              <a:rPr lang="zh-CN" altLang="en-US" dirty="0">
                <a:solidFill>
                  <a:schemeClr val="tx1">
                    <a:lumMod val="85000"/>
                    <a:lumOff val="15000"/>
                  </a:schemeClr>
                </a:solidFill>
                <a:cs typeface="+mn-ea"/>
                <a:sym typeface="+mn-lt"/>
              </a:rPr>
              <a:t>点击此处输入具体内容</a:t>
            </a:r>
            <a:r>
              <a:rPr lang="en-US" altLang="zh-CN" dirty="0">
                <a:solidFill>
                  <a:schemeClr val="tx1">
                    <a:lumMod val="85000"/>
                    <a:lumOff val="15000"/>
                  </a:schemeClr>
                </a:solidFill>
                <a:cs typeface="+mn-ea"/>
                <a:sym typeface="+mn-lt"/>
              </a:rPr>
              <a:t>,</a:t>
            </a:r>
            <a:r>
              <a:rPr lang="zh-CN" altLang="en-US" dirty="0">
                <a:solidFill>
                  <a:schemeClr val="tx1">
                    <a:lumMod val="85000"/>
                    <a:lumOff val="15000"/>
                  </a:schemeClr>
                </a:solidFill>
              </a:rPr>
              <a:t>听风吹雨</a:t>
            </a:r>
            <a:r>
              <a:rPr lang="en-US" altLang="zh-CN" dirty="0">
                <a:solidFill>
                  <a:schemeClr val="tx1">
                    <a:lumMod val="85000"/>
                    <a:lumOff val="15000"/>
                  </a:schemeClr>
                </a:solidFill>
              </a:rPr>
              <a:t>,</a:t>
            </a:r>
            <a:r>
              <a:rPr lang="zh-CN" altLang="en-US" dirty="0">
                <a:solidFill>
                  <a:schemeClr val="tx1">
                    <a:lumMod val="85000"/>
                    <a:lumOff val="15000"/>
                  </a:schemeClr>
                </a:solidFill>
              </a:rPr>
              <a:t>为您的演讲加分添彩</a:t>
            </a:r>
            <a:r>
              <a:rPr lang="en-US" altLang="zh-CN" dirty="0">
                <a:solidFill>
                  <a:schemeClr val="tx1">
                    <a:lumMod val="85000"/>
                    <a:lumOff val="15000"/>
                  </a:schemeClr>
                </a:solidFill>
              </a:rPr>
              <a:t>!</a:t>
            </a:r>
            <a:endParaRPr lang="zh-CN" altLang="en-US" dirty="0">
              <a:solidFill>
                <a:schemeClr val="tx1">
                  <a:lumMod val="85000"/>
                  <a:lumOff val="15000"/>
                </a:schemeClr>
              </a:solidFill>
            </a:endParaRPr>
          </a:p>
        </p:txBody>
      </p:sp>
      <p:sp>
        <p:nvSpPr>
          <p:cNvPr id="39" name="TextBox 81"/>
          <p:cNvSpPr txBox="1"/>
          <p:nvPr/>
        </p:nvSpPr>
        <p:spPr>
          <a:xfrm>
            <a:off x="1751831" y="2455331"/>
            <a:ext cx="1368151" cy="400110"/>
          </a:xfrm>
          <a:prstGeom prst="rect">
            <a:avLst/>
          </a:prstGeom>
          <a:noFill/>
        </p:spPr>
        <p:txBody>
          <a:bodyPr wrap="square" rtlCol="0">
            <a:spAutoFit/>
          </a:bodyPr>
          <a:lstStyle/>
          <a:p>
            <a:r>
              <a:rPr lang="zh-CN" altLang="en-US" sz="2000" b="1" dirty="0">
                <a:solidFill>
                  <a:srgbClr val="7B77FF"/>
                </a:solidFill>
                <a:latin typeface="微软雅黑" panose="020B0503020204020204" pitchFamily="34" charset="-122"/>
                <a:ea typeface="微软雅黑" panose="020B0503020204020204" pitchFamily="34" charset="-122"/>
              </a:rPr>
              <a:t>添加标题</a:t>
            </a:r>
          </a:p>
        </p:txBody>
      </p:sp>
      <p:sp>
        <p:nvSpPr>
          <p:cNvPr id="40" name="椭圆 39"/>
          <p:cNvSpPr/>
          <p:nvPr/>
        </p:nvSpPr>
        <p:spPr>
          <a:xfrm>
            <a:off x="5486400" y="4760684"/>
            <a:ext cx="174172" cy="174172"/>
          </a:xfrm>
          <a:prstGeom prst="ellipse">
            <a:avLst/>
          </a:prstGeom>
          <a:solidFill>
            <a:schemeClr val="bg1"/>
          </a:solidFill>
          <a:ln w="28575">
            <a:solidFill>
              <a:srgbClr val="857E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1" name="组合 40"/>
          <p:cNvGrpSpPr/>
          <p:nvPr/>
        </p:nvGrpSpPr>
        <p:grpSpPr>
          <a:xfrm flipV="1">
            <a:off x="1785257" y="4905827"/>
            <a:ext cx="3744686" cy="362857"/>
            <a:chOff x="1727200" y="1480457"/>
            <a:chExt cx="3744686" cy="362857"/>
          </a:xfrm>
        </p:grpSpPr>
        <p:cxnSp>
          <p:nvCxnSpPr>
            <p:cNvPr id="42" name="直接连接符 41"/>
            <p:cNvCxnSpPr/>
            <p:nvPr/>
          </p:nvCxnSpPr>
          <p:spPr>
            <a:xfrm flipH="1" flipV="1">
              <a:off x="5268686" y="1480457"/>
              <a:ext cx="203200" cy="362857"/>
            </a:xfrm>
            <a:prstGeom prst="line">
              <a:avLst/>
            </a:prstGeom>
            <a:ln>
              <a:solidFill>
                <a:srgbClr val="857EFF"/>
              </a:solidFill>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flipH="1" flipV="1">
              <a:off x="1727200" y="1494972"/>
              <a:ext cx="3541486" cy="1"/>
            </a:xfrm>
            <a:prstGeom prst="line">
              <a:avLst/>
            </a:prstGeom>
            <a:ln>
              <a:solidFill>
                <a:srgbClr val="857EFF"/>
              </a:solidFill>
            </a:ln>
          </p:spPr>
          <p:style>
            <a:lnRef idx="1">
              <a:schemeClr val="accent1"/>
            </a:lnRef>
            <a:fillRef idx="0">
              <a:schemeClr val="accent1"/>
            </a:fillRef>
            <a:effectRef idx="0">
              <a:schemeClr val="accent1"/>
            </a:effectRef>
            <a:fontRef idx="minor">
              <a:schemeClr val="tx1"/>
            </a:fontRef>
          </p:style>
        </p:cxnSp>
      </p:grpSp>
      <p:sp>
        <p:nvSpPr>
          <p:cNvPr id="44" name="文本框 88"/>
          <p:cNvSpPr txBox="1"/>
          <p:nvPr/>
        </p:nvSpPr>
        <p:spPr>
          <a:xfrm>
            <a:off x="1694681" y="4395050"/>
            <a:ext cx="2629669" cy="652486"/>
          </a:xfrm>
          <a:prstGeom prst="rect">
            <a:avLst/>
          </a:prstGeom>
          <a:noFill/>
        </p:spPr>
        <p:txBody>
          <a:bodyPr wrap="square" rtlCol="0">
            <a:spAutoFit/>
          </a:bodyPr>
          <a:lstStyle>
            <a:defPPr>
              <a:defRPr lang="zh-CN"/>
            </a:defPPr>
            <a:lvl1pPr algn="r">
              <a:lnSpc>
                <a:spcPct val="150000"/>
              </a:lnSpc>
              <a:defRPr sz="1400">
                <a:solidFill>
                  <a:schemeClr val="bg1">
                    <a:lumMod val="85000"/>
                  </a:schemeClr>
                </a:solidFill>
                <a:latin typeface="微软雅黑" panose="020B0503020204020204" pitchFamily="34" charset="-122"/>
                <a:ea typeface="微软雅黑" panose="020B0503020204020204" pitchFamily="34" charset="-122"/>
              </a:defRPr>
            </a:lvl1pPr>
          </a:lstStyle>
          <a:p>
            <a:pPr algn="just">
              <a:lnSpc>
                <a:spcPct val="130000"/>
              </a:lnSpc>
            </a:pPr>
            <a:r>
              <a:rPr lang="zh-CN" altLang="en-US" dirty="0">
                <a:solidFill>
                  <a:schemeClr val="tx1">
                    <a:lumMod val="85000"/>
                    <a:lumOff val="15000"/>
                  </a:schemeClr>
                </a:solidFill>
                <a:cs typeface="+mn-ea"/>
                <a:sym typeface="+mn-lt"/>
              </a:rPr>
              <a:t>点击此处输入具体内容</a:t>
            </a:r>
            <a:r>
              <a:rPr lang="en-US" altLang="zh-CN" dirty="0">
                <a:solidFill>
                  <a:schemeClr val="tx1">
                    <a:lumMod val="85000"/>
                    <a:lumOff val="15000"/>
                  </a:schemeClr>
                </a:solidFill>
                <a:cs typeface="+mn-ea"/>
                <a:sym typeface="+mn-lt"/>
              </a:rPr>
              <a:t>,</a:t>
            </a:r>
            <a:r>
              <a:rPr lang="zh-CN" altLang="en-US" dirty="0">
                <a:solidFill>
                  <a:schemeClr val="tx1">
                    <a:lumMod val="85000"/>
                    <a:lumOff val="15000"/>
                  </a:schemeClr>
                </a:solidFill>
              </a:rPr>
              <a:t>听风吹雨</a:t>
            </a:r>
            <a:r>
              <a:rPr lang="en-US" altLang="zh-CN" dirty="0">
                <a:solidFill>
                  <a:schemeClr val="tx1">
                    <a:lumMod val="85000"/>
                    <a:lumOff val="15000"/>
                  </a:schemeClr>
                </a:solidFill>
              </a:rPr>
              <a:t>,</a:t>
            </a:r>
            <a:r>
              <a:rPr lang="zh-CN" altLang="en-US" dirty="0">
                <a:solidFill>
                  <a:schemeClr val="tx1">
                    <a:lumMod val="85000"/>
                    <a:lumOff val="15000"/>
                  </a:schemeClr>
                </a:solidFill>
              </a:rPr>
              <a:t>为您的演讲加分添彩</a:t>
            </a:r>
            <a:r>
              <a:rPr lang="en-US" altLang="zh-CN" dirty="0">
                <a:solidFill>
                  <a:schemeClr val="tx1">
                    <a:lumMod val="85000"/>
                    <a:lumOff val="15000"/>
                  </a:schemeClr>
                </a:solidFill>
              </a:rPr>
              <a:t>!</a:t>
            </a:r>
            <a:endParaRPr lang="zh-CN" altLang="en-US" dirty="0">
              <a:solidFill>
                <a:schemeClr val="tx1">
                  <a:lumMod val="85000"/>
                  <a:lumOff val="15000"/>
                </a:schemeClr>
              </a:solidFill>
            </a:endParaRPr>
          </a:p>
        </p:txBody>
      </p:sp>
      <p:sp>
        <p:nvSpPr>
          <p:cNvPr id="45" name="TextBox 81"/>
          <p:cNvSpPr txBox="1"/>
          <p:nvPr/>
        </p:nvSpPr>
        <p:spPr>
          <a:xfrm>
            <a:off x="1751831" y="4051902"/>
            <a:ext cx="1368151" cy="400110"/>
          </a:xfrm>
          <a:prstGeom prst="rect">
            <a:avLst/>
          </a:prstGeom>
          <a:noFill/>
        </p:spPr>
        <p:txBody>
          <a:bodyPr wrap="square" rtlCol="0">
            <a:spAutoFit/>
          </a:bodyPr>
          <a:lstStyle/>
          <a:p>
            <a:r>
              <a:rPr lang="zh-CN" altLang="en-US" sz="2000" b="1" dirty="0">
                <a:solidFill>
                  <a:srgbClr val="7B77FF"/>
                </a:solidFill>
                <a:latin typeface="微软雅黑" panose="020B0503020204020204" pitchFamily="34" charset="-122"/>
                <a:ea typeface="微软雅黑" panose="020B0503020204020204" pitchFamily="34" charset="-122"/>
              </a:rPr>
              <a:t>添加标题</a:t>
            </a:r>
          </a:p>
        </p:txBody>
      </p:sp>
      <p:sp>
        <p:nvSpPr>
          <p:cNvPr id="46" name="椭圆 45"/>
          <p:cNvSpPr/>
          <p:nvPr/>
        </p:nvSpPr>
        <p:spPr>
          <a:xfrm>
            <a:off x="7141029" y="2467428"/>
            <a:ext cx="174172" cy="174172"/>
          </a:xfrm>
          <a:prstGeom prst="ellipse">
            <a:avLst/>
          </a:prstGeom>
          <a:solidFill>
            <a:schemeClr val="bg1"/>
          </a:solidFill>
          <a:ln w="28575">
            <a:solidFill>
              <a:srgbClr val="857E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8" name="组合 47"/>
          <p:cNvGrpSpPr/>
          <p:nvPr/>
        </p:nvGrpSpPr>
        <p:grpSpPr>
          <a:xfrm flipH="1">
            <a:off x="7242629" y="2104571"/>
            <a:ext cx="3744686" cy="362857"/>
            <a:chOff x="1727200" y="1480457"/>
            <a:chExt cx="3744686" cy="362857"/>
          </a:xfrm>
        </p:grpSpPr>
        <p:cxnSp>
          <p:nvCxnSpPr>
            <p:cNvPr id="50" name="直接连接符 49"/>
            <p:cNvCxnSpPr/>
            <p:nvPr/>
          </p:nvCxnSpPr>
          <p:spPr>
            <a:xfrm flipH="1" flipV="1">
              <a:off x="5268686" y="1480457"/>
              <a:ext cx="203200" cy="362857"/>
            </a:xfrm>
            <a:prstGeom prst="line">
              <a:avLst/>
            </a:prstGeom>
            <a:ln>
              <a:solidFill>
                <a:srgbClr val="9D8EFF"/>
              </a:solidFill>
            </a:ln>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flipH="1" flipV="1">
              <a:off x="1727200" y="1494972"/>
              <a:ext cx="3541486" cy="1"/>
            </a:xfrm>
            <a:prstGeom prst="line">
              <a:avLst/>
            </a:prstGeom>
            <a:ln>
              <a:solidFill>
                <a:srgbClr val="9D8EFF"/>
              </a:solidFill>
            </a:ln>
          </p:spPr>
          <p:style>
            <a:lnRef idx="1">
              <a:schemeClr val="accent1"/>
            </a:lnRef>
            <a:fillRef idx="0">
              <a:schemeClr val="accent1"/>
            </a:fillRef>
            <a:effectRef idx="0">
              <a:schemeClr val="accent1"/>
            </a:effectRef>
            <a:fontRef idx="minor">
              <a:schemeClr val="tx1"/>
            </a:fontRef>
          </p:style>
        </p:cxnSp>
      </p:grpSp>
      <p:sp>
        <p:nvSpPr>
          <p:cNvPr id="54" name="文本框 88"/>
          <p:cNvSpPr txBox="1"/>
          <p:nvPr/>
        </p:nvSpPr>
        <p:spPr>
          <a:xfrm>
            <a:off x="8356738" y="2798479"/>
            <a:ext cx="2629669" cy="652486"/>
          </a:xfrm>
          <a:prstGeom prst="rect">
            <a:avLst/>
          </a:prstGeom>
          <a:noFill/>
        </p:spPr>
        <p:txBody>
          <a:bodyPr wrap="square" rtlCol="0">
            <a:spAutoFit/>
          </a:bodyPr>
          <a:lstStyle>
            <a:defPPr>
              <a:defRPr lang="zh-CN"/>
            </a:defPPr>
            <a:lvl1pPr algn="r">
              <a:lnSpc>
                <a:spcPct val="150000"/>
              </a:lnSpc>
              <a:defRPr sz="1400">
                <a:solidFill>
                  <a:schemeClr val="bg1">
                    <a:lumMod val="85000"/>
                  </a:schemeClr>
                </a:solidFill>
                <a:latin typeface="微软雅黑" panose="020B0503020204020204" pitchFamily="34" charset="-122"/>
                <a:ea typeface="微软雅黑" panose="020B0503020204020204" pitchFamily="34" charset="-122"/>
              </a:defRPr>
            </a:lvl1pPr>
          </a:lstStyle>
          <a:p>
            <a:pPr>
              <a:lnSpc>
                <a:spcPct val="130000"/>
              </a:lnSpc>
            </a:pPr>
            <a:r>
              <a:rPr lang="zh-CN" altLang="en-US" dirty="0">
                <a:solidFill>
                  <a:schemeClr val="tx1">
                    <a:lumMod val="85000"/>
                    <a:lumOff val="15000"/>
                  </a:schemeClr>
                </a:solidFill>
                <a:cs typeface="+mn-ea"/>
                <a:sym typeface="+mn-lt"/>
              </a:rPr>
              <a:t>点击此处输入具体内容</a:t>
            </a:r>
            <a:r>
              <a:rPr lang="en-US" altLang="zh-CN" dirty="0">
                <a:solidFill>
                  <a:schemeClr val="tx1">
                    <a:lumMod val="85000"/>
                    <a:lumOff val="15000"/>
                  </a:schemeClr>
                </a:solidFill>
                <a:cs typeface="+mn-ea"/>
                <a:sym typeface="+mn-lt"/>
              </a:rPr>
              <a:t>,</a:t>
            </a:r>
            <a:r>
              <a:rPr lang="zh-CN" altLang="en-US" dirty="0">
                <a:solidFill>
                  <a:schemeClr val="tx1">
                    <a:lumMod val="85000"/>
                    <a:lumOff val="15000"/>
                  </a:schemeClr>
                </a:solidFill>
              </a:rPr>
              <a:t>听风吹雨</a:t>
            </a:r>
            <a:r>
              <a:rPr lang="en-US" altLang="zh-CN" dirty="0">
                <a:solidFill>
                  <a:schemeClr val="tx1">
                    <a:lumMod val="85000"/>
                    <a:lumOff val="15000"/>
                  </a:schemeClr>
                </a:solidFill>
              </a:rPr>
              <a:t>,</a:t>
            </a:r>
            <a:r>
              <a:rPr lang="zh-CN" altLang="en-US" dirty="0">
                <a:solidFill>
                  <a:schemeClr val="tx1">
                    <a:lumMod val="85000"/>
                    <a:lumOff val="15000"/>
                  </a:schemeClr>
                </a:solidFill>
              </a:rPr>
              <a:t>为您的演讲加分添彩</a:t>
            </a:r>
            <a:r>
              <a:rPr lang="en-US" altLang="zh-CN" dirty="0">
                <a:solidFill>
                  <a:schemeClr val="tx1">
                    <a:lumMod val="85000"/>
                    <a:lumOff val="15000"/>
                  </a:schemeClr>
                </a:solidFill>
              </a:rPr>
              <a:t>!</a:t>
            </a:r>
            <a:endParaRPr lang="zh-CN" altLang="en-US" dirty="0">
              <a:solidFill>
                <a:schemeClr val="tx1">
                  <a:lumMod val="85000"/>
                  <a:lumOff val="15000"/>
                </a:schemeClr>
              </a:solidFill>
            </a:endParaRPr>
          </a:p>
        </p:txBody>
      </p:sp>
      <p:sp>
        <p:nvSpPr>
          <p:cNvPr id="57" name="TextBox 81"/>
          <p:cNvSpPr txBox="1"/>
          <p:nvPr/>
        </p:nvSpPr>
        <p:spPr>
          <a:xfrm>
            <a:off x="9618256" y="2455331"/>
            <a:ext cx="1368151" cy="400110"/>
          </a:xfrm>
          <a:prstGeom prst="rect">
            <a:avLst/>
          </a:prstGeom>
          <a:noFill/>
        </p:spPr>
        <p:txBody>
          <a:bodyPr wrap="square" rtlCol="0">
            <a:spAutoFit/>
          </a:bodyPr>
          <a:lstStyle/>
          <a:p>
            <a:pPr algn="r"/>
            <a:r>
              <a:rPr lang="zh-CN" altLang="en-US" sz="2000" b="1" dirty="0">
                <a:solidFill>
                  <a:srgbClr val="7B77FF"/>
                </a:solidFill>
                <a:latin typeface="微软雅黑" panose="020B0503020204020204" pitchFamily="34" charset="-122"/>
                <a:ea typeface="微软雅黑" panose="020B0503020204020204" pitchFamily="34" charset="-122"/>
              </a:rPr>
              <a:t>添加标题</a:t>
            </a:r>
          </a:p>
        </p:txBody>
      </p:sp>
      <p:sp>
        <p:nvSpPr>
          <p:cNvPr id="60" name="椭圆 59"/>
          <p:cNvSpPr/>
          <p:nvPr/>
        </p:nvSpPr>
        <p:spPr>
          <a:xfrm>
            <a:off x="7068458" y="4760684"/>
            <a:ext cx="174172" cy="174172"/>
          </a:xfrm>
          <a:prstGeom prst="ellipse">
            <a:avLst/>
          </a:prstGeom>
          <a:solidFill>
            <a:schemeClr val="bg1"/>
          </a:solidFill>
          <a:ln w="28575">
            <a:solidFill>
              <a:srgbClr val="857E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2" name="组合 61"/>
          <p:cNvGrpSpPr/>
          <p:nvPr/>
        </p:nvGrpSpPr>
        <p:grpSpPr>
          <a:xfrm flipH="1" flipV="1">
            <a:off x="7184571" y="4905827"/>
            <a:ext cx="3744686" cy="362857"/>
            <a:chOff x="1727200" y="1480457"/>
            <a:chExt cx="3744686" cy="362857"/>
          </a:xfrm>
        </p:grpSpPr>
        <p:cxnSp>
          <p:nvCxnSpPr>
            <p:cNvPr id="83" name="直接连接符 82"/>
            <p:cNvCxnSpPr/>
            <p:nvPr/>
          </p:nvCxnSpPr>
          <p:spPr>
            <a:xfrm flipH="1" flipV="1">
              <a:off x="5268686" y="1480457"/>
              <a:ext cx="203200" cy="362857"/>
            </a:xfrm>
            <a:prstGeom prst="line">
              <a:avLst/>
            </a:prstGeom>
            <a:ln>
              <a:solidFill>
                <a:srgbClr val="857EFF"/>
              </a:solidFill>
            </a:ln>
          </p:spPr>
          <p:style>
            <a:lnRef idx="1">
              <a:schemeClr val="accent1"/>
            </a:lnRef>
            <a:fillRef idx="0">
              <a:schemeClr val="accent1"/>
            </a:fillRef>
            <a:effectRef idx="0">
              <a:schemeClr val="accent1"/>
            </a:effectRef>
            <a:fontRef idx="minor">
              <a:schemeClr val="tx1"/>
            </a:fontRef>
          </p:style>
        </p:cxnSp>
        <p:cxnSp>
          <p:nvCxnSpPr>
            <p:cNvPr id="84" name="直接连接符 83"/>
            <p:cNvCxnSpPr/>
            <p:nvPr/>
          </p:nvCxnSpPr>
          <p:spPr>
            <a:xfrm flipH="1" flipV="1">
              <a:off x="1727200" y="1494972"/>
              <a:ext cx="3541486" cy="1"/>
            </a:xfrm>
            <a:prstGeom prst="line">
              <a:avLst/>
            </a:prstGeom>
            <a:ln>
              <a:solidFill>
                <a:srgbClr val="857EFF"/>
              </a:solidFill>
            </a:ln>
          </p:spPr>
          <p:style>
            <a:lnRef idx="1">
              <a:schemeClr val="accent1"/>
            </a:lnRef>
            <a:fillRef idx="0">
              <a:schemeClr val="accent1"/>
            </a:fillRef>
            <a:effectRef idx="0">
              <a:schemeClr val="accent1"/>
            </a:effectRef>
            <a:fontRef idx="minor">
              <a:schemeClr val="tx1"/>
            </a:fontRef>
          </p:style>
        </p:cxnSp>
      </p:grpSp>
      <p:sp>
        <p:nvSpPr>
          <p:cNvPr id="85" name="文本框 88"/>
          <p:cNvSpPr txBox="1"/>
          <p:nvPr/>
        </p:nvSpPr>
        <p:spPr>
          <a:xfrm>
            <a:off x="8356738" y="4395050"/>
            <a:ext cx="2629669" cy="652486"/>
          </a:xfrm>
          <a:prstGeom prst="rect">
            <a:avLst/>
          </a:prstGeom>
          <a:noFill/>
        </p:spPr>
        <p:txBody>
          <a:bodyPr wrap="square" rtlCol="0">
            <a:spAutoFit/>
          </a:bodyPr>
          <a:lstStyle>
            <a:defPPr>
              <a:defRPr lang="zh-CN"/>
            </a:defPPr>
            <a:lvl1pPr algn="r">
              <a:lnSpc>
                <a:spcPct val="150000"/>
              </a:lnSpc>
              <a:defRPr sz="1400">
                <a:solidFill>
                  <a:schemeClr val="bg1">
                    <a:lumMod val="85000"/>
                  </a:schemeClr>
                </a:solidFill>
                <a:latin typeface="微软雅黑" panose="020B0503020204020204" pitchFamily="34" charset="-122"/>
                <a:ea typeface="微软雅黑" panose="020B0503020204020204" pitchFamily="34" charset="-122"/>
              </a:defRPr>
            </a:lvl1pPr>
          </a:lstStyle>
          <a:p>
            <a:pPr>
              <a:lnSpc>
                <a:spcPct val="130000"/>
              </a:lnSpc>
            </a:pPr>
            <a:r>
              <a:rPr lang="zh-CN" altLang="en-US" dirty="0">
                <a:solidFill>
                  <a:schemeClr val="tx1">
                    <a:lumMod val="85000"/>
                    <a:lumOff val="15000"/>
                  </a:schemeClr>
                </a:solidFill>
                <a:cs typeface="+mn-ea"/>
                <a:sym typeface="+mn-lt"/>
              </a:rPr>
              <a:t>点击此处输入具体内容</a:t>
            </a:r>
            <a:r>
              <a:rPr lang="en-US" altLang="zh-CN" dirty="0">
                <a:solidFill>
                  <a:schemeClr val="tx1">
                    <a:lumMod val="85000"/>
                    <a:lumOff val="15000"/>
                  </a:schemeClr>
                </a:solidFill>
                <a:cs typeface="+mn-ea"/>
                <a:sym typeface="+mn-lt"/>
              </a:rPr>
              <a:t>,</a:t>
            </a:r>
            <a:r>
              <a:rPr lang="zh-CN" altLang="en-US" dirty="0">
                <a:solidFill>
                  <a:schemeClr val="tx1">
                    <a:lumMod val="85000"/>
                    <a:lumOff val="15000"/>
                  </a:schemeClr>
                </a:solidFill>
              </a:rPr>
              <a:t>听风吹雨</a:t>
            </a:r>
            <a:r>
              <a:rPr lang="en-US" altLang="zh-CN" dirty="0">
                <a:solidFill>
                  <a:schemeClr val="tx1">
                    <a:lumMod val="85000"/>
                    <a:lumOff val="15000"/>
                  </a:schemeClr>
                </a:solidFill>
              </a:rPr>
              <a:t>,</a:t>
            </a:r>
            <a:r>
              <a:rPr lang="zh-CN" altLang="en-US" dirty="0">
                <a:solidFill>
                  <a:schemeClr val="tx1">
                    <a:lumMod val="85000"/>
                    <a:lumOff val="15000"/>
                  </a:schemeClr>
                </a:solidFill>
              </a:rPr>
              <a:t>为您的演讲加分添彩</a:t>
            </a:r>
            <a:r>
              <a:rPr lang="en-US" altLang="zh-CN" dirty="0">
                <a:solidFill>
                  <a:schemeClr val="tx1">
                    <a:lumMod val="85000"/>
                    <a:lumOff val="15000"/>
                  </a:schemeClr>
                </a:solidFill>
              </a:rPr>
              <a:t>!</a:t>
            </a:r>
            <a:endParaRPr lang="zh-CN" altLang="en-US" dirty="0">
              <a:solidFill>
                <a:schemeClr val="tx1">
                  <a:lumMod val="85000"/>
                  <a:lumOff val="15000"/>
                </a:schemeClr>
              </a:solidFill>
            </a:endParaRPr>
          </a:p>
        </p:txBody>
      </p:sp>
      <p:sp>
        <p:nvSpPr>
          <p:cNvPr id="86" name="TextBox 81"/>
          <p:cNvSpPr txBox="1"/>
          <p:nvPr/>
        </p:nvSpPr>
        <p:spPr>
          <a:xfrm>
            <a:off x="9618256" y="4051902"/>
            <a:ext cx="1368151" cy="400110"/>
          </a:xfrm>
          <a:prstGeom prst="rect">
            <a:avLst/>
          </a:prstGeom>
          <a:noFill/>
        </p:spPr>
        <p:txBody>
          <a:bodyPr wrap="square" rtlCol="0">
            <a:spAutoFit/>
          </a:bodyPr>
          <a:lstStyle/>
          <a:p>
            <a:pPr algn="r"/>
            <a:r>
              <a:rPr lang="zh-CN" altLang="en-US" sz="2000" b="1" dirty="0">
                <a:solidFill>
                  <a:srgbClr val="7B77FF"/>
                </a:solidFill>
                <a:latin typeface="微软雅黑" panose="020B0503020204020204" pitchFamily="34" charset="-122"/>
                <a:ea typeface="微软雅黑" panose="020B0503020204020204" pitchFamily="34" charset="-122"/>
              </a:rPr>
              <a:t>添加标题</a:t>
            </a:r>
          </a:p>
        </p:txBody>
      </p:sp>
      <p:sp>
        <p:nvSpPr>
          <p:cNvPr id="59" name="TextBox 17"/>
          <p:cNvSpPr txBox="1"/>
          <p:nvPr/>
        </p:nvSpPr>
        <p:spPr>
          <a:xfrm>
            <a:off x="1096583" y="236449"/>
            <a:ext cx="1620957" cy="523220"/>
          </a:xfrm>
          <a:prstGeom prst="rect">
            <a:avLst/>
          </a:prstGeom>
          <a:noFill/>
        </p:spPr>
        <p:txBody>
          <a:bodyPr wrap="none" rtlCol="0">
            <a:spAutoFit/>
          </a:bodyPr>
          <a:lstStyle/>
          <a:p>
            <a:r>
              <a:rPr lang="zh-CN" altLang="en-US" sz="2800" b="1" dirty="0">
                <a:solidFill>
                  <a:srgbClr val="7B77FF"/>
                </a:solidFill>
                <a:latin typeface="微软雅黑" panose="020B0503020204020204" pitchFamily="34" charset="-122"/>
                <a:ea typeface="微软雅黑" panose="020B0503020204020204" pitchFamily="34" charset="-122"/>
                <a:sym typeface="+mn-lt"/>
              </a:rPr>
              <a:t>产品亮点</a:t>
            </a:r>
          </a:p>
        </p:txBody>
      </p:sp>
      <p:sp>
        <p:nvSpPr>
          <p:cNvPr id="61" name="任意多边形: 形状 60"/>
          <p:cNvSpPr/>
          <p:nvPr/>
        </p:nvSpPr>
        <p:spPr>
          <a:xfrm rot="6873902">
            <a:off x="350857" y="166657"/>
            <a:ext cx="636191" cy="662805"/>
          </a:xfrm>
          <a:custGeom>
            <a:avLst/>
            <a:gdLst>
              <a:gd name="connsiteX0" fmla="*/ 613277 w 3866328"/>
              <a:gd name="connsiteY0" fmla="*/ 140207 h 4172679"/>
              <a:gd name="connsiteX1" fmla="*/ 2546080 w 3866328"/>
              <a:gd name="connsiteY1" fmla="*/ 399531 h 4172679"/>
              <a:gd name="connsiteX2" fmla="*/ 3805207 w 3866328"/>
              <a:gd name="connsiteY2" fmla="*/ 1545372 h 4172679"/>
              <a:gd name="connsiteX3" fmla="*/ 3807012 w 3866328"/>
              <a:gd name="connsiteY3" fmla="*/ 1550368 h 4172679"/>
              <a:gd name="connsiteX4" fmla="*/ 3829988 w 3866328"/>
              <a:gd name="connsiteY4" fmla="*/ 1589517 h 4172679"/>
              <a:gd name="connsiteX5" fmla="*/ 3865844 w 3866328"/>
              <a:gd name="connsiteY5" fmla="*/ 1770949 h 4172679"/>
              <a:gd name="connsiteX6" fmla="*/ 3864378 w 3866328"/>
              <a:gd name="connsiteY6" fmla="*/ 1791606 h 4172679"/>
              <a:gd name="connsiteX7" fmla="*/ 3866328 w 3866328"/>
              <a:gd name="connsiteY7" fmla="*/ 1834775 h 4172679"/>
              <a:gd name="connsiteX8" fmla="*/ 3853401 w 3866328"/>
              <a:gd name="connsiteY8" fmla="*/ 1920995 h 4172679"/>
              <a:gd name="connsiteX9" fmla="*/ 3843093 w 3866328"/>
              <a:gd name="connsiteY9" fmla="*/ 1947820 h 4172679"/>
              <a:gd name="connsiteX10" fmla="*/ 3834969 w 3866328"/>
              <a:gd name="connsiteY10" fmla="*/ 1986353 h 4172679"/>
              <a:gd name="connsiteX11" fmla="*/ 2672420 w 3866328"/>
              <a:gd name="connsiteY11" fmla="*/ 3433435 h 4172679"/>
              <a:gd name="connsiteX12" fmla="*/ 856034 w 3866328"/>
              <a:gd name="connsiteY12" fmla="*/ 4165915 h 4172679"/>
              <a:gd name="connsiteX13" fmla="*/ 774152 w 3866328"/>
              <a:gd name="connsiteY13" fmla="*/ 4149628 h 4172679"/>
              <a:gd name="connsiteX14" fmla="*/ 763689 w 3866328"/>
              <a:gd name="connsiteY14" fmla="*/ 4148356 h 4172679"/>
              <a:gd name="connsiteX15" fmla="*/ 758900 w 3866328"/>
              <a:gd name="connsiteY15" fmla="*/ 4146595 h 4172679"/>
              <a:gd name="connsiteX16" fmla="*/ 753837 w 3866328"/>
              <a:gd name="connsiteY16" fmla="*/ 4145587 h 4172679"/>
              <a:gd name="connsiteX17" fmla="*/ 691610 w 3866328"/>
              <a:gd name="connsiteY17" fmla="*/ 4121853 h 4172679"/>
              <a:gd name="connsiteX18" fmla="*/ 679226 w 3866328"/>
              <a:gd name="connsiteY18" fmla="*/ 4117300 h 4172679"/>
              <a:gd name="connsiteX19" fmla="*/ 678511 w 3866328"/>
              <a:gd name="connsiteY19" fmla="*/ 4116857 h 4172679"/>
              <a:gd name="connsiteX20" fmla="*/ 664236 w 3866328"/>
              <a:gd name="connsiteY20" fmla="*/ 4111412 h 4172679"/>
              <a:gd name="connsiteX21" fmla="*/ 588310 w 3866328"/>
              <a:gd name="connsiteY21" fmla="*/ 4063104 h 4172679"/>
              <a:gd name="connsiteX22" fmla="*/ 556369 w 3866328"/>
              <a:gd name="connsiteY22" fmla="*/ 4030352 h 4172679"/>
              <a:gd name="connsiteX23" fmla="*/ 519547 w 3866328"/>
              <a:gd name="connsiteY23" fmla="*/ 3997884 h 4172679"/>
              <a:gd name="connsiteX24" fmla="*/ 0 w 3866328"/>
              <a:gd name="connsiteY24" fmla="*/ 2109537 h 4172679"/>
              <a:gd name="connsiteX25" fmla="*/ 597702 w 3866328"/>
              <a:gd name="connsiteY25" fmla="*/ 152275 h 4172679"/>
              <a:gd name="connsiteX26" fmla="*/ 605929 w 3866328"/>
              <a:gd name="connsiteY26" fmla="*/ 147179 h 4172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66328" h="4172679">
                <a:moveTo>
                  <a:pt x="613277" y="140207"/>
                </a:moveTo>
                <a:cubicBezTo>
                  <a:pt x="942882" y="-114697"/>
                  <a:pt x="1743763" y="-18409"/>
                  <a:pt x="2546080" y="399531"/>
                </a:cubicBezTo>
                <a:cubicBezTo>
                  <a:pt x="3176472" y="727912"/>
                  <a:pt x="3643634" y="1169373"/>
                  <a:pt x="3805207" y="1545372"/>
                </a:cubicBezTo>
                <a:lnTo>
                  <a:pt x="3807012" y="1550368"/>
                </a:lnTo>
                <a:lnTo>
                  <a:pt x="3829988" y="1589517"/>
                </a:lnTo>
                <a:cubicBezTo>
                  <a:pt x="3853560" y="1643474"/>
                  <a:pt x="3865262" y="1704381"/>
                  <a:pt x="3865844" y="1770949"/>
                </a:cubicBezTo>
                <a:lnTo>
                  <a:pt x="3864378" y="1791606"/>
                </a:lnTo>
                <a:lnTo>
                  <a:pt x="3866328" y="1834775"/>
                </a:lnTo>
                <a:cubicBezTo>
                  <a:pt x="3864901" y="1864503"/>
                  <a:pt x="3860627" y="1893288"/>
                  <a:pt x="3853401" y="1920995"/>
                </a:cubicBezTo>
                <a:lnTo>
                  <a:pt x="3843093" y="1947820"/>
                </a:lnTo>
                <a:lnTo>
                  <a:pt x="3834969" y="1986353"/>
                </a:lnTo>
                <a:cubicBezTo>
                  <a:pt x="3719934" y="2407688"/>
                  <a:pt x="3291040" y="2961393"/>
                  <a:pt x="2672420" y="3433435"/>
                </a:cubicBezTo>
                <a:cubicBezTo>
                  <a:pt x="1997562" y="3948390"/>
                  <a:pt x="1288580" y="4219908"/>
                  <a:pt x="856034" y="4165915"/>
                </a:cubicBezTo>
                <a:lnTo>
                  <a:pt x="774152" y="4149628"/>
                </a:lnTo>
                <a:lnTo>
                  <a:pt x="763689" y="4148356"/>
                </a:lnTo>
                <a:lnTo>
                  <a:pt x="758900" y="4146595"/>
                </a:lnTo>
                <a:lnTo>
                  <a:pt x="753837" y="4145587"/>
                </a:lnTo>
                <a:lnTo>
                  <a:pt x="691610" y="4121853"/>
                </a:lnTo>
                <a:lnTo>
                  <a:pt x="679226" y="4117300"/>
                </a:lnTo>
                <a:lnTo>
                  <a:pt x="678511" y="4116857"/>
                </a:lnTo>
                <a:lnTo>
                  <a:pt x="664236" y="4111412"/>
                </a:lnTo>
                <a:cubicBezTo>
                  <a:pt x="636588" y="4097681"/>
                  <a:pt x="611219" y="4081594"/>
                  <a:pt x="588310" y="4063104"/>
                </a:cubicBezTo>
                <a:lnTo>
                  <a:pt x="556369" y="4030352"/>
                </a:lnTo>
                <a:lnTo>
                  <a:pt x="519547" y="3997884"/>
                </a:lnTo>
                <a:cubicBezTo>
                  <a:pt x="214231" y="3686768"/>
                  <a:pt x="0" y="2958426"/>
                  <a:pt x="0" y="2109537"/>
                </a:cubicBezTo>
                <a:cubicBezTo>
                  <a:pt x="0" y="1189907"/>
                  <a:pt x="251424" y="411752"/>
                  <a:pt x="597702" y="152275"/>
                </a:cubicBezTo>
                <a:lnTo>
                  <a:pt x="605929" y="147179"/>
                </a:lnTo>
                <a:close/>
              </a:path>
            </a:pathLst>
          </a:custGeom>
          <a:gradFill>
            <a:gsLst>
              <a:gs pos="97000">
                <a:srgbClr val="7CBEE0"/>
              </a:gs>
              <a:gs pos="1770">
                <a:srgbClr val="7B77FF"/>
              </a:gs>
              <a:gs pos="44000">
                <a:srgbClr val="7B77FF"/>
              </a:gs>
            </a:gsLst>
            <a:lin ang="2400000" scaled="0"/>
          </a:gradFill>
          <a:ln>
            <a:noFill/>
          </a:ln>
          <a:effectLst>
            <a:outerShdw blurRad="762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nodeType="after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wheel(1)">
                                      <p:cBhvr>
                                        <p:cTn id="7" dur="2000"/>
                                        <p:tgtEl>
                                          <p:spTgt spid="55"/>
                                        </p:tgtEl>
                                      </p:cBhvr>
                                    </p:animEffect>
                                  </p:childTnLst>
                                </p:cTn>
                              </p:par>
                            </p:childTnLst>
                          </p:cTn>
                        </p:par>
                        <p:par>
                          <p:cTn id="8" fill="hold">
                            <p:stCondLst>
                              <p:cond delay="2000"/>
                            </p:stCondLst>
                            <p:childTnLst>
                              <p:par>
                                <p:cTn id="9" presetID="22" presetClass="entr" presetSubtype="2" fill="hold" grpId="0" nodeType="afterEffect">
                                  <p:stCondLst>
                                    <p:cond delay="0"/>
                                  </p:stCondLst>
                                  <p:childTnLst>
                                    <p:set>
                                      <p:cBhvr>
                                        <p:cTn id="10" dur="1" fill="hold">
                                          <p:stCondLst>
                                            <p:cond delay="0"/>
                                          </p:stCondLst>
                                        </p:cTn>
                                        <p:tgtEl>
                                          <p:spTgt spid="34"/>
                                        </p:tgtEl>
                                        <p:attrNameLst>
                                          <p:attrName>style.visibility</p:attrName>
                                        </p:attrNameLst>
                                      </p:cBhvr>
                                      <p:to>
                                        <p:strVal val="visible"/>
                                      </p:to>
                                    </p:set>
                                    <p:animEffect transition="in" filter="wipe(right)">
                                      <p:cBhvr>
                                        <p:cTn id="11" dur="500"/>
                                        <p:tgtEl>
                                          <p:spTgt spid="34"/>
                                        </p:tgtEl>
                                      </p:cBhvr>
                                    </p:animEffect>
                                  </p:childTnLst>
                                </p:cTn>
                              </p:par>
                              <p:par>
                                <p:cTn id="12" presetID="22" presetClass="entr" presetSubtype="2" fill="hold" nodeType="withEffect">
                                  <p:stCondLst>
                                    <p:cond delay="0"/>
                                  </p:stCondLst>
                                  <p:childTnLst>
                                    <p:set>
                                      <p:cBhvr>
                                        <p:cTn id="13" dur="1" fill="hold">
                                          <p:stCondLst>
                                            <p:cond delay="0"/>
                                          </p:stCondLst>
                                        </p:cTn>
                                        <p:tgtEl>
                                          <p:spTgt spid="35"/>
                                        </p:tgtEl>
                                        <p:attrNameLst>
                                          <p:attrName>style.visibility</p:attrName>
                                        </p:attrNameLst>
                                      </p:cBhvr>
                                      <p:to>
                                        <p:strVal val="visible"/>
                                      </p:to>
                                    </p:set>
                                    <p:animEffect transition="in" filter="wipe(right)">
                                      <p:cBhvr>
                                        <p:cTn id="14" dur="500"/>
                                        <p:tgtEl>
                                          <p:spTgt spid="35"/>
                                        </p:tgtEl>
                                      </p:cBhvr>
                                    </p:animEffect>
                                  </p:childTnLst>
                                </p:cTn>
                              </p:par>
                            </p:childTnLst>
                          </p:cTn>
                        </p:par>
                        <p:par>
                          <p:cTn id="15" fill="hold">
                            <p:stCondLst>
                              <p:cond delay="2500"/>
                            </p:stCondLst>
                            <p:childTnLst>
                              <p:par>
                                <p:cTn id="16" presetID="2" presetClass="entr" presetSubtype="2" fill="hold" grpId="0" nodeType="afterEffect">
                                  <p:stCondLst>
                                    <p:cond delay="0"/>
                                  </p:stCondLst>
                                  <p:childTnLst>
                                    <p:set>
                                      <p:cBhvr>
                                        <p:cTn id="17" dur="1" fill="hold">
                                          <p:stCondLst>
                                            <p:cond delay="0"/>
                                          </p:stCondLst>
                                        </p:cTn>
                                        <p:tgtEl>
                                          <p:spTgt spid="38"/>
                                        </p:tgtEl>
                                        <p:attrNameLst>
                                          <p:attrName>style.visibility</p:attrName>
                                        </p:attrNameLst>
                                      </p:cBhvr>
                                      <p:to>
                                        <p:strVal val="visible"/>
                                      </p:to>
                                    </p:set>
                                    <p:anim calcmode="lin" valueType="num">
                                      <p:cBhvr additive="base">
                                        <p:cTn id="18" dur="500" fill="hold"/>
                                        <p:tgtEl>
                                          <p:spTgt spid="38"/>
                                        </p:tgtEl>
                                        <p:attrNameLst>
                                          <p:attrName>ppt_x</p:attrName>
                                        </p:attrNameLst>
                                      </p:cBhvr>
                                      <p:tavLst>
                                        <p:tav tm="0">
                                          <p:val>
                                            <p:strVal val="1+#ppt_w/2"/>
                                          </p:val>
                                        </p:tav>
                                        <p:tav tm="100000">
                                          <p:val>
                                            <p:strVal val="#ppt_x"/>
                                          </p:val>
                                        </p:tav>
                                      </p:tavLst>
                                    </p:anim>
                                    <p:anim calcmode="lin" valueType="num">
                                      <p:cBhvr additive="base">
                                        <p:cTn id="19" dur="500" fill="hold"/>
                                        <p:tgtEl>
                                          <p:spTgt spid="38"/>
                                        </p:tgtEl>
                                        <p:attrNameLst>
                                          <p:attrName>ppt_y</p:attrName>
                                        </p:attrNameLst>
                                      </p:cBhvr>
                                      <p:tavLst>
                                        <p:tav tm="0">
                                          <p:val>
                                            <p:strVal val="#ppt_y"/>
                                          </p:val>
                                        </p:tav>
                                        <p:tav tm="100000">
                                          <p:val>
                                            <p:strVal val="#ppt_y"/>
                                          </p:val>
                                        </p:tav>
                                      </p:tavLst>
                                    </p:anim>
                                  </p:childTnLst>
                                </p:cTn>
                              </p:par>
                              <p:par>
                                <p:cTn id="20" presetID="2" presetClass="entr" presetSubtype="2" fill="hold" grpId="0" nodeType="withEffect">
                                  <p:stCondLst>
                                    <p:cond delay="0"/>
                                  </p:stCondLst>
                                  <p:childTnLst>
                                    <p:set>
                                      <p:cBhvr>
                                        <p:cTn id="21" dur="1" fill="hold">
                                          <p:stCondLst>
                                            <p:cond delay="0"/>
                                          </p:stCondLst>
                                        </p:cTn>
                                        <p:tgtEl>
                                          <p:spTgt spid="39"/>
                                        </p:tgtEl>
                                        <p:attrNameLst>
                                          <p:attrName>style.visibility</p:attrName>
                                        </p:attrNameLst>
                                      </p:cBhvr>
                                      <p:to>
                                        <p:strVal val="visible"/>
                                      </p:to>
                                    </p:set>
                                    <p:anim calcmode="lin" valueType="num">
                                      <p:cBhvr additive="base">
                                        <p:cTn id="22" dur="500" fill="hold"/>
                                        <p:tgtEl>
                                          <p:spTgt spid="39"/>
                                        </p:tgtEl>
                                        <p:attrNameLst>
                                          <p:attrName>ppt_x</p:attrName>
                                        </p:attrNameLst>
                                      </p:cBhvr>
                                      <p:tavLst>
                                        <p:tav tm="0">
                                          <p:val>
                                            <p:strVal val="1+#ppt_w/2"/>
                                          </p:val>
                                        </p:tav>
                                        <p:tav tm="100000">
                                          <p:val>
                                            <p:strVal val="#ppt_x"/>
                                          </p:val>
                                        </p:tav>
                                      </p:tavLst>
                                    </p:anim>
                                    <p:anim calcmode="lin" valueType="num">
                                      <p:cBhvr additive="base">
                                        <p:cTn id="23" dur="500" fill="hold"/>
                                        <p:tgtEl>
                                          <p:spTgt spid="39"/>
                                        </p:tgtEl>
                                        <p:attrNameLst>
                                          <p:attrName>ppt_y</p:attrName>
                                        </p:attrNameLst>
                                      </p:cBhvr>
                                      <p:tavLst>
                                        <p:tav tm="0">
                                          <p:val>
                                            <p:strVal val="#ppt_y"/>
                                          </p:val>
                                        </p:tav>
                                        <p:tav tm="100000">
                                          <p:val>
                                            <p:strVal val="#ppt_y"/>
                                          </p:val>
                                        </p:tav>
                                      </p:tavLst>
                                    </p:anim>
                                  </p:childTnLst>
                                </p:cTn>
                              </p:par>
                            </p:childTnLst>
                          </p:cTn>
                        </p:par>
                        <p:par>
                          <p:cTn id="24" fill="hold">
                            <p:stCondLst>
                              <p:cond delay="3000"/>
                            </p:stCondLst>
                            <p:childTnLst>
                              <p:par>
                                <p:cTn id="25" presetID="22" presetClass="entr" presetSubtype="2" fill="hold" grpId="0" nodeType="afterEffect">
                                  <p:stCondLst>
                                    <p:cond delay="0"/>
                                  </p:stCondLst>
                                  <p:childTnLst>
                                    <p:set>
                                      <p:cBhvr>
                                        <p:cTn id="26" dur="1" fill="hold">
                                          <p:stCondLst>
                                            <p:cond delay="0"/>
                                          </p:stCondLst>
                                        </p:cTn>
                                        <p:tgtEl>
                                          <p:spTgt spid="40"/>
                                        </p:tgtEl>
                                        <p:attrNameLst>
                                          <p:attrName>style.visibility</p:attrName>
                                        </p:attrNameLst>
                                      </p:cBhvr>
                                      <p:to>
                                        <p:strVal val="visible"/>
                                      </p:to>
                                    </p:set>
                                    <p:animEffect transition="in" filter="wipe(right)">
                                      <p:cBhvr>
                                        <p:cTn id="27" dur="500"/>
                                        <p:tgtEl>
                                          <p:spTgt spid="40"/>
                                        </p:tgtEl>
                                      </p:cBhvr>
                                    </p:animEffect>
                                  </p:childTnLst>
                                </p:cTn>
                              </p:par>
                              <p:par>
                                <p:cTn id="28" presetID="22" presetClass="entr" presetSubtype="2" fill="hold" nodeType="withEffect">
                                  <p:stCondLst>
                                    <p:cond delay="0"/>
                                  </p:stCondLst>
                                  <p:childTnLst>
                                    <p:set>
                                      <p:cBhvr>
                                        <p:cTn id="29" dur="1" fill="hold">
                                          <p:stCondLst>
                                            <p:cond delay="0"/>
                                          </p:stCondLst>
                                        </p:cTn>
                                        <p:tgtEl>
                                          <p:spTgt spid="41"/>
                                        </p:tgtEl>
                                        <p:attrNameLst>
                                          <p:attrName>style.visibility</p:attrName>
                                        </p:attrNameLst>
                                      </p:cBhvr>
                                      <p:to>
                                        <p:strVal val="visible"/>
                                      </p:to>
                                    </p:set>
                                    <p:animEffect transition="in" filter="wipe(right)">
                                      <p:cBhvr>
                                        <p:cTn id="30" dur="500"/>
                                        <p:tgtEl>
                                          <p:spTgt spid="41"/>
                                        </p:tgtEl>
                                      </p:cBhvr>
                                    </p:animEffect>
                                  </p:childTnLst>
                                </p:cTn>
                              </p:par>
                            </p:childTnLst>
                          </p:cTn>
                        </p:par>
                        <p:par>
                          <p:cTn id="31" fill="hold">
                            <p:stCondLst>
                              <p:cond delay="3500"/>
                            </p:stCondLst>
                            <p:childTnLst>
                              <p:par>
                                <p:cTn id="32" presetID="2" presetClass="entr" presetSubtype="2" fill="hold" grpId="0" nodeType="afterEffect">
                                  <p:stCondLst>
                                    <p:cond delay="0"/>
                                  </p:stCondLst>
                                  <p:childTnLst>
                                    <p:set>
                                      <p:cBhvr>
                                        <p:cTn id="33" dur="1" fill="hold">
                                          <p:stCondLst>
                                            <p:cond delay="0"/>
                                          </p:stCondLst>
                                        </p:cTn>
                                        <p:tgtEl>
                                          <p:spTgt spid="44"/>
                                        </p:tgtEl>
                                        <p:attrNameLst>
                                          <p:attrName>style.visibility</p:attrName>
                                        </p:attrNameLst>
                                      </p:cBhvr>
                                      <p:to>
                                        <p:strVal val="visible"/>
                                      </p:to>
                                    </p:set>
                                    <p:anim calcmode="lin" valueType="num">
                                      <p:cBhvr additive="base">
                                        <p:cTn id="34" dur="500" fill="hold"/>
                                        <p:tgtEl>
                                          <p:spTgt spid="44"/>
                                        </p:tgtEl>
                                        <p:attrNameLst>
                                          <p:attrName>ppt_x</p:attrName>
                                        </p:attrNameLst>
                                      </p:cBhvr>
                                      <p:tavLst>
                                        <p:tav tm="0">
                                          <p:val>
                                            <p:strVal val="1+#ppt_w/2"/>
                                          </p:val>
                                        </p:tav>
                                        <p:tav tm="100000">
                                          <p:val>
                                            <p:strVal val="#ppt_x"/>
                                          </p:val>
                                        </p:tav>
                                      </p:tavLst>
                                    </p:anim>
                                    <p:anim calcmode="lin" valueType="num">
                                      <p:cBhvr additive="base">
                                        <p:cTn id="35" dur="500" fill="hold"/>
                                        <p:tgtEl>
                                          <p:spTgt spid="44"/>
                                        </p:tgtEl>
                                        <p:attrNameLst>
                                          <p:attrName>ppt_y</p:attrName>
                                        </p:attrNameLst>
                                      </p:cBhvr>
                                      <p:tavLst>
                                        <p:tav tm="0">
                                          <p:val>
                                            <p:strVal val="#ppt_y"/>
                                          </p:val>
                                        </p:tav>
                                        <p:tav tm="100000">
                                          <p:val>
                                            <p:strVal val="#ppt_y"/>
                                          </p:val>
                                        </p:tav>
                                      </p:tavLst>
                                    </p:anim>
                                  </p:childTnLst>
                                </p:cTn>
                              </p:par>
                              <p:par>
                                <p:cTn id="36" presetID="2" presetClass="entr" presetSubtype="2" fill="hold" grpId="0" nodeType="withEffect">
                                  <p:stCondLst>
                                    <p:cond delay="0"/>
                                  </p:stCondLst>
                                  <p:childTnLst>
                                    <p:set>
                                      <p:cBhvr>
                                        <p:cTn id="37" dur="1" fill="hold">
                                          <p:stCondLst>
                                            <p:cond delay="0"/>
                                          </p:stCondLst>
                                        </p:cTn>
                                        <p:tgtEl>
                                          <p:spTgt spid="45"/>
                                        </p:tgtEl>
                                        <p:attrNameLst>
                                          <p:attrName>style.visibility</p:attrName>
                                        </p:attrNameLst>
                                      </p:cBhvr>
                                      <p:to>
                                        <p:strVal val="visible"/>
                                      </p:to>
                                    </p:set>
                                    <p:anim calcmode="lin" valueType="num">
                                      <p:cBhvr additive="base">
                                        <p:cTn id="38" dur="500" fill="hold"/>
                                        <p:tgtEl>
                                          <p:spTgt spid="45"/>
                                        </p:tgtEl>
                                        <p:attrNameLst>
                                          <p:attrName>ppt_x</p:attrName>
                                        </p:attrNameLst>
                                      </p:cBhvr>
                                      <p:tavLst>
                                        <p:tav tm="0">
                                          <p:val>
                                            <p:strVal val="1+#ppt_w/2"/>
                                          </p:val>
                                        </p:tav>
                                        <p:tav tm="100000">
                                          <p:val>
                                            <p:strVal val="#ppt_x"/>
                                          </p:val>
                                        </p:tav>
                                      </p:tavLst>
                                    </p:anim>
                                    <p:anim calcmode="lin" valueType="num">
                                      <p:cBhvr additive="base">
                                        <p:cTn id="39" dur="500" fill="hold"/>
                                        <p:tgtEl>
                                          <p:spTgt spid="45"/>
                                        </p:tgtEl>
                                        <p:attrNameLst>
                                          <p:attrName>ppt_y</p:attrName>
                                        </p:attrNameLst>
                                      </p:cBhvr>
                                      <p:tavLst>
                                        <p:tav tm="0">
                                          <p:val>
                                            <p:strVal val="#ppt_y"/>
                                          </p:val>
                                        </p:tav>
                                        <p:tav tm="100000">
                                          <p:val>
                                            <p:strVal val="#ppt_y"/>
                                          </p:val>
                                        </p:tav>
                                      </p:tavLst>
                                    </p:anim>
                                  </p:childTnLst>
                                </p:cTn>
                              </p:par>
                            </p:childTnLst>
                          </p:cTn>
                        </p:par>
                        <p:par>
                          <p:cTn id="40" fill="hold">
                            <p:stCondLst>
                              <p:cond delay="4000"/>
                            </p:stCondLst>
                            <p:childTnLst>
                              <p:par>
                                <p:cTn id="41" presetID="22" presetClass="entr" presetSubtype="4" fill="hold" grpId="0" nodeType="afterEffect">
                                  <p:stCondLst>
                                    <p:cond delay="0"/>
                                  </p:stCondLst>
                                  <p:childTnLst>
                                    <p:set>
                                      <p:cBhvr>
                                        <p:cTn id="42" dur="1" fill="hold">
                                          <p:stCondLst>
                                            <p:cond delay="0"/>
                                          </p:stCondLst>
                                        </p:cTn>
                                        <p:tgtEl>
                                          <p:spTgt spid="46"/>
                                        </p:tgtEl>
                                        <p:attrNameLst>
                                          <p:attrName>style.visibility</p:attrName>
                                        </p:attrNameLst>
                                      </p:cBhvr>
                                      <p:to>
                                        <p:strVal val="visible"/>
                                      </p:to>
                                    </p:set>
                                    <p:animEffect transition="in" filter="wipe(down)">
                                      <p:cBhvr>
                                        <p:cTn id="43" dur="500"/>
                                        <p:tgtEl>
                                          <p:spTgt spid="46"/>
                                        </p:tgtEl>
                                      </p:cBhvr>
                                    </p:animEffect>
                                  </p:childTnLst>
                                </p:cTn>
                              </p:par>
                              <p:par>
                                <p:cTn id="44" presetID="22" presetClass="entr" presetSubtype="4" fill="hold" nodeType="withEffect">
                                  <p:stCondLst>
                                    <p:cond delay="0"/>
                                  </p:stCondLst>
                                  <p:childTnLst>
                                    <p:set>
                                      <p:cBhvr>
                                        <p:cTn id="45" dur="1" fill="hold">
                                          <p:stCondLst>
                                            <p:cond delay="0"/>
                                          </p:stCondLst>
                                        </p:cTn>
                                        <p:tgtEl>
                                          <p:spTgt spid="48"/>
                                        </p:tgtEl>
                                        <p:attrNameLst>
                                          <p:attrName>style.visibility</p:attrName>
                                        </p:attrNameLst>
                                      </p:cBhvr>
                                      <p:to>
                                        <p:strVal val="visible"/>
                                      </p:to>
                                    </p:set>
                                    <p:animEffect transition="in" filter="wipe(down)">
                                      <p:cBhvr>
                                        <p:cTn id="46" dur="500"/>
                                        <p:tgtEl>
                                          <p:spTgt spid="48"/>
                                        </p:tgtEl>
                                      </p:cBhvr>
                                    </p:animEffect>
                                  </p:childTnLst>
                                </p:cTn>
                              </p:par>
                            </p:childTnLst>
                          </p:cTn>
                        </p:par>
                        <p:par>
                          <p:cTn id="47" fill="hold">
                            <p:stCondLst>
                              <p:cond delay="4500"/>
                            </p:stCondLst>
                            <p:childTnLst>
                              <p:par>
                                <p:cTn id="48" presetID="2" presetClass="entr" presetSubtype="2" fill="hold" grpId="0" nodeType="afterEffect">
                                  <p:stCondLst>
                                    <p:cond delay="0"/>
                                  </p:stCondLst>
                                  <p:childTnLst>
                                    <p:set>
                                      <p:cBhvr>
                                        <p:cTn id="49" dur="1" fill="hold">
                                          <p:stCondLst>
                                            <p:cond delay="0"/>
                                          </p:stCondLst>
                                        </p:cTn>
                                        <p:tgtEl>
                                          <p:spTgt spid="54"/>
                                        </p:tgtEl>
                                        <p:attrNameLst>
                                          <p:attrName>style.visibility</p:attrName>
                                        </p:attrNameLst>
                                      </p:cBhvr>
                                      <p:to>
                                        <p:strVal val="visible"/>
                                      </p:to>
                                    </p:set>
                                    <p:anim calcmode="lin" valueType="num">
                                      <p:cBhvr additive="base">
                                        <p:cTn id="50" dur="500" fill="hold"/>
                                        <p:tgtEl>
                                          <p:spTgt spid="54"/>
                                        </p:tgtEl>
                                        <p:attrNameLst>
                                          <p:attrName>ppt_x</p:attrName>
                                        </p:attrNameLst>
                                      </p:cBhvr>
                                      <p:tavLst>
                                        <p:tav tm="0">
                                          <p:val>
                                            <p:strVal val="1+#ppt_w/2"/>
                                          </p:val>
                                        </p:tav>
                                        <p:tav tm="100000">
                                          <p:val>
                                            <p:strVal val="#ppt_x"/>
                                          </p:val>
                                        </p:tav>
                                      </p:tavLst>
                                    </p:anim>
                                    <p:anim calcmode="lin" valueType="num">
                                      <p:cBhvr additive="base">
                                        <p:cTn id="51" dur="500" fill="hold"/>
                                        <p:tgtEl>
                                          <p:spTgt spid="54"/>
                                        </p:tgtEl>
                                        <p:attrNameLst>
                                          <p:attrName>ppt_y</p:attrName>
                                        </p:attrNameLst>
                                      </p:cBhvr>
                                      <p:tavLst>
                                        <p:tav tm="0">
                                          <p:val>
                                            <p:strVal val="#ppt_y"/>
                                          </p:val>
                                        </p:tav>
                                        <p:tav tm="100000">
                                          <p:val>
                                            <p:strVal val="#ppt_y"/>
                                          </p:val>
                                        </p:tav>
                                      </p:tavLst>
                                    </p:anim>
                                  </p:childTnLst>
                                </p:cTn>
                              </p:par>
                              <p:par>
                                <p:cTn id="52" presetID="2" presetClass="entr" presetSubtype="2" fill="hold" grpId="0" nodeType="withEffect">
                                  <p:stCondLst>
                                    <p:cond delay="0"/>
                                  </p:stCondLst>
                                  <p:childTnLst>
                                    <p:set>
                                      <p:cBhvr>
                                        <p:cTn id="53" dur="1" fill="hold">
                                          <p:stCondLst>
                                            <p:cond delay="0"/>
                                          </p:stCondLst>
                                        </p:cTn>
                                        <p:tgtEl>
                                          <p:spTgt spid="57"/>
                                        </p:tgtEl>
                                        <p:attrNameLst>
                                          <p:attrName>style.visibility</p:attrName>
                                        </p:attrNameLst>
                                      </p:cBhvr>
                                      <p:to>
                                        <p:strVal val="visible"/>
                                      </p:to>
                                    </p:set>
                                    <p:anim calcmode="lin" valueType="num">
                                      <p:cBhvr additive="base">
                                        <p:cTn id="54" dur="500" fill="hold"/>
                                        <p:tgtEl>
                                          <p:spTgt spid="57"/>
                                        </p:tgtEl>
                                        <p:attrNameLst>
                                          <p:attrName>ppt_x</p:attrName>
                                        </p:attrNameLst>
                                      </p:cBhvr>
                                      <p:tavLst>
                                        <p:tav tm="0">
                                          <p:val>
                                            <p:strVal val="1+#ppt_w/2"/>
                                          </p:val>
                                        </p:tav>
                                        <p:tav tm="100000">
                                          <p:val>
                                            <p:strVal val="#ppt_x"/>
                                          </p:val>
                                        </p:tav>
                                      </p:tavLst>
                                    </p:anim>
                                    <p:anim calcmode="lin" valueType="num">
                                      <p:cBhvr additive="base">
                                        <p:cTn id="55" dur="500" fill="hold"/>
                                        <p:tgtEl>
                                          <p:spTgt spid="57"/>
                                        </p:tgtEl>
                                        <p:attrNameLst>
                                          <p:attrName>ppt_y</p:attrName>
                                        </p:attrNameLst>
                                      </p:cBhvr>
                                      <p:tavLst>
                                        <p:tav tm="0">
                                          <p:val>
                                            <p:strVal val="#ppt_y"/>
                                          </p:val>
                                        </p:tav>
                                        <p:tav tm="100000">
                                          <p:val>
                                            <p:strVal val="#ppt_y"/>
                                          </p:val>
                                        </p:tav>
                                      </p:tavLst>
                                    </p:anim>
                                  </p:childTnLst>
                                </p:cTn>
                              </p:par>
                            </p:childTnLst>
                          </p:cTn>
                        </p:par>
                        <p:par>
                          <p:cTn id="56" fill="hold">
                            <p:stCondLst>
                              <p:cond delay="5000"/>
                            </p:stCondLst>
                            <p:childTnLst>
                              <p:par>
                                <p:cTn id="57" presetID="22" presetClass="entr" presetSubtype="8" fill="hold" grpId="0" nodeType="afterEffect">
                                  <p:stCondLst>
                                    <p:cond delay="0"/>
                                  </p:stCondLst>
                                  <p:childTnLst>
                                    <p:set>
                                      <p:cBhvr>
                                        <p:cTn id="58" dur="1" fill="hold">
                                          <p:stCondLst>
                                            <p:cond delay="0"/>
                                          </p:stCondLst>
                                        </p:cTn>
                                        <p:tgtEl>
                                          <p:spTgt spid="60"/>
                                        </p:tgtEl>
                                        <p:attrNameLst>
                                          <p:attrName>style.visibility</p:attrName>
                                        </p:attrNameLst>
                                      </p:cBhvr>
                                      <p:to>
                                        <p:strVal val="visible"/>
                                      </p:to>
                                    </p:set>
                                    <p:animEffect transition="in" filter="wipe(left)">
                                      <p:cBhvr>
                                        <p:cTn id="59" dur="500"/>
                                        <p:tgtEl>
                                          <p:spTgt spid="60"/>
                                        </p:tgtEl>
                                      </p:cBhvr>
                                    </p:animEffect>
                                  </p:childTnLst>
                                </p:cTn>
                              </p:par>
                              <p:par>
                                <p:cTn id="60" presetID="22" presetClass="entr" presetSubtype="8" fill="hold" nodeType="withEffect">
                                  <p:stCondLst>
                                    <p:cond delay="0"/>
                                  </p:stCondLst>
                                  <p:childTnLst>
                                    <p:set>
                                      <p:cBhvr>
                                        <p:cTn id="61" dur="1" fill="hold">
                                          <p:stCondLst>
                                            <p:cond delay="0"/>
                                          </p:stCondLst>
                                        </p:cTn>
                                        <p:tgtEl>
                                          <p:spTgt spid="62"/>
                                        </p:tgtEl>
                                        <p:attrNameLst>
                                          <p:attrName>style.visibility</p:attrName>
                                        </p:attrNameLst>
                                      </p:cBhvr>
                                      <p:to>
                                        <p:strVal val="visible"/>
                                      </p:to>
                                    </p:set>
                                    <p:animEffect transition="in" filter="wipe(left)">
                                      <p:cBhvr>
                                        <p:cTn id="62" dur="500"/>
                                        <p:tgtEl>
                                          <p:spTgt spid="62"/>
                                        </p:tgtEl>
                                      </p:cBhvr>
                                    </p:animEffect>
                                  </p:childTnLst>
                                </p:cTn>
                              </p:par>
                            </p:childTnLst>
                          </p:cTn>
                        </p:par>
                        <p:par>
                          <p:cTn id="63" fill="hold">
                            <p:stCondLst>
                              <p:cond delay="5500"/>
                            </p:stCondLst>
                            <p:childTnLst>
                              <p:par>
                                <p:cTn id="64" presetID="2" presetClass="entr" presetSubtype="2" fill="hold" grpId="0" nodeType="afterEffect">
                                  <p:stCondLst>
                                    <p:cond delay="0"/>
                                  </p:stCondLst>
                                  <p:childTnLst>
                                    <p:set>
                                      <p:cBhvr>
                                        <p:cTn id="65" dur="1" fill="hold">
                                          <p:stCondLst>
                                            <p:cond delay="0"/>
                                          </p:stCondLst>
                                        </p:cTn>
                                        <p:tgtEl>
                                          <p:spTgt spid="85"/>
                                        </p:tgtEl>
                                        <p:attrNameLst>
                                          <p:attrName>style.visibility</p:attrName>
                                        </p:attrNameLst>
                                      </p:cBhvr>
                                      <p:to>
                                        <p:strVal val="visible"/>
                                      </p:to>
                                    </p:set>
                                    <p:anim calcmode="lin" valueType="num">
                                      <p:cBhvr additive="base">
                                        <p:cTn id="66" dur="500" fill="hold"/>
                                        <p:tgtEl>
                                          <p:spTgt spid="85"/>
                                        </p:tgtEl>
                                        <p:attrNameLst>
                                          <p:attrName>ppt_x</p:attrName>
                                        </p:attrNameLst>
                                      </p:cBhvr>
                                      <p:tavLst>
                                        <p:tav tm="0">
                                          <p:val>
                                            <p:strVal val="1+#ppt_w/2"/>
                                          </p:val>
                                        </p:tav>
                                        <p:tav tm="100000">
                                          <p:val>
                                            <p:strVal val="#ppt_x"/>
                                          </p:val>
                                        </p:tav>
                                      </p:tavLst>
                                    </p:anim>
                                    <p:anim calcmode="lin" valueType="num">
                                      <p:cBhvr additive="base">
                                        <p:cTn id="67" dur="500" fill="hold"/>
                                        <p:tgtEl>
                                          <p:spTgt spid="85"/>
                                        </p:tgtEl>
                                        <p:attrNameLst>
                                          <p:attrName>ppt_y</p:attrName>
                                        </p:attrNameLst>
                                      </p:cBhvr>
                                      <p:tavLst>
                                        <p:tav tm="0">
                                          <p:val>
                                            <p:strVal val="#ppt_y"/>
                                          </p:val>
                                        </p:tav>
                                        <p:tav tm="100000">
                                          <p:val>
                                            <p:strVal val="#ppt_y"/>
                                          </p:val>
                                        </p:tav>
                                      </p:tavLst>
                                    </p:anim>
                                  </p:childTnLst>
                                </p:cTn>
                              </p:par>
                              <p:par>
                                <p:cTn id="68" presetID="2" presetClass="entr" presetSubtype="2" fill="hold" grpId="0" nodeType="withEffect">
                                  <p:stCondLst>
                                    <p:cond delay="0"/>
                                  </p:stCondLst>
                                  <p:childTnLst>
                                    <p:set>
                                      <p:cBhvr>
                                        <p:cTn id="69" dur="1" fill="hold">
                                          <p:stCondLst>
                                            <p:cond delay="0"/>
                                          </p:stCondLst>
                                        </p:cTn>
                                        <p:tgtEl>
                                          <p:spTgt spid="86"/>
                                        </p:tgtEl>
                                        <p:attrNameLst>
                                          <p:attrName>style.visibility</p:attrName>
                                        </p:attrNameLst>
                                      </p:cBhvr>
                                      <p:to>
                                        <p:strVal val="visible"/>
                                      </p:to>
                                    </p:set>
                                    <p:anim calcmode="lin" valueType="num">
                                      <p:cBhvr additive="base">
                                        <p:cTn id="70" dur="500" fill="hold"/>
                                        <p:tgtEl>
                                          <p:spTgt spid="86"/>
                                        </p:tgtEl>
                                        <p:attrNameLst>
                                          <p:attrName>ppt_x</p:attrName>
                                        </p:attrNameLst>
                                      </p:cBhvr>
                                      <p:tavLst>
                                        <p:tav tm="0">
                                          <p:val>
                                            <p:strVal val="1+#ppt_w/2"/>
                                          </p:val>
                                        </p:tav>
                                        <p:tav tm="100000">
                                          <p:val>
                                            <p:strVal val="#ppt_x"/>
                                          </p:val>
                                        </p:tav>
                                      </p:tavLst>
                                    </p:anim>
                                    <p:anim calcmode="lin" valueType="num">
                                      <p:cBhvr additive="base">
                                        <p:cTn id="71" dur="500" fill="hold"/>
                                        <p:tgtEl>
                                          <p:spTgt spid="86"/>
                                        </p:tgtEl>
                                        <p:attrNameLst>
                                          <p:attrName>ppt_y</p:attrName>
                                        </p:attrNameLst>
                                      </p:cBhvr>
                                      <p:tavLst>
                                        <p:tav tm="0">
                                          <p:val>
                                            <p:strVal val="#ppt_y"/>
                                          </p:val>
                                        </p:tav>
                                        <p:tav tm="100000">
                                          <p:val>
                                            <p:strVal val="#ppt_y"/>
                                          </p:val>
                                        </p:tav>
                                      </p:tavLst>
                                    </p:anim>
                                  </p:childTnLst>
                                </p:cTn>
                              </p:par>
                              <p:par>
                                <p:cTn id="72" presetID="42" presetClass="entr" presetSubtype="0" fill="hold" grpId="0" nodeType="withEffect">
                                  <p:stCondLst>
                                    <p:cond delay="0"/>
                                  </p:stCondLst>
                                  <p:childTnLst>
                                    <p:set>
                                      <p:cBhvr>
                                        <p:cTn id="73" dur="1" fill="hold">
                                          <p:stCondLst>
                                            <p:cond delay="0"/>
                                          </p:stCondLst>
                                        </p:cTn>
                                        <p:tgtEl>
                                          <p:spTgt spid="59"/>
                                        </p:tgtEl>
                                        <p:attrNameLst>
                                          <p:attrName>style.visibility</p:attrName>
                                        </p:attrNameLst>
                                      </p:cBhvr>
                                      <p:to>
                                        <p:strVal val="visible"/>
                                      </p:to>
                                    </p:set>
                                    <p:animEffect transition="in" filter="fade">
                                      <p:cBhvr>
                                        <p:cTn id="74" dur="1000"/>
                                        <p:tgtEl>
                                          <p:spTgt spid="59"/>
                                        </p:tgtEl>
                                      </p:cBhvr>
                                    </p:animEffect>
                                    <p:anim calcmode="lin" valueType="num">
                                      <p:cBhvr>
                                        <p:cTn id="75" dur="1000" fill="hold"/>
                                        <p:tgtEl>
                                          <p:spTgt spid="59"/>
                                        </p:tgtEl>
                                        <p:attrNameLst>
                                          <p:attrName>ppt_x</p:attrName>
                                        </p:attrNameLst>
                                      </p:cBhvr>
                                      <p:tavLst>
                                        <p:tav tm="0">
                                          <p:val>
                                            <p:strVal val="#ppt_x"/>
                                          </p:val>
                                        </p:tav>
                                        <p:tav tm="100000">
                                          <p:val>
                                            <p:strVal val="#ppt_x"/>
                                          </p:val>
                                        </p:tav>
                                      </p:tavLst>
                                    </p:anim>
                                    <p:anim calcmode="lin" valueType="num">
                                      <p:cBhvr>
                                        <p:cTn id="76" dur="1000" fill="hold"/>
                                        <p:tgtEl>
                                          <p:spTgt spid="59"/>
                                        </p:tgtEl>
                                        <p:attrNameLst>
                                          <p:attrName>ppt_y</p:attrName>
                                        </p:attrNameLst>
                                      </p:cBhvr>
                                      <p:tavLst>
                                        <p:tav tm="0">
                                          <p:val>
                                            <p:strVal val="#ppt_y+.1"/>
                                          </p:val>
                                        </p:tav>
                                        <p:tav tm="100000">
                                          <p:val>
                                            <p:strVal val="#ppt_y"/>
                                          </p:val>
                                        </p:tav>
                                      </p:tavLst>
                                    </p:anim>
                                  </p:childTnLst>
                                </p:cTn>
                              </p:par>
                            </p:childTnLst>
                          </p:cTn>
                        </p:par>
                        <p:par>
                          <p:cTn id="77" fill="hold">
                            <p:stCondLst>
                              <p:cond delay="6000"/>
                            </p:stCondLst>
                            <p:childTnLst>
                              <p:par>
                                <p:cTn id="78" presetID="31" presetClass="entr" presetSubtype="0" fill="hold" grpId="0" nodeType="afterEffect">
                                  <p:stCondLst>
                                    <p:cond delay="0"/>
                                  </p:stCondLst>
                                  <p:childTnLst>
                                    <p:set>
                                      <p:cBhvr>
                                        <p:cTn id="79" dur="1" fill="hold">
                                          <p:stCondLst>
                                            <p:cond delay="0"/>
                                          </p:stCondLst>
                                        </p:cTn>
                                        <p:tgtEl>
                                          <p:spTgt spid="61"/>
                                        </p:tgtEl>
                                        <p:attrNameLst>
                                          <p:attrName>style.visibility</p:attrName>
                                        </p:attrNameLst>
                                      </p:cBhvr>
                                      <p:to>
                                        <p:strVal val="visible"/>
                                      </p:to>
                                    </p:set>
                                    <p:anim calcmode="lin" valueType="num">
                                      <p:cBhvr>
                                        <p:cTn id="80" dur="1000" fill="hold"/>
                                        <p:tgtEl>
                                          <p:spTgt spid="61"/>
                                        </p:tgtEl>
                                        <p:attrNameLst>
                                          <p:attrName>ppt_w</p:attrName>
                                        </p:attrNameLst>
                                      </p:cBhvr>
                                      <p:tavLst>
                                        <p:tav tm="0">
                                          <p:val>
                                            <p:fltVal val="0"/>
                                          </p:val>
                                        </p:tav>
                                        <p:tav tm="100000">
                                          <p:val>
                                            <p:strVal val="#ppt_w"/>
                                          </p:val>
                                        </p:tav>
                                      </p:tavLst>
                                    </p:anim>
                                    <p:anim calcmode="lin" valueType="num">
                                      <p:cBhvr>
                                        <p:cTn id="81" dur="1000" fill="hold"/>
                                        <p:tgtEl>
                                          <p:spTgt spid="61"/>
                                        </p:tgtEl>
                                        <p:attrNameLst>
                                          <p:attrName>ppt_h</p:attrName>
                                        </p:attrNameLst>
                                      </p:cBhvr>
                                      <p:tavLst>
                                        <p:tav tm="0">
                                          <p:val>
                                            <p:fltVal val="0"/>
                                          </p:val>
                                        </p:tav>
                                        <p:tav tm="100000">
                                          <p:val>
                                            <p:strVal val="#ppt_h"/>
                                          </p:val>
                                        </p:tav>
                                      </p:tavLst>
                                    </p:anim>
                                    <p:anim calcmode="lin" valueType="num">
                                      <p:cBhvr>
                                        <p:cTn id="82" dur="1000" fill="hold"/>
                                        <p:tgtEl>
                                          <p:spTgt spid="61"/>
                                        </p:tgtEl>
                                        <p:attrNameLst>
                                          <p:attrName>style.rotation</p:attrName>
                                        </p:attrNameLst>
                                      </p:cBhvr>
                                      <p:tavLst>
                                        <p:tav tm="0">
                                          <p:val>
                                            <p:fltVal val="90"/>
                                          </p:val>
                                        </p:tav>
                                        <p:tav tm="100000">
                                          <p:val>
                                            <p:fltVal val="0"/>
                                          </p:val>
                                        </p:tav>
                                      </p:tavLst>
                                    </p:anim>
                                    <p:animEffect transition="in" filter="fade">
                                      <p:cBhvr>
                                        <p:cTn id="83" dur="10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bldLvl="0" animBg="1"/>
      <p:bldP spid="38" grpId="0"/>
      <p:bldP spid="39" grpId="0"/>
      <p:bldP spid="40" grpId="0" bldLvl="0" animBg="1"/>
      <p:bldP spid="44" grpId="0"/>
      <p:bldP spid="45" grpId="0"/>
      <p:bldP spid="46" grpId="0" bldLvl="0" animBg="1"/>
      <p:bldP spid="54" grpId="0"/>
      <p:bldP spid="57" grpId="0"/>
      <p:bldP spid="60" grpId="0" bldLvl="0" animBg="1"/>
      <p:bldP spid="85" grpId="0"/>
      <p:bldP spid="86" grpId="0"/>
      <p:bldP spid="59" grpId="0"/>
      <p:bldP spid="61"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任意多边形: 形状 13"/>
          <p:cNvSpPr/>
          <p:nvPr/>
        </p:nvSpPr>
        <p:spPr>
          <a:xfrm rot="21019517">
            <a:off x="-613021" y="-396909"/>
            <a:ext cx="6941942" cy="6940407"/>
          </a:xfrm>
          <a:custGeom>
            <a:avLst/>
            <a:gdLst>
              <a:gd name="connsiteX0" fmla="*/ 613277 w 3866328"/>
              <a:gd name="connsiteY0" fmla="*/ 140207 h 4172679"/>
              <a:gd name="connsiteX1" fmla="*/ 2546080 w 3866328"/>
              <a:gd name="connsiteY1" fmla="*/ 399531 h 4172679"/>
              <a:gd name="connsiteX2" fmla="*/ 3805207 w 3866328"/>
              <a:gd name="connsiteY2" fmla="*/ 1545372 h 4172679"/>
              <a:gd name="connsiteX3" fmla="*/ 3807012 w 3866328"/>
              <a:gd name="connsiteY3" fmla="*/ 1550368 h 4172679"/>
              <a:gd name="connsiteX4" fmla="*/ 3829988 w 3866328"/>
              <a:gd name="connsiteY4" fmla="*/ 1589517 h 4172679"/>
              <a:gd name="connsiteX5" fmla="*/ 3865844 w 3866328"/>
              <a:gd name="connsiteY5" fmla="*/ 1770949 h 4172679"/>
              <a:gd name="connsiteX6" fmla="*/ 3864378 w 3866328"/>
              <a:gd name="connsiteY6" fmla="*/ 1791606 h 4172679"/>
              <a:gd name="connsiteX7" fmla="*/ 3866328 w 3866328"/>
              <a:gd name="connsiteY7" fmla="*/ 1834775 h 4172679"/>
              <a:gd name="connsiteX8" fmla="*/ 3853401 w 3866328"/>
              <a:gd name="connsiteY8" fmla="*/ 1920995 h 4172679"/>
              <a:gd name="connsiteX9" fmla="*/ 3843093 w 3866328"/>
              <a:gd name="connsiteY9" fmla="*/ 1947820 h 4172679"/>
              <a:gd name="connsiteX10" fmla="*/ 3834969 w 3866328"/>
              <a:gd name="connsiteY10" fmla="*/ 1986353 h 4172679"/>
              <a:gd name="connsiteX11" fmla="*/ 2672420 w 3866328"/>
              <a:gd name="connsiteY11" fmla="*/ 3433435 h 4172679"/>
              <a:gd name="connsiteX12" fmla="*/ 856034 w 3866328"/>
              <a:gd name="connsiteY12" fmla="*/ 4165915 h 4172679"/>
              <a:gd name="connsiteX13" fmla="*/ 774152 w 3866328"/>
              <a:gd name="connsiteY13" fmla="*/ 4149628 h 4172679"/>
              <a:gd name="connsiteX14" fmla="*/ 763689 w 3866328"/>
              <a:gd name="connsiteY14" fmla="*/ 4148356 h 4172679"/>
              <a:gd name="connsiteX15" fmla="*/ 758900 w 3866328"/>
              <a:gd name="connsiteY15" fmla="*/ 4146595 h 4172679"/>
              <a:gd name="connsiteX16" fmla="*/ 753837 w 3866328"/>
              <a:gd name="connsiteY16" fmla="*/ 4145587 h 4172679"/>
              <a:gd name="connsiteX17" fmla="*/ 691610 w 3866328"/>
              <a:gd name="connsiteY17" fmla="*/ 4121853 h 4172679"/>
              <a:gd name="connsiteX18" fmla="*/ 679226 w 3866328"/>
              <a:gd name="connsiteY18" fmla="*/ 4117300 h 4172679"/>
              <a:gd name="connsiteX19" fmla="*/ 678511 w 3866328"/>
              <a:gd name="connsiteY19" fmla="*/ 4116857 h 4172679"/>
              <a:gd name="connsiteX20" fmla="*/ 664236 w 3866328"/>
              <a:gd name="connsiteY20" fmla="*/ 4111412 h 4172679"/>
              <a:gd name="connsiteX21" fmla="*/ 588310 w 3866328"/>
              <a:gd name="connsiteY21" fmla="*/ 4063104 h 4172679"/>
              <a:gd name="connsiteX22" fmla="*/ 556369 w 3866328"/>
              <a:gd name="connsiteY22" fmla="*/ 4030352 h 4172679"/>
              <a:gd name="connsiteX23" fmla="*/ 519547 w 3866328"/>
              <a:gd name="connsiteY23" fmla="*/ 3997884 h 4172679"/>
              <a:gd name="connsiteX24" fmla="*/ 0 w 3866328"/>
              <a:gd name="connsiteY24" fmla="*/ 2109537 h 4172679"/>
              <a:gd name="connsiteX25" fmla="*/ 597702 w 3866328"/>
              <a:gd name="connsiteY25" fmla="*/ 152275 h 4172679"/>
              <a:gd name="connsiteX26" fmla="*/ 605929 w 3866328"/>
              <a:gd name="connsiteY26" fmla="*/ 147179 h 4172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66328" h="4172679">
                <a:moveTo>
                  <a:pt x="613277" y="140207"/>
                </a:moveTo>
                <a:cubicBezTo>
                  <a:pt x="942882" y="-114697"/>
                  <a:pt x="1743763" y="-18409"/>
                  <a:pt x="2546080" y="399531"/>
                </a:cubicBezTo>
                <a:cubicBezTo>
                  <a:pt x="3176472" y="727912"/>
                  <a:pt x="3643634" y="1169373"/>
                  <a:pt x="3805207" y="1545372"/>
                </a:cubicBezTo>
                <a:lnTo>
                  <a:pt x="3807012" y="1550368"/>
                </a:lnTo>
                <a:lnTo>
                  <a:pt x="3829988" y="1589517"/>
                </a:lnTo>
                <a:cubicBezTo>
                  <a:pt x="3853560" y="1643474"/>
                  <a:pt x="3865262" y="1704381"/>
                  <a:pt x="3865844" y="1770949"/>
                </a:cubicBezTo>
                <a:lnTo>
                  <a:pt x="3864378" y="1791606"/>
                </a:lnTo>
                <a:lnTo>
                  <a:pt x="3866328" y="1834775"/>
                </a:lnTo>
                <a:cubicBezTo>
                  <a:pt x="3864901" y="1864503"/>
                  <a:pt x="3860627" y="1893288"/>
                  <a:pt x="3853401" y="1920995"/>
                </a:cubicBezTo>
                <a:lnTo>
                  <a:pt x="3843093" y="1947820"/>
                </a:lnTo>
                <a:lnTo>
                  <a:pt x="3834969" y="1986353"/>
                </a:lnTo>
                <a:cubicBezTo>
                  <a:pt x="3719934" y="2407688"/>
                  <a:pt x="3291040" y="2961393"/>
                  <a:pt x="2672420" y="3433435"/>
                </a:cubicBezTo>
                <a:cubicBezTo>
                  <a:pt x="1997562" y="3948390"/>
                  <a:pt x="1288580" y="4219908"/>
                  <a:pt x="856034" y="4165915"/>
                </a:cubicBezTo>
                <a:lnTo>
                  <a:pt x="774152" y="4149628"/>
                </a:lnTo>
                <a:lnTo>
                  <a:pt x="763689" y="4148356"/>
                </a:lnTo>
                <a:lnTo>
                  <a:pt x="758900" y="4146595"/>
                </a:lnTo>
                <a:lnTo>
                  <a:pt x="753837" y="4145587"/>
                </a:lnTo>
                <a:lnTo>
                  <a:pt x="691610" y="4121853"/>
                </a:lnTo>
                <a:lnTo>
                  <a:pt x="679226" y="4117300"/>
                </a:lnTo>
                <a:lnTo>
                  <a:pt x="678511" y="4116857"/>
                </a:lnTo>
                <a:lnTo>
                  <a:pt x="664236" y="4111412"/>
                </a:lnTo>
                <a:cubicBezTo>
                  <a:pt x="636588" y="4097681"/>
                  <a:pt x="611219" y="4081594"/>
                  <a:pt x="588310" y="4063104"/>
                </a:cubicBezTo>
                <a:lnTo>
                  <a:pt x="556369" y="4030352"/>
                </a:lnTo>
                <a:lnTo>
                  <a:pt x="519547" y="3997884"/>
                </a:lnTo>
                <a:cubicBezTo>
                  <a:pt x="214231" y="3686768"/>
                  <a:pt x="0" y="2958426"/>
                  <a:pt x="0" y="2109537"/>
                </a:cubicBezTo>
                <a:cubicBezTo>
                  <a:pt x="0" y="1189907"/>
                  <a:pt x="251424" y="411752"/>
                  <a:pt x="597702" y="152275"/>
                </a:cubicBezTo>
                <a:lnTo>
                  <a:pt x="605929" y="147179"/>
                </a:lnTo>
                <a:close/>
              </a:path>
            </a:pathLst>
          </a:custGeom>
          <a:gradFill>
            <a:gsLst>
              <a:gs pos="97000">
                <a:srgbClr val="7CBEE0"/>
              </a:gs>
              <a:gs pos="1770">
                <a:srgbClr val="DEDEFF"/>
              </a:gs>
              <a:gs pos="44000">
                <a:srgbClr val="857EFF"/>
              </a:gs>
            </a:gsLst>
            <a:lin ang="2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TextBox 17"/>
          <p:cNvSpPr txBox="1"/>
          <p:nvPr/>
        </p:nvSpPr>
        <p:spPr>
          <a:xfrm>
            <a:off x="1237805" y="2603964"/>
            <a:ext cx="3548279" cy="938719"/>
          </a:xfrm>
          <a:prstGeom prst="rect">
            <a:avLst/>
          </a:prstGeom>
          <a:noFill/>
        </p:spPr>
        <p:txBody>
          <a:bodyPr wrap="none" rtlCol="0">
            <a:spAutoFit/>
          </a:bodyPr>
          <a:lstStyle/>
          <a:p>
            <a:pPr algn="ctr"/>
            <a:r>
              <a:rPr lang="en-US" altLang="zh-CN" sz="5500" b="1" dirty="0">
                <a:solidFill>
                  <a:schemeClr val="bg1"/>
                </a:solidFill>
                <a:latin typeface="微软雅黑" panose="020B0503020204020204" pitchFamily="34" charset="-122"/>
                <a:ea typeface="微软雅黑" panose="020B0503020204020204" pitchFamily="34" charset="-122"/>
              </a:rPr>
              <a:t>PART   02</a:t>
            </a:r>
            <a:endParaRPr lang="zh-CN" altLang="en-US" sz="5500" b="1" dirty="0">
              <a:solidFill>
                <a:schemeClr val="bg1"/>
              </a:solidFill>
              <a:latin typeface="微软雅黑" panose="020B0503020204020204" pitchFamily="34" charset="-122"/>
              <a:ea typeface="微软雅黑" panose="020B0503020204020204" pitchFamily="34" charset="-122"/>
            </a:endParaRPr>
          </a:p>
        </p:txBody>
      </p:sp>
      <p:sp>
        <p:nvSpPr>
          <p:cNvPr id="20" name="TextBox 17"/>
          <p:cNvSpPr txBox="1"/>
          <p:nvPr/>
        </p:nvSpPr>
        <p:spPr>
          <a:xfrm>
            <a:off x="6889068" y="1572913"/>
            <a:ext cx="3005951" cy="938719"/>
          </a:xfrm>
          <a:prstGeom prst="rect">
            <a:avLst/>
          </a:prstGeom>
          <a:noFill/>
        </p:spPr>
        <p:txBody>
          <a:bodyPr wrap="none" rtlCol="0">
            <a:spAutoFit/>
          </a:bodyPr>
          <a:lstStyle/>
          <a:p>
            <a:r>
              <a:rPr lang="zh-CN" altLang="en-US" sz="5500" b="1" dirty="0">
                <a:solidFill>
                  <a:srgbClr val="7B77FF"/>
                </a:solidFill>
                <a:latin typeface="微软雅黑" panose="020B0503020204020204" pitchFamily="34" charset="-122"/>
                <a:ea typeface="微软雅黑" panose="020B0503020204020204" pitchFamily="34" charset="-122"/>
                <a:sym typeface="+mn-lt"/>
              </a:rPr>
              <a:t>市场分析</a:t>
            </a:r>
          </a:p>
        </p:txBody>
      </p:sp>
      <p:sp>
        <p:nvSpPr>
          <p:cNvPr id="21" name="TextBox 17"/>
          <p:cNvSpPr txBox="1"/>
          <p:nvPr/>
        </p:nvSpPr>
        <p:spPr>
          <a:xfrm>
            <a:off x="6907356" y="4513515"/>
            <a:ext cx="2057311" cy="1422954"/>
          </a:xfrm>
          <a:prstGeom prst="rect">
            <a:avLst/>
          </a:prstGeom>
          <a:noFill/>
        </p:spPr>
        <p:txBody>
          <a:bodyPr wrap="square" rtlCol="0">
            <a:spAutoFit/>
          </a:bodyPr>
          <a:lstStyle/>
          <a:p>
            <a:pPr marL="342900" indent="-342900">
              <a:lnSpc>
                <a:spcPct val="150000"/>
              </a:lnSpc>
              <a:buFont typeface="Wingdings" panose="05000000000000000000" pitchFamily="2" charset="2"/>
              <a:buChar char="Ø"/>
            </a:pPr>
            <a:r>
              <a:rPr lang="zh-CN" altLang="en-US" sz="2000" dirty="0">
                <a:solidFill>
                  <a:srgbClr val="7B77FF"/>
                </a:solidFill>
                <a:latin typeface="微软雅黑" panose="020B0503020204020204" pitchFamily="34" charset="-122"/>
                <a:ea typeface="微软雅黑" panose="020B0503020204020204" pitchFamily="34" charset="-122"/>
                <a:sym typeface="+mn-lt"/>
              </a:rPr>
              <a:t>市场分析</a:t>
            </a:r>
          </a:p>
          <a:p>
            <a:pPr marL="342900" indent="-342900">
              <a:lnSpc>
                <a:spcPct val="150000"/>
              </a:lnSpc>
              <a:buFont typeface="Wingdings" panose="05000000000000000000" pitchFamily="2" charset="2"/>
              <a:buChar char="Ø"/>
            </a:pPr>
            <a:r>
              <a:rPr lang="zh-CN" altLang="en-US" sz="2000" dirty="0">
                <a:solidFill>
                  <a:srgbClr val="7B77FF"/>
                </a:solidFill>
                <a:latin typeface="微软雅黑" panose="020B0503020204020204" pitchFamily="34" charset="-122"/>
                <a:ea typeface="微软雅黑" panose="020B0503020204020204" pitchFamily="34" charset="-122"/>
                <a:sym typeface="+mn-lt"/>
              </a:rPr>
              <a:t>市场开拓计划</a:t>
            </a:r>
          </a:p>
          <a:p>
            <a:pPr marL="342900" indent="-342900">
              <a:lnSpc>
                <a:spcPct val="150000"/>
              </a:lnSpc>
              <a:buFont typeface="Wingdings" panose="05000000000000000000" pitchFamily="2" charset="2"/>
              <a:buChar char="Ø"/>
            </a:pPr>
            <a:r>
              <a:rPr lang="zh-CN" altLang="en-US" sz="2000" dirty="0">
                <a:solidFill>
                  <a:srgbClr val="7B77FF"/>
                </a:solidFill>
                <a:latin typeface="微软雅黑" panose="020B0503020204020204" pitchFamily="34" charset="-122"/>
                <a:ea typeface="微软雅黑" panose="020B0503020204020204" pitchFamily="34" charset="-122"/>
                <a:sym typeface="+mn-lt"/>
              </a:rPr>
              <a:t>竞争对手分析</a:t>
            </a:r>
          </a:p>
        </p:txBody>
      </p:sp>
      <p:sp>
        <p:nvSpPr>
          <p:cNvPr id="22" name="矩形 21"/>
          <p:cNvSpPr/>
          <p:nvPr/>
        </p:nvSpPr>
        <p:spPr>
          <a:xfrm>
            <a:off x="6889069" y="3000078"/>
            <a:ext cx="4416594" cy="988476"/>
          </a:xfrm>
          <a:prstGeom prst="rect">
            <a:avLst/>
          </a:prstGeom>
        </p:spPr>
        <p:txBody>
          <a:bodyPr wrap="square">
            <a:spAutoFit/>
          </a:bodyPr>
          <a:lstStyle/>
          <a:p>
            <a:pPr>
              <a:lnSpc>
                <a:spcPct val="150000"/>
              </a:lnSpc>
            </a:pPr>
            <a:r>
              <a:rPr lang="en-US" altLang="zh-CN" sz="1000" dirty="0">
                <a:solidFill>
                  <a:schemeClr val="bg1">
                    <a:lumMod val="75000"/>
                  </a:schemeClr>
                </a:solidFill>
                <a:latin typeface="微软雅黑" panose="020B0503020204020204" pitchFamily="34" charset="-122"/>
                <a:ea typeface="微软雅黑" panose="020B0503020204020204" pitchFamily="34" charset="-122"/>
              </a:rPr>
              <a:t>CLICK HERE TO ENTER THE CONTENT OF THIS SUBTITLE OR RELATED TO THIS GRAPH, DATA STATISTICS, EVENT ANALYSIS, SUMMARY AND OTHER TEXT DESCRIPTION CONTENT, LISTEN TO THE WIND BLOWING, FOR YOUR SPEECH BONUS!</a:t>
            </a:r>
            <a:endParaRPr lang="zh-CN" altLang="en-US" sz="1000" dirty="0">
              <a:solidFill>
                <a:schemeClr val="bg1">
                  <a:lumMod val="75000"/>
                </a:schemeClr>
              </a:solidFill>
              <a:latin typeface="微软雅黑" panose="020B0503020204020204" pitchFamily="34" charset="-122"/>
              <a:ea typeface="微软雅黑" panose="020B0503020204020204" pitchFamily="34" charset="-122"/>
            </a:endParaRPr>
          </a:p>
        </p:txBody>
      </p:sp>
      <p:cxnSp>
        <p:nvCxnSpPr>
          <p:cNvPr id="23" name="直接连接符 22"/>
          <p:cNvCxnSpPr/>
          <p:nvPr/>
        </p:nvCxnSpPr>
        <p:spPr>
          <a:xfrm>
            <a:off x="6907356" y="2741841"/>
            <a:ext cx="2766646" cy="0"/>
          </a:xfrm>
          <a:prstGeom prst="line">
            <a:avLst/>
          </a:prstGeom>
          <a:ln>
            <a:gradFill>
              <a:gsLst>
                <a:gs pos="0">
                  <a:schemeClr val="accent1">
                    <a:lumMod val="5000"/>
                    <a:lumOff val="95000"/>
                  </a:schemeClr>
                </a:gs>
                <a:gs pos="74000">
                  <a:srgbClr val="857EFF"/>
                </a:gs>
                <a:gs pos="83000">
                  <a:srgbClr val="9D8EFF"/>
                </a:gs>
                <a:gs pos="100000">
                  <a:schemeClr val="accent1">
                    <a:lumMod val="30000"/>
                    <a:lumOff val="70000"/>
                  </a:schemeClr>
                </a:gs>
              </a:gsLst>
              <a:lin ang="5400000" scaled="1"/>
            </a:gradFill>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9015936" y="4513515"/>
            <a:ext cx="2057311" cy="961289"/>
          </a:xfrm>
          <a:prstGeom prst="rect">
            <a:avLst/>
          </a:prstGeom>
        </p:spPr>
        <p:txBody>
          <a:bodyPr wrap="square">
            <a:spAutoFit/>
          </a:bodyPr>
          <a:lstStyle/>
          <a:p>
            <a:pPr marL="342900" indent="-342900">
              <a:lnSpc>
                <a:spcPct val="150000"/>
              </a:lnSpc>
              <a:buFont typeface="Wingdings" panose="05000000000000000000" pitchFamily="2" charset="2"/>
              <a:buChar char="Ø"/>
            </a:pPr>
            <a:r>
              <a:rPr lang="zh-CN" altLang="en-US" sz="2000" dirty="0">
                <a:solidFill>
                  <a:srgbClr val="7B77FF"/>
                </a:solidFill>
                <a:latin typeface="微软雅黑" panose="020B0503020204020204" pitchFamily="34" charset="-122"/>
                <a:ea typeface="微软雅黑" panose="020B0503020204020204" pitchFamily="34" charset="-122"/>
                <a:sym typeface="+mn-lt"/>
              </a:rPr>
              <a:t>竞争优势</a:t>
            </a:r>
          </a:p>
          <a:p>
            <a:pPr marL="342900" indent="-342900">
              <a:lnSpc>
                <a:spcPct val="150000"/>
              </a:lnSpc>
              <a:buFont typeface="Wingdings" panose="05000000000000000000" pitchFamily="2" charset="2"/>
              <a:buChar char="Ø"/>
            </a:pPr>
            <a:r>
              <a:rPr lang="zh-CN" altLang="en-US" sz="2000" dirty="0">
                <a:solidFill>
                  <a:srgbClr val="7B77FF"/>
                </a:solidFill>
                <a:latin typeface="微软雅黑" panose="020B0503020204020204" pitchFamily="34" charset="-122"/>
                <a:ea typeface="微软雅黑" panose="020B0503020204020204" pitchFamily="34" charset="-122"/>
                <a:sym typeface="+mn-lt"/>
              </a:rPr>
              <a:t>长期盈利计划</a:t>
            </a:r>
          </a:p>
        </p:txBody>
      </p:sp>
    </p:spTree>
  </p:cSld>
  <p:clrMapOvr>
    <a:masterClrMapping/>
  </p:clrMapOvr>
  <mc:AlternateContent xmlns:mc="http://schemas.openxmlformats.org/markup-compatibility/2006" xmlns:p14="http://schemas.microsoft.com/office/powerpoint/2010/main">
    <mc:Choice Requires="p14">
      <p:transition spd="slow" p14:dur="1500" advTm="3000">
        <p:random/>
      </p:transition>
    </mc:Choice>
    <mc:Fallback xmlns="">
      <p:transition spd="slow" advTm="3000">
        <p:random/>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0-#ppt_w/2"/>
                                          </p:val>
                                        </p:tav>
                                        <p:tav tm="100000">
                                          <p:val>
                                            <p:strVal val="#ppt_x"/>
                                          </p:val>
                                        </p:tav>
                                      </p:tavLst>
                                    </p:anim>
                                    <p:anim calcmode="lin" valueType="num">
                                      <p:cBhvr additive="base">
                                        <p:cTn id="12" dur="500" fill="hold"/>
                                        <p:tgtEl>
                                          <p:spTgt spid="18"/>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52" presetClass="entr" presetSubtype="0" fill="hold" grpId="0" nodeType="afterEffect">
                                  <p:stCondLst>
                                    <p:cond delay="0"/>
                                  </p:stCondLst>
                                  <p:childTnLst>
                                    <p:set>
                                      <p:cBhvr>
                                        <p:cTn id="15" dur="1" fill="hold">
                                          <p:stCondLst>
                                            <p:cond delay="0"/>
                                          </p:stCondLst>
                                        </p:cTn>
                                        <p:tgtEl>
                                          <p:spTgt spid="20"/>
                                        </p:tgtEl>
                                        <p:attrNameLst>
                                          <p:attrName>style.visibility</p:attrName>
                                        </p:attrNameLst>
                                      </p:cBhvr>
                                      <p:to>
                                        <p:strVal val="visible"/>
                                      </p:to>
                                    </p:set>
                                    <p:animScale>
                                      <p:cBhvr>
                                        <p:cTn id="16" dur="1000" decel="50000" fill="hold">
                                          <p:stCondLst>
                                            <p:cond delay="0"/>
                                          </p:stCondLst>
                                        </p:cTn>
                                        <p:tgtEl>
                                          <p:spTgt spid="2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ptsTypes="">
                                      <p:cBhvr>
                                        <p:cTn id="17" dur="1000" decel="50000" fill="hold">
                                          <p:stCondLst>
                                            <p:cond delay="0"/>
                                          </p:stCondLst>
                                        </p:cTn>
                                        <p:tgtEl>
                                          <p:spTgt spid="20"/>
                                        </p:tgtEl>
                                        <p:attrNameLst>
                                          <p:attrName>ppt_x</p:attrName>
                                          <p:attrName>ppt_y</p:attrName>
                                        </p:attrNameLst>
                                      </p:cBhvr>
                                    </p:animMotion>
                                    <p:animEffect transition="in" filter="fade">
                                      <p:cBhvr>
                                        <p:cTn id="18" dur="1000"/>
                                        <p:tgtEl>
                                          <p:spTgt spid="20"/>
                                        </p:tgtEl>
                                      </p:cBhvr>
                                    </p:animEffect>
                                  </p:childTnLst>
                                </p:cTn>
                              </p:par>
                            </p:childTnLst>
                          </p:cTn>
                        </p:par>
                        <p:par>
                          <p:cTn id="19" fill="hold">
                            <p:stCondLst>
                              <p:cond delay="2000"/>
                            </p:stCondLst>
                            <p:childTnLst>
                              <p:par>
                                <p:cTn id="20" presetID="2" presetClass="entr" presetSubtype="2" fill="hold" nodeType="afterEffect">
                                  <p:stCondLst>
                                    <p:cond delay="0"/>
                                  </p:stCondLst>
                                  <p:childTnLst>
                                    <p:set>
                                      <p:cBhvr>
                                        <p:cTn id="21" dur="1" fill="hold">
                                          <p:stCondLst>
                                            <p:cond delay="0"/>
                                          </p:stCondLst>
                                        </p:cTn>
                                        <p:tgtEl>
                                          <p:spTgt spid="23"/>
                                        </p:tgtEl>
                                        <p:attrNameLst>
                                          <p:attrName>style.visibility</p:attrName>
                                        </p:attrNameLst>
                                      </p:cBhvr>
                                      <p:to>
                                        <p:strVal val="visible"/>
                                      </p:to>
                                    </p:set>
                                    <p:anim calcmode="lin" valueType="num">
                                      <p:cBhvr additive="base">
                                        <p:cTn id="22" dur="500" fill="hold"/>
                                        <p:tgtEl>
                                          <p:spTgt spid="23"/>
                                        </p:tgtEl>
                                        <p:attrNameLst>
                                          <p:attrName>ppt_x</p:attrName>
                                        </p:attrNameLst>
                                      </p:cBhvr>
                                      <p:tavLst>
                                        <p:tav tm="0">
                                          <p:val>
                                            <p:strVal val="1+#ppt_w/2"/>
                                          </p:val>
                                        </p:tav>
                                        <p:tav tm="100000">
                                          <p:val>
                                            <p:strVal val="#ppt_x"/>
                                          </p:val>
                                        </p:tav>
                                      </p:tavLst>
                                    </p:anim>
                                    <p:anim calcmode="lin" valueType="num">
                                      <p:cBhvr additive="base">
                                        <p:cTn id="23" dur="500" fill="hold"/>
                                        <p:tgtEl>
                                          <p:spTgt spid="23"/>
                                        </p:tgtEl>
                                        <p:attrNameLst>
                                          <p:attrName>ppt_y</p:attrName>
                                        </p:attrNameLst>
                                      </p:cBhvr>
                                      <p:tavLst>
                                        <p:tav tm="0">
                                          <p:val>
                                            <p:strVal val="#ppt_y"/>
                                          </p:val>
                                        </p:tav>
                                        <p:tav tm="100000">
                                          <p:val>
                                            <p:strVal val="#ppt_y"/>
                                          </p:val>
                                        </p:tav>
                                      </p:tavLst>
                                    </p:anim>
                                  </p:childTnLst>
                                </p:cTn>
                              </p:par>
                            </p:childTnLst>
                          </p:cTn>
                        </p:par>
                        <p:par>
                          <p:cTn id="24" fill="hold">
                            <p:stCondLst>
                              <p:cond delay="2500"/>
                            </p:stCondLst>
                            <p:childTnLst>
                              <p:par>
                                <p:cTn id="25" presetID="2" presetClass="entr" presetSubtype="2" fill="hold" grpId="0" nodeType="afterEffect">
                                  <p:stCondLst>
                                    <p:cond delay="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500" fill="hold"/>
                                        <p:tgtEl>
                                          <p:spTgt spid="22"/>
                                        </p:tgtEl>
                                        <p:attrNameLst>
                                          <p:attrName>ppt_x</p:attrName>
                                        </p:attrNameLst>
                                      </p:cBhvr>
                                      <p:tavLst>
                                        <p:tav tm="0">
                                          <p:val>
                                            <p:strVal val="1+#ppt_w/2"/>
                                          </p:val>
                                        </p:tav>
                                        <p:tav tm="100000">
                                          <p:val>
                                            <p:strVal val="#ppt_x"/>
                                          </p:val>
                                        </p:tav>
                                      </p:tavLst>
                                    </p:anim>
                                    <p:anim calcmode="lin" valueType="num">
                                      <p:cBhvr additive="base">
                                        <p:cTn id="28" dur="500" fill="hold"/>
                                        <p:tgtEl>
                                          <p:spTgt spid="22"/>
                                        </p:tgtEl>
                                        <p:attrNameLst>
                                          <p:attrName>ppt_y</p:attrName>
                                        </p:attrNameLst>
                                      </p:cBhvr>
                                      <p:tavLst>
                                        <p:tav tm="0">
                                          <p:val>
                                            <p:strVal val="#ppt_y"/>
                                          </p:val>
                                        </p:tav>
                                        <p:tav tm="100000">
                                          <p:val>
                                            <p:strVal val="#ppt_y"/>
                                          </p:val>
                                        </p:tav>
                                      </p:tavLst>
                                    </p:anim>
                                  </p:childTnLst>
                                </p:cTn>
                              </p:par>
                            </p:childTnLst>
                          </p:cTn>
                        </p:par>
                        <p:par>
                          <p:cTn id="29" fill="hold">
                            <p:stCondLst>
                              <p:cond delay="3000"/>
                            </p:stCondLst>
                            <p:childTnLst>
                              <p:par>
                                <p:cTn id="30" presetID="15" presetClass="entr" presetSubtype="0" fill="hold" grpId="0" nodeType="afterEffect">
                                  <p:stCondLst>
                                    <p:cond delay="0"/>
                                  </p:stCondLst>
                                  <p:childTnLst>
                                    <p:set>
                                      <p:cBhvr>
                                        <p:cTn id="31" dur="1" fill="hold">
                                          <p:stCondLst>
                                            <p:cond delay="0"/>
                                          </p:stCondLst>
                                        </p:cTn>
                                        <p:tgtEl>
                                          <p:spTgt spid="21"/>
                                        </p:tgtEl>
                                        <p:attrNameLst>
                                          <p:attrName>style.visibility</p:attrName>
                                        </p:attrNameLst>
                                      </p:cBhvr>
                                      <p:to>
                                        <p:strVal val="visible"/>
                                      </p:to>
                                    </p:set>
                                    <p:anim calcmode="lin" valueType="num">
                                      <p:cBhvr>
                                        <p:cTn id="32" dur="1000" fill="hold"/>
                                        <p:tgtEl>
                                          <p:spTgt spid="21"/>
                                        </p:tgtEl>
                                        <p:attrNameLst>
                                          <p:attrName>ppt_w</p:attrName>
                                        </p:attrNameLst>
                                      </p:cBhvr>
                                      <p:tavLst>
                                        <p:tav tm="0">
                                          <p:val>
                                            <p:fltVal val="0"/>
                                          </p:val>
                                        </p:tav>
                                        <p:tav tm="100000">
                                          <p:val>
                                            <p:strVal val="#ppt_w"/>
                                          </p:val>
                                        </p:tav>
                                      </p:tavLst>
                                    </p:anim>
                                    <p:anim calcmode="lin" valueType="num">
                                      <p:cBhvr>
                                        <p:cTn id="33" dur="1000" fill="hold"/>
                                        <p:tgtEl>
                                          <p:spTgt spid="21"/>
                                        </p:tgtEl>
                                        <p:attrNameLst>
                                          <p:attrName>ppt_h</p:attrName>
                                        </p:attrNameLst>
                                      </p:cBhvr>
                                      <p:tavLst>
                                        <p:tav tm="0">
                                          <p:val>
                                            <p:fltVal val="0"/>
                                          </p:val>
                                        </p:tav>
                                        <p:tav tm="100000">
                                          <p:val>
                                            <p:strVal val="#ppt_h"/>
                                          </p:val>
                                        </p:tav>
                                      </p:tavLst>
                                    </p:anim>
                                    <p:anim calcmode="lin" valueType="num">
                                      <p:cBhvr>
                                        <p:cTn id="34" dur="1000" fill="hold"/>
                                        <p:tgtEl>
                                          <p:spTgt spid="21"/>
                                        </p:tgtEl>
                                        <p:attrNameLst>
                                          <p:attrName>ppt_x</p:attrName>
                                        </p:attrNameLst>
                                      </p:cBhvr>
                                      <p:tavLst>
                                        <p:tav tm="0" fmla="#ppt_x+(cos(-2*pi*(1-$))*-#ppt_x-sin(-2*pi*(1-$))*(1-#ppt_y))*(1-$)">
                                          <p:val>
                                            <p:fltVal val="0"/>
                                          </p:val>
                                        </p:tav>
                                        <p:tav tm="100000">
                                          <p:val>
                                            <p:fltVal val="1"/>
                                          </p:val>
                                        </p:tav>
                                      </p:tavLst>
                                    </p:anim>
                                    <p:anim calcmode="lin" valueType="num">
                                      <p:cBhvr>
                                        <p:cTn id="35" dur="1000" fill="hold"/>
                                        <p:tgtEl>
                                          <p:spTgt spid="21"/>
                                        </p:tgtEl>
                                        <p:attrNameLst>
                                          <p:attrName>ppt_y</p:attrName>
                                        </p:attrNameLst>
                                      </p:cBhvr>
                                      <p:tavLst>
                                        <p:tav tm="0" fmla="#ppt_y+(sin(-2*pi*(1-$))*-#ppt_x+cos(-2*pi*(1-$))*(1-#ppt_y))*(1-$)">
                                          <p:val>
                                            <p:fltVal val="0"/>
                                          </p:val>
                                        </p:tav>
                                        <p:tav tm="100000">
                                          <p:val>
                                            <p:fltVal val="1"/>
                                          </p:val>
                                        </p:tav>
                                      </p:tavLst>
                                    </p:anim>
                                  </p:childTnLst>
                                </p:cTn>
                              </p:par>
                            </p:childTnLst>
                          </p:cTn>
                        </p:par>
                        <p:par>
                          <p:cTn id="36" fill="hold">
                            <p:stCondLst>
                              <p:cond delay="4000"/>
                            </p:stCondLst>
                            <p:childTnLst>
                              <p:par>
                                <p:cTn id="37" presetID="15" presetClass="entr" presetSubtype="0" fill="hold" grpId="0" nodeType="afterEffect">
                                  <p:stCondLst>
                                    <p:cond delay="0"/>
                                  </p:stCondLst>
                                  <p:childTnLst>
                                    <p:set>
                                      <p:cBhvr>
                                        <p:cTn id="38" dur="1" fill="hold">
                                          <p:stCondLst>
                                            <p:cond delay="0"/>
                                          </p:stCondLst>
                                        </p:cTn>
                                        <p:tgtEl>
                                          <p:spTgt spid="24"/>
                                        </p:tgtEl>
                                        <p:attrNameLst>
                                          <p:attrName>style.visibility</p:attrName>
                                        </p:attrNameLst>
                                      </p:cBhvr>
                                      <p:to>
                                        <p:strVal val="visible"/>
                                      </p:to>
                                    </p:set>
                                    <p:anim calcmode="lin" valueType="num">
                                      <p:cBhvr>
                                        <p:cTn id="39" dur="1000" fill="hold"/>
                                        <p:tgtEl>
                                          <p:spTgt spid="24"/>
                                        </p:tgtEl>
                                        <p:attrNameLst>
                                          <p:attrName>ppt_w</p:attrName>
                                        </p:attrNameLst>
                                      </p:cBhvr>
                                      <p:tavLst>
                                        <p:tav tm="0">
                                          <p:val>
                                            <p:fltVal val="0"/>
                                          </p:val>
                                        </p:tav>
                                        <p:tav tm="100000">
                                          <p:val>
                                            <p:strVal val="#ppt_w"/>
                                          </p:val>
                                        </p:tav>
                                      </p:tavLst>
                                    </p:anim>
                                    <p:anim calcmode="lin" valueType="num">
                                      <p:cBhvr>
                                        <p:cTn id="40" dur="1000" fill="hold"/>
                                        <p:tgtEl>
                                          <p:spTgt spid="24"/>
                                        </p:tgtEl>
                                        <p:attrNameLst>
                                          <p:attrName>ppt_h</p:attrName>
                                        </p:attrNameLst>
                                      </p:cBhvr>
                                      <p:tavLst>
                                        <p:tav tm="0">
                                          <p:val>
                                            <p:fltVal val="0"/>
                                          </p:val>
                                        </p:tav>
                                        <p:tav tm="100000">
                                          <p:val>
                                            <p:strVal val="#ppt_h"/>
                                          </p:val>
                                        </p:tav>
                                      </p:tavLst>
                                    </p:anim>
                                    <p:anim calcmode="lin" valueType="num">
                                      <p:cBhvr>
                                        <p:cTn id="41" dur="1000" fill="hold"/>
                                        <p:tgtEl>
                                          <p:spTgt spid="24"/>
                                        </p:tgtEl>
                                        <p:attrNameLst>
                                          <p:attrName>ppt_x</p:attrName>
                                        </p:attrNameLst>
                                      </p:cBhvr>
                                      <p:tavLst>
                                        <p:tav tm="0" fmla="#ppt_x+(cos(-2*pi*(1-$))*-#ppt_x-sin(-2*pi*(1-$))*(1-#ppt_y))*(1-$)">
                                          <p:val>
                                            <p:fltVal val="0"/>
                                          </p:val>
                                        </p:tav>
                                        <p:tav tm="100000">
                                          <p:val>
                                            <p:fltVal val="1"/>
                                          </p:val>
                                        </p:tav>
                                      </p:tavLst>
                                    </p:anim>
                                    <p:anim calcmode="lin" valueType="num">
                                      <p:cBhvr>
                                        <p:cTn id="42" dur="1000" fill="hold"/>
                                        <p:tgtEl>
                                          <p:spTgt spid="24"/>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8" grpId="0"/>
      <p:bldP spid="20" grpId="0"/>
      <p:bldP spid="21" grpId="0"/>
      <p:bldP spid="22" grpId="0"/>
      <p:bldP spid="24" grpId="0"/>
    </p:bld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渐变商务商业计划书PPT模板"/>
</p:tagLst>
</file>

<file path=ppt/theme/theme1.xml><?xml version="1.0" encoding="utf-8"?>
<a:theme xmlns:a="http://schemas.openxmlformats.org/drawingml/2006/main" name="Office 主题​​">
  <a:themeElements>
    <a:clrScheme name="自定义 46">
      <a:dk1>
        <a:sysClr val="windowText" lastClr="000000"/>
      </a:dk1>
      <a:lt1>
        <a:sysClr val="window" lastClr="FFFFFF"/>
      </a:lt1>
      <a:dk2>
        <a:srgbClr val="44546A"/>
      </a:dk2>
      <a:lt2>
        <a:srgbClr val="E7E6E6"/>
      </a:lt2>
      <a:accent1>
        <a:srgbClr val="178BC5"/>
      </a:accent1>
      <a:accent2>
        <a:srgbClr val="63BFED"/>
      </a:accent2>
      <a:accent3>
        <a:srgbClr val="18537E"/>
      </a:accent3>
      <a:accent4>
        <a:srgbClr val="4A9FDC"/>
      </a:accent4>
      <a:accent5>
        <a:srgbClr val="FFC000"/>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2918</Words>
  <Application>Microsoft Office PowerPoint</Application>
  <PresentationFormat>宽屏</PresentationFormat>
  <Paragraphs>317</Paragraphs>
  <Slides>32</Slides>
  <Notes>32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32</vt:i4>
      </vt:variant>
    </vt:vector>
  </HeadingPairs>
  <TitlesOfParts>
    <vt:vector size="42" baseType="lpstr">
      <vt:lpstr>Gill Sans</vt:lpstr>
      <vt:lpstr>Lato Light</vt:lpstr>
      <vt:lpstr>Montserrat</vt:lpstr>
      <vt:lpstr>ヒラギノ角ゴ ProN W3</vt:lpstr>
      <vt:lpstr>等线</vt:lpstr>
      <vt:lpstr>等线 Light</vt:lpstr>
      <vt:lpstr>微软雅黑</vt:lpstr>
      <vt:lpstr>Arial</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渐变商务商业计划书PPT模板</dc:title>
  <dc:creator>Administrator</dc:creator>
  <cp:lastModifiedBy>Administrator</cp:lastModifiedBy>
  <cp:revision>88</cp:revision>
  <dcterms:created xsi:type="dcterms:W3CDTF">2018-03-28T11:53:00Z</dcterms:created>
  <dcterms:modified xsi:type="dcterms:W3CDTF">2019-06-20T13:09:50Z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2052-10.8.0.6206</vt:lpwstr>
  </property>
</Properties>
</file>