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tags/tag2.xml" ContentType="application/vnd.openxmlformats-officedocument.presentationml.tags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9" r:id="rId2"/>
    <p:sldId id="260" r:id="rId3"/>
    <p:sldId id="261" r:id="rId4"/>
    <p:sldId id="268" r:id="rId5"/>
    <p:sldId id="262" r:id="rId6"/>
    <p:sldId id="263" r:id="rId7"/>
    <p:sldId id="277" r:id="rId8"/>
    <p:sldId id="264" r:id="rId9"/>
    <p:sldId id="265" r:id="rId10"/>
    <p:sldId id="273" r:id="rId11"/>
    <p:sldId id="278" r:id="rId12"/>
    <p:sldId id="266" r:id="rId13"/>
    <p:sldId id="269" r:id="rId14"/>
    <p:sldId id="270" r:id="rId15"/>
    <p:sldId id="271" r:id="rId16"/>
    <p:sldId id="279" r:id="rId17"/>
    <p:sldId id="274" r:id="rId18"/>
    <p:sldId id="267" r:id="rId19"/>
    <p:sldId id="272" r:id="rId20"/>
    <p:sldId id="280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3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84A9"/>
    <a:srgbClr val="21202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876" y="60"/>
      </p:cViewPr>
      <p:guideLst>
        <p:guide orient="horz" pos="739"/>
        <p:guide pos="3840"/>
        <p:guide orient="horz" pos="13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8EAAD-B2CC-431F-8762-3FC732074C7F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A81A5-8BA8-46CA-A0EB-1266939140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241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81A5-8BA8-46CA-A0EB-12669391404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817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81A5-8BA8-46CA-A0EB-12669391404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5943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81A5-8BA8-46CA-A0EB-12669391404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877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81A5-8BA8-46CA-A0EB-12669391404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405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81A5-8BA8-46CA-A0EB-12669391404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135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81A5-8BA8-46CA-A0EB-12669391404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137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81A5-8BA8-46CA-A0EB-12669391404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8783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81A5-8BA8-46CA-A0EB-12669391404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3613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81A5-8BA8-46CA-A0EB-12669391404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966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81A5-8BA8-46CA-A0EB-12669391404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0499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81A5-8BA8-46CA-A0EB-12669391404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620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81A5-8BA8-46CA-A0EB-12669391404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3101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81A5-8BA8-46CA-A0EB-12669391404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340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81A5-8BA8-46CA-A0EB-12669391404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693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81A5-8BA8-46CA-A0EB-12669391404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0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81A5-8BA8-46CA-A0EB-12669391404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316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81A5-8BA8-46CA-A0EB-12669391404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347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81A5-8BA8-46CA-A0EB-12669391404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9046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81A5-8BA8-46CA-A0EB-12669391404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129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81A5-8BA8-46CA-A0EB-12669391404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857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D53E09-C1AE-4CEE-92CF-B1123E101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BB2C-214F-4ECA-B668-C69368B461C3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9DC4C0-7310-4248-A63B-5EAA905B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D2D2C7-142C-4563-A256-0C8692C94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FC0E-2FD6-46EF-A188-B70EEC57A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31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C98CC3-E270-4707-80D8-1E82B91E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36E840-ADBD-4CF6-B757-AEBBA63A9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8AC328-3C31-4FB2-8181-4DB36B7B9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9BB2C-214F-4ECA-B668-C69368B461C3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6B9237-C918-4596-A4BE-7156E5224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A37601-9DBC-4C05-BF48-C5522A7C7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EFC0E-2FD6-46EF-A188-B70EEC57A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2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3.xml"/><Relationship Id="rId6" Type="http://schemas.openxmlformats.org/officeDocument/2006/relationships/image" Target="../media/image4.png"/><Relationship Id="rId5" Type="http://schemas.openxmlformats.org/officeDocument/2006/relationships/image" Target="../media/image6.jp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7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8.xml"/><Relationship Id="rId5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E63B4EF-9110-49AD-B5B5-AF1948B3E198}"/>
              </a:ext>
            </a:extLst>
          </p:cNvPr>
          <p:cNvSpPr txBox="1"/>
          <p:nvPr/>
        </p:nvSpPr>
        <p:spPr>
          <a:xfrm>
            <a:off x="7016942" y="5048229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zh-CN" altLang="en-US" sz="1200" spc="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答辩学生：小北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4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CD10105-8375-4784-BEB8-1D685185183E}"/>
              </a:ext>
            </a:extLst>
          </p:cNvPr>
          <p:cNvSpPr/>
          <p:nvPr/>
        </p:nvSpPr>
        <p:spPr>
          <a:xfrm>
            <a:off x="8784145" y="1"/>
            <a:ext cx="409903" cy="2249212"/>
          </a:xfrm>
          <a:prstGeom prst="rect">
            <a:avLst/>
          </a:prstGeom>
          <a:solidFill>
            <a:srgbClr val="2D8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108503A-FDC2-4462-B684-C46A7C709138}"/>
              </a:ext>
            </a:extLst>
          </p:cNvPr>
          <p:cNvSpPr/>
          <p:nvPr/>
        </p:nvSpPr>
        <p:spPr>
          <a:xfrm>
            <a:off x="9603951" y="0"/>
            <a:ext cx="409903" cy="22492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TextBox 13">
            <a:extLst>
              <a:ext uri="{FF2B5EF4-FFF2-40B4-BE49-F238E27FC236}">
                <a16:creationId xmlns:a16="http://schemas.microsoft.com/office/drawing/2014/main" id="{B61F48E5-CB0F-4513-A29C-65889ED92A03}"/>
              </a:ext>
            </a:extLst>
          </p:cNvPr>
          <p:cNvSpPr txBox="1"/>
          <p:nvPr/>
        </p:nvSpPr>
        <p:spPr>
          <a:xfrm>
            <a:off x="7896489" y="2533443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南京大学</a:t>
            </a:r>
            <a:endParaRPr kumimoji="0" lang="en-US" altLang="zh-CN" sz="36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A767395-9F3C-4CC3-826B-16C7861DFEE2}"/>
              </a:ext>
            </a:extLst>
          </p:cNvPr>
          <p:cNvSpPr/>
          <p:nvPr/>
        </p:nvSpPr>
        <p:spPr>
          <a:xfrm>
            <a:off x="4762420" y="3300916"/>
            <a:ext cx="549381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学术论文答辩</a:t>
            </a:r>
            <a:endParaRPr kumimoji="0" lang="en-US" sz="66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DA9513F-750C-4F02-B862-46A4AD5C3E29}"/>
              </a:ext>
            </a:extLst>
          </p:cNvPr>
          <p:cNvSpPr/>
          <p:nvPr/>
        </p:nvSpPr>
        <p:spPr>
          <a:xfrm>
            <a:off x="8784145" y="4611562"/>
            <a:ext cx="409903" cy="2249212"/>
          </a:xfrm>
          <a:prstGeom prst="rect">
            <a:avLst/>
          </a:prstGeom>
          <a:solidFill>
            <a:srgbClr val="2D8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D2E6DB0-CC8F-4642-AA96-0E728742226E}"/>
              </a:ext>
            </a:extLst>
          </p:cNvPr>
          <p:cNvSpPr/>
          <p:nvPr/>
        </p:nvSpPr>
        <p:spPr>
          <a:xfrm>
            <a:off x="9603951" y="4611561"/>
            <a:ext cx="409903" cy="22492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718E41F-0367-474C-B65D-0CF2316ADDAA}"/>
              </a:ext>
            </a:extLst>
          </p:cNvPr>
          <p:cNvSpPr txBox="1"/>
          <p:nvPr/>
        </p:nvSpPr>
        <p:spPr>
          <a:xfrm>
            <a:off x="7016942" y="5535080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zh-CN" altLang="en-US" sz="1200" spc="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指导老师：小北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4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8233FFC-7EC8-42C7-9F47-AA9F1F1C1CA3}"/>
              </a:ext>
            </a:extLst>
          </p:cNvPr>
          <p:cNvGrpSpPr/>
          <p:nvPr/>
        </p:nvGrpSpPr>
        <p:grpSpPr>
          <a:xfrm>
            <a:off x="6558237" y="5042352"/>
            <a:ext cx="312459" cy="312459"/>
            <a:chOff x="3891781" y="5485747"/>
            <a:chExt cx="366222" cy="366222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64D943DC-5BE6-4825-BD10-1902DE95957F}"/>
                </a:ext>
              </a:extLst>
            </p:cNvPr>
            <p:cNvSpPr/>
            <p:nvPr/>
          </p:nvSpPr>
          <p:spPr>
            <a:xfrm>
              <a:off x="3891781" y="5485747"/>
              <a:ext cx="366222" cy="366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voice-microphone-symbol_26706">
              <a:extLst>
                <a:ext uri="{FF2B5EF4-FFF2-40B4-BE49-F238E27FC236}">
                  <a16:creationId xmlns:a16="http://schemas.microsoft.com/office/drawing/2014/main" id="{53EA1801-EF1D-4B40-AEDE-A87C1F0B39C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93883" y="5546144"/>
              <a:ext cx="184417" cy="253523"/>
            </a:xfrm>
            <a:custGeom>
              <a:avLst/>
              <a:gdLst>
                <a:gd name="connsiteX0" fmla="*/ 325000 h 606722"/>
                <a:gd name="connsiteY0" fmla="*/ 325000 h 606722"/>
                <a:gd name="connsiteX1" fmla="*/ 325000 h 606722"/>
                <a:gd name="connsiteY1" fmla="*/ 325000 h 606722"/>
                <a:gd name="connsiteX2" fmla="*/ 325000 h 606722"/>
                <a:gd name="connsiteY2" fmla="*/ 325000 h 606722"/>
                <a:gd name="connsiteX3" fmla="*/ 325000 h 606722"/>
                <a:gd name="connsiteY3" fmla="*/ 325000 h 606722"/>
                <a:gd name="connsiteX4" fmla="*/ 325000 h 606722"/>
                <a:gd name="connsiteY4" fmla="*/ 325000 h 606722"/>
                <a:gd name="connsiteX5" fmla="*/ 325000 h 606722"/>
                <a:gd name="connsiteY5" fmla="*/ 325000 h 606722"/>
                <a:gd name="connsiteX6" fmla="*/ 325000 h 606722"/>
                <a:gd name="connsiteY6" fmla="*/ 325000 h 606722"/>
                <a:gd name="connsiteX7" fmla="*/ 325000 h 606722"/>
                <a:gd name="connsiteY7" fmla="*/ 325000 h 606722"/>
                <a:gd name="connsiteX8" fmla="*/ 325000 h 606722"/>
                <a:gd name="connsiteY8" fmla="*/ 325000 h 606722"/>
                <a:gd name="connsiteX9" fmla="*/ 325000 h 606722"/>
                <a:gd name="connsiteY9" fmla="*/ 325000 h 606722"/>
                <a:gd name="connsiteX10" fmla="*/ 325000 h 606722"/>
                <a:gd name="connsiteY10" fmla="*/ 325000 h 606722"/>
                <a:gd name="connsiteX11" fmla="*/ 325000 h 606722"/>
                <a:gd name="connsiteY11" fmla="*/ 325000 h 606722"/>
                <a:gd name="connsiteX12" fmla="*/ 325000 h 606722"/>
                <a:gd name="connsiteY12" fmla="*/ 325000 h 606722"/>
                <a:gd name="connsiteX13" fmla="*/ 325000 h 606722"/>
                <a:gd name="connsiteY13" fmla="*/ 325000 h 606722"/>
                <a:gd name="connsiteX14" fmla="*/ 325000 h 606722"/>
                <a:gd name="connsiteY14" fmla="*/ 325000 h 606722"/>
                <a:gd name="connsiteX15" fmla="*/ 325000 h 606722"/>
                <a:gd name="connsiteY15" fmla="*/ 325000 h 606722"/>
                <a:gd name="connsiteX16" fmla="*/ 325000 h 606722"/>
                <a:gd name="connsiteY16" fmla="*/ 325000 h 606722"/>
                <a:gd name="connsiteX17" fmla="*/ 325000 h 606722"/>
                <a:gd name="connsiteY17" fmla="*/ 325000 h 606722"/>
                <a:gd name="connsiteX18" fmla="*/ 325000 h 606722"/>
                <a:gd name="connsiteY18" fmla="*/ 325000 h 606722"/>
                <a:gd name="connsiteX19" fmla="*/ 325000 h 606722"/>
                <a:gd name="connsiteY19" fmla="*/ 325000 h 606722"/>
                <a:gd name="connsiteX20" fmla="*/ 325000 h 606722"/>
                <a:gd name="connsiteY20" fmla="*/ 325000 h 606722"/>
                <a:gd name="connsiteX21" fmla="*/ 325000 h 606722"/>
                <a:gd name="connsiteY21" fmla="*/ 325000 h 606722"/>
                <a:gd name="connsiteX22" fmla="*/ 325000 h 606722"/>
                <a:gd name="connsiteY22" fmla="*/ 325000 h 606722"/>
                <a:gd name="connsiteX23" fmla="*/ 325000 h 606722"/>
                <a:gd name="connsiteY23" fmla="*/ 325000 h 606722"/>
                <a:gd name="connsiteX24" fmla="*/ 325000 h 606722"/>
                <a:gd name="connsiteY24" fmla="*/ 325000 h 606722"/>
                <a:gd name="connsiteX25" fmla="*/ 325000 h 606722"/>
                <a:gd name="connsiteY25" fmla="*/ 325000 h 606722"/>
                <a:gd name="connsiteX26" fmla="*/ 325000 h 606722"/>
                <a:gd name="connsiteY26" fmla="*/ 325000 h 606722"/>
                <a:gd name="connsiteX27" fmla="*/ 325000 h 606722"/>
                <a:gd name="connsiteY27" fmla="*/ 325000 h 606722"/>
                <a:gd name="connsiteX28" fmla="*/ 325000 h 606722"/>
                <a:gd name="connsiteY28" fmla="*/ 325000 h 606722"/>
                <a:gd name="connsiteX29" fmla="*/ 325000 h 606722"/>
                <a:gd name="connsiteY29" fmla="*/ 325000 h 606722"/>
                <a:gd name="connsiteX30" fmla="*/ 325000 h 606722"/>
                <a:gd name="connsiteY30" fmla="*/ 32500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42828" h="608768">
                  <a:moveTo>
                    <a:pt x="26237" y="155244"/>
                  </a:moveTo>
                  <a:lnTo>
                    <a:pt x="64831" y="155244"/>
                  </a:lnTo>
                  <a:lnTo>
                    <a:pt x="64831" y="309528"/>
                  </a:lnTo>
                  <a:cubicBezTo>
                    <a:pt x="64831" y="395814"/>
                    <a:pt x="135135" y="466021"/>
                    <a:pt x="221541" y="466021"/>
                  </a:cubicBezTo>
                  <a:cubicBezTo>
                    <a:pt x="308070" y="466021"/>
                    <a:pt x="378375" y="395814"/>
                    <a:pt x="378375" y="309528"/>
                  </a:cubicBezTo>
                  <a:lnTo>
                    <a:pt x="378375" y="155244"/>
                  </a:lnTo>
                  <a:lnTo>
                    <a:pt x="416846" y="155244"/>
                  </a:lnTo>
                  <a:cubicBezTo>
                    <a:pt x="416846" y="155244"/>
                    <a:pt x="444132" y="171446"/>
                    <a:pt x="442780" y="188261"/>
                  </a:cubicBezTo>
                  <a:cubicBezTo>
                    <a:pt x="442043" y="198939"/>
                    <a:pt x="428031" y="210968"/>
                    <a:pt x="416846" y="218946"/>
                  </a:cubicBezTo>
                  <a:lnTo>
                    <a:pt x="416846" y="309528"/>
                  </a:lnTo>
                  <a:cubicBezTo>
                    <a:pt x="416846" y="401215"/>
                    <a:pt x="353055" y="478295"/>
                    <a:pt x="267510" y="499039"/>
                  </a:cubicBezTo>
                  <a:lnTo>
                    <a:pt x="267510" y="567527"/>
                  </a:lnTo>
                  <a:lnTo>
                    <a:pt x="303277" y="567527"/>
                  </a:lnTo>
                  <a:lnTo>
                    <a:pt x="303277" y="608768"/>
                  </a:lnTo>
                  <a:lnTo>
                    <a:pt x="267510" y="608768"/>
                  </a:lnTo>
                  <a:lnTo>
                    <a:pt x="175327" y="608768"/>
                  </a:lnTo>
                  <a:lnTo>
                    <a:pt x="139560" y="608768"/>
                  </a:lnTo>
                  <a:lnTo>
                    <a:pt x="139560" y="567527"/>
                  </a:lnTo>
                  <a:lnTo>
                    <a:pt x="175327" y="567527"/>
                  </a:lnTo>
                  <a:lnTo>
                    <a:pt x="175327" y="498916"/>
                  </a:lnTo>
                  <a:cubicBezTo>
                    <a:pt x="89904" y="478173"/>
                    <a:pt x="26237" y="401092"/>
                    <a:pt x="26237" y="309528"/>
                  </a:cubicBezTo>
                  <a:lnTo>
                    <a:pt x="26237" y="219191"/>
                  </a:lnTo>
                  <a:cubicBezTo>
                    <a:pt x="15052" y="211091"/>
                    <a:pt x="794" y="198939"/>
                    <a:pt x="57" y="188261"/>
                  </a:cubicBezTo>
                  <a:cubicBezTo>
                    <a:pt x="-1418" y="170341"/>
                    <a:pt x="26237" y="155244"/>
                    <a:pt x="26237" y="155244"/>
                  </a:cubicBezTo>
                  <a:close/>
                  <a:moveTo>
                    <a:pt x="221393" y="0"/>
                  </a:moveTo>
                  <a:cubicBezTo>
                    <a:pt x="282227" y="0"/>
                    <a:pt x="331510" y="49215"/>
                    <a:pt x="331510" y="109967"/>
                  </a:cubicBezTo>
                  <a:lnTo>
                    <a:pt x="331510" y="298236"/>
                  </a:lnTo>
                  <a:cubicBezTo>
                    <a:pt x="331510" y="358865"/>
                    <a:pt x="282227" y="408080"/>
                    <a:pt x="221393" y="408080"/>
                  </a:cubicBezTo>
                  <a:cubicBezTo>
                    <a:pt x="160557" y="408080"/>
                    <a:pt x="111275" y="358865"/>
                    <a:pt x="111275" y="298236"/>
                  </a:cubicBezTo>
                  <a:lnTo>
                    <a:pt x="111275" y="109967"/>
                  </a:lnTo>
                  <a:cubicBezTo>
                    <a:pt x="111275" y="49215"/>
                    <a:pt x="160557" y="0"/>
                    <a:pt x="2213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F03B4142-4E17-4132-AF10-DAE79794F8E5}"/>
              </a:ext>
            </a:extLst>
          </p:cNvPr>
          <p:cNvGrpSpPr/>
          <p:nvPr/>
        </p:nvGrpSpPr>
        <p:grpSpPr>
          <a:xfrm>
            <a:off x="6558237" y="5499619"/>
            <a:ext cx="312459" cy="312459"/>
            <a:chOff x="4643176" y="5447131"/>
            <a:chExt cx="366222" cy="366222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6C1B0E11-2C73-475C-89E5-11A56396483C}"/>
                </a:ext>
              </a:extLst>
            </p:cNvPr>
            <p:cNvSpPr/>
            <p:nvPr/>
          </p:nvSpPr>
          <p:spPr>
            <a:xfrm>
              <a:off x="4643176" y="5447131"/>
              <a:ext cx="366222" cy="36622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gentleman_53427">
              <a:extLst>
                <a:ext uri="{FF2B5EF4-FFF2-40B4-BE49-F238E27FC236}">
                  <a16:creationId xmlns:a16="http://schemas.microsoft.com/office/drawing/2014/main" id="{07222F07-B2B6-40AC-BF02-AFD75A34278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41847" y="5510634"/>
              <a:ext cx="168880" cy="239217"/>
            </a:xfrm>
            <a:custGeom>
              <a:avLst/>
              <a:gdLst>
                <a:gd name="connsiteX0" fmla="*/ 308104 w 425767"/>
                <a:gd name="connsiteY0" fmla="*/ 432280 h 603096"/>
                <a:gd name="connsiteX1" fmla="*/ 300726 w 425767"/>
                <a:gd name="connsiteY1" fmla="*/ 436424 h 603096"/>
                <a:gd name="connsiteX2" fmla="*/ 285509 w 425767"/>
                <a:gd name="connsiteY2" fmla="*/ 460366 h 603096"/>
                <a:gd name="connsiteX3" fmla="*/ 285048 w 425767"/>
                <a:gd name="connsiteY3" fmla="*/ 468653 h 603096"/>
                <a:gd name="connsiteX4" fmla="*/ 292426 w 425767"/>
                <a:gd name="connsiteY4" fmla="*/ 472337 h 603096"/>
                <a:gd name="connsiteX5" fmla="*/ 323320 w 425767"/>
                <a:gd name="connsiteY5" fmla="*/ 472337 h 603096"/>
                <a:gd name="connsiteX6" fmla="*/ 331159 w 425767"/>
                <a:gd name="connsiteY6" fmla="*/ 468653 h 603096"/>
                <a:gd name="connsiteX7" fmla="*/ 330698 w 425767"/>
                <a:gd name="connsiteY7" fmla="*/ 460826 h 603096"/>
                <a:gd name="connsiteX8" fmla="*/ 315481 w 425767"/>
                <a:gd name="connsiteY8" fmla="*/ 436424 h 603096"/>
                <a:gd name="connsiteX9" fmla="*/ 308104 w 425767"/>
                <a:gd name="connsiteY9" fmla="*/ 432280 h 603096"/>
                <a:gd name="connsiteX10" fmla="*/ 168371 w 425767"/>
                <a:gd name="connsiteY10" fmla="*/ 341117 h 603096"/>
                <a:gd name="connsiteX11" fmla="*/ 203405 w 425767"/>
                <a:gd name="connsiteY11" fmla="*/ 351261 h 603096"/>
                <a:gd name="connsiteX12" fmla="*/ 212625 w 425767"/>
                <a:gd name="connsiteY12" fmla="*/ 348956 h 603096"/>
                <a:gd name="connsiteX13" fmla="*/ 221845 w 425767"/>
                <a:gd name="connsiteY13" fmla="*/ 351261 h 603096"/>
                <a:gd name="connsiteX14" fmla="*/ 256879 w 425767"/>
                <a:gd name="connsiteY14" fmla="*/ 341117 h 603096"/>
                <a:gd name="connsiteX15" fmla="*/ 263794 w 425767"/>
                <a:gd name="connsiteY15" fmla="*/ 342500 h 603096"/>
                <a:gd name="connsiteX16" fmla="*/ 266560 w 425767"/>
                <a:gd name="connsiteY16" fmla="*/ 348494 h 603096"/>
                <a:gd name="connsiteX17" fmla="*/ 266560 w 425767"/>
                <a:gd name="connsiteY17" fmla="*/ 378926 h 603096"/>
                <a:gd name="connsiteX18" fmla="*/ 263794 w 425767"/>
                <a:gd name="connsiteY18" fmla="*/ 384920 h 603096"/>
                <a:gd name="connsiteX19" fmla="*/ 257801 w 425767"/>
                <a:gd name="connsiteY19" fmla="*/ 386303 h 603096"/>
                <a:gd name="connsiteX20" fmla="*/ 225072 w 425767"/>
                <a:gd name="connsiteY20" fmla="*/ 380309 h 603096"/>
                <a:gd name="connsiteX21" fmla="*/ 212625 w 425767"/>
                <a:gd name="connsiteY21" fmla="*/ 384920 h 603096"/>
                <a:gd name="connsiteX22" fmla="*/ 200178 w 425767"/>
                <a:gd name="connsiteY22" fmla="*/ 380309 h 603096"/>
                <a:gd name="connsiteX23" fmla="*/ 167910 w 425767"/>
                <a:gd name="connsiteY23" fmla="*/ 386303 h 603096"/>
                <a:gd name="connsiteX24" fmla="*/ 161456 w 425767"/>
                <a:gd name="connsiteY24" fmla="*/ 384920 h 603096"/>
                <a:gd name="connsiteX25" fmla="*/ 158690 w 425767"/>
                <a:gd name="connsiteY25" fmla="*/ 378926 h 603096"/>
                <a:gd name="connsiteX26" fmla="*/ 158690 w 425767"/>
                <a:gd name="connsiteY26" fmla="*/ 348494 h 603096"/>
                <a:gd name="connsiteX27" fmla="*/ 161917 w 425767"/>
                <a:gd name="connsiteY27" fmla="*/ 342500 h 603096"/>
                <a:gd name="connsiteX28" fmla="*/ 168371 w 425767"/>
                <a:gd name="connsiteY28" fmla="*/ 341117 h 603096"/>
                <a:gd name="connsiteX29" fmla="*/ 107060 w 425767"/>
                <a:gd name="connsiteY29" fmla="*/ 281262 h 603096"/>
                <a:gd name="connsiteX30" fmla="*/ 212654 w 425767"/>
                <a:gd name="connsiteY30" fmla="*/ 541400 h 603096"/>
                <a:gd name="connsiteX31" fmla="*/ 318248 w 425767"/>
                <a:gd name="connsiteY31" fmla="*/ 281262 h 603096"/>
                <a:gd name="connsiteX32" fmla="*/ 425687 w 425767"/>
                <a:gd name="connsiteY32" fmla="*/ 514695 h 603096"/>
                <a:gd name="connsiteX33" fmla="*/ 389259 w 425767"/>
                <a:gd name="connsiteY33" fmla="*/ 561198 h 603096"/>
                <a:gd name="connsiteX34" fmla="*/ 347759 w 425767"/>
                <a:gd name="connsiteY34" fmla="*/ 563039 h 603096"/>
                <a:gd name="connsiteX35" fmla="*/ 213576 w 425767"/>
                <a:gd name="connsiteY35" fmla="*/ 603096 h 603096"/>
                <a:gd name="connsiteX36" fmla="*/ 78010 w 425767"/>
                <a:gd name="connsiteY36" fmla="*/ 563039 h 603096"/>
                <a:gd name="connsiteX37" fmla="*/ 36049 w 425767"/>
                <a:gd name="connsiteY37" fmla="*/ 561198 h 603096"/>
                <a:gd name="connsiteX38" fmla="*/ 82 w 425767"/>
                <a:gd name="connsiteY38" fmla="*/ 514695 h 603096"/>
                <a:gd name="connsiteX39" fmla="*/ 107060 w 425767"/>
                <a:gd name="connsiteY39" fmla="*/ 281262 h 603096"/>
                <a:gd name="connsiteX40" fmla="*/ 240794 w 425767"/>
                <a:gd name="connsiteY40" fmla="*/ 210410 h 603096"/>
                <a:gd name="connsiteX41" fmla="*/ 273520 w 425767"/>
                <a:gd name="connsiteY41" fmla="*/ 221442 h 603096"/>
                <a:gd name="connsiteX42" fmla="*/ 240794 w 425767"/>
                <a:gd name="connsiteY42" fmla="*/ 232473 h 603096"/>
                <a:gd name="connsiteX43" fmla="*/ 216364 w 425767"/>
                <a:gd name="connsiteY43" fmla="*/ 221442 h 603096"/>
                <a:gd name="connsiteX44" fmla="*/ 240794 w 425767"/>
                <a:gd name="connsiteY44" fmla="*/ 210410 h 603096"/>
                <a:gd name="connsiteX45" fmla="*/ 184992 w 425767"/>
                <a:gd name="connsiteY45" fmla="*/ 210410 h 603096"/>
                <a:gd name="connsiteX46" fmla="*/ 208961 w 425767"/>
                <a:gd name="connsiteY46" fmla="*/ 221442 h 603096"/>
                <a:gd name="connsiteX47" fmla="*/ 184992 w 425767"/>
                <a:gd name="connsiteY47" fmla="*/ 232473 h 603096"/>
                <a:gd name="connsiteX48" fmla="*/ 151805 w 425767"/>
                <a:gd name="connsiteY48" fmla="*/ 221442 h 603096"/>
                <a:gd name="connsiteX49" fmla="*/ 184992 w 425767"/>
                <a:gd name="connsiteY49" fmla="*/ 210410 h 603096"/>
                <a:gd name="connsiteX50" fmla="*/ 236176 w 425767"/>
                <a:gd name="connsiteY50" fmla="*/ 107283 h 603096"/>
                <a:gd name="connsiteX51" fmla="*/ 119530 w 425767"/>
                <a:gd name="connsiteY51" fmla="*/ 173586 h 603096"/>
                <a:gd name="connsiteX52" fmla="*/ 212662 w 425767"/>
                <a:gd name="connsiteY52" fmla="*/ 280869 h 603096"/>
                <a:gd name="connsiteX53" fmla="*/ 307639 w 425767"/>
                <a:gd name="connsiteY53" fmla="*/ 156090 h 603096"/>
                <a:gd name="connsiteX54" fmla="*/ 236176 w 425767"/>
                <a:gd name="connsiteY54" fmla="*/ 107283 h 603096"/>
                <a:gd name="connsiteX55" fmla="*/ 212662 w 425767"/>
                <a:gd name="connsiteY55" fmla="*/ 0 h 603096"/>
                <a:gd name="connsiteX56" fmla="*/ 340374 w 425767"/>
                <a:gd name="connsiteY56" fmla="*/ 127082 h 603096"/>
                <a:gd name="connsiteX57" fmla="*/ 365270 w 425767"/>
                <a:gd name="connsiteY57" fmla="*/ 175888 h 603096"/>
                <a:gd name="connsiteX58" fmla="*/ 327003 w 425767"/>
                <a:gd name="connsiteY58" fmla="*/ 224695 h 603096"/>
                <a:gd name="connsiteX59" fmla="*/ 212662 w 425767"/>
                <a:gd name="connsiteY59" fmla="*/ 317244 h 603096"/>
                <a:gd name="connsiteX60" fmla="*/ 98322 w 425767"/>
                <a:gd name="connsiteY60" fmla="*/ 224695 h 603096"/>
                <a:gd name="connsiteX61" fmla="*/ 59594 w 425767"/>
                <a:gd name="connsiteY61" fmla="*/ 175888 h 603096"/>
                <a:gd name="connsiteX62" fmla="*/ 84490 w 425767"/>
                <a:gd name="connsiteY62" fmla="*/ 127082 h 603096"/>
                <a:gd name="connsiteX63" fmla="*/ 212662 w 425767"/>
                <a:gd name="connsiteY63" fmla="*/ 0 h 603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25767" h="603096">
                  <a:moveTo>
                    <a:pt x="308104" y="432280"/>
                  </a:moveTo>
                  <a:cubicBezTo>
                    <a:pt x="304876" y="432280"/>
                    <a:pt x="302109" y="433661"/>
                    <a:pt x="300726" y="436424"/>
                  </a:cubicBezTo>
                  <a:lnTo>
                    <a:pt x="285509" y="460366"/>
                  </a:lnTo>
                  <a:cubicBezTo>
                    <a:pt x="283665" y="463128"/>
                    <a:pt x="283665" y="465891"/>
                    <a:pt x="285048" y="468653"/>
                  </a:cubicBezTo>
                  <a:cubicBezTo>
                    <a:pt x="286432" y="471416"/>
                    <a:pt x="289659" y="472337"/>
                    <a:pt x="292426" y="472337"/>
                  </a:cubicBezTo>
                  <a:lnTo>
                    <a:pt x="323320" y="472337"/>
                  </a:lnTo>
                  <a:cubicBezTo>
                    <a:pt x="326548" y="472337"/>
                    <a:pt x="329315" y="471416"/>
                    <a:pt x="331159" y="468653"/>
                  </a:cubicBezTo>
                  <a:cubicBezTo>
                    <a:pt x="332543" y="465891"/>
                    <a:pt x="332543" y="463589"/>
                    <a:pt x="330698" y="460826"/>
                  </a:cubicBezTo>
                  <a:lnTo>
                    <a:pt x="315481" y="436424"/>
                  </a:lnTo>
                  <a:cubicBezTo>
                    <a:pt x="313637" y="434122"/>
                    <a:pt x="310870" y="432280"/>
                    <a:pt x="308104" y="432280"/>
                  </a:cubicBezTo>
                  <a:close/>
                  <a:moveTo>
                    <a:pt x="168371" y="341117"/>
                  </a:moveTo>
                  <a:lnTo>
                    <a:pt x="203405" y="351261"/>
                  </a:lnTo>
                  <a:cubicBezTo>
                    <a:pt x="206171" y="349878"/>
                    <a:pt x="209398" y="348956"/>
                    <a:pt x="212625" y="348956"/>
                  </a:cubicBezTo>
                  <a:cubicBezTo>
                    <a:pt x="215852" y="348956"/>
                    <a:pt x="219079" y="349878"/>
                    <a:pt x="221845" y="351261"/>
                  </a:cubicBezTo>
                  <a:lnTo>
                    <a:pt x="256879" y="341117"/>
                  </a:lnTo>
                  <a:cubicBezTo>
                    <a:pt x="259184" y="340195"/>
                    <a:pt x="261950" y="340656"/>
                    <a:pt x="263794" y="342500"/>
                  </a:cubicBezTo>
                  <a:cubicBezTo>
                    <a:pt x="265638" y="343884"/>
                    <a:pt x="266560" y="345728"/>
                    <a:pt x="266560" y="348494"/>
                  </a:cubicBezTo>
                  <a:lnTo>
                    <a:pt x="266560" y="378926"/>
                  </a:lnTo>
                  <a:cubicBezTo>
                    <a:pt x="266560" y="381231"/>
                    <a:pt x="265638" y="383537"/>
                    <a:pt x="263794" y="384920"/>
                  </a:cubicBezTo>
                  <a:cubicBezTo>
                    <a:pt x="262411" y="386303"/>
                    <a:pt x="260106" y="386764"/>
                    <a:pt x="257801" y="386303"/>
                  </a:cubicBezTo>
                  <a:lnTo>
                    <a:pt x="225072" y="380309"/>
                  </a:lnTo>
                  <a:cubicBezTo>
                    <a:pt x="221845" y="383075"/>
                    <a:pt x="217235" y="384920"/>
                    <a:pt x="212625" y="384920"/>
                  </a:cubicBezTo>
                  <a:cubicBezTo>
                    <a:pt x="208015" y="384920"/>
                    <a:pt x="203405" y="383075"/>
                    <a:pt x="200178" y="380309"/>
                  </a:cubicBezTo>
                  <a:lnTo>
                    <a:pt x="167910" y="386303"/>
                  </a:lnTo>
                  <a:cubicBezTo>
                    <a:pt x="165605" y="386764"/>
                    <a:pt x="163300" y="386303"/>
                    <a:pt x="161456" y="384920"/>
                  </a:cubicBezTo>
                  <a:cubicBezTo>
                    <a:pt x="159612" y="383537"/>
                    <a:pt x="158690" y="381231"/>
                    <a:pt x="158690" y="378926"/>
                  </a:cubicBezTo>
                  <a:lnTo>
                    <a:pt x="158690" y="348494"/>
                  </a:lnTo>
                  <a:cubicBezTo>
                    <a:pt x="158690" y="346189"/>
                    <a:pt x="160073" y="343884"/>
                    <a:pt x="161917" y="342500"/>
                  </a:cubicBezTo>
                  <a:cubicBezTo>
                    <a:pt x="163761" y="340656"/>
                    <a:pt x="166066" y="340656"/>
                    <a:pt x="168371" y="341117"/>
                  </a:cubicBezTo>
                  <a:close/>
                  <a:moveTo>
                    <a:pt x="107060" y="281262"/>
                  </a:moveTo>
                  <a:lnTo>
                    <a:pt x="212654" y="541400"/>
                  </a:lnTo>
                  <a:lnTo>
                    <a:pt x="318248" y="281262"/>
                  </a:lnTo>
                  <a:cubicBezTo>
                    <a:pt x="367587" y="311189"/>
                    <a:pt x="418770" y="378871"/>
                    <a:pt x="425687" y="514695"/>
                  </a:cubicBezTo>
                  <a:cubicBezTo>
                    <a:pt x="427070" y="539098"/>
                    <a:pt x="410470" y="559817"/>
                    <a:pt x="389259" y="561198"/>
                  </a:cubicBezTo>
                  <a:cubicBezTo>
                    <a:pt x="388337" y="561198"/>
                    <a:pt x="347759" y="563039"/>
                    <a:pt x="347759" y="563039"/>
                  </a:cubicBezTo>
                  <a:cubicBezTo>
                    <a:pt x="323320" y="589744"/>
                    <a:pt x="275365" y="603096"/>
                    <a:pt x="213576" y="603096"/>
                  </a:cubicBezTo>
                  <a:cubicBezTo>
                    <a:pt x="155937" y="603096"/>
                    <a:pt x="103371" y="592046"/>
                    <a:pt x="78010" y="563039"/>
                  </a:cubicBezTo>
                  <a:cubicBezTo>
                    <a:pt x="78010" y="563039"/>
                    <a:pt x="36971" y="561198"/>
                    <a:pt x="36049" y="561198"/>
                  </a:cubicBezTo>
                  <a:cubicBezTo>
                    <a:pt x="14838" y="559817"/>
                    <a:pt x="-1301" y="539098"/>
                    <a:pt x="82" y="514695"/>
                  </a:cubicBezTo>
                  <a:cubicBezTo>
                    <a:pt x="6999" y="377950"/>
                    <a:pt x="58643" y="310729"/>
                    <a:pt x="107060" y="281262"/>
                  </a:cubicBezTo>
                  <a:close/>
                  <a:moveTo>
                    <a:pt x="240794" y="210410"/>
                  </a:moveTo>
                  <a:cubicBezTo>
                    <a:pt x="258770" y="210410"/>
                    <a:pt x="273520" y="221442"/>
                    <a:pt x="273520" y="221442"/>
                  </a:cubicBezTo>
                  <a:cubicBezTo>
                    <a:pt x="273520" y="221442"/>
                    <a:pt x="258770" y="232473"/>
                    <a:pt x="240794" y="232473"/>
                  </a:cubicBezTo>
                  <a:cubicBezTo>
                    <a:pt x="222356" y="232473"/>
                    <a:pt x="216364" y="227417"/>
                    <a:pt x="216364" y="221442"/>
                  </a:cubicBezTo>
                  <a:cubicBezTo>
                    <a:pt x="216364" y="215466"/>
                    <a:pt x="222356" y="210410"/>
                    <a:pt x="240794" y="210410"/>
                  </a:cubicBezTo>
                  <a:close/>
                  <a:moveTo>
                    <a:pt x="184992" y="210410"/>
                  </a:moveTo>
                  <a:cubicBezTo>
                    <a:pt x="202969" y="210410"/>
                    <a:pt x="208961" y="215466"/>
                    <a:pt x="208961" y="221442"/>
                  </a:cubicBezTo>
                  <a:cubicBezTo>
                    <a:pt x="208961" y="227417"/>
                    <a:pt x="202969" y="232473"/>
                    <a:pt x="184992" y="232473"/>
                  </a:cubicBezTo>
                  <a:cubicBezTo>
                    <a:pt x="166555" y="232473"/>
                    <a:pt x="151805" y="221442"/>
                    <a:pt x="151805" y="221442"/>
                  </a:cubicBezTo>
                  <a:cubicBezTo>
                    <a:pt x="151805" y="221442"/>
                    <a:pt x="166555" y="210410"/>
                    <a:pt x="184992" y="210410"/>
                  </a:cubicBezTo>
                  <a:close/>
                  <a:moveTo>
                    <a:pt x="236176" y="107283"/>
                  </a:moveTo>
                  <a:cubicBezTo>
                    <a:pt x="229260" y="116031"/>
                    <a:pt x="186383" y="168982"/>
                    <a:pt x="119530" y="173586"/>
                  </a:cubicBezTo>
                  <a:cubicBezTo>
                    <a:pt x="129212" y="235746"/>
                    <a:pt x="163330" y="280869"/>
                    <a:pt x="212662" y="280869"/>
                  </a:cubicBezTo>
                  <a:cubicBezTo>
                    <a:pt x="264761" y="280869"/>
                    <a:pt x="303490" y="229300"/>
                    <a:pt x="307639" y="156090"/>
                  </a:cubicBezTo>
                  <a:cubicBezTo>
                    <a:pt x="260612" y="144578"/>
                    <a:pt x="242631" y="120175"/>
                    <a:pt x="236176" y="107283"/>
                  </a:cubicBezTo>
                  <a:close/>
                  <a:moveTo>
                    <a:pt x="212662" y="0"/>
                  </a:moveTo>
                  <a:cubicBezTo>
                    <a:pt x="313172" y="0"/>
                    <a:pt x="333919" y="55713"/>
                    <a:pt x="340374" y="127082"/>
                  </a:cubicBezTo>
                  <a:cubicBezTo>
                    <a:pt x="359738" y="130305"/>
                    <a:pt x="370803" y="145499"/>
                    <a:pt x="365270" y="175888"/>
                  </a:cubicBezTo>
                  <a:cubicBezTo>
                    <a:pt x="361121" y="201213"/>
                    <a:pt x="349134" y="222854"/>
                    <a:pt x="327003" y="224695"/>
                  </a:cubicBezTo>
                  <a:cubicBezTo>
                    <a:pt x="305795" y="281790"/>
                    <a:pt x="262456" y="317244"/>
                    <a:pt x="212662" y="317244"/>
                  </a:cubicBezTo>
                  <a:cubicBezTo>
                    <a:pt x="160564" y="317244"/>
                    <a:pt x="119991" y="280409"/>
                    <a:pt x="98322" y="224695"/>
                  </a:cubicBezTo>
                  <a:cubicBezTo>
                    <a:pt x="76191" y="222854"/>
                    <a:pt x="64204" y="201673"/>
                    <a:pt x="59594" y="175888"/>
                  </a:cubicBezTo>
                  <a:cubicBezTo>
                    <a:pt x="54522" y="145499"/>
                    <a:pt x="65587" y="130305"/>
                    <a:pt x="84490" y="127082"/>
                  </a:cubicBezTo>
                  <a:cubicBezTo>
                    <a:pt x="91406" y="55713"/>
                    <a:pt x="111231" y="0"/>
                    <a:pt x="21266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034" y="2721685"/>
            <a:ext cx="1059465" cy="132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9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2" grpId="0" animBg="1"/>
      <p:bldP spid="20" grpId="0"/>
      <p:bldP spid="15" grpId="0"/>
      <p:bldP spid="16" grpId="0" animBg="1"/>
      <p:bldP spid="17" grpId="0" animBg="1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>
            <a:extLst>
              <a:ext uri="{FF2B5EF4-FFF2-40B4-BE49-F238E27FC236}">
                <a16:creationId xmlns:a16="http://schemas.microsoft.com/office/drawing/2014/main" id="{C14739EC-6821-4653-9FA0-D19D4FE21A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94" b="16994"/>
          <a:stretch/>
        </p:blipFill>
        <p:spPr>
          <a:xfrm>
            <a:off x="0" y="1465943"/>
            <a:ext cx="5271688" cy="2358617"/>
          </a:xfrm>
          <a:prstGeom prst="rect">
            <a:avLst/>
          </a:prstGeom>
        </p:spPr>
      </p:pic>
      <p:sp>
        <p:nvSpPr>
          <p:cNvPr id="18" name="ïsḻíḑé">
            <a:extLst>
              <a:ext uri="{FF2B5EF4-FFF2-40B4-BE49-F238E27FC236}">
                <a16:creationId xmlns:a16="http://schemas.microsoft.com/office/drawing/2014/main" id="{11243CBC-4657-48D9-8C73-670E830376B3}"/>
              </a:ext>
            </a:extLst>
          </p:cNvPr>
          <p:cNvSpPr/>
          <p:nvPr/>
        </p:nvSpPr>
        <p:spPr>
          <a:xfrm>
            <a:off x="0" y="3352074"/>
            <a:ext cx="5245289" cy="472486"/>
          </a:xfrm>
          <a:prstGeom prst="rect">
            <a:avLst/>
          </a:prstGeom>
          <a:solidFill>
            <a:schemeClr val="accent1">
              <a:lumMod val="75000"/>
              <a:alpha val="70000"/>
            </a:schemeClr>
          </a:solidFill>
          <a:ln w="25400" cap="flat">
            <a:noFill/>
            <a:miter lim="4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txBody>
          <a:bodyPr wrap="none" lIns="90000" tIns="46800" rIns="90000" bIns="46800" anchor="ctr">
            <a:normAutofit/>
          </a:bodyPr>
          <a:lstStyle/>
          <a:p>
            <a:pPr algn="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5" name="íṣ1iḑe">
            <a:extLst>
              <a:ext uri="{FF2B5EF4-FFF2-40B4-BE49-F238E27FC236}">
                <a16:creationId xmlns:a16="http://schemas.microsoft.com/office/drawing/2014/main" id="{DCE3C525-FD40-4667-AB2A-CD524CC496B6}"/>
              </a:ext>
            </a:extLst>
          </p:cNvPr>
          <p:cNvSpPr/>
          <p:nvPr/>
        </p:nvSpPr>
        <p:spPr bwMode="auto">
          <a:xfrm>
            <a:off x="672661" y="3956653"/>
            <a:ext cx="4572628" cy="194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>
              <a:lnSpc>
                <a:spcPct val="160000"/>
              </a:lnSpc>
              <a:spcBef>
                <a:spcPct val="0"/>
              </a:spcBef>
            </a:pPr>
            <a:r>
              <a:rPr lang="zh-CN" altLang="en-US" sz="4600" spc="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点击输入</a:t>
            </a:r>
            <a:endParaRPr lang="en-US" altLang="zh-CN" sz="4600" spc="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r">
              <a:lnSpc>
                <a:spcPct val="160000"/>
              </a:lnSpc>
              <a:spcBef>
                <a:spcPct val="0"/>
              </a:spcBef>
            </a:pP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0E5825D-710F-467F-BCF0-1E69B841B5EE}"/>
              </a:ext>
            </a:extLst>
          </p:cNvPr>
          <p:cNvGrpSpPr/>
          <p:nvPr/>
        </p:nvGrpSpPr>
        <p:grpSpPr>
          <a:xfrm>
            <a:off x="5555942" y="1978800"/>
            <a:ext cx="5964546" cy="3919603"/>
            <a:chOff x="5555942" y="1978800"/>
            <a:chExt cx="5964546" cy="3919603"/>
          </a:xfrm>
        </p:grpSpPr>
        <p:grpSp>
          <p:nvGrpSpPr>
            <p:cNvPr id="3" name="îŝľîḋè">
              <a:extLst>
                <a:ext uri="{FF2B5EF4-FFF2-40B4-BE49-F238E27FC236}">
                  <a16:creationId xmlns:a16="http://schemas.microsoft.com/office/drawing/2014/main" id="{17C7F6B7-7951-459D-A813-E0E2EA9C4E5E}"/>
                </a:ext>
              </a:extLst>
            </p:cNvPr>
            <p:cNvGrpSpPr/>
            <p:nvPr/>
          </p:nvGrpSpPr>
          <p:grpSpPr>
            <a:xfrm>
              <a:off x="5555942" y="1978800"/>
              <a:ext cx="1894264" cy="3919603"/>
              <a:chOff x="5555942" y="1674000"/>
              <a:chExt cx="1894264" cy="3919603"/>
            </a:xfrm>
          </p:grpSpPr>
          <p:sp>
            <p:nvSpPr>
              <p:cNvPr id="19" name="iṥḻiḍè">
                <a:extLst>
                  <a:ext uri="{FF2B5EF4-FFF2-40B4-BE49-F238E27FC236}">
                    <a16:creationId xmlns:a16="http://schemas.microsoft.com/office/drawing/2014/main" id="{C104571C-B1AA-4214-840F-01178BE23AAD}"/>
                  </a:ext>
                </a:extLst>
              </p:cNvPr>
              <p:cNvSpPr/>
              <p:nvPr/>
            </p:nvSpPr>
            <p:spPr>
              <a:xfrm>
                <a:off x="6078606" y="1674000"/>
                <a:ext cx="1371600" cy="13716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marL="225425" indent="-225425"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kern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i$ḷidé">
                <a:extLst>
                  <a:ext uri="{FF2B5EF4-FFF2-40B4-BE49-F238E27FC236}">
                    <a16:creationId xmlns:a16="http://schemas.microsoft.com/office/drawing/2014/main" id="{4007A815-3C72-41AA-A365-890C086CEE4F}"/>
                  </a:ext>
                </a:extLst>
              </p:cNvPr>
              <p:cNvSpPr/>
              <p:nvPr/>
            </p:nvSpPr>
            <p:spPr bwMode="gray">
              <a:xfrm>
                <a:off x="5555942" y="3327043"/>
                <a:ext cx="1045328" cy="104532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marL="225425" indent="-225425"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kern="0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íṣ1íḍe">
                <a:extLst>
                  <a:ext uri="{FF2B5EF4-FFF2-40B4-BE49-F238E27FC236}">
                    <a16:creationId xmlns:a16="http://schemas.microsoft.com/office/drawing/2014/main" id="{9537DE2F-CAF0-428F-848D-A6DE386038CF}"/>
                  </a:ext>
                </a:extLst>
              </p:cNvPr>
              <p:cNvSpPr/>
              <p:nvPr/>
            </p:nvSpPr>
            <p:spPr bwMode="gray">
              <a:xfrm>
                <a:off x="6210900" y="4699141"/>
                <a:ext cx="894462" cy="89446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marL="225425" indent="-225425"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kern="0" dirty="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92E2258D-D7EC-44C9-A8B8-00DD05545ACF}"/>
                  </a:ext>
                </a:extLst>
              </p:cNvPr>
              <p:cNvCxnSpPr/>
              <p:nvPr/>
            </p:nvCxnSpPr>
            <p:spPr>
              <a:xfrm flipH="1">
                <a:off x="6289894" y="2998650"/>
                <a:ext cx="187325" cy="373721"/>
              </a:xfrm>
              <a:prstGeom prst="line">
                <a:avLst/>
              </a:prstGeom>
              <a:solidFill>
                <a:schemeClr val="bg1"/>
              </a:solidFill>
              <a:ln w="28575">
                <a:gradFill>
                  <a:gsLst>
                    <a:gs pos="0">
                      <a:schemeClr val="accent1"/>
                    </a:gs>
                    <a:gs pos="58000">
                      <a:schemeClr val="accent2"/>
                    </a:gs>
                    <a:gs pos="100000">
                      <a:schemeClr val="accent3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1EBA2EBE-CE60-4CF3-85EC-9B23D583C603}"/>
                  </a:ext>
                </a:extLst>
              </p:cNvPr>
              <p:cNvCxnSpPr/>
              <p:nvPr/>
            </p:nvCxnSpPr>
            <p:spPr>
              <a:xfrm>
                <a:off x="6265932" y="4355338"/>
                <a:ext cx="211287" cy="373721"/>
              </a:xfrm>
              <a:prstGeom prst="line">
                <a:avLst/>
              </a:prstGeom>
              <a:solidFill>
                <a:schemeClr val="bg1"/>
              </a:solidFill>
              <a:ln w="28575">
                <a:gradFill>
                  <a:gsLst>
                    <a:gs pos="0">
                      <a:schemeClr val="accent1"/>
                    </a:gs>
                    <a:gs pos="58000">
                      <a:schemeClr val="accent2"/>
                    </a:gs>
                    <a:gs pos="100000">
                      <a:schemeClr val="accent3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24" name="ïşḻïďê">
                <a:extLst>
                  <a:ext uri="{FF2B5EF4-FFF2-40B4-BE49-F238E27FC236}">
                    <a16:creationId xmlns:a16="http://schemas.microsoft.com/office/drawing/2014/main" id="{51DFA1F5-0CE6-4118-93A4-4481274B36D8}"/>
                  </a:ext>
                </a:extLst>
              </p:cNvPr>
              <p:cNvGrpSpPr/>
              <p:nvPr/>
            </p:nvGrpSpPr>
            <p:grpSpPr>
              <a:xfrm>
                <a:off x="6403129" y="2073835"/>
                <a:ext cx="691514" cy="582510"/>
                <a:chOff x="4861720" y="3735189"/>
                <a:chExt cx="571500" cy="481413"/>
              </a:xfrm>
              <a:solidFill>
                <a:schemeClr val="bg1"/>
              </a:solidFill>
            </p:grpSpPr>
            <p:sp>
              <p:nvSpPr>
                <p:cNvPr id="32" name="iṩḷíḑe">
                  <a:extLst>
                    <a:ext uri="{FF2B5EF4-FFF2-40B4-BE49-F238E27FC236}">
                      <a16:creationId xmlns:a16="http://schemas.microsoft.com/office/drawing/2014/main" id="{5D955C62-E0D6-4B5A-B321-9F5DC5FBF93E}"/>
                    </a:ext>
                  </a:extLst>
                </p:cNvPr>
                <p:cNvSpPr/>
                <p:nvPr/>
              </p:nvSpPr>
              <p:spPr bwMode="auto">
                <a:xfrm>
                  <a:off x="4861720" y="3735189"/>
                  <a:ext cx="571500" cy="481413"/>
                </a:xfrm>
                <a:custGeom>
                  <a:avLst/>
                  <a:gdLst>
                    <a:gd name="connsiteX0" fmla="*/ 373273 h 605239"/>
                    <a:gd name="connsiteY0" fmla="*/ 373273 h 605239"/>
                    <a:gd name="connsiteX1" fmla="*/ 373273 h 605239"/>
                    <a:gd name="connsiteY1" fmla="*/ 373273 h 605239"/>
                    <a:gd name="connsiteX2" fmla="*/ 373273 h 605239"/>
                    <a:gd name="connsiteY2" fmla="*/ 373273 h 605239"/>
                    <a:gd name="connsiteX3" fmla="*/ 373273 h 605239"/>
                    <a:gd name="connsiteY3" fmla="*/ 373273 h 605239"/>
                    <a:gd name="connsiteX4" fmla="*/ 373273 h 605239"/>
                    <a:gd name="connsiteY4" fmla="*/ 373273 h 605239"/>
                    <a:gd name="connsiteX5" fmla="*/ 373273 h 605239"/>
                    <a:gd name="connsiteY5" fmla="*/ 373273 h 605239"/>
                    <a:gd name="connsiteX6" fmla="*/ 373273 h 605239"/>
                    <a:gd name="connsiteY6" fmla="*/ 373273 h 605239"/>
                    <a:gd name="connsiteX7" fmla="*/ 373273 h 605239"/>
                    <a:gd name="connsiteY7" fmla="*/ 373273 h 605239"/>
                    <a:gd name="connsiteX8" fmla="*/ 373273 h 605239"/>
                    <a:gd name="connsiteY8" fmla="*/ 373273 h 605239"/>
                    <a:gd name="connsiteX9" fmla="*/ 373273 h 605239"/>
                    <a:gd name="connsiteY9" fmla="*/ 373273 h 605239"/>
                    <a:gd name="connsiteX10" fmla="*/ 373273 h 605239"/>
                    <a:gd name="connsiteY10" fmla="*/ 373273 h 605239"/>
                    <a:gd name="connsiteX11" fmla="*/ 373273 h 605239"/>
                    <a:gd name="connsiteY11" fmla="*/ 373273 h 605239"/>
                    <a:gd name="connsiteX12" fmla="*/ 373273 h 605239"/>
                    <a:gd name="connsiteY12" fmla="*/ 373273 h 605239"/>
                    <a:gd name="connsiteX13" fmla="*/ 373273 h 605239"/>
                    <a:gd name="connsiteY13" fmla="*/ 373273 h 605239"/>
                    <a:gd name="connsiteX14" fmla="*/ 373273 h 605239"/>
                    <a:gd name="connsiteY14" fmla="*/ 373273 h 605239"/>
                    <a:gd name="connsiteX15" fmla="*/ 373273 h 605239"/>
                    <a:gd name="connsiteY15" fmla="*/ 373273 h 605239"/>
                    <a:gd name="connsiteX16" fmla="*/ 373273 h 605239"/>
                    <a:gd name="connsiteY16" fmla="*/ 373273 h 605239"/>
                    <a:gd name="connsiteX17" fmla="*/ 373273 h 605239"/>
                    <a:gd name="connsiteY17" fmla="*/ 373273 h 605239"/>
                    <a:gd name="connsiteX18" fmla="*/ 373273 h 605239"/>
                    <a:gd name="connsiteY18" fmla="*/ 373273 h 605239"/>
                    <a:gd name="connsiteX19" fmla="*/ 373273 h 605239"/>
                    <a:gd name="connsiteY19" fmla="*/ 373273 h 605239"/>
                    <a:gd name="connsiteX20" fmla="*/ 373273 h 605239"/>
                    <a:gd name="connsiteY20" fmla="*/ 373273 h 605239"/>
                    <a:gd name="connsiteX21" fmla="*/ 373273 h 605239"/>
                    <a:gd name="connsiteY21" fmla="*/ 373273 h 605239"/>
                    <a:gd name="connsiteX22" fmla="*/ 373273 h 605239"/>
                    <a:gd name="connsiteY22" fmla="*/ 373273 h 605239"/>
                    <a:gd name="connsiteX23" fmla="*/ 373273 h 605239"/>
                    <a:gd name="connsiteY23" fmla="*/ 373273 h 605239"/>
                    <a:gd name="connsiteX24" fmla="*/ 373273 h 605239"/>
                    <a:gd name="connsiteY24" fmla="*/ 373273 h 605239"/>
                    <a:gd name="connsiteX25" fmla="*/ 373273 h 605239"/>
                    <a:gd name="connsiteY25" fmla="*/ 373273 h 605239"/>
                    <a:gd name="connsiteX26" fmla="*/ 373273 h 605239"/>
                    <a:gd name="connsiteY26" fmla="*/ 373273 h 605239"/>
                    <a:gd name="connsiteX27" fmla="*/ 373273 h 605239"/>
                    <a:gd name="connsiteY27" fmla="*/ 373273 h 605239"/>
                    <a:gd name="connsiteX28" fmla="*/ 373273 h 605239"/>
                    <a:gd name="connsiteY28" fmla="*/ 373273 h 605239"/>
                    <a:gd name="connsiteX29" fmla="*/ 373273 h 605239"/>
                    <a:gd name="connsiteY29" fmla="*/ 373273 h 605239"/>
                    <a:gd name="connsiteX30" fmla="*/ 373273 h 605239"/>
                    <a:gd name="connsiteY30" fmla="*/ 373273 h 605239"/>
                    <a:gd name="connsiteX31" fmla="*/ 373273 h 605239"/>
                    <a:gd name="connsiteY31" fmla="*/ 373273 h 605239"/>
                    <a:gd name="connsiteX32" fmla="*/ 373273 h 605239"/>
                    <a:gd name="connsiteY32" fmla="*/ 373273 h 605239"/>
                    <a:gd name="connsiteX33" fmla="*/ 373273 h 605239"/>
                    <a:gd name="connsiteY33" fmla="*/ 373273 h 605239"/>
                    <a:gd name="connsiteX34" fmla="*/ 373273 h 605239"/>
                    <a:gd name="connsiteY34" fmla="*/ 373273 h 605239"/>
                    <a:gd name="connsiteX35" fmla="*/ 373273 h 605239"/>
                    <a:gd name="connsiteY35" fmla="*/ 373273 h 605239"/>
                    <a:gd name="connsiteX36" fmla="*/ 373273 h 605239"/>
                    <a:gd name="connsiteY36" fmla="*/ 373273 h 605239"/>
                    <a:gd name="connsiteX37" fmla="*/ 373273 h 605239"/>
                    <a:gd name="connsiteY37" fmla="*/ 373273 h 605239"/>
                    <a:gd name="connsiteX38" fmla="*/ 373273 h 605239"/>
                    <a:gd name="connsiteY38" fmla="*/ 373273 h 605239"/>
                    <a:gd name="connsiteX39" fmla="*/ 373273 h 605239"/>
                    <a:gd name="connsiteY39" fmla="*/ 373273 h 605239"/>
                    <a:gd name="connsiteX40" fmla="*/ 373273 h 605239"/>
                    <a:gd name="connsiteY40" fmla="*/ 373273 h 605239"/>
                    <a:gd name="connsiteX41" fmla="*/ 373273 h 605239"/>
                    <a:gd name="connsiteY41" fmla="*/ 373273 h 605239"/>
                    <a:gd name="connsiteX42" fmla="*/ 373273 h 605239"/>
                    <a:gd name="connsiteY42" fmla="*/ 373273 h 605239"/>
                    <a:gd name="connsiteX43" fmla="*/ 373273 h 605239"/>
                    <a:gd name="connsiteY43" fmla="*/ 373273 h 605239"/>
                    <a:gd name="connsiteX44" fmla="*/ 373273 h 605239"/>
                    <a:gd name="connsiteY44" fmla="*/ 373273 h 605239"/>
                    <a:gd name="connsiteX45" fmla="*/ 373273 h 605239"/>
                    <a:gd name="connsiteY45" fmla="*/ 373273 h 605239"/>
                    <a:gd name="connsiteX46" fmla="*/ 373273 h 605239"/>
                    <a:gd name="connsiteY46" fmla="*/ 373273 h 605239"/>
                    <a:gd name="connsiteX47" fmla="*/ 373273 h 605239"/>
                    <a:gd name="connsiteY47" fmla="*/ 373273 h 605239"/>
                    <a:gd name="connsiteX48" fmla="*/ 373273 h 605239"/>
                    <a:gd name="connsiteY48" fmla="*/ 373273 h 605239"/>
                    <a:gd name="connsiteX49" fmla="*/ 373273 h 605239"/>
                    <a:gd name="connsiteY49" fmla="*/ 373273 h 605239"/>
                    <a:gd name="connsiteX50" fmla="*/ 373273 h 605239"/>
                    <a:gd name="connsiteY50" fmla="*/ 373273 h 605239"/>
                    <a:gd name="connsiteX51" fmla="*/ 373273 h 605239"/>
                    <a:gd name="connsiteY51" fmla="*/ 373273 h 605239"/>
                    <a:gd name="connsiteX52" fmla="*/ 373273 h 605239"/>
                    <a:gd name="connsiteY52" fmla="*/ 373273 h 605239"/>
                    <a:gd name="connsiteX53" fmla="*/ 373273 h 605239"/>
                    <a:gd name="connsiteY53" fmla="*/ 373273 h 605239"/>
                    <a:gd name="connsiteX54" fmla="*/ 373273 h 605239"/>
                    <a:gd name="connsiteY54" fmla="*/ 373273 h 605239"/>
                    <a:gd name="connsiteX55" fmla="*/ 373273 h 605239"/>
                    <a:gd name="connsiteY55" fmla="*/ 373273 h 605239"/>
                    <a:gd name="connsiteX56" fmla="*/ 373273 h 605239"/>
                    <a:gd name="connsiteY56" fmla="*/ 373273 h 605239"/>
                    <a:gd name="connsiteX57" fmla="*/ 373273 h 605239"/>
                    <a:gd name="connsiteY57" fmla="*/ 373273 h 605239"/>
                    <a:gd name="connsiteX58" fmla="*/ 373273 h 605239"/>
                    <a:gd name="connsiteY58" fmla="*/ 373273 h 605239"/>
                    <a:gd name="connsiteX59" fmla="*/ 373273 h 605239"/>
                    <a:gd name="connsiteY59" fmla="*/ 373273 h 605239"/>
                    <a:gd name="connsiteX60" fmla="*/ 373273 h 605239"/>
                    <a:gd name="connsiteY60" fmla="*/ 373273 h 605239"/>
                    <a:gd name="connsiteX61" fmla="*/ 373273 h 605239"/>
                    <a:gd name="connsiteY61" fmla="*/ 373273 h 605239"/>
                    <a:gd name="connsiteX62" fmla="*/ 373273 h 605239"/>
                    <a:gd name="connsiteY62" fmla="*/ 373273 h 605239"/>
                    <a:gd name="connsiteX63" fmla="*/ 373273 h 605239"/>
                    <a:gd name="connsiteY63" fmla="*/ 373273 h 605239"/>
                    <a:gd name="connsiteX64" fmla="*/ 373273 h 605239"/>
                    <a:gd name="connsiteY64" fmla="*/ 373273 h 605239"/>
                    <a:gd name="connsiteX65" fmla="*/ 373273 h 605239"/>
                    <a:gd name="connsiteY65" fmla="*/ 373273 h 605239"/>
                    <a:gd name="connsiteX66" fmla="*/ 373273 h 605239"/>
                    <a:gd name="connsiteY66" fmla="*/ 373273 h 605239"/>
                    <a:gd name="connsiteX67" fmla="*/ 373273 h 605239"/>
                    <a:gd name="connsiteY67" fmla="*/ 373273 h 605239"/>
                    <a:gd name="connsiteX68" fmla="*/ 373273 h 605239"/>
                    <a:gd name="connsiteY68" fmla="*/ 373273 h 605239"/>
                    <a:gd name="connsiteX69" fmla="*/ 373273 h 605239"/>
                    <a:gd name="connsiteY69" fmla="*/ 373273 h 605239"/>
                    <a:gd name="connsiteX70" fmla="*/ 373273 h 605239"/>
                    <a:gd name="connsiteY70" fmla="*/ 373273 h 605239"/>
                    <a:gd name="connsiteX71" fmla="*/ 373273 h 605239"/>
                    <a:gd name="connsiteY71" fmla="*/ 373273 h 605239"/>
                    <a:gd name="connsiteX72" fmla="*/ 373273 h 605239"/>
                    <a:gd name="connsiteY72" fmla="*/ 373273 h 605239"/>
                    <a:gd name="connsiteX73" fmla="*/ 373273 h 605239"/>
                    <a:gd name="connsiteY73" fmla="*/ 373273 h 605239"/>
                    <a:gd name="connsiteX74" fmla="*/ 373273 h 605239"/>
                    <a:gd name="connsiteY74" fmla="*/ 373273 h 605239"/>
                    <a:gd name="connsiteX75" fmla="*/ 373273 h 605239"/>
                    <a:gd name="connsiteY75" fmla="*/ 373273 h 605239"/>
                    <a:gd name="connsiteX76" fmla="*/ 373273 h 605239"/>
                    <a:gd name="connsiteY76" fmla="*/ 373273 h 605239"/>
                    <a:gd name="connsiteX77" fmla="*/ 373273 h 605239"/>
                    <a:gd name="connsiteY77" fmla="*/ 373273 h 605239"/>
                    <a:gd name="connsiteX78" fmla="*/ 373273 h 605239"/>
                    <a:gd name="connsiteY78" fmla="*/ 373273 h 605239"/>
                    <a:gd name="connsiteX79" fmla="*/ 373273 h 605239"/>
                    <a:gd name="connsiteY79" fmla="*/ 373273 h 605239"/>
                    <a:gd name="connsiteX80" fmla="*/ 373273 h 605239"/>
                    <a:gd name="connsiteY80" fmla="*/ 373273 h 605239"/>
                    <a:gd name="connsiteX81" fmla="*/ 373273 h 605239"/>
                    <a:gd name="connsiteY81" fmla="*/ 373273 h 605239"/>
                    <a:gd name="connsiteX82" fmla="*/ 373273 h 605239"/>
                    <a:gd name="connsiteY82" fmla="*/ 373273 h 605239"/>
                    <a:gd name="connsiteX83" fmla="*/ 373273 h 605239"/>
                    <a:gd name="connsiteY83" fmla="*/ 373273 h 605239"/>
                    <a:gd name="connsiteX84" fmla="*/ 373273 h 605239"/>
                    <a:gd name="connsiteY84" fmla="*/ 373273 h 605239"/>
                    <a:gd name="connsiteX85" fmla="*/ 373273 h 605239"/>
                    <a:gd name="connsiteY85" fmla="*/ 373273 h 605239"/>
                    <a:gd name="connsiteX86" fmla="*/ 373273 h 605239"/>
                    <a:gd name="connsiteY86" fmla="*/ 373273 h 605239"/>
                    <a:gd name="connsiteX87" fmla="*/ 373273 h 605239"/>
                    <a:gd name="connsiteY87" fmla="*/ 373273 h 605239"/>
                    <a:gd name="connsiteX88" fmla="*/ 373273 h 605239"/>
                    <a:gd name="connsiteY88" fmla="*/ 373273 h 605239"/>
                    <a:gd name="connsiteX89" fmla="*/ 373273 h 605239"/>
                    <a:gd name="connsiteY89" fmla="*/ 373273 h 605239"/>
                    <a:gd name="connsiteX90" fmla="*/ 373273 h 605239"/>
                    <a:gd name="connsiteY90" fmla="*/ 373273 h 605239"/>
                    <a:gd name="connsiteX91" fmla="*/ 373273 h 605239"/>
                    <a:gd name="connsiteY91" fmla="*/ 373273 h 605239"/>
                    <a:gd name="connsiteX92" fmla="*/ 373273 h 605239"/>
                    <a:gd name="connsiteY92" fmla="*/ 373273 h 605239"/>
                    <a:gd name="connsiteX93" fmla="*/ 373273 h 605239"/>
                    <a:gd name="connsiteY93" fmla="*/ 373273 h 605239"/>
                    <a:gd name="connsiteX94" fmla="*/ 373273 h 605239"/>
                    <a:gd name="connsiteY94" fmla="*/ 373273 h 605239"/>
                    <a:gd name="connsiteX95" fmla="*/ 373273 h 605239"/>
                    <a:gd name="connsiteY95" fmla="*/ 373273 h 605239"/>
                    <a:gd name="connsiteX96" fmla="*/ 373273 h 605239"/>
                    <a:gd name="connsiteY96" fmla="*/ 373273 h 605239"/>
                    <a:gd name="connsiteX97" fmla="*/ 373273 h 605239"/>
                    <a:gd name="connsiteY97" fmla="*/ 373273 h 605239"/>
                    <a:gd name="connsiteX98" fmla="*/ 373273 h 605239"/>
                    <a:gd name="connsiteY98" fmla="*/ 373273 h 605239"/>
                    <a:gd name="connsiteX99" fmla="*/ 373273 h 605239"/>
                    <a:gd name="connsiteY99" fmla="*/ 373273 h 605239"/>
                    <a:gd name="connsiteX100" fmla="*/ 373273 h 605239"/>
                    <a:gd name="connsiteY100" fmla="*/ 373273 h 605239"/>
                    <a:gd name="connsiteX101" fmla="*/ 373273 h 605239"/>
                    <a:gd name="connsiteY101" fmla="*/ 373273 h 605239"/>
                    <a:gd name="connsiteX102" fmla="*/ 373273 h 605239"/>
                    <a:gd name="connsiteY102" fmla="*/ 373273 h 605239"/>
                    <a:gd name="connsiteX103" fmla="*/ 373273 h 605239"/>
                    <a:gd name="connsiteY103" fmla="*/ 373273 h 605239"/>
                    <a:gd name="connsiteX104" fmla="*/ 373273 h 605239"/>
                    <a:gd name="connsiteY104" fmla="*/ 373273 h 605239"/>
                    <a:gd name="connsiteX105" fmla="*/ 373273 h 605239"/>
                    <a:gd name="connsiteY105" fmla="*/ 373273 h 605239"/>
                    <a:gd name="connsiteX106" fmla="*/ 373273 h 605239"/>
                    <a:gd name="connsiteY106" fmla="*/ 373273 h 605239"/>
                    <a:gd name="connsiteX107" fmla="*/ 373273 h 605239"/>
                    <a:gd name="connsiteY107" fmla="*/ 373273 h 605239"/>
                    <a:gd name="connsiteX108" fmla="*/ 373273 h 605239"/>
                    <a:gd name="connsiteY108" fmla="*/ 373273 h 605239"/>
                    <a:gd name="connsiteX109" fmla="*/ 373273 h 605239"/>
                    <a:gd name="connsiteY109" fmla="*/ 373273 h 605239"/>
                    <a:gd name="connsiteX110" fmla="*/ 373273 h 605239"/>
                    <a:gd name="connsiteY110" fmla="*/ 373273 h 605239"/>
                    <a:gd name="connsiteX111" fmla="*/ 373273 h 605239"/>
                    <a:gd name="connsiteY111" fmla="*/ 373273 h 605239"/>
                    <a:gd name="connsiteX112" fmla="*/ 373273 h 605239"/>
                    <a:gd name="connsiteY112" fmla="*/ 373273 h 605239"/>
                    <a:gd name="connsiteX113" fmla="*/ 373273 h 605239"/>
                    <a:gd name="connsiteY113" fmla="*/ 373273 h 605239"/>
                    <a:gd name="connsiteX114" fmla="*/ 373273 h 605239"/>
                    <a:gd name="connsiteY114" fmla="*/ 373273 h 605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</a:cxnLst>
                  <a:rect l="l" t="t" r="r" b="b"/>
                  <a:pathLst>
                    <a:path w="551291" h="464390">
                      <a:moveTo>
                        <a:pt x="153571" y="454275"/>
                      </a:moveTo>
                      <a:lnTo>
                        <a:pt x="548303" y="454275"/>
                      </a:lnTo>
                      <a:lnTo>
                        <a:pt x="545432" y="464390"/>
                      </a:lnTo>
                      <a:lnTo>
                        <a:pt x="157877" y="464390"/>
                      </a:lnTo>
                      <a:close/>
                      <a:moveTo>
                        <a:pt x="327304" y="428604"/>
                      </a:moveTo>
                      <a:lnTo>
                        <a:pt x="321561" y="447265"/>
                      </a:lnTo>
                      <a:lnTo>
                        <a:pt x="373250" y="447265"/>
                      </a:lnTo>
                      <a:lnTo>
                        <a:pt x="366071" y="428604"/>
                      </a:lnTo>
                      <a:close/>
                      <a:moveTo>
                        <a:pt x="193774" y="397025"/>
                      </a:moveTo>
                      <a:lnTo>
                        <a:pt x="180851" y="425734"/>
                      </a:lnTo>
                      <a:lnTo>
                        <a:pt x="522575" y="425734"/>
                      </a:lnTo>
                      <a:lnTo>
                        <a:pt x="512524" y="397025"/>
                      </a:lnTo>
                      <a:close/>
                      <a:moveTo>
                        <a:pt x="180851" y="391283"/>
                      </a:moveTo>
                      <a:lnTo>
                        <a:pt x="531190" y="391283"/>
                      </a:lnTo>
                      <a:lnTo>
                        <a:pt x="551291" y="447265"/>
                      </a:lnTo>
                      <a:lnTo>
                        <a:pt x="549855" y="450136"/>
                      </a:lnTo>
                      <a:lnTo>
                        <a:pt x="153571" y="450136"/>
                      </a:lnTo>
                      <a:close/>
                      <a:moveTo>
                        <a:pt x="199538" y="212061"/>
                      </a:moveTo>
                      <a:lnTo>
                        <a:pt x="199538" y="282376"/>
                      </a:lnTo>
                      <a:lnTo>
                        <a:pt x="199538" y="362736"/>
                      </a:lnTo>
                      <a:lnTo>
                        <a:pt x="403358" y="362736"/>
                      </a:lnTo>
                      <a:lnTo>
                        <a:pt x="508139" y="362736"/>
                      </a:lnTo>
                      <a:lnTo>
                        <a:pt x="508139" y="275201"/>
                      </a:lnTo>
                      <a:lnTo>
                        <a:pt x="508139" y="212061"/>
                      </a:lnTo>
                      <a:lnTo>
                        <a:pt x="289965" y="212061"/>
                      </a:lnTo>
                      <a:close/>
                      <a:moveTo>
                        <a:pt x="188055" y="197711"/>
                      </a:moveTo>
                      <a:lnTo>
                        <a:pt x="295706" y="197711"/>
                      </a:lnTo>
                      <a:lnTo>
                        <a:pt x="518186" y="197711"/>
                      </a:lnTo>
                      <a:lnTo>
                        <a:pt x="518186" y="278071"/>
                      </a:lnTo>
                      <a:lnTo>
                        <a:pt x="518186" y="375651"/>
                      </a:lnTo>
                      <a:lnTo>
                        <a:pt x="396181" y="375651"/>
                      </a:lnTo>
                      <a:lnTo>
                        <a:pt x="188055" y="375651"/>
                      </a:lnTo>
                      <a:lnTo>
                        <a:pt x="188055" y="280941"/>
                      </a:lnTo>
                      <a:close/>
                      <a:moveTo>
                        <a:pt x="120643" y="121858"/>
                      </a:moveTo>
                      <a:cubicBezTo>
                        <a:pt x="119208" y="121858"/>
                        <a:pt x="116338" y="123292"/>
                        <a:pt x="113467" y="123292"/>
                      </a:cubicBezTo>
                      <a:cubicBezTo>
                        <a:pt x="100552" y="126159"/>
                        <a:pt x="87637" y="129025"/>
                        <a:pt x="74721" y="131892"/>
                      </a:cubicBezTo>
                      <a:cubicBezTo>
                        <a:pt x="70416" y="150528"/>
                        <a:pt x="68981" y="170596"/>
                        <a:pt x="70416" y="189231"/>
                      </a:cubicBezTo>
                      <a:cubicBezTo>
                        <a:pt x="70416" y="207866"/>
                        <a:pt x="73286" y="226501"/>
                        <a:pt x="79026" y="245137"/>
                      </a:cubicBezTo>
                      <a:cubicBezTo>
                        <a:pt x="89072" y="248004"/>
                        <a:pt x="100552" y="249437"/>
                        <a:pt x="110597" y="252304"/>
                      </a:cubicBezTo>
                      <a:cubicBezTo>
                        <a:pt x="114902" y="252304"/>
                        <a:pt x="119208" y="253737"/>
                        <a:pt x="123513" y="253737"/>
                      </a:cubicBezTo>
                      <a:cubicBezTo>
                        <a:pt x="119208" y="232235"/>
                        <a:pt x="114902" y="210733"/>
                        <a:pt x="114902" y="187798"/>
                      </a:cubicBezTo>
                      <a:cubicBezTo>
                        <a:pt x="114902" y="166296"/>
                        <a:pt x="116338" y="143360"/>
                        <a:pt x="120643" y="121858"/>
                      </a:cubicBezTo>
                      <a:close/>
                      <a:moveTo>
                        <a:pt x="165129" y="30116"/>
                      </a:moveTo>
                      <a:cubicBezTo>
                        <a:pt x="159389" y="43017"/>
                        <a:pt x="155084" y="55918"/>
                        <a:pt x="152214" y="68820"/>
                      </a:cubicBezTo>
                      <a:cubicBezTo>
                        <a:pt x="149344" y="78854"/>
                        <a:pt x="146473" y="88888"/>
                        <a:pt x="143603" y="98923"/>
                      </a:cubicBezTo>
                      <a:cubicBezTo>
                        <a:pt x="160824" y="96056"/>
                        <a:pt x="176610" y="96056"/>
                        <a:pt x="193830" y="96056"/>
                      </a:cubicBezTo>
                      <a:cubicBezTo>
                        <a:pt x="202440" y="96056"/>
                        <a:pt x="209616" y="96056"/>
                        <a:pt x="218226" y="97489"/>
                      </a:cubicBezTo>
                      <a:cubicBezTo>
                        <a:pt x="215356" y="88888"/>
                        <a:pt x="213921" y="80287"/>
                        <a:pt x="211051" y="70253"/>
                      </a:cubicBezTo>
                      <a:cubicBezTo>
                        <a:pt x="206745" y="57352"/>
                        <a:pt x="202440" y="44451"/>
                        <a:pt x="196700" y="32983"/>
                      </a:cubicBezTo>
                      <a:cubicBezTo>
                        <a:pt x="202440" y="37283"/>
                        <a:pt x="206745" y="43017"/>
                        <a:pt x="209616" y="48751"/>
                      </a:cubicBezTo>
                      <a:cubicBezTo>
                        <a:pt x="213921" y="54485"/>
                        <a:pt x="218226" y="60219"/>
                        <a:pt x="221096" y="67386"/>
                      </a:cubicBezTo>
                      <a:cubicBezTo>
                        <a:pt x="226836" y="77421"/>
                        <a:pt x="231141" y="88888"/>
                        <a:pt x="234011" y="100356"/>
                      </a:cubicBezTo>
                      <a:cubicBezTo>
                        <a:pt x="248362" y="101790"/>
                        <a:pt x="262712" y="106090"/>
                        <a:pt x="277063" y="110390"/>
                      </a:cubicBezTo>
                      <a:cubicBezTo>
                        <a:pt x="284238" y="113257"/>
                        <a:pt x="292848" y="114691"/>
                        <a:pt x="300023" y="118991"/>
                      </a:cubicBezTo>
                      <a:cubicBezTo>
                        <a:pt x="292848" y="96056"/>
                        <a:pt x="282803" y="74554"/>
                        <a:pt x="269887" y="54485"/>
                      </a:cubicBezTo>
                      <a:cubicBezTo>
                        <a:pt x="288543" y="68820"/>
                        <a:pt x="305764" y="88888"/>
                        <a:pt x="315809" y="113257"/>
                      </a:cubicBezTo>
                      <a:cubicBezTo>
                        <a:pt x="317244" y="117558"/>
                        <a:pt x="320114" y="123292"/>
                        <a:pt x="321549" y="127592"/>
                      </a:cubicBezTo>
                      <a:lnTo>
                        <a:pt x="350496" y="144678"/>
                      </a:lnTo>
                      <a:lnTo>
                        <a:pt x="350712" y="145626"/>
                      </a:lnTo>
                      <a:lnTo>
                        <a:pt x="324419" y="139060"/>
                      </a:lnTo>
                      <a:cubicBezTo>
                        <a:pt x="328724" y="154828"/>
                        <a:pt x="330159" y="170596"/>
                        <a:pt x="330159" y="187798"/>
                      </a:cubicBezTo>
                      <a:lnTo>
                        <a:pt x="308634" y="187798"/>
                      </a:lnTo>
                      <a:cubicBezTo>
                        <a:pt x="308634" y="169163"/>
                        <a:pt x="307199" y="150528"/>
                        <a:pt x="304329" y="133326"/>
                      </a:cubicBezTo>
                      <a:cubicBezTo>
                        <a:pt x="292848" y="130459"/>
                        <a:pt x="282803" y="129025"/>
                        <a:pt x="272758" y="126159"/>
                      </a:cubicBezTo>
                      <a:cubicBezTo>
                        <a:pt x="262712" y="124725"/>
                        <a:pt x="251232" y="123292"/>
                        <a:pt x="241187" y="121858"/>
                      </a:cubicBezTo>
                      <a:cubicBezTo>
                        <a:pt x="245492" y="143360"/>
                        <a:pt x="248362" y="164862"/>
                        <a:pt x="248362" y="187798"/>
                      </a:cubicBezTo>
                      <a:lnTo>
                        <a:pt x="226836" y="187798"/>
                      </a:lnTo>
                      <a:cubicBezTo>
                        <a:pt x="226836" y="164862"/>
                        <a:pt x="225401" y="141927"/>
                        <a:pt x="221096" y="118991"/>
                      </a:cubicBezTo>
                      <a:cubicBezTo>
                        <a:pt x="212486" y="117558"/>
                        <a:pt x="202440" y="117558"/>
                        <a:pt x="193830" y="117558"/>
                      </a:cubicBezTo>
                      <a:cubicBezTo>
                        <a:pt x="175175" y="117558"/>
                        <a:pt x="157954" y="117558"/>
                        <a:pt x="140733" y="118991"/>
                      </a:cubicBezTo>
                      <a:cubicBezTo>
                        <a:pt x="136428" y="141927"/>
                        <a:pt x="136428" y="164862"/>
                        <a:pt x="136428" y="187798"/>
                      </a:cubicBezTo>
                      <a:cubicBezTo>
                        <a:pt x="136428" y="210733"/>
                        <a:pt x="139298" y="233669"/>
                        <a:pt x="143603" y="256604"/>
                      </a:cubicBezTo>
                      <a:cubicBezTo>
                        <a:pt x="153649" y="258038"/>
                        <a:pt x="163694" y="258038"/>
                        <a:pt x="175175" y="258038"/>
                      </a:cubicBezTo>
                      <a:lnTo>
                        <a:pt x="175175" y="279540"/>
                      </a:lnTo>
                      <a:cubicBezTo>
                        <a:pt x="165129" y="279540"/>
                        <a:pt x="156519" y="278106"/>
                        <a:pt x="147909" y="276673"/>
                      </a:cubicBezTo>
                      <a:cubicBezTo>
                        <a:pt x="152214" y="301042"/>
                        <a:pt x="159389" y="323977"/>
                        <a:pt x="165129" y="346913"/>
                      </a:cubicBezTo>
                      <a:cubicBezTo>
                        <a:pt x="150779" y="325411"/>
                        <a:pt x="137863" y="299608"/>
                        <a:pt x="129253" y="273806"/>
                      </a:cubicBezTo>
                      <a:cubicBezTo>
                        <a:pt x="122078" y="272373"/>
                        <a:pt x="114902" y="270939"/>
                        <a:pt x="106292" y="268072"/>
                      </a:cubicBezTo>
                      <a:cubicBezTo>
                        <a:pt x="99117" y="266639"/>
                        <a:pt x="90507" y="262338"/>
                        <a:pt x="83332" y="259471"/>
                      </a:cubicBezTo>
                      <a:cubicBezTo>
                        <a:pt x="89072" y="282407"/>
                        <a:pt x="97682" y="303909"/>
                        <a:pt x="109162" y="325411"/>
                      </a:cubicBezTo>
                      <a:cubicBezTo>
                        <a:pt x="103422" y="321111"/>
                        <a:pt x="100552" y="316810"/>
                        <a:pt x="96247" y="312510"/>
                      </a:cubicBezTo>
                      <a:cubicBezTo>
                        <a:pt x="91942" y="306776"/>
                        <a:pt x="87637" y="302475"/>
                        <a:pt x="84767" y="296742"/>
                      </a:cubicBezTo>
                      <a:cubicBezTo>
                        <a:pt x="77591" y="286707"/>
                        <a:pt x="71851" y="275239"/>
                        <a:pt x="66111" y="263772"/>
                      </a:cubicBezTo>
                      <a:cubicBezTo>
                        <a:pt x="64676" y="259471"/>
                        <a:pt x="61806" y="253737"/>
                        <a:pt x="60371" y="248004"/>
                      </a:cubicBezTo>
                      <a:cubicBezTo>
                        <a:pt x="56066" y="246570"/>
                        <a:pt x="53196" y="243703"/>
                        <a:pt x="48890" y="242270"/>
                      </a:cubicBezTo>
                      <a:cubicBezTo>
                        <a:pt x="43150" y="237969"/>
                        <a:pt x="37410" y="233669"/>
                        <a:pt x="33105" y="229368"/>
                      </a:cubicBezTo>
                      <a:cubicBezTo>
                        <a:pt x="40280" y="232235"/>
                        <a:pt x="48890" y="235102"/>
                        <a:pt x="57501" y="237969"/>
                      </a:cubicBezTo>
                      <a:cubicBezTo>
                        <a:pt x="51761" y="222201"/>
                        <a:pt x="48890" y="206433"/>
                        <a:pt x="48890" y="190665"/>
                      </a:cubicBezTo>
                      <a:cubicBezTo>
                        <a:pt x="47455" y="173463"/>
                        <a:pt x="48890" y="156261"/>
                        <a:pt x="53196" y="139060"/>
                      </a:cubicBezTo>
                      <a:cubicBezTo>
                        <a:pt x="47455" y="141927"/>
                        <a:pt x="41715" y="143360"/>
                        <a:pt x="35975" y="146227"/>
                      </a:cubicBezTo>
                      <a:cubicBezTo>
                        <a:pt x="40280" y="141927"/>
                        <a:pt x="46020" y="137626"/>
                        <a:pt x="51761" y="133326"/>
                      </a:cubicBezTo>
                      <a:cubicBezTo>
                        <a:pt x="53196" y="133326"/>
                        <a:pt x="54631" y="131892"/>
                        <a:pt x="56066" y="130459"/>
                      </a:cubicBezTo>
                      <a:cubicBezTo>
                        <a:pt x="57501" y="126159"/>
                        <a:pt x="60371" y="120425"/>
                        <a:pt x="61806" y="114691"/>
                      </a:cubicBezTo>
                      <a:cubicBezTo>
                        <a:pt x="73286" y="91755"/>
                        <a:pt x="89072" y="70253"/>
                        <a:pt x="109162" y="55918"/>
                      </a:cubicBezTo>
                      <a:cubicBezTo>
                        <a:pt x="96247" y="75987"/>
                        <a:pt x="84767" y="97489"/>
                        <a:pt x="79026" y="118991"/>
                      </a:cubicBezTo>
                      <a:cubicBezTo>
                        <a:pt x="89072" y="114691"/>
                        <a:pt x="99117" y="110390"/>
                        <a:pt x="109162" y="107523"/>
                      </a:cubicBezTo>
                      <a:cubicBezTo>
                        <a:pt x="114902" y="106090"/>
                        <a:pt x="120643" y="104656"/>
                        <a:pt x="126383" y="103223"/>
                      </a:cubicBezTo>
                      <a:cubicBezTo>
                        <a:pt x="130688" y="90322"/>
                        <a:pt x="134993" y="77421"/>
                        <a:pt x="142168" y="64519"/>
                      </a:cubicBezTo>
                      <a:cubicBezTo>
                        <a:pt x="145038" y="58785"/>
                        <a:pt x="147909" y="53052"/>
                        <a:pt x="152214" y="47318"/>
                      </a:cubicBezTo>
                      <a:cubicBezTo>
                        <a:pt x="156519" y="41584"/>
                        <a:pt x="160824" y="35850"/>
                        <a:pt x="165129" y="30116"/>
                      </a:cubicBezTo>
                      <a:close/>
                      <a:moveTo>
                        <a:pt x="190929" y="0"/>
                      </a:moveTo>
                      <a:cubicBezTo>
                        <a:pt x="294289" y="0"/>
                        <a:pt x="378987" y="84557"/>
                        <a:pt x="381858" y="187744"/>
                      </a:cubicBezTo>
                      <a:lnTo>
                        <a:pt x="360325" y="187744"/>
                      </a:lnTo>
                      <a:lnTo>
                        <a:pt x="350712" y="145626"/>
                      </a:lnTo>
                      <a:lnTo>
                        <a:pt x="353120" y="146227"/>
                      </a:lnTo>
                      <a:lnTo>
                        <a:pt x="350496" y="144678"/>
                      </a:lnTo>
                      <a:lnTo>
                        <a:pt x="345565" y="123073"/>
                      </a:lnTo>
                      <a:cubicBezTo>
                        <a:pt x="319052" y="63417"/>
                        <a:pt x="259836" y="21497"/>
                        <a:pt x="190929" y="21497"/>
                      </a:cubicBezTo>
                      <a:cubicBezTo>
                        <a:pt x="97618" y="21497"/>
                        <a:pt x="21533" y="97455"/>
                        <a:pt x="21533" y="190611"/>
                      </a:cubicBezTo>
                      <a:cubicBezTo>
                        <a:pt x="21533" y="278033"/>
                        <a:pt x="89004" y="351125"/>
                        <a:pt x="175138" y="358291"/>
                      </a:cubicBezTo>
                      <a:lnTo>
                        <a:pt x="175138" y="379788"/>
                      </a:lnTo>
                      <a:lnTo>
                        <a:pt x="173702" y="379788"/>
                      </a:lnTo>
                      <a:lnTo>
                        <a:pt x="172267" y="379788"/>
                      </a:lnTo>
                      <a:cubicBezTo>
                        <a:pt x="76084" y="371189"/>
                        <a:pt x="0" y="289499"/>
                        <a:pt x="0" y="190611"/>
                      </a:cubicBezTo>
                      <a:cubicBezTo>
                        <a:pt x="0" y="85990"/>
                        <a:pt x="86133" y="0"/>
                        <a:pt x="1909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iṩļidê">
                  <a:extLst>
                    <a:ext uri="{FF2B5EF4-FFF2-40B4-BE49-F238E27FC236}">
                      <a16:creationId xmlns:a16="http://schemas.microsoft.com/office/drawing/2014/main" id="{F902B9BA-9F0E-49DE-984B-0EE345AA86D6}"/>
                    </a:ext>
                  </a:extLst>
                </p:cNvPr>
                <p:cNvSpPr/>
                <p:nvPr/>
              </p:nvSpPr>
              <p:spPr bwMode="auto">
                <a:xfrm>
                  <a:off x="5040315" y="3777456"/>
                  <a:ext cx="111125" cy="119065"/>
                </a:xfrm>
                <a:custGeom>
                  <a:avLst/>
                  <a:gdLst>
                    <a:gd name="T0" fmla="*/ 41 w 44"/>
                    <a:gd name="T1" fmla="*/ 0 h 44"/>
                    <a:gd name="T2" fmla="*/ 41 w 44"/>
                    <a:gd name="T3" fmla="*/ 0 h 44"/>
                    <a:gd name="T4" fmla="*/ 33 w 44"/>
                    <a:gd name="T5" fmla="*/ 1 h 44"/>
                    <a:gd name="T6" fmla="*/ 25 w 44"/>
                    <a:gd name="T7" fmla="*/ 3 h 44"/>
                    <a:gd name="T8" fmla="*/ 19 w 44"/>
                    <a:gd name="T9" fmla="*/ 7 h 44"/>
                    <a:gd name="T10" fmla="*/ 13 w 44"/>
                    <a:gd name="T11" fmla="*/ 12 h 44"/>
                    <a:gd name="T12" fmla="*/ 8 w 44"/>
                    <a:gd name="T13" fmla="*/ 18 h 44"/>
                    <a:gd name="T14" fmla="*/ 3 w 44"/>
                    <a:gd name="T15" fmla="*/ 24 h 44"/>
                    <a:gd name="T16" fmla="*/ 1 w 44"/>
                    <a:gd name="T17" fmla="*/ 32 h 44"/>
                    <a:gd name="T18" fmla="*/ 0 w 44"/>
                    <a:gd name="T19" fmla="*/ 41 h 44"/>
                    <a:gd name="T20" fmla="*/ 0 w 44"/>
                    <a:gd name="T21" fmla="*/ 41 h 44"/>
                    <a:gd name="T22" fmla="*/ 1 w 44"/>
                    <a:gd name="T23" fmla="*/ 43 h 44"/>
                    <a:gd name="T24" fmla="*/ 3 w 44"/>
                    <a:gd name="T25" fmla="*/ 44 h 44"/>
                    <a:gd name="T26" fmla="*/ 3 w 44"/>
                    <a:gd name="T27" fmla="*/ 44 h 44"/>
                    <a:gd name="T28" fmla="*/ 7 w 44"/>
                    <a:gd name="T29" fmla="*/ 43 h 44"/>
                    <a:gd name="T30" fmla="*/ 8 w 44"/>
                    <a:gd name="T31" fmla="*/ 41 h 44"/>
                    <a:gd name="T32" fmla="*/ 8 w 44"/>
                    <a:gd name="T33" fmla="*/ 41 h 44"/>
                    <a:gd name="T34" fmla="*/ 8 w 44"/>
                    <a:gd name="T35" fmla="*/ 34 h 44"/>
                    <a:gd name="T36" fmla="*/ 10 w 44"/>
                    <a:gd name="T37" fmla="*/ 27 h 44"/>
                    <a:gd name="T38" fmla="*/ 13 w 44"/>
                    <a:gd name="T39" fmla="*/ 21 h 44"/>
                    <a:gd name="T40" fmla="*/ 17 w 44"/>
                    <a:gd name="T41" fmla="*/ 16 h 44"/>
                    <a:gd name="T42" fmla="*/ 22 w 44"/>
                    <a:gd name="T43" fmla="*/ 12 h 44"/>
                    <a:gd name="T44" fmla="*/ 28 w 44"/>
                    <a:gd name="T45" fmla="*/ 9 h 44"/>
                    <a:gd name="T46" fmla="*/ 34 w 44"/>
                    <a:gd name="T47" fmla="*/ 7 h 44"/>
                    <a:gd name="T48" fmla="*/ 41 w 44"/>
                    <a:gd name="T49" fmla="*/ 7 h 44"/>
                    <a:gd name="T50" fmla="*/ 41 w 44"/>
                    <a:gd name="T51" fmla="*/ 7 h 44"/>
                    <a:gd name="T52" fmla="*/ 43 w 44"/>
                    <a:gd name="T53" fmla="*/ 6 h 44"/>
                    <a:gd name="T54" fmla="*/ 44 w 44"/>
                    <a:gd name="T55" fmla="*/ 3 h 44"/>
                    <a:gd name="T56" fmla="*/ 44 w 44"/>
                    <a:gd name="T57" fmla="*/ 3 h 44"/>
                    <a:gd name="T58" fmla="*/ 43 w 44"/>
                    <a:gd name="T59" fmla="*/ 1 h 44"/>
                    <a:gd name="T60" fmla="*/ 41 w 44"/>
                    <a:gd name="T61" fmla="*/ 0 h 44"/>
                    <a:gd name="T62" fmla="*/ 41 w 44"/>
                    <a:gd name="T63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44" h="44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33" y="1"/>
                      </a:lnTo>
                      <a:lnTo>
                        <a:pt x="25" y="3"/>
                      </a:lnTo>
                      <a:lnTo>
                        <a:pt x="19" y="7"/>
                      </a:lnTo>
                      <a:lnTo>
                        <a:pt x="13" y="12"/>
                      </a:lnTo>
                      <a:lnTo>
                        <a:pt x="8" y="18"/>
                      </a:lnTo>
                      <a:lnTo>
                        <a:pt x="3" y="24"/>
                      </a:lnTo>
                      <a:lnTo>
                        <a:pt x="1" y="32"/>
                      </a:lnTo>
                      <a:lnTo>
                        <a:pt x="0" y="41"/>
                      </a:lnTo>
                      <a:lnTo>
                        <a:pt x="0" y="41"/>
                      </a:lnTo>
                      <a:lnTo>
                        <a:pt x="1" y="43"/>
                      </a:lnTo>
                      <a:lnTo>
                        <a:pt x="3" y="44"/>
                      </a:lnTo>
                      <a:lnTo>
                        <a:pt x="3" y="44"/>
                      </a:lnTo>
                      <a:lnTo>
                        <a:pt x="7" y="43"/>
                      </a:lnTo>
                      <a:lnTo>
                        <a:pt x="8" y="41"/>
                      </a:lnTo>
                      <a:lnTo>
                        <a:pt x="8" y="41"/>
                      </a:lnTo>
                      <a:lnTo>
                        <a:pt x="8" y="34"/>
                      </a:lnTo>
                      <a:lnTo>
                        <a:pt x="10" y="27"/>
                      </a:lnTo>
                      <a:lnTo>
                        <a:pt x="13" y="21"/>
                      </a:lnTo>
                      <a:lnTo>
                        <a:pt x="17" y="16"/>
                      </a:lnTo>
                      <a:lnTo>
                        <a:pt x="22" y="12"/>
                      </a:lnTo>
                      <a:lnTo>
                        <a:pt x="28" y="9"/>
                      </a:lnTo>
                      <a:lnTo>
                        <a:pt x="34" y="7"/>
                      </a:lnTo>
                      <a:lnTo>
                        <a:pt x="41" y="7"/>
                      </a:lnTo>
                      <a:lnTo>
                        <a:pt x="41" y="7"/>
                      </a:lnTo>
                      <a:lnTo>
                        <a:pt x="43" y="6"/>
                      </a:lnTo>
                      <a:lnTo>
                        <a:pt x="44" y="3"/>
                      </a:lnTo>
                      <a:lnTo>
                        <a:pt x="44" y="3"/>
                      </a:lnTo>
                      <a:lnTo>
                        <a:pt x="43" y="1"/>
                      </a:lnTo>
                      <a:lnTo>
                        <a:pt x="41" y="0"/>
                      </a:lnTo>
                      <a:lnTo>
                        <a:pt x="4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5" name="ïṣ1îḓé">
                <a:extLst>
                  <a:ext uri="{FF2B5EF4-FFF2-40B4-BE49-F238E27FC236}">
                    <a16:creationId xmlns:a16="http://schemas.microsoft.com/office/drawing/2014/main" id="{DC5E9E49-8391-4636-9DA6-8219213A7AFE}"/>
                  </a:ext>
                </a:extLst>
              </p:cNvPr>
              <p:cNvGrpSpPr/>
              <p:nvPr/>
            </p:nvGrpSpPr>
            <p:grpSpPr>
              <a:xfrm>
                <a:off x="5869653" y="3642655"/>
                <a:ext cx="457200" cy="385130"/>
                <a:chOff x="8085931" y="1854119"/>
                <a:chExt cx="457200" cy="385130"/>
              </a:xfrm>
              <a:solidFill>
                <a:schemeClr val="bg1"/>
              </a:solidFill>
            </p:grpSpPr>
            <p:sp>
              <p:nvSpPr>
                <p:cNvPr id="30" name="îśḷiḓé">
                  <a:extLst>
                    <a:ext uri="{FF2B5EF4-FFF2-40B4-BE49-F238E27FC236}">
                      <a16:creationId xmlns:a16="http://schemas.microsoft.com/office/drawing/2014/main" id="{AC7C2CEF-7F2B-48D1-9D4E-802C26AE5417}"/>
                    </a:ext>
                  </a:extLst>
                </p:cNvPr>
                <p:cNvSpPr/>
                <p:nvPr/>
              </p:nvSpPr>
              <p:spPr bwMode="auto">
                <a:xfrm>
                  <a:off x="8085931" y="1854119"/>
                  <a:ext cx="457200" cy="385130"/>
                </a:xfrm>
                <a:custGeom>
                  <a:avLst/>
                  <a:gdLst>
                    <a:gd name="connsiteX0" fmla="*/ 373273 h 605239"/>
                    <a:gd name="connsiteY0" fmla="*/ 373273 h 605239"/>
                    <a:gd name="connsiteX1" fmla="*/ 373273 h 605239"/>
                    <a:gd name="connsiteY1" fmla="*/ 373273 h 605239"/>
                    <a:gd name="connsiteX2" fmla="*/ 373273 h 605239"/>
                    <a:gd name="connsiteY2" fmla="*/ 373273 h 605239"/>
                    <a:gd name="connsiteX3" fmla="*/ 373273 h 605239"/>
                    <a:gd name="connsiteY3" fmla="*/ 373273 h 605239"/>
                    <a:gd name="connsiteX4" fmla="*/ 373273 h 605239"/>
                    <a:gd name="connsiteY4" fmla="*/ 373273 h 605239"/>
                    <a:gd name="connsiteX5" fmla="*/ 373273 h 605239"/>
                    <a:gd name="connsiteY5" fmla="*/ 373273 h 605239"/>
                    <a:gd name="connsiteX6" fmla="*/ 373273 h 605239"/>
                    <a:gd name="connsiteY6" fmla="*/ 373273 h 605239"/>
                    <a:gd name="connsiteX7" fmla="*/ 373273 h 605239"/>
                    <a:gd name="connsiteY7" fmla="*/ 373273 h 605239"/>
                    <a:gd name="connsiteX8" fmla="*/ 373273 h 605239"/>
                    <a:gd name="connsiteY8" fmla="*/ 373273 h 605239"/>
                    <a:gd name="connsiteX9" fmla="*/ 373273 h 605239"/>
                    <a:gd name="connsiteY9" fmla="*/ 373273 h 605239"/>
                    <a:gd name="connsiteX10" fmla="*/ 373273 h 605239"/>
                    <a:gd name="connsiteY10" fmla="*/ 373273 h 605239"/>
                    <a:gd name="connsiteX11" fmla="*/ 373273 h 605239"/>
                    <a:gd name="connsiteY11" fmla="*/ 373273 h 605239"/>
                    <a:gd name="connsiteX12" fmla="*/ 373273 h 605239"/>
                    <a:gd name="connsiteY12" fmla="*/ 373273 h 605239"/>
                    <a:gd name="connsiteX13" fmla="*/ 373273 h 605239"/>
                    <a:gd name="connsiteY13" fmla="*/ 373273 h 605239"/>
                    <a:gd name="connsiteX14" fmla="*/ 373273 h 605239"/>
                    <a:gd name="connsiteY14" fmla="*/ 373273 h 605239"/>
                    <a:gd name="connsiteX15" fmla="*/ 373273 h 605239"/>
                    <a:gd name="connsiteY15" fmla="*/ 373273 h 605239"/>
                    <a:gd name="connsiteX16" fmla="*/ 373273 h 605239"/>
                    <a:gd name="connsiteY16" fmla="*/ 373273 h 605239"/>
                    <a:gd name="connsiteX17" fmla="*/ 373273 h 605239"/>
                    <a:gd name="connsiteY17" fmla="*/ 373273 h 605239"/>
                    <a:gd name="connsiteX18" fmla="*/ 373273 h 605239"/>
                    <a:gd name="connsiteY18" fmla="*/ 373273 h 605239"/>
                    <a:gd name="connsiteX19" fmla="*/ 373273 h 605239"/>
                    <a:gd name="connsiteY19" fmla="*/ 373273 h 605239"/>
                    <a:gd name="connsiteX20" fmla="*/ 373273 h 605239"/>
                    <a:gd name="connsiteY20" fmla="*/ 373273 h 605239"/>
                    <a:gd name="connsiteX21" fmla="*/ 373273 h 605239"/>
                    <a:gd name="connsiteY21" fmla="*/ 373273 h 605239"/>
                    <a:gd name="connsiteX22" fmla="*/ 373273 h 605239"/>
                    <a:gd name="connsiteY22" fmla="*/ 373273 h 605239"/>
                    <a:gd name="connsiteX23" fmla="*/ 373273 h 605239"/>
                    <a:gd name="connsiteY23" fmla="*/ 373273 h 605239"/>
                    <a:gd name="connsiteX24" fmla="*/ 373273 h 605239"/>
                    <a:gd name="connsiteY24" fmla="*/ 373273 h 605239"/>
                    <a:gd name="connsiteX25" fmla="*/ 373273 h 605239"/>
                    <a:gd name="connsiteY25" fmla="*/ 373273 h 605239"/>
                    <a:gd name="connsiteX26" fmla="*/ 373273 h 605239"/>
                    <a:gd name="connsiteY26" fmla="*/ 373273 h 605239"/>
                    <a:gd name="connsiteX27" fmla="*/ 373273 h 605239"/>
                    <a:gd name="connsiteY27" fmla="*/ 373273 h 605239"/>
                    <a:gd name="connsiteX28" fmla="*/ 373273 h 605239"/>
                    <a:gd name="connsiteY28" fmla="*/ 373273 h 605239"/>
                    <a:gd name="connsiteX29" fmla="*/ 373273 h 605239"/>
                    <a:gd name="connsiteY29" fmla="*/ 373273 h 605239"/>
                    <a:gd name="connsiteX30" fmla="*/ 373273 h 605239"/>
                    <a:gd name="connsiteY30" fmla="*/ 373273 h 605239"/>
                    <a:gd name="connsiteX31" fmla="*/ 373273 h 605239"/>
                    <a:gd name="connsiteY31" fmla="*/ 373273 h 605239"/>
                    <a:gd name="connsiteX32" fmla="*/ 373273 h 605239"/>
                    <a:gd name="connsiteY32" fmla="*/ 373273 h 605239"/>
                    <a:gd name="connsiteX33" fmla="*/ 373273 h 605239"/>
                    <a:gd name="connsiteY33" fmla="*/ 373273 h 605239"/>
                    <a:gd name="connsiteX34" fmla="*/ 373273 h 605239"/>
                    <a:gd name="connsiteY34" fmla="*/ 373273 h 605239"/>
                    <a:gd name="connsiteX35" fmla="*/ 373273 h 605239"/>
                    <a:gd name="connsiteY35" fmla="*/ 373273 h 605239"/>
                    <a:gd name="connsiteX36" fmla="*/ 373273 h 605239"/>
                    <a:gd name="connsiteY36" fmla="*/ 373273 h 605239"/>
                    <a:gd name="connsiteX37" fmla="*/ 373273 h 605239"/>
                    <a:gd name="connsiteY37" fmla="*/ 373273 h 605239"/>
                    <a:gd name="connsiteX38" fmla="*/ 373273 h 605239"/>
                    <a:gd name="connsiteY38" fmla="*/ 373273 h 605239"/>
                    <a:gd name="connsiteX39" fmla="*/ 373273 h 605239"/>
                    <a:gd name="connsiteY39" fmla="*/ 373273 h 605239"/>
                    <a:gd name="connsiteX40" fmla="*/ 373273 h 605239"/>
                    <a:gd name="connsiteY40" fmla="*/ 373273 h 605239"/>
                    <a:gd name="connsiteX41" fmla="*/ 373273 h 605239"/>
                    <a:gd name="connsiteY41" fmla="*/ 373273 h 605239"/>
                    <a:gd name="connsiteX42" fmla="*/ 373273 h 605239"/>
                    <a:gd name="connsiteY42" fmla="*/ 373273 h 605239"/>
                    <a:gd name="connsiteX43" fmla="*/ 373273 h 605239"/>
                    <a:gd name="connsiteY43" fmla="*/ 373273 h 605239"/>
                    <a:gd name="connsiteX44" fmla="*/ 373273 h 605239"/>
                    <a:gd name="connsiteY44" fmla="*/ 373273 h 605239"/>
                    <a:gd name="connsiteX45" fmla="*/ 373273 h 605239"/>
                    <a:gd name="connsiteY45" fmla="*/ 373273 h 605239"/>
                    <a:gd name="connsiteX46" fmla="*/ 373273 h 605239"/>
                    <a:gd name="connsiteY46" fmla="*/ 373273 h 605239"/>
                    <a:gd name="connsiteX47" fmla="*/ 373273 h 605239"/>
                    <a:gd name="connsiteY47" fmla="*/ 373273 h 605239"/>
                    <a:gd name="connsiteX48" fmla="*/ 373273 h 605239"/>
                    <a:gd name="connsiteY48" fmla="*/ 373273 h 605239"/>
                    <a:gd name="connsiteX49" fmla="*/ 373273 h 605239"/>
                    <a:gd name="connsiteY49" fmla="*/ 373273 h 605239"/>
                    <a:gd name="connsiteX50" fmla="*/ 373273 h 605239"/>
                    <a:gd name="connsiteY50" fmla="*/ 373273 h 605239"/>
                    <a:gd name="connsiteX51" fmla="*/ 373273 h 605239"/>
                    <a:gd name="connsiteY51" fmla="*/ 373273 h 605239"/>
                    <a:gd name="connsiteX52" fmla="*/ 373273 h 605239"/>
                    <a:gd name="connsiteY52" fmla="*/ 373273 h 605239"/>
                    <a:gd name="connsiteX53" fmla="*/ 373273 h 605239"/>
                    <a:gd name="connsiteY53" fmla="*/ 373273 h 605239"/>
                    <a:gd name="connsiteX54" fmla="*/ 373273 h 605239"/>
                    <a:gd name="connsiteY54" fmla="*/ 373273 h 605239"/>
                    <a:gd name="connsiteX55" fmla="*/ 373273 h 605239"/>
                    <a:gd name="connsiteY55" fmla="*/ 373273 h 605239"/>
                    <a:gd name="connsiteX56" fmla="*/ 373273 h 605239"/>
                    <a:gd name="connsiteY56" fmla="*/ 373273 h 605239"/>
                    <a:gd name="connsiteX57" fmla="*/ 373273 h 605239"/>
                    <a:gd name="connsiteY57" fmla="*/ 373273 h 605239"/>
                    <a:gd name="connsiteX58" fmla="*/ 373273 h 605239"/>
                    <a:gd name="connsiteY58" fmla="*/ 373273 h 605239"/>
                    <a:gd name="connsiteX59" fmla="*/ 373273 h 605239"/>
                    <a:gd name="connsiteY59" fmla="*/ 373273 h 605239"/>
                    <a:gd name="connsiteX60" fmla="*/ 373273 h 605239"/>
                    <a:gd name="connsiteY60" fmla="*/ 373273 h 605239"/>
                    <a:gd name="connsiteX61" fmla="*/ 373273 h 605239"/>
                    <a:gd name="connsiteY61" fmla="*/ 373273 h 605239"/>
                    <a:gd name="connsiteX62" fmla="*/ 373273 h 605239"/>
                    <a:gd name="connsiteY62" fmla="*/ 373273 h 605239"/>
                    <a:gd name="connsiteX63" fmla="*/ 373273 h 605239"/>
                    <a:gd name="connsiteY63" fmla="*/ 373273 h 605239"/>
                    <a:gd name="connsiteX64" fmla="*/ 373273 h 605239"/>
                    <a:gd name="connsiteY64" fmla="*/ 373273 h 605239"/>
                    <a:gd name="connsiteX65" fmla="*/ 373273 h 605239"/>
                    <a:gd name="connsiteY65" fmla="*/ 373273 h 605239"/>
                    <a:gd name="connsiteX66" fmla="*/ 373273 h 605239"/>
                    <a:gd name="connsiteY66" fmla="*/ 373273 h 605239"/>
                    <a:gd name="connsiteX67" fmla="*/ 373273 h 605239"/>
                    <a:gd name="connsiteY67" fmla="*/ 373273 h 605239"/>
                    <a:gd name="connsiteX68" fmla="*/ 373273 h 605239"/>
                    <a:gd name="connsiteY68" fmla="*/ 373273 h 605239"/>
                    <a:gd name="connsiteX69" fmla="*/ 373273 h 605239"/>
                    <a:gd name="connsiteY69" fmla="*/ 373273 h 605239"/>
                    <a:gd name="connsiteX70" fmla="*/ 373273 h 605239"/>
                    <a:gd name="connsiteY70" fmla="*/ 373273 h 605239"/>
                    <a:gd name="connsiteX71" fmla="*/ 373273 h 605239"/>
                    <a:gd name="connsiteY71" fmla="*/ 373273 h 605239"/>
                    <a:gd name="connsiteX72" fmla="*/ 373273 h 605239"/>
                    <a:gd name="connsiteY72" fmla="*/ 373273 h 605239"/>
                    <a:gd name="connsiteX73" fmla="*/ 373273 h 605239"/>
                    <a:gd name="connsiteY73" fmla="*/ 373273 h 605239"/>
                    <a:gd name="connsiteX74" fmla="*/ 373273 h 605239"/>
                    <a:gd name="connsiteY74" fmla="*/ 373273 h 605239"/>
                    <a:gd name="connsiteX75" fmla="*/ 373273 h 605239"/>
                    <a:gd name="connsiteY75" fmla="*/ 373273 h 605239"/>
                    <a:gd name="connsiteX76" fmla="*/ 373273 h 605239"/>
                    <a:gd name="connsiteY76" fmla="*/ 373273 h 605239"/>
                    <a:gd name="connsiteX77" fmla="*/ 373273 h 605239"/>
                    <a:gd name="connsiteY77" fmla="*/ 373273 h 605239"/>
                    <a:gd name="connsiteX78" fmla="*/ 373273 h 605239"/>
                    <a:gd name="connsiteY78" fmla="*/ 373273 h 605239"/>
                    <a:gd name="connsiteX79" fmla="*/ 373273 h 605239"/>
                    <a:gd name="connsiteY79" fmla="*/ 373273 h 605239"/>
                    <a:gd name="connsiteX80" fmla="*/ 373273 h 605239"/>
                    <a:gd name="connsiteY80" fmla="*/ 373273 h 605239"/>
                    <a:gd name="connsiteX81" fmla="*/ 373273 h 605239"/>
                    <a:gd name="connsiteY81" fmla="*/ 373273 h 605239"/>
                    <a:gd name="connsiteX82" fmla="*/ 373273 h 605239"/>
                    <a:gd name="connsiteY82" fmla="*/ 373273 h 605239"/>
                    <a:gd name="connsiteX83" fmla="*/ 373273 h 605239"/>
                    <a:gd name="connsiteY83" fmla="*/ 373273 h 605239"/>
                    <a:gd name="connsiteX84" fmla="*/ 373273 h 605239"/>
                    <a:gd name="connsiteY84" fmla="*/ 373273 h 605239"/>
                    <a:gd name="connsiteX85" fmla="*/ 373273 h 605239"/>
                    <a:gd name="connsiteY85" fmla="*/ 373273 h 605239"/>
                    <a:gd name="connsiteX86" fmla="*/ 373273 h 605239"/>
                    <a:gd name="connsiteY86" fmla="*/ 373273 h 605239"/>
                    <a:gd name="connsiteX87" fmla="*/ 373273 h 605239"/>
                    <a:gd name="connsiteY87" fmla="*/ 373273 h 605239"/>
                    <a:gd name="connsiteX88" fmla="*/ 373273 h 605239"/>
                    <a:gd name="connsiteY88" fmla="*/ 373273 h 605239"/>
                    <a:gd name="connsiteX89" fmla="*/ 373273 h 605239"/>
                    <a:gd name="connsiteY89" fmla="*/ 373273 h 605239"/>
                    <a:gd name="connsiteX90" fmla="*/ 373273 h 605239"/>
                    <a:gd name="connsiteY90" fmla="*/ 373273 h 605239"/>
                    <a:gd name="connsiteX91" fmla="*/ 373273 h 605239"/>
                    <a:gd name="connsiteY91" fmla="*/ 373273 h 605239"/>
                    <a:gd name="connsiteX92" fmla="*/ 373273 h 605239"/>
                    <a:gd name="connsiteY92" fmla="*/ 373273 h 605239"/>
                    <a:gd name="connsiteX93" fmla="*/ 373273 h 605239"/>
                    <a:gd name="connsiteY93" fmla="*/ 373273 h 605239"/>
                    <a:gd name="connsiteX94" fmla="*/ 373273 h 605239"/>
                    <a:gd name="connsiteY94" fmla="*/ 373273 h 605239"/>
                    <a:gd name="connsiteX95" fmla="*/ 373273 h 605239"/>
                    <a:gd name="connsiteY95" fmla="*/ 373273 h 605239"/>
                    <a:gd name="connsiteX96" fmla="*/ 373273 h 605239"/>
                    <a:gd name="connsiteY96" fmla="*/ 373273 h 605239"/>
                    <a:gd name="connsiteX97" fmla="*/ 373273 h 605239"/>
                    <a:gd name="connsiteY97" fmla="*/ 373273 h 605239"/>
                    <a:gd name="connsiteX98" fmla="*/ 373273 h 605239"/>
                    <a:gd name="connsiteY98" fmla="*/ 373273 h 605239"/>
                    <a:gd name="connsiteX99" fmla="*/ 373273 h 605239"/>
                    <a:gd name="connsiteY99" fmla="*/ 373273 h 605239"/>
                    <a:gd name="connsiteX100" fmla="*/ 373273 h 605239"/>
                    <a:gd name="connsiteY100" fmla="*/ 373273 h 605239"/>
                    <a:gd name="connsiteX101" fmla="*/ 373273 h 605239"/>
                    <a:gd name="connsiteY101" fmla="*/ 373273 h 605239"/>
                    <a:gd name="connsiteX102" fmla="*/ 373273 h 605239"/>
                    <a:gd name="connsiteY102" fmla="*/ 373273 h 605239"/>
                    <a:gd name="connsiteX103" fmla="*/ 373273 h 605239"/>
                    <a:gd name="connsiteY103" fmla="*/ 373273 h 605239"/>
                    <a:gd name="connsiteX104" fmla="*/ 373273 h 605239"/>
                    <a:gd name="connsiteY104" fmla="*/ 373273 h 605239"/>
                    <a:gd name="connsiteX105" fmla="*/ 373273 h 605239"/>
                    <a:gd name="connsiteY105" fmla="*/ 373273 h 605239"/>
                    <a:gd name="connsiteX106" fmla="*/ 373273 h 605239"/>
                    <a:gd name="connsiteY106" fmla="*/ 373273 h 605239"/>
                    <a:gd name="connsiteX107" fmla="*/ 373273 h 605239"/>
                    <a:gd name="connsiteY107" fmla="*/ 373273 h 605239"/>
                    <a:gd name="connsiteX108" fmla="*/ 373273 h 605239"/>
                    <a:gd name="connsiteY108" fmla="*/ 373273 h 605239"/>
                    <a:gd name="connsiteX109" fmla="*/ 373273 h 605239"/>
                    <a:gd name="connsiteY109" fmla="*/ 373273 h 605239"/>
                    <a:gd name="connsiteX110" fmla="*/ 373273 h 605239"/>
                    <a:gd name="connsiteY110" fmla="*/ 373273 h 605239"/>
                    <a:gd name="connsiteX111" fmla="*/ 373273 h 605239"/>
                    <a:gd name="connsiteY111" fmla="*/ 373273 h 605239"/>
                    <a:gd name="connsiteX112" fmla="*/ 373273 h 605239"/>
                    <a:gd name="connsiteY112" fmla="*/ 373273 h 605239"/>
                    <a:gd name="connsiteX113" fmla="*/ 373273 h 605239"/>
                    <a:gd name="connsiteY113" fmla="*/ 373273 h 605239"/>
                    <a:gd name="connsiteX114" fmla="*/ 373273 h 605239"/>
                    <a:gd name="connsiteY114" fmla="*/ 373273 h 605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</a:cxnLst>
                  <a:rect l="l" t="t" r="r" b="b"/>
                  <a:pathLst>
                    <a:path w="551291" h="464390">
                      <a:moveTo>
                        <a:pt x="153571" y="454275"/>
                      </a:moveTo>
                      <a:lnTo>
                        <a:pt x="548303" y="454275"/>
                      </a:lnTo>
                      <a:lnTo>
                        <a:pt x="545432" y="464390"/>
                      </a:lnTo>
                      <a:lnTo>
                        <a:pt x="157877" y="464390"/>
                      </a:lnTo>
                      <a:close/>
                      <a:moveTo>
                        <a:pt x="327304" y="428604"/>
                      </a:moveTo>
                      <a:lnTo>
                        <a:pt x="321561" y="447265"/>
                      </a:lnTo>
                      <a:lnTo>
                        <a:pt x="373250" y="447265"/>
                      </a:lnTo>
                      <a:lnTo>
                        <a:pt x="366071" y="428604"/>
                      </a:lnTo>
                      <a:close/>
                      <a:moveTo>
                        <a:pt x="193774" y="397025"/>
                      </a:moveTo>
                      <a:lnTo>
                        <a:pt x="180851" y="425734"/>
                      </a:lnTo>
                      <a:lnTo>
                        <a:pt x="522575" y="425734"/>
                      </a:lnTo>
                      <a:lnTo>
                        <a:pt x="512524" y="397025"/>
                      </a:lnTo>
                      <a:close/>
                      <a:moveTo>
                        <a:pt x="180851" y="391283"/>
                      </a:moveTo>
                      <a:lnTo>
                        <a:pt x="531190" y="391283"/>
                      </a:lnTo>
                      <a:lnTo>
                        <a:pt x="551291" y="447265"/>
                      </a:lnTo>
                      <a:lnTo>
                        <a:pt x="549855" y="450136"/>
                      </a:lnTo>
                      <a:lnTo>
                        <a:pt x="153571" y="450136"/>
                      </a:lnTo>
                      <a:close/>
                      <a:moveTo>
                        <a:pt x="199538" y="212061"/>
                      </a:moveTo>
                      <a:lnTo>
                        <a:pt x="199538" y="282376"/>
                      </a:lnTo>
                      <a:lnTo>
                        <a:pt x="199538" y="362736"/>
                      </a:lnTo>
                      <a:lnTo>
                        <a:pt x="403358" y="362736"/>
                      </a:lnTo>
                      <a:lnTo>
                        <a:pt x="508139" y="362736"/>
                      </a:lnTo>
                      <a:lnTo>
                        <a:pt x="508139" y="275201"/>
                      </a:lnTo>
                      <a:lnTo>
                        <a:pt x="508139" y="212061"/>
                      </a:lnTo>
                      <a:lnTo>
                        <a:pt x="289965" y="212061"/>
                      </a:lnTo>
                      <a:close/>
                      <a:moveTo>
                        <a:pt x="188055" y="197711"/>
                      </a:moveTo>
                      <a:lnTo>
                        <a:pt x="295706" y="197711"/>
                      </a:lnTo>
                      <a:lnTo>
                        <a:pt x="518186" y="197711"/>
                      </a:lnTo>
                      <a:lnTo>
                        <a:pt x="518186" y="278071"/>
                      </a:lnTo>
                      <a:lnTo>
                        <a:pt x="518186" y="375651"/>
                      </a:lnTo>
                      <a:lnTo>
                        <a:pt x="396181" y="375651"/>
                      </a:lnTo>
                      <a:lnTo>
                        <a:pt x="188055" y="375651"/>
                      </a:lnTo>
                      <a:lnTo>
                        <a:pt x="188055" y="280941"/>
                      </a:lnTo>
                      <a:close/>
                      <a:moveTo>
                        <a:pt x="120643" y="121858"/>
                      </a:moveTo>
                      <a:cubicBezTo>
                        <a:pt x="119208" y="121858"/>
                        <a:pt x="116338" y="123292"/>
                        <a:pt x="113467" y="123292"/>
                      </a:cubicBezTo>
                      <a:cubicBezTo>
                        <a:pt x="100552" y="126159"/>
                        <a:pt x="87637" y="129025"/>
                        <a:pt x="74721" y="131892"/>
                      </a:cubicBezTo>
                      <a:cubicBezTo>
                        <a:pt x="70416" y="150528"/>
                        <a:pt x="68981" y="170596"/>
                        <a:pt x="70416" y="189231"/>
                      </a:cubicBezTo>
                      <a:cubicBezTo>
                        <a:pt x="70416" y="207866"/>
                        <a:pt x="73286" y="226501"/>
                        <a:pt x="79026" y="245137"/>
                      </a:cubicBezTo>
                      <a:cubicBezTo>
                        <a:pt x="89072" y="248004"/>
                        <a:pt x="100552" y="249437"/>
                        <a:pt x="110597" y="252304"/>
                      </a:cubicBezTo>
                      <a:cubicBezTo>
                        <a:pt x="114902" y="252304"/>
                        <a:pt x="119208" y="253737"/>
                        <a:pt x="123513" y="253737"/>
                      </a:cubicBezTo>
                      <a:cubicBezTo>
                        <a:pt x="119208" y="232235"/>
                        <a:pt x="114902" y="210733"/>
                        <a:pt x="114902" y="187798"/>
                      </a:cubicBezTo>
                      <a:cubicBezTo>
                        <a:pt x="114902" y="166296"/>
                        <a:pt x="116338" y="143360"/>
                        <a:pt x="120643" y="121858"/>
                      </a:cubicBezTo>
                      <a:close/>
                      <a:moveTo>
                        <a:pt x="165129" y="30116"/>
                      </a:moveTo>
                      <a:cubicBezTo>
                        <a:pt x="159389" y="43017"/>
                        <a:pt x="155084" y="55918"/>
                        <a:pt x="152214" y="68820"/>
                      </a:cubicBezTo>
                      <a:cubicBezTo>
                        <a:pt x="149344" y="78854"/>
                        <a:pt x="146473" y="88888"/>
                        <a:pt x="143603" y="98923"/>
                      </a:cubicBezTo>
                      <a:cubicBezTo>
                        <a:pt x="160824" y="96056"/>
                        <a:pt x="176610" y="96056"/>
                        <a:pt x="193830" y="96056"/>
                      </a:cubicBezTo>
                      <a:cubicBezTo>
                        <a:pt x="202440" y="96056"/>
                        <a:pt x="209616" y="96056"/>
                        <a:pt x="218226" y="97489"/>
                      </a:cubicBezTo>
                      <a:cubicBezTo>
                        <a:pt x="215356" y="88888"/>
                        <a:pt x="213921" y="80287"/>
                        <a:pt x="211051" y="70253"/>
                      </a:cubicBezTo>
                      <a:cubicBezTo>
                        <a:pt x="206745" y="57352"/>
                        <a:pt x="202440" y="44451"/>
                        <a:pt x="196700" y="32983"/>
                      </a:cubicBezTo>
                      <a:cubicBezTo>
                        <a:pt x="202440" y="37283"/>
                        <a:pt x="206745" y="43017"/>
                        <a:pt x="209616" y="48751"/>
                      </a:cubicBezTo>
                      <a:cubicBezTo>
                        <a:pt x="213921" y="54485"/>
                        <a:pt x="218226" y="60219"/>
                        <a:pt x="221096" y="67386"/>
                      </a:cubicBezTo>
                      <a:cubicBezTo>
                        <a:pt x="226836" y="77421"/>
                        <a:pt x="231141" y="88888"/>
                        <a:pt x="234011" y="100356"/>
                      </a:cubicBezTo>
                      <a:cubicBezTo>
                        <a:pt x="248362" y="101790"/>
                        <a:pt x="262712" y="106090"/>
                        <a:pt x="277063" y="110390"/>
                      </a:cubicBezTo>
                      <a:cubicBezTo>
                        <a:pt x="284238" y="113257"/>
                        <a:pt x="292848" y="114691"/>
                        <a:pt x="300023" y="118991"/>
                      </a:cubicBezTo>
                      <a:cubicBezTo>
                        <a:pt x="292848" y="96056"/>
                        <a:pt x="282803" y="74554"/>
                        <a:pt x="269887" y="54485"/>
                      </a:cubicBezTo>
                      <a:cubicBezTo>
                        <a:pt x="288543" y="68820"/>
                        <a:pt x="305764" y="88888"/>
                        <a:pt x="315809" y="113257"/>
                      </a:cubicBezTo>
                      <a:cubicBezTo>
                        <a:pt x="317244" y="117558"/>
                        <a:pt x="320114" y="123292"/>
                        <a:pt x="321549" y="127592"/>
                      </a:cubicBezTo>
                      <a:lnTo>
                        <a:pt x="350496" y="144678"/>
                      </a:lnTo>
                      <a:lnTo>
                        <a:pt x="350712" y="145626"/>
                      </a:lnTo>
                      <a:lnTo>
                        <a:pt x="324419" y="139060"/>
                      </a:lnTo>
                      <a:cubicBezTo>
                        <a:pt x="328724" y="154828"/>
                        <a:pt x="330159" y="170596"/>
                        <a:pt x="330159" y="187798"/>
                      </a:cubicBezTo>
                      <a:lnTo>
                        <a:pt x="308634" y="187798"/>
                      </a:lnTo>
                      <a:cubicBezTo>
                        <a:pt x="308634" y="169163"/>
                        <a:pt x="307199" y="150528"/>
                        <a:pt x="304329" y="133326"/>
                      </a:cubicBezTo>
                      <a:cubicBezTo>
                        <a:pt x="292848" y="130459"/>
                        <a:pt x="282803" y="129025"/>
                        <a:pt x="272758" y="126159"/>
                      </a:cubicBezTo>
                      <a:cubicBezTo>
                        <a:pt x="262712" y="124725"/>
                        <a:pt x="251232" y="123292"/>
                        <a:pt x="241187" y="121858"/>
                      </a:cubicBezTo>
                      <a:cubicBezTo>
                        <a:pt x="245492" y="143360"/>
                        <a:pt x="248362" y="164862"/>
                        <a:pt x="248362" y="187798"/>
                      </a:cubicBezTo>
                      <a:lnTo>
                        <a:pt x="226836" y="187798"/>
                      </a:lnTo>
                      <a:cubicBezTo>
                        <a:pt x="226836" y="164862"/>
                        <a:pt x="225401" y="141927"/>
                        <a:pt x="221096" y="118991"/>
                      </a:cubicBezTo>
                      <a:cubicBezTo>
                        <a:pt x="212486" y="117558"/>
                        <a:pt x="202440" y="117558"/>
                        <a:pt x="193830" y="117558"/>
                      </a:cubicBezTo>
                      <a:cubicBezTo>
                        <a:pt x="175175" y="117558"/>
                        <a:pt x="157954" y="117558"/>
                        <a:pt x="140733" y="118991"/>
                      </a:cubicBezTo>
                      <a:cubicBezTo>
                        <a:pt x="136428" y="141927"/>
                        <a:pt x="136428" y="164862"/>
                        <a:pt x="136428" y="187798"/>
                      </a:cubicBezTo>
                      <a:cubicBezTo>
                        <a:pt x="136428" y="210733"/>
                        <a:pt x="139298" y="233669"/>
                        <a:pt x="143603" y="256604"/>
                      </a:cubicBezTo>
                      <a:cubicBezTo>
                        <a:pt x="153649" y="258038"/>
                        <a:pt x="163694" y="258038"/>
                        <a:pt x="175175" y="258038"/>
                      </a:cubicBezTo>
                      <a:lnTo>
                        <a:pt x="175175" y="279540"/>
                      </a:lnTo>
                      <a:cubicBezTo>
                        <a:pt x="165129" y="279540"/>
                        <a:pt x="156519" y="278106"/>
                        <a:pt x="147909" y="276673"/>
                      </a:cubicBezTo>
                      <a:cubicBezTo>
                        <a:pt x="152214" y="301042"/>
                        <a:pt x="159389" y="323977"/>
                        <a:pt x="165129" y="346913"/>
                      </a:cubicBezTo>
                      <a:cubicBezTo>
                        <a:pt x="150779" y="325411"/>
                        <a:pt x="137863" y="299608"/>
                        <a:pt x="129253" y="273806"/>
                      </a:cubicBezTo>
                      <a:cubicBezTo>
                        <a:pt x="122078" y="272373"/>
                        <a:pt x="114902" y="270939"/>
                        <a:pt x="106292" y="268072"/>
                      </a:cubicBezTo>
                      <a:cubicBezTo>
                        <a:pt x="99117" y="266639"/>
                        <a:pt x="90507" y="262338"/>
                        <a:pt x="83332" y="259471"/>
                      </a:cubicBezTo>
                      <a:cubicBezTo>
                        <a:pt x="89072" y="282407"/>
                        <a:pt x="97682" y="303909"/>
                        <a:pt x="109162" y="325411"/>
                      </a:cubicBezTo>
                      <a:cubicBezTo>
                        <a:pt x="103422" y="321111"/>
                        <a:pt x="100552" y="316810"/>
                        <a:pt x="96247" y="312510"/>
                      </a:cubicBezTo>
                      <a:cubicBezTo>
                        <a:pt x="91942" y="306776"/>
                        <a:pt x="87637" y="302475"/>
                        <a:pt x="84767" y="296742"/>
                      </a:cubicBezTo>
                      <a:cubicBezTo>
                        <a:pt x="77591" y="286707"/>
                        <a:pt x="71851" y="275239"/>
                        <a:pt x="66111" y="263772"/>
                      </a:cubicBezTo>
                      <a:cubicBezTo>
                        <a:pt x="64676" y="259471"/>
                        <a:pt x="61806" y="253737"/>
                        <a:pt x="60371" y="248004"/>
                      </a:cubicBezTo>
                      <a:cubicBezTo>
                        <a:pt x="56066" y="246570"/>
                        <a:pt x="53196" y="243703"/>
                        <a:pt x="48890" y="242270"/>
                      </a:cubicBezTo>
                      <a:cubicBezTo>
                        <a:pt x="43150" y="237969"/>
                        <a:pt x="37410" y="233669"/>
                        <a:pt x="33105" y="229368"/>
                      </a:cubicBezTo>
                      <a:cubicBezTo>
                        <a:pt x="40280" y="232235"/>
                        <a:pt x="48890" y="235102"/>
                        <a:pt x="57501" y="237969"/>
                      </a:cubicBezTo>
                      <a:cubicBezTo>
                        <a:pt x="51761" y="222201"/>
                        <a:pt x="48890" y="206433"/>
                        <a:pt x="48890" y="190665"/>
                      </a:cubicBezTo>
                      <a:cubicBezTo>
                        <a:pt x="47455" y="173463"/>
                        <a:pt x="48890" y="156261"/>
                        <a:pt x="53196" y="139060"/>
                      </a:cubicBezTo>
                      <a:cubicBezTo>
                        <a:pt x="47455" y="141927"/>
                        <a:pt x="41715" y="143360"/>
                        <a:pt x="35975" y="146227"/>
                      </a:cubicBezTo>
                      <a:cubicBezTo>
                        <a:pt x="40280" y="141927"/>
                        <a:pt x="46020" y="137626"/>
                        <a:pt x="51761" y="133326"/>
                      </a:cubicBezTo>
                      <a:cubicBezTo>
                        <a:pt x="53196" y="133326"/>
                        <a:pt x="54631" y="131892"/>
                        <a:pt x="56066" y="130459"/>
                      </a:cubicBezTo>
                      <a:cubicBezTo>
                        <a:pt x="57501" y="126159"/>
                        <a:pt x="60371" y="120425"/>
                        <a:pt x="61806" y="114691"/>
                      </a:cubicBezTo>
                      <a:cubicBezTo>
                        <a:pt x="73286" y="91755"/>
                        <a:pt x="89072" y="70253"/>
                        <a:pt x="109162" y="55918"/>
                      </a:cubicBezTo>
                      <a:cubicBezTo>
                        <a:pt x="96247" y="75987"/>
                        <a:pt x="84767" y="97489"/>
                        <a:pt x="79026" y="118991"/>
                      </a:cubicBezTo>
                      <a:cubicBezTo>
                        <a:pt x="89072" y="114691"/>
                        <a:pt x="99117" y="110390"/>
                        <a:pt x="109162" y="107523"/>
                      </a:cubicBezTo>
                      <a:cubicBezTo>
                        <a:pt x="114902" y="106090"/>
                        <a:pt x="120643" y="104656"/>
                        <a:pt x="126383" y="103223"/>
                      </a:cubicBezTo>
                      <a:cubicBezTo>
                        <a:pt x="130688" y="90322"/>
                        <a:pt x="134993" y="77421"/>
                        <a:pt x="142168" y="64519"/>
                      </a:cubicBezTo>
                      <a:cubicBezTo>
                        <a:pt x="145038" y="58785"/>
                        <a:pt x="147909" y="53052"/>
                        <a:pt x="152214" y="47318"/>
                      </a:cubicBezTo>
                      <a:cubicBezTo>
                        <a:pt x="156519" y="41584"/>
                        <a:pt x="160824" y="35850"/>
                        <a:pt x="165129" y="30116"/>
                      </a:cubicBezTo>
                      <a:close/>
                      <a:moveTo>
                        <a:pt x="190929" y="0"/>
                      </a:moveTo>
                      <a:cubicBezTo>
                        <a:pt x="294289" y="0"/>
                        <a:pt x="378987" y="84557"/>
                        <a:pt x="381858" y="187744"/>
                      </a:cubicBezTo>
                      <a:lnTo>
                        <a:pt x="360325" y="187744"/>
                      </a:lnTo>
                      <a:lnTo>
                        <a:pt x="350712" y="145626"/>
                      </a:lnTo>
                      <a:lnTo>
                        <a:pt x="353120" y="146227"/>
                      </a:lnTo>
                      <a:lnTo>
                        <a:pt x="350496" y="144678"/>
                      </a:lnTo>
                      <a:lnTo>
                        <a:pt x="345565" y="123073"/>
                      </a:lnTo>
                      <a:cubicBezTo>
                        <a:pt x="319052" y="63417"/>
                        <a:pt x="259836" y="21497"/>
                        <a:pt x="190929" y="21497"/>
                      </a:cubicBezTo>
                      <a:cubicBezTo>
                        <a:pt x="97618" y="21497"/>
                        <a:pt x="21533" y="97455"/>
                        <a:pt x="21533" y="190611"/>
                      </a:cubicBezTo>
                      <a:cubicBezTo>
                        <a:pt x="21533" y="278033"/>
                        <a:pt x="89004" y="351125"/>
                        <a:pt x="175138" y="358291"/>
                      </a:cubicBezTo>
                      <a:lnTo>
                        <a:pt x="175138" y="379788"/>
                      </a:lnTo>
                      <a:lnTo>
                        <a:pt x="173702" y="379788"/>
                      </a:lnTo>
                      <a:lnTo>
                        <a:pt x="172267" y="379788"/>
                      </a:lnTo>
                      <a:cubicBezTo>
                        <a:pt x="76084" y="371189"/>
                        <a:pt x="0" y="289499"/>
                        <a:pt x="0" y="190611"/>
                      </a:cubicBezTo>
                      <a:cubicBezTo>
                        <a:pt x="0" y="85990"/>
                        <a:pt x="86133" y="0"/>
                        <a:pt x="1909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ïṧḷîḍé">
                  <a:extLst>
                    <a:ext uri="{FF2B5EF4-FFF2-40B4-BE49-F238E27FC236}">
                      <a16:creationId xmlns:a16="http://schemas.microsoft.com/office/drawing/2014/main" id="{0BAA612B-9618-4013-B4A3-ABC6007FAF8B}"/>
                    </a:ext>
                  </a:extLst>
                </p:cNvPr>
                <p:cNvSpPr/>
                <p:nvPr/>
              </p:nvSpPr>
              <p:spPr bwMode="auto">
                <a:xfrm>
                  <a:off x="8128794" y="2189559"/>
                  <a:ext cx="42863" cy="42863"/>
                </a:xfrm>
                <a:custGeom>
                  <a:avLst/>
                  <a:gdLst>
                    <a:gd name="T0" fmla="*/ 50 w 108"/>
                    <a:gd name="T1" fmla="*/ 71 h 108"/>
                    <a:gd name="T2" fmla="*/ 44 w 108"/>
                    <a:gd name="T3" fmla="*/ 69 h 108"/>
                    <a:gd name="T4" fmla="*/ 39 w 108"/>
                    <a:gd name="T5" fmla="*/ 64 h 108"/>
                    <a:gd name="T6" fmla="*/ 36 w 108"/>
                    <a:gd name="T7" fmla="*/ 57 h 108"/>
                    <a:gd name="T8" fmla="*/ 36 w 108"/>
                    <a:gd name="T9" fmla="*/ 50 h 108"/>
                    <a:gd name="T10" fmla="*/ 39 w 108"/>
                    <a:gd name="T11" fmla="*/ 44 h 108"/>
                    <a:gd name="T12" fmla="*/ 44 w 108"/>
                    <a:gd name="T13" fmla="*/ 39 h 108"/>
                    <a:gd name="T14" fmla="*/ 50 w 108"/>
                    <a:gd name="T15" fmla="*/ 37 h 108"/>
                    <a:gd name="T16" fmla="*/ 58 w 108"/>
                    <a:gd name="T17" fmla="*/ 37 h 108"/>
                    <a:gd name="T18" fmla="*/ 64 w 108"/>
                    <a:gd name="T19" fmla="*/ 39 h 108"/>
                    <a:gd name="T20" fmla="*/ 69 w 108"/>
                    <a:gd name="T21" fmla="*/ 44 h 108"/>
                    <a:gd name="T22" fmla="*/ 72 w 108"/>
                    <a:gd name="T23" fmla="*/ 50 h 108"/>
                    <a:gd name="T24" fmla="*/ 72 w 108"/>
                    <a:gd name="T25" fmla="*/ 57 h 108"/>
                    <a:gd name="T26" fmla="*/ 69 w 108"/>
                    <a:gd name="T27" fmla="*/ 64 h 108"/>
                    <a:gd name="T28" fmla="*/ 64 w 108"/>
                    <a:gd name="T29" fmla="*/ 69 h 108"/>
                    <a:gd name="T30" fmla="*/ 58 w 108"/>
                    <a:gd name="T31" fmla="*/ 71 h 108"/>
                    <a:gd name="T32" fmla="*/ 54 w 108"/>
                    <a:gd name="T33" fmla="*/ 71 h 108"/>
                    <a:gd name="T34" fmla="*/ 48 w 108"/>
                    <a:gd name="T35" fmla="*/ 0 h 108"/>
                    <a:gd name="T36" fmla="*/ 38 w 108"/>
                    <a:gd name="T37" fmla="*/ 2 h 108"/>
                    <a:gd name="T38" fmla="*/ 24 w 108"/>
                    <a:gd name="T39" fmla="*/ 9 h 108"/>
                    <a:gd name="T40" fmla="*/ 9 w 108"/>
                    <a:gd name="T41" fmla="*/ 24 h 108"/>
                    <a:gd name="T42" fmla="*/ 3 w 108"/>
                    <a:gd name="T43" fmla="*/ 38 h 108"/>
                    <a:gd name="T44" fmla="*/ 0 w 108"/>
                    <a:gd name="T45" fmla="*/ 49 h 108"/>
                    <a:gd name="T46" fmla="*/ 0 w 108"/>
                    <a:gd name="T47" fmla="*/ 59 h 108"/>
                    <a:gd name="T48" fmla="*/ 3 w 108"/>
                    <a:gd name="T49" fmla="*/ 70 h 108"/>
                    <a:gd name="T50" fmla="*/ 9 w 108"/>
                    <a:gd name="T51" fmla="*/ 84 h 108"/>
                    <a:gd name="T52" fmla="*/ 24 w 108"/>
                    <a:gd name="T53" fmla="*/ 98 h 108"/>
                    <a:gd name="T54" fmla="*/ 38 w 108"/>
                    <a:gd name="T55" fmla="*/ 106 h 108"/>
                    <a:gd name="T56" fmla="*/ 48 w 108"/>
                    <a:gd name="T57" fmla="*/ 108 h 108"/>
                    <a:gd name="T58" fmla="*/ 60 w 108"/>
                    <a:gd name="T59" fmla="*/ 108 h 108"/>
                    <a:gd name="T60" fmla="*/ 70 w 108"/>
                    <a:gd name="T61" fmla="*/ 106 h 108"/>
                    <a:gd name="T62" fmla="*/ 84 w 108"/>
                    <a:gd name="T63" fmla="*/ 98 h 108"/>
                    <a:gd name="T64" fmla="*/ 99 w 108"/>
                    <a:gd name="T65" fmla="*/ 84 h 108"/>
                    <a:gd name="T66" fmla="*/ 105 w 108"/>
                    <a:gd name="T67" fmla="*/ 70 h 108"/>
                    <a:gd name="T68" fmla="*/ 107 w 108"/>
                    <a:gd name="T69" fmla="*/ 59 h 108"/>
                    <a:gd name="T70" fmla="*/ 107 w 108"/>
                    <a:gd name="T71" fmla="*/ 49 h 108"/>
                    <a:gd name="T72" fmla="*/ 105 w 108"/>
                    <a:gd name="T73" fmla="*/ 38 h 108"/>
                    <a:gd name="T74" fmla="*/ 99 w 108"/>
                    <a:gd name="T75" fmla="*/ 24 h 108"/>
                    <a:gd name="T76" fmla="*/ 84 w 108"/>
                    <a:gd name="T77" fmla="*/ 9 h 108"/>
                    <a:gd name="T78" fmla="*/ 70 w 108"/>
                    <a:gd name="T79" fmla="*/ 2 h 108"/>
                    <a:gd name="T80" fmla="*/ 60 w 108"/>
                    <a:gd name="T81" fmla="*/ 0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08" h="108">
                      <a:moveTo>
                        <a:pt x="54" y="71"/>
                      </a:moveTo>
                      <a:lnTo>
                        <a:pt x="50" y="71"/>
                      </a:lnTo>
                      <a:lnTo>
                        <a:pt x="47" y="70"/>
                      </a:lnTo>
                      <a:lnTo>
                        <a:pt x="44" y="69"/>
                      </a:lnTo>
                      <a:lnTo>
                        <a:pt x="42" y="67"/>
                      </a:lnTo>
                      <a:lnTo>
                        <a:pt x="39" y="64"/>
                      </a:lnTo>
                      <a:lnTo>
                        <a:pt x="37" y="60"/>
                      </a:lnTo>
                      <a:lnTo>
                        <a:pt x="36" y="57"/>
                      </a:lnTo>
                      <a:lnTo>
                        <a:pt x="36" y="54"/>
                      </a:lnTo>
                      <a:lnTo>
                        <a:pt x="36" y="50"/>
                      </a:lnTo>
                      <a:lnTo>
                        <a:pt x="37" y="46"/>
                      </a:lnTo>
                      <a:lnTo>
                        <a:pt x="39" y="44"/>
                      </a:lnTo>
                      <a:lnTo>
                        <a:pt x="42" y="41"/>
                      </a:lnTo>
                      <a:lnTo>
                        <a:pt x="44" y="39"/>
                      </a:lnTo>
                      <a:lnTo>
                        <a:pt x="47" y="37"/>
                      </a:lnTo>
                      <a:lnTo>
                        <a:pt x="50" y="37"/>
                      </a:lnTo>
                      <a:lnTo>
                        <a:pt x="54" y="36"/>
                      </a:lnTo>
                      <a:lnTo>
                        <a:pt x="58" y="37"/>
                      </a:lnTo>
                      <a:lnTo>
                        <a:pt x="61" y="37"/>
                      </a:lnTo>
                      <a:lnTo>
                        <a:pt x="64" y="39"/>
                      </a:lnTo>
                      <a:lnTo>
                        <a:pt x="66" y="41"/>
                      </a:lnTo>
                      <a:lnTo>
                        <a:pt x="69" y="44"/>
                      </a:lnTo>
                      <a:lnTo>
                        <a:pt x="71" y="46"/>
                      </a:lnTo>
                      <a:lnTo>
                        <a:pt x="72" y="50"/>
                      </a:lnTo>
                      <a:lnTo>
                        <a:pt x="72" y="54"/>
                      </a:lnTo>
                      <a:lnTo>
                        <a:pt x="72" y="57"/>
                      </a:lnTo>
                      <a:lnTo>
                        <a:pt x="71" y="60"/>
                      </a:lnTo>
                      <a:lnTo>
                        <a:pt x="69" y="64"/>
                      </a:lnTo>
                      <a:lnTo>
                        <a:pt x="66" y="67"/>
                      </a:lnTo>
                      <a:lnTo>
                        <a:pt x="64" y="69"/>
                      </a:lnTo>
                      <a:lnTo>
                        <a:pt x="61" y="70"/>
                      </a:lnTo>
                      <a:lnTo>
                        <a:pt x="58" y="71"/>
                      </a:lnTo>
                      <a:lnTo>
                        <a:pt x="54" y="71"/>
                      </a:lnTo>
                      <a:lnTo>
                        <a:pt x="54" y="71"/>
                      </a:lnTo>
                      <a:close/>
                      <a:moveTo>
                        <a:pt x="54" y="0"/>
                      </a:moveTo>
                      <a:lnTo>
                        <a:pt x="48" y="0"/>
                      </a:lnTo>
                      <a:lnTo>
                        <a:pt x="43" y="1"/>
                      </a:lnTo>
                      <a:lnTo>
                        <a:pt x="38" y="2"/>
                      </a:lnTo>
                      <a:lnTo>
                        <a:pt x="33" y="4"/>
                      </a:lnTo>
                      <a:lnTo>
                        <a:pt x="24" y="9"/>
                      </a:lnTo>
                      <a:lnTo>
                        <a:pt x="16" y="15"/>
                      </a:lnTo>
                      <a:lnTo>
                        <a:pt x="9" y="24"/>
                      </a:lnTo>
                      <a:lnTo>
                        <a:pt x="4" y="32"/>
                      </a:lnTo>
                      <a:lnTo>
                        <a:pt x="3" y="38"/>
                      </a:lnTo>
                      <a:lnTo>
                        <a:pt x="2" y="43"/>
                      </a:lnTo>
                      <a:lnTo>
                        <a:pt x="0" y="49"/>
                      </a:lnTo>
                      <a:lnTo>
                        <a:pt x="0" y="54"/>
                      </a:lnTo>
                      <a:lnTo>
                        <a:pt x="0" y="59"/>
                      </a:lnTo>
                      <a:lnTo>
                        <a:pt x="2" y="65"/>
                      </a:lnTo>
                      <a:lnTo>
                        <a:pt x="3" y="70"/>
                      </a:lnTo>
                      <a:lnTo>
                        <a:pt x="4" y="75"/>
                      </a:lnTo>
                      <a:lnTo>
                        <a:pt x="9" y="84"/>
                      </a:lnTo>
                      <a:lnTo>
                        <a:pt x="16" y="92"/>
                      </a:lnTo>
                      <a:lnTo>
                        <a:pt x="24" y="98"/>
                      </a:lnTo>
                      <a:lnTo>
                        <a:pt x="33" y="104"/>
                      </a:lnTo>
                      <a:lnTo>
                        <a:pt x="38" y="106"/>
                      </a:lnTo>
                      <a:lnTo>
                        <a:pt x="43" y="107"/>
                      </a:lnTo>
                      <a:lnTo>
                        <a:pt x="48" y="108"/>
                      </a:lnTo>
                      <a:lnTo>
                        <a:pt x="54" y="108"/>
                      </a:lnTo>
                      <a:lnTo>
                        <a:pt x="60" y="108"/>
                      </a:lnTo>
                      <a:lnTo>
                        <a:pt x="65" y="107"/>
                      </a:lnTo>
                      <a:lnTo>
                        <a:pt x="70" y="106"/>
                      </a:lnTo>
                      <a:lnTo>
                        <a:pt x="75" y="104"/>
                      </a:lnTo>
                      <a:lnTo>
                        <a:pt x="84" y="98"/>
                      </a:lnTo>
                      <a:lnTo>
                        <a:pt x="92" y="92"/>
                      </a:lnTo>
                      <a:lnTo>
                        <a:pt x="99" y="84"/>
                      </a:lnTo>
                      <a:lnTo>
                        <a:pt x="104" y="75"/>
                      </a:lnTo>
                      <a:lnTo>
                        <a:pt x="105" y="70"/>
                      </a:lnTo>
                      <a:lnTo>
                        <a:pt x="107" y="65"/>
                      </a:lnTo>
                      <a:lnTo>
                        <a:pt x="107" y="59"/>
                      </a:lnTo>
                      <a:lnTo>
                        <a:pt x="108" y="54"/>
                      </a:lnTo>
                      <a:lnTo>
                        <a:pt x="107" y="49"/>
                      </a:lnTo>
                      <a:lnTo>
                        <a:pt x="107" y="43"/>
                      </a:lnTo>
                      <a:lnTo>
                        <a:pt x="105" y="38"/>
                      </a:lnTo>
                      <a:lnTo>
                        <a:pt x="104" y="32"/>
                      </a:lnTo>
                      <a:lnTo>
                        <a:pt x="99" y="24"/>
                      </a:lnTo>
                      <a:lnTo>
                        <a:pt x="92" y="15"/>
                      </a:lnTo>
                      <a:lnTo>
                        <a:pt x="84" y="9"/>
                      </a:lnTo>
                      <a:lnTo>
                        <a:pt x="75" y="4"/>
                      </a:lnTo>
                      <a:lnTo>
                        <a:pt x="70" y="2"/>
                      </a:lnTo>
                      <a:lnTo>
                        <a:pt x="65" y="1"/>
                      </a:lnTo>
                      <a:lnTo>
                        <a:pt x="60" y="0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6" name="ísḷíḓè">
                <a:extLst>
                  <a:ext uri="{FF2B5EF4-FFF2-40B4-BE49-F238E27FC236}">
                    <a16:creationId xmlns:a16="http://schemas.microsoft.com/office/drawing/2014/main" id="{B942C641-FDBB-473D-A620-55AC2AA51155}"/>
                  </a:ext>
                </a:extLst>
              </p:cNvPr>
              <p:cNvGrpSpPr/>
              <p:nvPr/>
            </p:nvGrpSpPr>
            <p:grpSpPr>
              <a:xfrm>
                <a:off x="6429531" y="4959573"/>
                <a:ext cx="457200" cy="385130"/>
                <a:chOff x="4563268" y="2789950"/>
                <a:chExt cx="457200" cy="385130"/>
              </a:xfrm>
              <a:solidFill>
                <a:schemeClr val="bg1"/>
              </a:solidFill>
            </p:grpSpPr>
            <p:sp>
              <p:nvSpPr>
                <p:cNvPr id="27" name="ïṡľidè">
                  <a:extLst>
                    <a:ext uri="{FF2B5EF4-FFF2-40B4-BE49-F238E27FC236}">
                      <a16:creationId xmlns:a16="http://schemas.microsoft.com/office/drawing/2014/main" id="{F70F2F94-BF66-42C0-A290-C9AEA70E4CF3}"/>
                    </a:ext>
                  </a:extLst>
                </p:cNvPr>
                <p:cNvSpPr/>
                <p:nvPr/>
              </p:nvSpPr>
              <p:spPr bwMode="auto">
                <a:xfrm>
                  <a:off x="4563268" y="2789950"/>
                  <a:ext cx="457200" cy="385130"/>
                </a:xfrm>
                <a:custGeom>
                  <a:avLst/>
                  <a:gdLst>
                    <a:gd name="connsiteX0" fmla="*/ 373273 h 605239"/>
                    <a:gd name="connsiteY0" fmla="*/ 373273 h 605239"/>
                    <a:gd name="connsiteX1" fmla="*/ 373273 h 605239"/>
                    <a:gd name="connsiteY1" fmla="*/ 373273 h 605239"/>
                    <a:gd name="connsiteX2" fmla="*/ 373273 h 605239"/>
                    <a:gd name="connsiteY2" fmla="*/ 373273 h 605239"/>
                    <a:gd name="connsiteX3" fmla="*/ 373273 h 605239"/>
                    <a:gd name="connsiteY3" fmla="*/ 373273 h 605239"/>
                    <a:gd name="connsiteX4" fmla="*/ 373273 h 605239"/>
                    <a:gd name="connsiteY4" fmla="*/ 373273 h 605239"/>
                    <a:gd name="connsiteX5" fmla="*/ 373273 h 605239"/>
                    <a:gd name="connsiteY5" fmla="*/ 373273 h 605239"/>
                    <a:gd name="connsiteX6" fmla="*/ 373273 h 605239"/>
                    <a:gd name="connsiteY6" fmla="*/ 373273 h 605239"/>
                    <a:gd name="connsiteX7" fmla="*/ 373273 h 605239"/>
                    <a:gd name="connsiteY7" fmla="*/ 373273 h 605239"/>
                    <a:gd name="connsiteX8" fmla="*/ 373273 h 605239"/>
                    <a:gd name="connsiteY8" fmla="*/ 373273 h 605239"/>
                    <a:gd name="connsiteX9" fmla="*/ 373273 h 605239"/>
                    <a:gd name="connsiteY9" fmla="*/ 373273 h 605239"/>
                    <a:gd name="connsiteX10" fmla="*/ 373273 h 605239"/>
                    <a:gd name="connsiteY10" fmla="*/ 373273 h 605239"/>
                    <a:gd name="connsiteX11" fmla="*/ 373273 h 605239"/>
                    <a:gd name="connsiteY11" fmla="*/ 373273 h 605239"/>
                    <a:gd name="connsiteX12" fmla="*/ 373273 h 605239"/>
                    <a:gd name="connsiteY12" fmla="*/ 373273 h 605239"/>
                    <a:gd name="connsiteX13" fmla="*/ 373273 h 605239"/>
                    <a:gd name="connsiteY13" fmla="*/ 373273 h 605239"/>
                    <a:gd name="connsiteX14" fmla="*/ 373273 h 605239"/>
                    <a:gd name="connsiteY14" fmla="*/ 373273 h 605239"/>
                    <a:gd name="connsiteX15" fmla="*/ 373273 h 605239"/>
                    <a:gd name="connsiteY15" fmla="*/ 373273 h 605239"/>
                    <a:gd name="connsiteX16" fmla="*/ 373273 h 605239"/>
                    <a:gd name="connsiteY16" fmla="*/ 373273 h 605239"/>
                    <a:gd name="connsiteX17" fmla="*/ 373273 h 605239"/>
                    <a:gd name="connsiteY17" fmla="*/ 373273 h 605239"/>
                    <a:gd name="connsiteX18" fmla="*/ 373273 h 605239"/>
                    <a:gd name="connsiteY18" fmla="*/ 373273 h 605239"/>
                    <a:gd name="connsiteX19" fmla="*/ 373273 h 605239"/>
                    <a:gd name="connsiteY19" fmla="*/ 373273 h 605239"/>
                    <a:gd name="connsiteX20" fmla="*/ 373273 h 605239"/>
                    <a:gd name="connsiteY20" fmla="*/ 373273 h 605239"/>
                    <a:gd name="connsiteX21" fmla="*/ 373273 h 605239"/>
                    <a:gd name="connsiteY21" fmla="*/ 373273 h 605239"/>
                    <a:gd name="connsiteX22" fmla="*/ 373273 h 605239"/>
                    <a:gd name="connsiteY22" fmla="*/ 373273 h 605239"/>
                    <a:gd name="connsiteX23" fmla="*/ 373273 h 605239"/>
                    <a:gd name="connsiteY23" fmla="*/ 373273 h 605239"/>
                    <a:gd name="connsiteX24" fmla="*/ 373273 h 605239"/>
                    <a:gd name="connsiteY24" fmla="*/ 373273 h 605239"/>
                    <a:gd name="connsiteX25" fmla="*/ 373273 h 605239"/>
                    <a:gd name="connsiteY25" fmla="*/ 373273 h 605239"/>
                    <a:gd name="connsiteX26" fmla="*/ 373273 h 605239"/>
                    <a:gd name="connsiteY26" fmla="*/ 373273 h 605239"/>
                    <a:gd name="connsiteX27" fmla="*/ 373273 h 605239"/>
                    <a:gd name="connsiteY27" fmla="*/ 373273 h 605239"/>
                    <a:gd name="connsiteX28" fmla="*/ 373273 h 605239"/>
                    <a:gd name="connsiteY28" fmla="*/ 373273 h 605239"/>
                    <a:gd name="connsiteX29" fmla="*/ 373273 h 605239"/>
                    <a:gd name="connsiteY29" fmla="*/ 373273 h 605239"/>
                    <a:gd name="connsiteX30" fmla="*/ 373273 h 605239"/>
                    <a:gd name="connsiteY30" fmla="*/ 373273 h 605239"/>
                    <a:gd name="connsiteX31" fmla="*/ 373273 h 605239"/>
                    <a:gd name="connsiteY31" fmla="*/ 373273 h 605239"/>
                    <a:gd name="connsiteX32" fmla="*/ 373273 h 605239"/>
                    <a:gd name="connsiteY32" fmla="*/ 373273 h 605239"/>
                    <a:gd name="connsiteX33" fmla="*/ 373273 h 605239"/>
                    <a:gd name="connsiteY33" fmla="*/ 373273 h 605239"/>
                    <a:gd name="connsiteX34" fmla="*/ 373273 h 605239"/>
                    <a:gd name="connsiteY34" fmla="*/ 373273 h 605239"/>
                    <a:gd name="connsiteX35" fmla="*/ 373273 h 605239"/>
                    <a:gd name="connsiteY35" fmla="*/ 373273 h 605239"/>
                    <a:gd name="connsiteX36" fmla="*/ 373273 h 605239"/>
                    <a:gd name="connsiteY36" fmla="*/ 373273 h 605239"/>
                    <a:gd name="connsiteX37" fmla="*/ 373273 h 605239"/>
                    <a:gd name="connsiteY37" fmla="*/ 373273 h 605239"/>
                    <a:gd name="connsiteX38" fmla="*/ 373273 h 605239"/>
                    <a:gd name="connsiteY38" fmla="*/ 373273 h 605239"/>
                    <a:gd name="connsiteX39" fmla="*/ 373273 h 605239"/>
                    <a:gd name="connsiteY39" fmla="*/ 373273 h 605239"/>
                    <a:gd name="connsiteX40" fmla="*/ 373273 h 605239"/>
                    <a:gd name="connsiteY40" fmla="*/ 373273 h 605239"/>
                    <a:gd name="connsiteX41" fmla="*/ 373273 h 605239"/>
                    <a:gd name="connsiteY41" fmla="*/ 373273 h 605239"/>
                    <a:gd name="connsiteX42" fmla="*/ 373273 h 605239"/>
                    <a:gd name="connsiteY42" fmla="*/ 373273 h 605239"/>
                    <a:gd name="connsiteX43" fmla="*/ 373273 h 605239"/>
                    <a:gd name="connsiteY43" fmla="*/ 373273 h 605239"/>
                    <a:gd name="connsiteX44" fmla="*/ 373273 h 605239"/>
                    <a:gd name="connsiteY44" fmla="*/ 373273 h 605239"/>
                    <a:gd name="connsiteX45" fmla="*/ 373273 h 605239"/>
                    <a:gd name="connsiteY45" fmla="*/ 373273 h 605239"/>
                    <a:gd name="connsiteX46" fmla="*/ 373273 h 605239"/>
                    <a:gd name="connsiteY46" fmla="*/ 373273 h 605239"/>
                    <a:gd name="connsiteX47" fmla="*/ 373273 h 605239"/>
                    <a:gd name="connsiteY47" fmla="*/ 373273 h 605239"/>
                    <a:gd name="connsiteX48" fmla="*/ 373273 h 605239"/>
                    <a:gd name="connsiteY48" fmla="*/ 373273 h 605239"/>
                    <a:gd name="connsiteX49" fmla="*/ 373273 h 605239"/>
                    <a:gd name="connsiteY49" fmla="*/ 373273 h 605239"/>
                    <a:gd name="connsiteX50" fmla="*/ 373273 h 605239"/>
                    <a:gd name="connsiteY50" fmla="*/ 373273 h 605239"/>
                    <a:gd name="connsiteX51" fmla="*/ 373273 h 605239"/>
                    <a:gd name="connsiteY51" fmla="*/ 373273 h 605239"/>
                    <a:gd name="connsiteX52" fmla="*/ 373273 h 605239"/>
                    <a:gd name="connsiteY52" fmla="*/ 373273 h 605239"/>
                    <a:gd name="connsiteX53" fmla="*/ 373273 h 605239"/>
                    <a:gd name="connsiteY53" fmla="*/ 373273 h 605239"/>
                    <a:gd name="connsiteX54" fmla="*/ 373273 h 605239"/>
                    <a:gd name="connsiteY54" fmla="*/ 373273 h 605239"/>
                    <a:gd name="connsiteX55" fmla="*/ 373273 h 605239"/>
                    <a:gd name="connsiteY55" fmla="*/ 373273 h 605239"/>
                    <a:gd name="connsiteX56" fmla="*/ 373273 h 605239"/>
                    <a:gd name="connsiteY56" fmla="*/ 373273 h 605239"/>
                    <a:gd name="connsiteX57" fmla="*/ 373273 h 605239"/>
                    <a:gd name="connsiteY57" fmla="*/ 373273 h 605239"/>
                    <a:gd name="connsiteX58" fmla="*/ 373273 h 605239"/>
                    <a:gd name="connsiteY58" fmla="*/ 373273 h 605239"/>
                    <a:gd name="connsiteX59" fmla="*/ 373273 h 605239"/>
                    <a:gd name="connsiteY59" fmla="*/ 373273 h 605239"/>
                    <a:gd name="connsiteX60" fmla="*/ 373273 h 605239"/>
                    <a:gd name="connsiteY60" fmla="*/ 373273 h 605239"/>
                    <a:gd name="connsiteX61" fmla="*/ 373273 h 605239"/>
                    <a:gd name="connsiteY61" fmla="*/ 373273 h 605239"/>
                    <a:gd name="connsiteX62" fmla="*/ 373273 h 605239"/>
                    <a:gd name="connsiteY62" fmla="*/ 373273 h 605239"/>
                    <a:gd name="connsiteX63" fmla="*/ 373273 h 605239"/>
                    <a:gd name="connsiteY63" fmla="*/ 373273 h 605239"/>
                    <a:gd name="connsiteX64" fmla="*/ 373273 h 605239"/>
                    <a:gd name="connsiteY64" fmla="*/ 373273 h 605239"/>
                    <a:gd name="connsiteX65" fmla="*/ 373273 h 605239"/>
                    <a:gd name="connsiteY65" fmla="*/ 373273 h 605239"/>
                    <a:gd name="connsiteX66" fmla="*/ 373273 h 605239"/>
                    <a:gd name="connsiteY66" fmla="*/ 373273 h 605239"/>
                    <a:gd name="connsiteX67" fmla="*/ 373273 h 605239"/>
                    <a:gd name="connsiteY67" fmla="*/ 373273 h 605239"/>
                    <a:gd name="connsiteX68" fmla="*/ 373273 h 605239"/>
                    <a:gd name="connsiteY68" fmla="*/ 373273 h 605239"/>
                    <a:gd name="connsiteX69" fmla="*/ 373273 h 605239"/>
                    <a:gd name="connsiteY69" fmla="*/ 373273 h 605239"/>
                    <a:gd name="connsiteX70" fmla="*/ 373273 h 605239"/>
                    <a:gd name="connsiteY70" fmla="*/ 373273 h 605239"/>
                    <a:gd name="connsiteX71" fmla="*/ 373273 h 605239"/>
                    <a:gd name="connsiteY71" fmla="*/ 373273 h 605239"/>
                    <a:gd name="connsiteX72" fmla="*/ 373273 h 605239"/>
                    <a:gd name="connsiteY72" fmla="*/ 373273 h 605239"/>
                    <a:gd name="connsiteX73" fmla="*/ 373273 h 605239"/>
                    <a:gd name="connsiteY73" fmla="*/ 373273 h 605239"/>
                    <a:gd name="connsiteX74" fmla="*/ 373273 h 605239"/>
                    <a:gd name="connsiteY74" fmla="*/ 373273 h 605239"/>
                    <a:gd name="connsiteX75" fmla="*/ 373273 h 605239"/>
                    <a:gd name="connsiteY75" fmla="*/ 373273 h 605239"/>
                    <a:gd name="connsiteX76" fmla="*/ 373273 h 605239"/>
                    <a:gd name="connsiteY76" fmla="*/ 373273 h 605239"/>
                    <a:gd name="connsiteX77" fmla="*/ 373273 h 605239"/>
                    <a:gd name="connsiteY77" fmla="*/ 373273 h 605239"/>
                    <a:gd name="connsiteX78" fmla="*/ 373273 h 605239"/>
                    <a:gd name="connsiteY78" fmla="*/ 373273 h 605239"/>
                    <a:gd name="connsiteX79" fmla="*/ 373273 h 605239"/>
                    <a:gd name="connsiteY79" fmla="*/ 373273 h 605239"/>
                    <a:gd name="connsiteX80" fmla="*/ 373273 h 605239"/>
                    <a:gd name="connsiteY80" fmla="*/ 373273 h 605239"/>
                    <a:gd name="connsiteX81" fmla="*/ 373273 h 605239"/>
                    <a:gd name="connsiteY81" fmla="*/ 373273 h 605239"/>
                    <a:gd name="connsiteX82" fmla="*/ 373273 h 605239"/>
                    <a:gd name="connsiteY82" fmla="*/ 373273 h 605239"/>
                    <a:gd name="connsiteX83" fmla="*/ 373273 h 605239"/>
                    <a:gd name="connsiteY83" fmla="*/ 373273 h 605239"/>
                    <a:gd name="connsiteX84" fmla="*/ 373273 h 605239"/>
                    <a:gd name="connsiteY84" fmla="*/ 373273 h 605239"/>
                    <a:gd name="connsiteX85" fmla="*/ 373273 h 605239"/>
                    <a:gd name="connsiteY85" fmla="*/ 373273 h 605239"/>
                    <a:gd name="connsiteX86" fmla="*/ 373273 h 605239"/>
                    <a:gd name="connsiteY86" fmla="*/ 373273 h 605239"/>
                    <a:gd name="connsiteX87" fmla="*/ 373273 h 605239"/>
                    <a:gd name="connsiteY87" fmla="*/ 373273 h 605239"/>
                    <a:gd name="connsiteX88" fmla="*/ 373273 h 605239"/>
                    <a:gd name="connsiteY88" fmla="*/ 373273 h 605239"/>
                    <a:gd name="connsiteX89" fmla="*/ 373273 h 605239"/>
                    <a:gd name="connsiteY89" fmla="*/ 373273 h 605239"/>
                    <a:gd name="connsiteX90" fmla="*/ 373273 h 605239"/>
                    <a:gd name="connsiteY90" fmla="*/ 373273 h 605239"/>
                    <a:gd name="connsiteX91" fmla="*/ 373273 h 605239"/>
                    <a:gd name="connsiteY91" fmla="*/ 373273 h 605239"/>
                    <a:gd name="connsiteX92" fmla="*/ 373273 h 605239"/>
                    <a:gd name="connsiteY92" fmla="*/ 373273 h 605239"/>
                    <a:gd name="connsiteX93" fmla="*/ 373273 h 605239"/>
                    <a:gd name="connsiteY93" fmla="*/ 373273 h 605239"/>
                    <a:gd name="connsiteX94" fmla="*/ 373273 h 605239"/>
                    <a:gd name="connsiteY94" fmla="*/ 373273 h 605239"/>
                    <a:gd name="connsiteX95" fmla="*/ 373273 h 605239"/>
                    <a:gd name="connsiteY95" fmla="*/ 373273 h 605239"/>
                    <a:gd name="connsiteX96" fmla="*/ 373273 h 605239"/>
                    <a:gd name="connsiteY96" fmla="*/ 373273 h 605239"/>
                    <a:gd name="connsiteX97" fmla="*/ 373273 h 605239"/>
                    <a:gd name="connsiteY97" fmla="*/ 373273 h 605239"/>
                    <a:gd name="connsiteX98" fmla="*/ 373273 h 605239"/>
                    <a:gd name="connsiteY98" fmla="*/ 373273 h 605239"/>
                    <a:gd name="connsiteX99" fmla="*/ 373273 h 605239"/>
                    <a:gd name="connsiteY99" fmla="*/ 373273 h 605239"/>
                    <a:gd name="connsiteX100" fmla="*/ 373273 h 605239"/>
                    <a:gd name="connsiteY100" fmla="*/ 373273 h 605239"/>
                    <a:gd name="connsiteX101" fmla="*/ 373273 h 605239"/>
                    <a:gd name="connsiteY101" fmla="*/ 373273 h 605239"/>
                    <a:gd name="connsiteX102" fmla="*/ 373273 h 605239"/>
                    <a:gd name="connsiteY102" fmla="*/ 373273 h 605239"/>
                    <a:gd name="connsiteX103" fmla="*/ 373273 h 605239"/>
                    <a:gd name="connsiteY103" fmla="*/ 373273 h 605239"/>
                    <a:gd name="connsiteX104" fmla="*/ 373273 h 605239"/>
                    <a:gd name="connsiteY104" fmla="*/ 373273 h 605239"/>
                    <a:gd name="connsiteX105" fmla="*/ 373273 h 605239"/>
                    <a:gd name="connsiteY105" fmla="*/ 373273 h 605239"/>
                    <a:gd name="connsiteX106" fmla="*/ 373273 h 605239"/>
                    <a:gd name="connsiteY106" fmla="*/ 373273 h 605239"/>
                    <a:gd name="connsiteX107" fmla="*/ 373273 h 605239"/>
                    <a:gd name="connsiteY107" fmla="*/ 373273 h 605239"/>
                    <a:gd name="connsiteX108" fmla="*/ 373273 h 605239"/>
                    <a:gd name="connsiteY108" fmla="*/ 373273 h 605239"/>
                    <a:gd name="connsiteX109" fmla="*/ 373273 h 605239"/>
                    <a:gd name="connsiteY109" fmla="*/ 373273 h 605239"/>
                    <a:gd name="connsiteX110" fmla="*/ 373273 h 605239"/>
                    <a:gd name="connsiteY110" fmla="*/ 373273 h 605239"/>
                    <a:gd name="connsiteX111" fmla="*/ 373273 h 605239"/>
                    <a:gd name="connsiteY111" fmla="*/ 373273 h 605239"/>
                    <a:gd name="connsiteX112" fmla="*/ 373273 h 605239"/>
                    <a:gd name="connsiteY112" fmla="*/ 373273 h 605239"/>
                    <a:gd name="connsiteX113" fmla="*/ 373273 h 605239"/>
                    <a:gd name="connsiteY113" fmla="*/ 373273 h 605239"/>
                    <a:gd name="connsiteX114" fmla="*/ 373273 h 605239"/>
                    <a:gd name="connsiteY114" fmla="*/ 373273 h 6052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</a:cxnLst>
                  <a:rect l="l" t="t" r="r" b="b"/>
                  <a:pathLst>
                    <a:path w="551291" h="464390">
                      <a:moveTo>
                        <a:pt x="153571" y="454275"/>
                      </a:moveTo>
                      <a:lnTo>
                        <a:pt x="548303" y="454275"/>
                      </a:lnTo>
                      <a:lnTo>
                        <a:pt x="545432" y="464390"/>
                      </a:lnTo>
                      <a:lnTo>
                        <a:pt x="157877" y="464390"/>
                      </a:lnTo>
                      <a:close/>
                      <a:moveTo>
                        <a:pt x="327304" y="428604"/>
                      </a:moveTo>
                      <a:lnTo>
                        <a:pt x="321561" y="447265"/>
                      </a:lnTo>
                      <a:lnTo>
                        <a:pt x="373250" y="447265"/>
                      </a:lnTo>
                      <a:lnTo>
                        <a:pt x="366071" y="428604"/>
                      </a:lnTo>
                      <a:close/>
                      <a:moveTo>
                        <a:pt x="193774" y="397025"/>
                      </a:moveTo>
                      <a:lnTo>
                        <a:pt x="180851" y="425734"/>
                      </a:lnTo>
                      <a:lnTo>
                        <a:pt x="522575" y="425734"/>
                      </a:lnTo>
                      <a:lnTo>
                        <a:pt x="512524" y="397025"/>
                      </a:lnTo>
                      <a:close/>
                      <a:moveTo>
                        <a:pt x="180851" y="391283"/>
                      </a:moveTo>
                      <a:lnTo>
                        <a:pt x="531190" y="391283"/>
                      </a:lnTo>
                      <a:lnTo>
                        <a:pt x="551291" y="447265"/>
                      </a:lnTo>
                      <a:lnTo>
                        <a:pt x="549855" y="450136"/>
                      </a:lnTo>
                      <a:lnTo>
                        <a:pt x="153571" y="450136"/>
                      </a:lnTo>
                      <a:close/>
                      <a:moveTo>
                        <a:pt x="199538" y="212061"/>
                      </a:moveTo>
                      <a:lnTo>
                        <a:pt x="199538" y="282376"/>
                      </a:lnTo>
                      <a:lnTo>
                        <a:pt x="199538" y="362736"/>
                      </a:lnTo>
                      <a:lnTo>
                        <a:pt x="403358" y="362736"/>
                      </a:lnTo>
                      <a:lnTo>
                        <a:pt x="508139" y="362736"/>
                      </a:lnTo>
                      <a:lnTo>
                        <a:pt x="508139" y="275201"/>
                      </a:lnTo>
                      <a:lnTo>
                        <a:pt x="508139" y="212061"/>
                      </a:lnTo>
                      <a:lnTo>
                        <a:pt x="289965" y="212061"/>
                      </a:lnTo>
                      <a:close/>
                      <a:moveTo>
                        <a:pt x="188055" y="197711"/>
                      </a:moveTo>
                      <a:lnTo>
                        <a:pt x="295706" y="197711"/>
                      </a:lnTo>
                      <a:lnTo>
                        <a:pt x="518186" y="197711"/>
                      </a:lnTo>
                      <a:lnTo>
                        <a:pt x="518186" y="278071"/>
                      </a:lnTo>
                      <a:lnTo>
                        <a:pt x="518186" y="375651"/>
                      </a:lnTo>
                      <a:lnTo>
                        <a:pt x="396181" y="375651"/>
                      </a:lnTo>
                      <a:lnTo>
                        <a:pt x="188055" y="375651"/>
                      </a:lnTo>
                      <a:lnTo>
                        <a:pt x="188055" y="280941"/>
                      </a:lnTo>
                      <a:close/>
                      <a:moveTo>
                        <a:pt x="120643" y="121858"/>
                      </a:moveTo>
                      <a:cubicBezTo>
                        <a:pt x="119208" y="121858"/>
                        <a:pt x="116338" y="123292"/>
                        <a:pt x="113467" y="123292"/>
                      </a:cubicBezTo>
                      <a:cubicBezTo>
                        <a:pt x="100552" y="126159"/>
                        <a:pt x="87637" y="129025"/>
                        <a:pt x="74721" y="131892"/>
                      </a:cubicBezTo>
                      <a:cubicBezTo>
                        <a:pt x="70416" y="150528"/>
                        <a:pt x="68981" y="170596"/>
                        <a:pt x="70416" y="189231"/>
                      </a:cubicBezTo>
                      <a:cubicBezTo>
                        <a:pt x="70416" y="207866"/>
                        <a:pt x="73286" y="226501"/>
                        <a:pt x="79026" y="245137"/>
                      </a:cubicBezTo>
                      <a:cubicBezTo>
                        <a:pt x="89072" y="248004"/>
                        <a:pt x="100552" y="249437"/>
                        <a:pt x="110597" y="252304"/>
                      </a:cubicBezTo>
                      <a:cubicBezTo>
                        <a:pt x="114902" y="252304"/>
                        <a:pt x="119208" y="253737"/>
                        <a:pt x="123513" y="253737"/>
                      </a:cubicBezTo>
                      <a:cubicBezTo>
                        <a:pt x="119208" y="232235"/>
                        <a:pt x="114902" y="210733"/>
                        <a:pt x="114902" y="187798"/>
                      </a:cubicBezTo>
                      <a:cubicBezTo>
                        <a:pt x="114902" y="166296"/>
                        <a:pt x="116338" y="143360"/>
                        <a:pt x="120643" y="121858"/>
                      </a:cubicBezTo>
                      <a:close/>
                      <a:moveTo>
                        <a:pt x="165129" y="30116"/>
                      </a:moveTo>
                      <a:cubicBezTo>
                        <a:pt x="159389" y="43017"/>
                        <a:pt x="155084" y="55918"/>
                        <a:pt x="152214" y="68820"/>
                      </a:cubicBezTo>
                      <a:cubicBezTo>
                        <a:pt x="149344" y="78854"/>
                        <a:pt x="146473" y="88888"/>
                        <a:pt x="143603" y="98923"/>
                      </a:cubicBezTo>
                      <a:cubicBezTo>
                        <a:pt x="160824" y="96056"/>
                        <a:pt x="176610" y="96056"/>
                        <a:pt x="193830" y="96056"/>
                      </a:cubicBezTo>
                      <a:cubicBezTo>
                        <a:pt x="202440" y="96056"/>
                        <a:pt x="209616" y="96056"/>
                        <a:pt x="218226" y="97489"/>
                      </a:cubicBezTo>
                      <a:cubicBezTo>
                        <a:pt x="215356" y="88888"/>
                        <a:pt x="213921" y="80287"/>
                        <a:pt x="211051" y="70253"/>
                      </a:cubicBezTo>
                      <a:cubicBezTo>
                        <a:pt x="206745" y="57352"/>
                        <a:pt x="202440" y="44451"/>
                        <a:pt x="196700" y="32983"/>
                      </a:cubicBezTo>
                      <a:cubicBezTo>
                        <a:pt x="202440" y="37283"/>
                        <a:pt x="206745" y="43017"/>
                        <a:pt x="209616" y="48751"/>
                      </a:cubicBezTo>
                      <a:cubicBezTo>
                        <a:pt x="213921" y="54485"/>
                        <a:pt x="218226" y="60219"/>
                        <a:pt x="221096" y="67386"/>
                      </a:cubicBezTo>
                      <a:cubicBezTo>
                        <a:pt x="226836" y="77421"/>
                        <a:pt x="231141" y="88888"/>
                        <a:pt x="234011" y="100356"/>
                      </a:cubicBezTo>
                      <a:cubicBezTo>
                        <a:pt x="248362" y="101790"/>
                        <a:pt x="262712" y="106090"/>
                        <a:pt x="277063" y="110390"/>
                      </a:cubicBezTo>
                      <a:cubicBezTo>
                        <a:pt x="284238" y="113257"/>
                        <a:pt x="292848" y="114691"/>
                        <a:pt x="300023" y="118991"/>
                      </a:cubicBezTo>
                      <a:cubicBezTo>
                        <a:pt x="292848" y="96056"/>
                        <a:pt x="282803" y="74554"/>
                        <a:pt x="269887" y="54485"/>
                      </a:cubicBezTo>
                      <a:cubicBezTo>
                        <a:pt x="288543" y="68820"/>
                        <a:pt x="305764" y="88888"/>
                        <a:pt x="315809" y="113257"/>
                      </a:cubicBezTo>
                      <a:cubicBezTo>
                        <a:pt x="317244" y="117558"/>
                        <a:pt x="320114" y="123292"/>
                        <a:pt x="321549" y="127592"/>
                      </a:cubicBezTo>
                      <a:lnTo>
                        <a:pt x="350496" y="144678"/>
                      </a:lnTo>
                      <a:lnTo>
                        <a:pt x="350712" y="145626"/>
                      </a:lnTo>
                      <a:lnTo>
                        <a:pt x="324419" y="139060"/>
                      </a:lnTo>
                      <a:cubicBezTo>
                        <a:pt x="328724" y="154828"/>
                        <a:pt x="330159" y="170596"/>
                        <a:pt x="330159" y="187798"/>
                      </a:cubicBezTo>
                      <a:lnTo>
                        <a:pt x="308634" y="187798"/>
                      </a:lnTo>
                      <a:cubicBezTo>
                        <a:pt x="308634" y="169163"/>
                        <a:pt x="307199" y="150528"/>
                        <a:pt x="304329" y="133326"/>
                      </a:cubicBezTo>
                      <a:cubicBezTo>
                        <a:pt x="292848" y="130459"/>
                        <a:pt x="282803" y="129025"/>
                        <a:pt x="272758" y="126159"/>
                      </a:cubicBezTo>
                      <a:cubicBezTo>
                        <a:pt x="262712" y="124725"/>
                        <a:pt x="251232" y="123292"/>
                        <a:pt x="241187" y="121858"/>
                      </a:cubicBezTo>
                      <a:cubicBezTo>
                        <a:pt x="245492" y="143360"/>
                        <a:pt x="248362" y="164862"/>
                        <a:pt x="248362" y="187798"/>
                      </a:cubicBezTo>
                      <a:lnTo>
                        <a:pt x="226836" y="187798"/>
                      </a:lnTo>
                      <a:cubicBezTo>
                        <a:pt x="226836" y="164862"/>
                        <a:pt x="225401" y="141927"/>
                        <a:pt x="221096" y="118991"/>
                      </a:cubicBezTo>
                      <a:cubicBezTo>
                        <a:pt x="212486" y="117558"/>
                        <a:pt x="202440" y="117558"/>
                        <a:pt x="193830" y="117558"/>
                      </a:cubicBezTo>
                      <a:cubicBezTo>
                        <a:pt x="175175" y="117558"/>
                        <a:pt x="157954" y="117558"/>
                        <a:pt x="140733" y="118991"/>
                      </a:cubicBezTo>
                      <a:cubicBezTo>
                        <a:pt x="136428" y="141927"/>
                        <a:pt x="136428" y="164862"/>
                        <a:pt x="136428" y="187798"/>
                      </a:cubicBezTo>
                      <a:cubicBezTo>
                        <a:pt x="136428" y="210733"/>
                        <a:pt x="139298" y="233669"/>
                        <a:pt x="143603" y="256604"/>
                      </a:cubicBezTo>
                      <a:cubicBezTo>
                        <a:pt x="153649" y="258038"/>
                        <a:pt x="163694" y="258038"/>
                        <a:pt x="175175" y="258038"/>
                      </a:cubicBezTo>
                      <a:lnTo>
                        <a:pt x="175175" y="279540"/>
                      </a:lnTo>
                      <a:cubicBezTo>
                        <a:pt x="165129" y="279540"/>
                        <a:pt x="156519" y="278106"/>
                        <a:pt x="147909" y="276673"/>
                      </a:cubicBezTo>
                      <a:cubicBezTo>
                        <a:pt x="152214" y="301042"/>
                        <a:pt x="159389" y="323977"/>
                        <a:pt x="165129" y="346913"/>
                      </a:cubicBezTo>
                      <a:cubicBezTo>
                        <a:pt x="150779" y="325411"/>
                        <a:pt x="137863" y="299608"/>
                        <a:pt x="129253" y="273806"/>
                      </a:cubicBezTo>
                      <a:cubicBezTo>
                        <a:pt x="122078" y="272373"/>
                        <a:pt x="114902" y="270939"/>
                        <a:pt x="106292" y="268072"/>
                      </a:cubicBezTo>
                      <a:cubicBezTo>
                        <a:pt x="99117" y="266639"/>
                        <a:pt x="90507" y="262338"/>
                        <a:pt x="83332" y="259471"/>
                      </a:cubicBezTo>
                      <a:cubicBezTo>
                        <a:pt x="89072" y="282407"/>
                        <a:pt x="97682" y="303909"/>
                        <a:pt x="109162" y="325411"/>
                      </a:cubicBezTo>
                      <a:cubicBezTo>
                        <a:pt x="103422" y="321111"/>
                        <a:pt x="100552" y="316810"/>
                        <a:pt x="96247" y="312510"/>
                      </a:cubicBezTo>
                      <a:cubicBezTo>
                        <a:pt x="91942" y="306776"/>
                        <a:pt x="87637" y="302475"/>
                        <a:pt x="84767" y="296742"/>
                      </a:cubicBezTo>
                      <a:cubicBezTo>
                        <a:pt x="77591" y="286707"/>
                        <a:pt x="71851" y="275239"/>
                        <a:pt x="66111" y="263772"/>
                      </a:cubicBezTo>
                      <a:cubicBezTo>
                        <a:pt x="64676" y="259471"/>
                        <a:pt x="61806" y="253737"/>
                        <a:pt x="60371" y="248004"/>
                      </a:cubicBezTo>
                      <a:cubicBezTo>
                        <a:pt x="56066" y="246570"/>
                        <a:pt x="53196" y="243703"/>
                        <a:pt x="48890" y="242270"/>
                      </a:cubicBezTo>
                      <a:cubicBezTo>
                        <a:pt x="43150" y="237969"/>
                        <a:pt x="37410" y="233669"/>
                        <a:pt x="33105" y="229368"/>
                      </a:cubicBezTo>
                      <a:cubicBezTo>
                        <a:pt x="40280" y="232235"/>
                        <a:pt x="48890" y="235102"/>
                        <a:pt x="57501" y="237969"/>
                      </a:cubicBezTo>
                      <a:cubicBezTo>
                        <a:pt x="51761" y="222201"/>
                        <a:pt x="48890" y="206433"/>
                        <a:pt x="48890" y="190665"/>
                      </a:cubicBezTo>
                      <a:cubicBezTo>
                        <a:pt x="47455" y="173463"/>
                        <a:pt x="48890" y="156261"/>
                        <a:pt x="53196" y="139060"/>
                      </a:cubicBezTo>
                      <a:cubicBezTo>
                        <a:pt x="47455" y="141927"/>
                        <a:pt x="41715" y="143360"/>
                        <a:pt x="35975" y="146227"/>
                      </a:cubicBezTo>
                      <a:cubicBezTo>
                        <a:pt x="40280" y="141927"/>
                        <a:pt x="46020" y="137626"/>
                        <a:pt x="51761" y="133326"/>
                      </a:cubicBezTo>
                      <a:cubicBezTo>
                        <a:pt x="53196" y="133326"/>
                        <a:pt x="54631" y="131892"/>
                        <a:pt x="56066" y="130459"/>
                      </a:cubicBezTo>
                      <a:cubicBezTo>
                        <a:pt x="57501" y="126159"/>
                        <a:pt x="60371" y="120425"/>
                        <a:pt x="61806" y="114691"/>
                      </a:cubicBezTo>
                      <a:cubicBezTo>
                        <a:pt x="73286" y="91755"/>
                        <a:pt x="89072" y="70253"/>
                        <a:pt x="109162" y="55918"/>
                      </a:cubicBezTo>
                      <a:cubicBezTo>
                        <a:pt x="96247" y="75987"/>
                        <a:pt x="84767" y="97489"/>
                        <a:pt x="79026" y="118991"/>
                      </a:cubicBezTo>
                      <a:cubicBezTo>
                        <a:pt x="89072" y="114691"/>
                        <a:pt x="99117" y="110390"/>
                        <a:pt x="109162" y="107523"/>
                      </a:cubicBezTo>
                      <a:cubicBezTo>
                        <a:pt x="114902" y="106090"/>
                        <a:pt x="120643" y="104656"/>
                        <a:pt x="126383" y="103223"/>
                      </a:cubicBezTo>
                      <a:cubicBezTo>
                        <a:pt x="130688" y="90322"/>
                        <a:pt x="134993" y="77421"/>
                        <a:pt x="142168" y="64519"/>
                      </a:cubicBezTo>
                      <a:cubicBezTo>
                        <a:pt x="145038" y="58785"/>
                        <a:pt x="147909" y="53052"/>
                        <a:pt x="152214" y="47318"/>
                      </a:cubicBezTo>
                      <a:cubicBezTo>
                        <a:pt x="156519" y="41584"/>
                        <a:pt x="160824" y="35850"/>
                        <a:pt x="165129" y="30116"/>
                      </a:cubicBezTo>
                      <a:close/>
                      <a:moveTo>
                        <a:pt x="190929" y="0"/>
                      </a:moveTo>
                      <a:cubicBezTo>
                        <a:pt x="294289" y="0"/>
                        <a:pt x="378987" y="84557"/>
                        <a:pt x="381858" y="187744"/>
                      </a:cubicBezTo>
                      <a:lnTo>
                        <a:pt x="360325" y="187744"/>
                      </a:lnTo>
                      <a:lnTo>
                        <a:pt x="350712" y="145626"/>
                      </a:lnTo>
                      <a:lnTo>
                        <a:pt x="353120" y="146227"/>
                      </a:lnTo>
                      <a:lnTo>
                        <a:pt x="350496" y="144678"/>
                      </a:lnTo>
                      <a:lnTo>
                        <a:pt x="345565" y="123073"/>
                      </a:lnTo>
                      <a:cubicBezTo>
                        <a:pt x="319052" y="63417"/>
                        <a:pt x="259836" y="21497"/>
                        <a:pt x="190929" y="21497"/>
                      </a:cubicBezTo>
                      <a:cubicBezTo>
                        <a:pt x="97618" y="21497"/>
                        <a:pt x="21533" y="97455"/>
                        <a:pt x="21533" y="190611"/>
                      </a:cubicBezTo>
                      <a:cubicBezTo>
                        <a:pt x="21533" y="278033"/>
                        <a:pt x="89004" y="351125"/>
                        <a:pt x="175138" y="358291"/>
                      </a:cubicBezTo>
                      <a:lnTo>
                        <a:pt x="175138" y="379788"/>
                      </a:lnTo>
                      <a:lnTo>
                        <a:pt x="173702" y="379788"/>
                      </a:lnTo>
                      <a:lnTo>
                        <a:pt x="172267" y="379788"/>
                      </a:lnTo>
                      <a:cubicBezTo>
                        <a:pt x="76084" y="371189"/>
                        <a:pt x="0" y="289499"/>
                        <a:pt x="0" y="190611"/>
                      </a:cubicBezTo>
                      <a:cubicBezTo>
                        <a:pt x="0" y="85990"/>
                        <a:pt x="86133" y="0"/>
                        <a:pt x="19092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îṣlíḋê">
                  <a:extLst>
                    <a:ext uri="{FF2B5EF4-FFF2-40B4-BE49-F238E27FC236}">
                      <a16:creationId xmlns:a16="http://schemas.microsoft.com/office/drawing/2014/main" id="{7CC09924-5441-4F48-A197-B9101FE87C72}"/>
                    </a:ext>
                  </a:extLst>
                </p:cNvPr>
                <p:cNvSpPr/>
                <p:nvPr/>
              </p:nvSpPr>
              <p:spPr bwMode="auto">
                <a:xfrm>
                  <a:off x="4691856" y="2882503"/>
                  <a:ext cx="200025" cy="200025"/>
                </a:xfrm>
                <a:custGeom>
                  <a:avLst/>
                  <a:gdLst>
                    <a:gd name="T0" fmla="*/ 218 w 504"/>
                    <a:gd name="T1" fmla="*/ 469 h 504"/>
                    <a:gd name="T2" fmla="*/ 147 w 504"/>
                    <a:gd name="T3" fmla="*/ 446 h 504"/>
                    <a:gd name="T4" fmla="*/ 82 w 504"/>
                    <a:gd name="T5" fmla="*/ 392 h 504"/>
                    <a:gd name="T6" fmla="*/ 41 w 504"/>
                    <a:gd name="T7" fmla="*/ 317 h 504"/>
                    <a:gd name="T8" fmla="*/ 32 w 504"/>
                    <a:gd name="T9" fmla="*/ 263 h 504"/>
                    <a:gd name="T10" fmla="*/ 34 w 504"/>
                    <a:gd name="T11" fmla="*/ 219 h 504"/>
                    <a:gd name="T12" fmla="*/ 58 w 504"/>
                    <a:gd name="T13" fmla="*/ 147 h 504"/>
                    <a:gd name="T14" fmla="*/ 112 w 504"/>
                    <a:gd name="T15" fmla="*/ 82 h 504"/>
                    <a:gd name="T16" fmla="*/ 187 w 504"/>
                    <a:gd name="T17" fmla="*/ 42 h 504"/>
                    <a:gd name="T18" fmla="*/ 241 w 504"/>
                    <a:gd name="T19" fmla="*/ 32 h 504"/>
                    <a:gd name="T20" fmla="*/ 286 w 504"/>
                    <a:gd name="T21" fmla="*/ 34 h 504"/>
                    <a:gd name="T22" fmla="*/ 357 w 504"/>
                    <a:gd name="T23" fmla="*/ 58 h 504"/>
                    <a:gd name="T24" fmla="*/ 422 w 504"/>
                    <a:gd name="T25" fmla="*/ 112 h 504"/>
                    <a:gd name="T26" fmla="*/ 462 w 504"/>
                    <a:gd name="T27" fmla="*/ 186 h 504"/>
                    <a:gd name="T28" fmla="*/ 472 w 504"/>
                    <a:gd name="T29" fmla="*/ 240 h 504"/>
                    <a:gd name="T30" fmla="*/ 470 w 504"/>
                    <a:gd name="T31" fmla="*/ 286 h 504"/>
                    <a:gd name="T32" fmla="*/ 446 w 504"/>
                    <a:gd name="T33" fmla="*/ 357 h 504"/>
                    <a:gd name="T34" fmla="*/ 392 w 504"/>
                    <a:gd name="T35" fmla="*/ 422 h 504"/>
                    <a:gd name="T36" fmla="*/ 317 w 504"/>
                    <a:gd name="T37" fmla="*/ 463 h 504"/>
                    <a:gd name="T38" fmla="*/ 263 w 504"/>
                    <a:gd name="T39" fmla="*/ 473 h 504"/>
                    <a:gd name="T40" fmla="*/ 239 w 504"/>
                    <a:gd name="T41" fmla="*/ 1 h 504"/>
                    <a:gd name="T42" fmla="*/ 189 w 504"/>
                    <a:gd name="T43" fmla="*/ 8 h 504"/>
                    <a:gd name="T44" fmla="*/ 142 w 504"/>
                    <a:gd name="T45" fmla="*/ 24 h 504"/>
                    <a:gd name="T46" fmla="*/ 101 w 504"/>
                    <a:gd name="T47" fmla="*/ 50 h 504"/>
                    <a:gd name="T48" fmla="*/ 66 w 504"/>
                    <a:gd name="T49" fmla="*/ 83 h 504"/>
                    <a:gd name="T50" fmla="*/ 37 w 504"/>
                    <a:gd name="T51" fmla="*/ 122 h 504"/>
                    <a:gd name="T52" fmla="*/ 15 w 504"/>
                    <a:gd name="T53" fmla="*/ 165 h 504"/>
                    <a:gd name="T54" fmla="*/ 3 w 504"/>
                    <a:gd name="T55" fmla="*/ 213 h 504"/>
                    <a:gd name="T56" fmla="*/ 0 w 504"/>
                    <a:gd name="T57" fmla="*/ 265 h 504"/>
                    <a:gd name="T58" fmla="*/ 7 w 504"/>
                    <a:gd name="T59" fmla="*/ 315 h 504"/>
                    <a:gd name="T60" fmla="*/ 25 w 504"/>
                    <a:gd name="T61" fmla="*/ 361 h 504"/>
                    <a:gd name="T62" fmla="*/ 50 w 504"/>
                    <a:gd name="T63" fmla="*/ 402 h 504"/>
                    <a:gd name="T64" fmla="*/ 83 w 504"/>
                    <a:gd name="T65" fmla="*/ 438 h 504"/>
                    <a:gd name="T66" fmla="*/ 121 w 504"/>
                    <a:gd name="T67" fmla="*/ 467 h 504"/>
                    <a:gd name="T68" fmla="*/ 165 w 504"/>
                    <a:gd name="T69" fmla="*/ 489 h 504"/>
                    <a:gd name="T70" fmla="*/ 214 w 504"/>
                    <a:gd name="T71" fmla="*/ 501 h 504"/>
                    <a:gd name="T72" fmla="*/ 265 w 504"/>
                    <a:gd name="T73" fmla="*/ 504 h 504"/>
                    <a:gd name="T74" fmla="*/ 315 w 504"/>
                    <a:gd name="T75" fmla="*/ 496 h 504"/>
                    <a:gd name="T76" fmla="*/ 362 w 504"/>
                    <a:gd name="T77" fmla="*/ 479 h 504"/>
                    <a:gd name="T78" fmla="*/ 403 w 504"/>
                    <a:gd name="T79" fmla="*/ 454 h 504"/>
                    <a:gd name="T80" fmla="*/ 438 w 504"/>
                    <a:gd name="T81" fmla="*/ 421 h 504"/>
                    <a:gd name="T82" fmla="*/ 468 w 504"/>
                    <a:gd name="T83" fmla="*/ 383 h 504"/>
                    <a:gd name="T84" fmla="*/ 489 w 504"/>
                    <a:gd name="T85" fmla="*/ 339 h 504"/>
                    <a:gd name="T86" fmla="*/ 501 w 504"/>
                    <a:gd name="T87" fmla="*/ 290 h 504"/>
                    <a:gd name="T88" fmla="*/ 503 w 504"/>
                    <a:gd name="T89" fmla="*/ 239 h 504"/>
                    <a:gd name="T90" fmla="*/ 496 w 504"/>
                    <a:gd name="T91" fmla="*/ 189 h 504"/>
                    <a:gd name="T92" fmla="*/ 479 w 504"/>
                    <a:gd name="T93" fmla="*/ 142 h 504"/>
                    <a:gd name="T94" fmla="*/ 454 w 504"/>
                    <a:gd name="T95" fmla="*/ 101 h 504"/>
                    <a:gd name="T96" fmla="*/ 421 w 504"/>
                    <a:gd name="T97" fmla="*/ 66 h 504"/>
                    <a:gd name="T98" fmla="*/ 382 w 504"/>
                    <a:gd name="T99" fmla="*/ 36 h 504"/>
                    <a:gd name="T100" fmla="*/ 339 w 504"/>
                    <a:gd name="T101" fmla="*/ 15 h 504"/>
                    <a:gd name="T102" fmla="*/ 290 w 504"/>
                    <a:gd name="T103" fmla="*/ 3 h 5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504" h="504">
                      <a:moveTo>
                        <a:pt x="252" y="473"/>
                      </a:moveTo>
                      <a:lnTo>
                        <a:pt x="241" y="473"/>
                      </a:lnTo>
                      <a:lnTo>
                        <a:pt x="230" y="472"/>
                      </a:lnTo>
                      <a:lnTo>
                        <a:pt x="218" y="469"/>
                      </a:lnTo>
                      <a:lnTo>
                        <a:pt x="207" y="468"/>
                      </a:lnTo>
                      <a:lnTo>
                        <a:pt x="187" y="463"/>
                      </a:lnTo>
                      <a:lnTo>
                        <a:pt x="166" y="455"/>
                      </a:lnTo>
                      <a:lnTo>
                        <a:pt x="147" y="446"/>
                      </a:lnTo>
                      <a:lnTo>
                        <a:pt x="128" y="435"/>
                      </a:lnTo>
                      <a:lnTo>
                        <a:pt x="112" y="422"/>
                      </a:lnTo>
                      <a:lnTo>
                        <a:pt x="96" y="408"/>
                      </a:lnTo>
                      <a:lnTo>
                        <a:pt x="82" y="392"/>
                      </a:lnTo>
                      <a:lnTo>
                        <a:pt x="69" y="375"/>
                      </a:lnTo>
                      <a:lnTo>
                        <a:pt x="58" y="357"/>
                      </a:lnTo>
                      <a:lnTo>
                        <a:pt x="49" y="338"/>
                      </a:lnTo>
                      <a:lnTo>
                        <a:pt x="41" y="317"/>
                      </a:lnTo>
                      <a:lnTo>
                        <a:pt x="36" y="297"/>
                      </a:lnTo>
                      <a:lnTo>
                        <a:pt x="34" y="286"/>
                      </a:lnTo>
                      <a:lnTo>
                        <a:pt x="32" y="274"/>
                      </a:lnTo>
                      <a:lnTo>
                        <a:pt x="32" y="263"/>
                      </a:lnTo>
                      <a:lnTo>
                        <a:pt x="31" y="252"/>
                      </a:lnTo>
                      <a:lnTo>
                        <a:pt x="32" y="240"/>
                      </a:lnTo>
                      <a:lnTo>
                        <a:pt x="32" y="230"/>
                      </a:lnTo>
                      <a:lnTo>
                        <a:pt x="34" y="219"/>
                      </a:lnTo>
                      <a:lnTo>
                        <a:pt x="36" y="207"/>
                      </a:lnTo>
                      <a:lnTo>
                        <a:pt x="41" y="186"/>
                      </a:lnTo>
                      <a:lnTo>
                        <a:pt x="49" y="166"/>
                      </a:lnTo>
                      <a:lnTo>
                        <a:pt x="58" y="147"/>
                      </a:lnTo>
                      <a:lnTo>
                        <a:pt x="69" y="128"/>
                      </a:lnTo>
                      <a:lnTo>
                        <a:pt x="82" y="112"/>
                      </a:lnTo>
                      <a:lnTo>
                        <a:pt x="96" y="96"/>
                      </a:lnTo>
                      <a:lnTo>
                        <a:pt x="112" y="82"/>
                      </a:lnTo>
                      <a:lnTo>
                        <a:pt x="128" y="69"/>
                      </a:lnTo>
                      <a:lnTo>
                        <a:pt x="147" y="58"/>
                      </a:lnTo>
                      <a:lnTo>
                        <a:pt x="166" y="49"/>
                      </a:lnTo>
                      <a:lnTo>
                        <a:pt x="187" y="42"/>
                      </a:lnTo>
                      <a:lnTo>
                        <a:pt x="207" y="36"/>
                      </a:lnTo>
                      <a:lnTo>
                        <a:pt x="218" y="34"/>
                      </a:lnTo>
                      <a:lnTo>
                        <a:pt x="230" y="33"/>
                      </a:lnTo>
                      <a:lnTo>
                        <a:pt x="241" y="32"/>
                      </a:lnTo>
                      <a:lnTo>
                        <a:pt x="252" y="31"/>
                      </a:lnTo>
                      <a:lnTo>
                        <a:pt x="263" y="32"/>
                      </a:lnTo>
                      <a:lnTo>
                        <a:pt x="274" y="33"/>
                      </a:lnTo>
                      <a:lnTo>
                        <a:pt x="286" y="34"/>
                      </a:lnTo>
                      <a:lnTo>
                        <a:pt x="297" y="36"/>
                      </a:lnTo>
                      <a:lnTo>
                        <a:pt x="317" y="42"/>
                      </a:lnTo>
                      <a:lnTo>
                        <a:pt x="338" y="49"/>
                      </a:lnTo>
                      <a:lnTo>
                        <a:pt x="357" y="58"/>
                      </a:lnTo>
                      <a:lnTo>
                        <a:pt x="376" y="69"/>
                      </a:lnTo>
                      <a:lnTo>
                        <a:pt x="392" y="82"/>
                      </a:lnTo>
                      <a:lnTo>
                        <a:pt x="408" y="96"/>
                      </a:lnTo>
                      <a:lnTo>
                        <a:pt x="422" y="112"/>
                      </a:lnTo>
                      <a:lnTo>
                        <a:pt x="435" y="128"/>
                      </a:lnTo>
                      <a:lnTo>
                        <a:pt x="446" y="147"/>
                      </a:lnTo>
                      <a:lnTo>
                        <a:pt x="456" y="166"/>
                      </a:lnTo>
                      <a:lnTo>
                        <a:pt x="462" y="186"/>
                      </a:lnTo>
                      <a:lnTo>
                        <a:pt x="468" y="207"/>
                      </a:lnTo>
                      <a:lnTo>
                        <a:pt x="470" y="219"/>
                      </a:lnTo>
                      <a:lnTo>
                        <a:pt x="472" y="230"/>
                      </a:lnTo>
                      <a:lnTo>
                        <a:pt x="472" y="240"/>
                      </a:lnTo>
                      <a:lnTo>
                        <a:pt x="473" y="252"/>
                      </a:lnTo>
                      <a:lnTo>
                        <a:pt x="472" y="263"/>
                      </a:lnTo>
                      <a:lnTo>
                        <a:pt x="472" y="274"/>
                      </a:lnTo>
                      <a:lnTo>
                        <a:pt x="470" y="286"/>
                      </a:lnTo>
                      <a:lnTo>
                        <a:pt x="468" y="297"/>
                      </a:lnTo>
                      <a:lnTo>
                        <a:pt x="462" y="317"/>
                      </a:lnTo>
                      <a:lnTo>
                        <a:pt x="456" y="338"/>
                      </a:lnTo>
                      <a:lnTo>
                        <a:pt x="446" y="357"/>
                      </a:lnTo>
                      <a:lnTo>
                        <a:pt x="435" y="375"/>
                      </a:lnTo>
                      <a:lnTo>
                        <a:pt x="422" y="392"/>
                      </a:lnTo>
                      <a:lnTo>
                        <a:pt x="408" y="408"/>
                      </a:lnTo>
                      <a:lnTo>
                        <a:pt x="392" y="422"/>
                      </a:lnTo>
                      <a:lnTo>
                        <a:pt x="376" y="435"/>
                      </a:lnTo>
                      <a:lnTo>
                        <a:pt x="357" y="446"/>
                      </a:lnTo>
                      <a:lnTo>
                        <a:pt x="338" y="455"/>
                      </a:lnTo>
                      <a:lnTo>
                        <a:pt x="317" y="463"/>
                      </a:lnTo>
                      <a:lnTo>
                        <a:pt x="297" y="468"/>
                      </a:lnTo>
                      <a:lnTo>
                        <a:pt x="286" y="469"/>
                      </a:lnTo>
                      <a:lnTo>
                        <a:pt x="274" y="472"/>
                      </a:lnTo>
                      <a:lnTo>
                        <a:pt x="263" y="473"/>
                      </a:lnTo>
                      <a:lnTo>
                        <a:pt x="252" y="473"/>
                      </a:lnTo>
                      <a:lnTo>
                        <a:pt x="252" y="473"/>
                      </a:lnTo>
                      <a:close/>
                      <a:moveTo>
                        <a:pt x="252" y="0"/>
                      </a:moveTo>
                      <a:lnTo>
                        <a:pt x="239" y="1"/>
                      </a:lnTo>
                      <a:lnTo>
                        <a:pt x="227" y="1"/>
                      </a:lnTo>
                      <a:lnTo>
                        <a:pt x="214" y="3"/>
                      </a:lnTo>
                      <a:lnTo>
                        <a:pt x="201" y="5"/>
                      </a:lnTo>
                      <a:lnTo>
                        <a:pt x="189" y="8"/>
                      </a:lnTo>
                      <a:lnTo>
                        <a:pt x="177" y="12"/>
                      </a:lnTo>
                      <a:lnTo>
                        <a:pt x="165" y="15"/>
                      </a:lnTo>
                      <a:lnTo>
                        <a:pt x="154" y="20"/>
                      </a:lnTo>
                      <a:lnTo>
                        <a:pt x="142" y="24"/>
                      </a:lnTo>
                      <a:lnTo>
                        <a:pt x="132" y="30"/>
                      </a:lnTo>
                      <a:lnTo>
                        <a:pt x="121" y="36"/>
                      </a:lnTo>
                      <a:lnTo>
                        <a:pt x="111" y="43"/>
                      </a:lnTo>
                      <a:lnTo>
                        <a:pt x="101" y="50"/>
                      </a:lnTo>
                      <a:lnTo>
                        <a:pt x="92" y="58"/>
                      </a:lnTo>
                      <a:lnTo>
                        <a:pt x="83" y="66"/>
                      </a:lnTo>
                      <a:lnTo>
                        <a:pt x="73" y="74"/>
                      </a:lnTo>
                      <a:lnTo>
                        <a:pt x="66" y="83"/>
                      </a:lnTo>
                      <a:lnTo>
                        <a:pt x="57" y="91"/>
                      </a:lnTo>
                      <a:lnTo>
                        <a:pt x="50" y="101"/>
                      </a:lnTo>
                      <a:lnTo>
                        <a:pt x="43" y="111"/>
                      </a:lnTo>
                      <a:lnTo>
                        <a:pt x="37" y="122"/>
                      </a:lnTo>
                      <a:lnTo>
                        <a:pt x="30" y="131"/>
                      </a:lnTo>
                      <a:lnTo>
                        <a:pt x="25" y="142"/>
                      </a:lnTo>
                      <a:lnTo>
                        <a:pt x="19" y="154"/>
                      </a:lnTo>
                      <a:lnTo>
                        <a:pt x="15" y="165"/>
                      </a:lnTo>
                      <a:lnTo>
                        <a:pt x="12" y="177"/>
                      </a:lnTo>
                      <a:lnTo>
                        <a:pt x="7" y="189"/>
                      </a:lnTo>
                      <a:lnTo>
                        <a:pt x="5" y="202"/>
                      </a:lnTo>
                      <a:lnTo>
                        <a:pt x="3" y="213"/>
                      </a:lnTo>
                      <a:lnTo>
                        <a:pt x="1" y="226"/>
                      </a:lnTo>
                      <a:lnTo>
                        <a:pt x="0" y="239"/>
                      </a:lnTo>
                      <a:lnTo>
                        <a:pt x="0" y="252"/>
                      </a:lnTo>
                      <a:lnTo>
                        <a:pt x="0" y="265"/>
                      </a:lnTo>
                      <a:lnTo>
                        <a:pt x="1" y="277"/>
                      </a:lnTo>
                      <a:lnTo>
                        <a:pt x="3" y="290"/>
                      </a:lnTo>
                      <a:lnTo>
                        <a:pt x="5" y="303"/>
                      </a:lnTo>
                      <a:lnTo>
                        <a:pt x="7" y="315"/>
                      </a:lnTo>
                      <a:lnTo>
                        <a:pt x="12" y="327"/>
                      </a:lnTo>
                      <a:lnTo>
                        <a:pt x="15" y="339"/>
                      </a:lnTo>
                      <a:lnTo>
                        <a:pt x="19" y="350"/>
                      </a:lnTo>
                      <a:lnTo>
                        <a:pt x="25" y="361"/>
                      </a:lnTo>
                      <a:lnTo>
                        <a:pt x="30" y="372"/>
                      </a:lnTo>
                      <a:lnTo>
                        <a:pt x="37" y="383"/>
                      </a:lnTo>
                      <a:lnTo>
                        <a:pt x="43" y="393"/>
                      </a:lnTo>
                      <a:lnTo>
                        <a:pt x="50" y="402"/>
                      </a:lnTo>
                      <a:lnTo>
                        <a:pt x="57" y="412"/>
                      </a:lnTo>
                      <a:lnTo>
                        <a:pt x="66" y="421"/>
                      </a:lnTo>
                      <a:lnTo>
                        <a:pt x="73" y="431"/>
                      </a:lnTo>
                      <a:lnTo>
                        <a:pt x="83" y="438"/>
                      </a:lnTo>
                      <a:lnTo>
                        <a:pt x="92" y="447"/>
                      </a:lnTo>
                      <a:lnTo>
                        <a:pt x="101" y="454"/>
                      </a:lnTo>
                      <a:lnTo>
                        <a:pt x="111" y="461"/>
                      </a:lnTo>
                      <a:lnTo>
                        <a:pt x="121" y="467"/>
                      </a:lnTo>
                      <a:lnTo>
                        <a:pt x="132" y="474"/>
                      </a:lnTo>
                      <a:lnTo>
                        <a:pt x="142" y="479"/>
                      </a:lnTo>
                      <a:lnTo>
                        <a:pt x="154" y="485"/>
                      </a:lnTo>
                      <a:lnTo>
                        <a:pt x="165" y="489"/>
                      </a:lnTo>
                      <a:lnTo>
                        <a:pt x="177" y="492"/>
                      </a:lnTo>
                      <a:lnTo>
                        <a:pt x="189" y="496"/>
                      </a:lnTo>
                      <a:lnTo>
                        <a:pt x="201" y="499"/>
                      </a:lnTo>
                      <a:lnTo>
                        <a:pt x="214" y="501"/>
                      </a:lnTo>
                      <a:lnTo>
                        <a:pt x="227" y="503"/>
                      </a:lnTo>
                      <a:lnTo>
                        <a:pt x="239" y="504"/>
                      </a:lnTo>
                      <a:lnTo>
                        <a:pt x="252" y="504"/>
                      </a:lnTo>
                      <a:lnTo>
                        <a:pt x="265" y="504"/>
                      </a:lnTo>
                      <a:lnTo>
                        <a:pt x="277" y="503"/>
                      </a:lnTo>
                      <a:lnTo>
                        <a:pt x="290" y="501"/>
                      </a:lnTo>
                      <a:lnTo>
                        <a:pt x="302" y="499"/>
                      </a:lnTo>
                      <a:lnTo>
                        <a:pt x="315" y="496"/>
                      </a:lnTo>
                      <a:lnTo>
                        <a:pt x="327" y="492"/>
                      </a:lnTo>
                      <a:lnTo>
                        <a:pt x="339" y="489"/>
                      </a:lnTo>
                      <a:lnTo>
                        <a:pt x="350" y="485"/>
                      </a:lnTo>
                      <a:lnTo>
                        <a:pt x="362" y="479"/>
                      </a:lnTo>
                      <a:lnTo>
                        <a:pt x="373" y="474"/>
                      </a:lnTo>
                      <a:lnTo>
                        <a:pt x="382" y="467"/>
                      </a:lnTo>
                      <a:lnTo>
                        <a:pt x="393" y="461"/>
                      </a:lnTo>
                      <a:lnTo>
                        <a:pt x="403" y="454"/>
                      </a:lnTo>
                      <a:lnTo>
                        <a:pt x="412" y="447"/>
                      </a:lnTo>
                      <a:lnTo>
                        <a:pt x="421" y="438"/>
                      </a:lnTo>
                      <a:lnTo>
                        <a:pt x="430" y="431"/>
                      </a:lnTo>
                      <a:lnTo>
                        <a:pt x="438" y="421"/>
                      </a:lnTo>
                      <a:lnTo>
                        <a:pt x="446" y="412"/>
                      </a:lnTo>
                      <a:lnTo>
                        <a:pt x="454" y="402"/>
                      </a:lnTo>
                      <a:lnTo>
                        <a:pt x="461" y="393"/>
                      </a:lnTo>
                      <a:lnTo>
                        <a:pt x="468" y="383"/>
                      </a:lnTo>
                      <a:lnTo>
                        <a:pt x="474" y="372"/>
                      </a:lnTo>
                      <a:lnTo>
                        <a:pt x="479" y="361"/>
                      </a:lnTo>
                      <a:lnTo>
                        <a:pt x="484" y="350"/>
                      </a:lnTo>
                      <a:lnTo>
                        <a:pt x="489" y="339"/>
                      </a:lnTo>
                      <a:lnTo>
                        <a:pt x="492" y="327"/>
                      </a:lnTo>
                      <a:lnTo>
                        <a:pt x="496" y="315"/>
                      </a:lnTo>
                      <a:lnTo>
                        <a:pt x="499" y="303"/>
                      </a:lnTo>
                      <a:lnTo>
                        <a:pt x="501" y="290"/>
                      </a:lnTo>
                      <a:lnTo>
                        <a:pt x="503" y="277"/>
                      </a:lnTo>
                      <a:lnTo>
                        <a:pt x="503" y="265"/>
                      </a:lnTo>
                      <a:lnTo>
                        <a:pt x="504" y="252"/>
                      </a:lnTo>
                      <a:lnTo>
                        <a:pt x="503" y="239"/>
                      </a:lnTo>
                      <a:lnTo>
                        <a:pt x="503" y="226"/>
                      </a:lnTo>
                      <a:lnTo>
                        <a:pt x="501" y="213"/>
                      </a:lnTo>
                      <a:lnTo>
                        <a:pt x="499" y="202"/>
                      </a:lnTo>
                      <a:lnTo>
                        <a:pt x="496" y="189"/>
                      </a:lnTo>
                      <a:lnTo>
                        <a:pt x="492" y="177"/>
                      </a:lnTo>
                      <a:lnTo>
                        <a:pt x="489" y="165"/>
                      </a:lnTo>
                      <a:lnTo>
                        <a:pt x="484" y="154"/>
                      </a:lnTo>
                      <a:lnTo>
                        <a:pt x="479" y="142"/>
                      </a:lnTo>
                      <a:lnTo>
                        <a:pt x="474" y="131"/>
                      </a:lnTo>
                      <a:lnTo>
                        <a:pt x="468" y="122"/>
                      </a:lnTo>
                      <a:lnTo>
                        <a:pt x="461" y="111"/>
                      </a:lnTo>
                      <a:lnTo>
                        <a:pt x="454" y="101"/>
                      </a:lnTo>
                      <a:lnTo>
                        <a:pt x="446" y="91"/>
                      </a:lnTo>
                      <a:lnTo>
                        <a:pt x="438" y="83"/>
                      </a:lnTo>
                      <a:lnTo>
                        <a:pt x="430" y="74"/>
                      </a:lnTo>
                      <a:lnTo>
                        <a:pt x="421" y="66"/>
                      </a:lnTo>
                      <a:lnTo>
                        <a:pt x="412" y="58"/>
                      </a:lnTo>
                      <a:lnTo>
                        <a:pt x="403" y="50"/>
                      </a:lnTo>
                      <a:lnTo>
                        <a:pt x="393" y="43"/>
                      </a:lnTo>
                      <a:lnTo>
                        <a:pt x="382" y="36"/>
                      </a:lnTo>
                      <a:lnTo>
                        <a:pt x="373" y="30"/>
                      </a:lnTo>
                      <a:lnTo>
                        <a:pt x="362" y="24"/>
                      </a:lnTo>
                      <a:lnTo>
                        <a:pt x="350" y="20"/>
                      </a:lnTo>
                      <a:lnTo>
                        <a:pt x="339" y="15"/>
                      </a:lnTo>
                      <a:lnTo>
                        <a:pt x="327" y="12"/>
                      </a:lnTo>
                      <a:lnTo>
                        <a:pt x="315" y="8"/>
                      </a:lnTo>
                      <a:lnTo>
                        <a:pt x="302" y="5"/>
                      </a:lnTo>
                      <a:lnTo>
                        <a:pt x="290" y="3"/>
                      </a:lnTo>
                      <a:lnTo>
                        <a:pt x="277" y="1"/>
                      </a:lnTo>
                      <a:lnTo>
                        <a:pt x="265" y="1"/>
                      </a:lnTo>
                      <a:lnTo>
                        <a:pt x="25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ïṧ1ïdê">
                  <a:extLst>
                    <a:ext uri="{FF2B5EF4-FFF2-40B4-BE49-F238E27FC236}">
                      <a16:creationId xmlns:a16="http://schemas.microsoft.com/office/drawing/2014/main" id="{F939FEBA-6077-4D10-9A35-C4BF18BC3030}"/>
                    </a:ext>
                  </a:extLst>
                </p:cNvPr>
                <p:cNvSpPr/>
                <p:nvPr/>
              </p:nvSpPr>
              <p:spPr bwMode="auto">
                <a:xfrm>
                  <a:off x="4734718" y="2925365"/>
                  <a:ext cx="114300" cy="114300"/>
                </a:xfrm>
                <a:custGeom>
                  <a:avLst/>
                  <a:gdLst>
                    <a:gd name="T0" fmla="*/ 122 w 288"/>
                    <a:gd name="T1" fmla="*/ 250 h 288"/>
                    <a:gd name="T2" fmla="*/ 93 w 288"/>
                    <a:gd name="T3" fmla="*/ 239 h 288"/>
                    <a:gd name="T4" fmla="*/ 68 w 288"/>
                    <a:gd name="T5" fmla="*/ 220 h 288"/>
                    <a:gd name="T6" fmla="*/ 50 w 288"/>
                    <a:gd name="T7" fmla="*/ 195 h 288"/>
                    <a:gd name="T8" fmla="*/ 38 w 288"/>
                    <a:gd name="T9" fmla="*/ 166 h 288"/>
                    <a:gd name="T10" fmla="*/ 37 w 288"/>
                    <a:gd name="T11" fmla="*/ 132 h 288"/>
                    <a:gd name="T12" fmla="*/ 44 w 288"/>
                    <a:gd name="T13" fmla="*/ 102 h 288"/>
                    <a:gd name="T14" fmla="*/ 60 w 288"/>
                    <a:gd name="T15" fmla="*/ 75 h 288"/>
                    <a:gd name="T16" fmla="*/ 84 w 288"/>
                    <a:gd name="T17" fmla="*/ 55 h 288"/>
                    <a:gd name="T18" fmla="*/ 112 w 288"/>
                    <a:gd name="T19" fmla="*/ 41 h 288"/>
                    <a:gd name="T20" fmla="*/ 144 w 288"/>
                    <a:gd name="T21" fmla="*/ 36 h 288"/>
                    <a:gd name="T22" fmla="*/ 176 w 288"/>
                    <a:gd name="T23" fmla="*/ 41 h 288"/>
                    <a:gd name="T24" fmla="*/ 204 w 288"/>
                    <a:gd name="T25" fmla="*/ 55 h 288"/>
                    <a:gd name="T26" fmla="*/ 228 w 288"/>
                    <a:gd name="T27" fmla="*/ 75 h 288"/>
                    <a:gd name="T28" fmla="*/ 244 w 288"/>
                    <a:gd name="T29" fmla="*/ 102 h 288"/>
                    <a:gd name="T30" fmla="*/ 252 w 288"/>
                    <a:gd name="T31" fmla="*/ 132 h 288"/>
                    <a:gd name="T32" fmla="*/ 249 w 288"/>
                    <a:gd name="T33" fmla="*/ 166 h 288"/>
                    <a:gd name="T34" fmla="*/ 239 w 288"/>
                    <a:gd name="T35" fmla="*/ 195 h 288"/>
                    <a:gd name="T36" fmla="*/ 220 w 288"/>
                    <a:gd name="T37" fmla="*/ 220 h 288"/>
                    <a:gd name="T38" fmla="*/ 195 w 288"/>
                    <a:gd name="T39" fmla="*/ 239 h 288"/>
                    <a:gd name="T40" fmla="*/ 166 w 288"/>
                    <a:gd name="T41" fmla="*/ 250 h 288"/>
                    <a:gd name="T42" fmla="*/ 144 w 288"/>
                    <a:gd name="T43" fmla="*/ 252 h 288"/>
                    <a:gd name="T44" fmla="*/ 115 w 288"/>
                    <a:gd name="T45" fmla="*/ 3 h 288"/>
                    <a:gd name="T46" fmla="*/ 76 w 288"/>
                    <a:gd name="T47" fmla="*/ 17 h 288"/>
                    <a:gd name="T48" fmla="*/ 42 w 288"/>
                    <a:gd name="T49" fmla="*/ 42 h 288"/>
                    <a:gd name="T50" fmla="*/ 17 w 288"/>
                    <a:gd name="T51" fmla="*/ 75 h 288"/>
                    <a:gd name="T52" fmla="*/ 3 w 288"/>
                    <a:gd name="T53" fmla="*/ 115 h 288"/>
                    <a:gd name="T54" fmla="*/ 1 w 288"/>
                    <a:gd name="T55" fmla="*/ 158 h 288"/>
                    <a:gd name="T56" fmla="*/ 12 w 288"/>
                    <a:gd name="T57" fmla="*/ 201 h 288"/>
                    <a:gd name="T58" fmla="*/ 33 w 288"/>
                    <a:gd name="T59" fmla="*/ 235 h 288"/>
                    <a:gd name="T60" fmla="*/ 64 w 288"/>
                    <a:gd name="T61" fmla="*/ 263 h 288"/>
                    <a:gd name="T62" fmla="*/ 101 w 288"/>
                    <a:gd name="T63" fmla="*/ 282 h 288"/>
                    <a:gd name="T64" fmla="*/ 144 w 288"/>
                    <a:gd name="T65" fmla="*/ 288 h 288"/>
                    <a:gd name="T66" fmla="*/ 187 w 288"/>
                    <a:gd name="T67" fmla="*/ 282 h 288"/>
                    <a:gd name="T68" fmla="*/ 225 w 288"/>
                    <a:gd name="T69" fmla="*/ 263 h 288"/>
                    <a:gd name="T70" fmla="*/ 255 w 288"/>
                    <a:gd name="T71" fmla="*/ 235 h 288"/>
                    <a:gd name="T72" fmla="*/ 276 w 288"/>
                    <a:gd name="T73" fmla="*/ 201 h 288"/>
                    <a:gd name="T74" fmla="*/ 287 w 288"/>
                    <a:gd name="T75" fmla="*/ 158 h 288"/>
                    <a:gd name="T76" fmla="*/ 285 w 288"/>
                    <a:gd name="T77" fmla="*/ 115 h 288"/>
                    <a:gd name="T78" fmla="*/ 271 w 288"/>
                    <a:gd name="T79" fmla="*/ 75 h 288"/>
                    <a:gd name="T80" fmla="*/ 246 w 288"/>
                    <a:gd name="T81" fmla="*/ 42 h 288"/>
                    <a:gd name="T82" fmla="*/ 213 w 288"/>
                    <a:gd name="T83" fmla="*/ 17 h 288"/>
                    <a:gd name="T84" fmla="*/ 173 w 288"/>
                    <a:gd name="T85" fmla="*/ 3 h 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88" h="288">
                      <a:moveTo>
                        <a:pt x="144" y="252"/>
                      </a:moveTo>
                      <a:lnTo>
                        <a:pt x="133" y="251"/>
                      </a:lnTo>
                      <a:lnTo>
                        <a:pt x="122" y="250"/>
                      </a:lnTo>
                      <a:lnTo>
                        <a:pt x="112" y="247"/>
                      </a:lnTo>
                      <a:lnTo>
                        <a:pt x="103" y="244"/>
                      </a:lnTo>
                      <a:lnTo>
                        <a:pt x="93" y="239"/>
                      </a:lnTo>
                      <a:lnTo>
                        <a:pt x="84" y="234"/>
                      </a:lnTo>
                      <a:lnTo>
                        <a:pt x="76" y="228"/>
                      </a:lnTo>
                      <a:lnTo>
                        <a:pt x="68" y="220"/>
                      </a:lnTo>
                      <a:lnTo>
                        <a:pt x="60" y="212"/>
                      </a:lnTo>
                      <a:lnTo>
                        <a:pt x="55" y="205"/>
                      </a:lnTo>
                      <a:lnTo>
                        <a:pt x="50" y="195"/>
                      </a:lnTo>
                      <a:lnTo>
                        <a:pt x="44" y="186"/>
                      </a:lnTo>
                      <a:lnTo>
                        <a:pt x="41" y="176"/>
                      </a:lnTo>
                      <a:lnTo>
                        <a:pt x="38" y="166"/>
                      </a:lnTo>
                      <a:lnTo>
                        <a:pt x="37" y="155"/>
                      </a:lnTo>
                      <a:lnTo>
                        <a:pt x="36" y="144"/>
                      </a:lnTo>
                      <a:lnTo>
                        <a:pt x="37" y="132"/>
                      </a:lnTo>
                      <a:lnTo>
                        <a:pt x="38" y="122"/>
                      </a:lnTo>
                      <a:lnTo>
                        <a:pt x="41" y="112"/>
                      </a:lnTo>
                      <a:lnTo>
                        <a:pt x="44" y="102"/>
                      </a:lnTo>
                      <a:lnTo>
                        <a:pt x="50" y="93"/>
                      </a:lnTo>
                      <a:lnTo>
                        <a:pt x="55" y="84"/>
                      </a:lnTo>
                      <a:lnTo>
                        <a:pt x="60" y="75"/>
                      </a:lnTo>
                      <a:lnTo>
                        <a:pt x="68" y="68"/>
                      </a:lnTo>
                      <a:lnTo>
                        <a:pt x="76" y="60"/>
                      </a:lnTo>
                      <a:lnTo>
                        <a:pt x="84" y="55"/>
                      </a:lnTo>
                      <a:lnTo>
                        <a:pt x="93" y="49"/>
                      </a:lnTo>
                      <a:lnTo>
                        <a:pt x="103" y="44"/>
                      </a:lnTo>
                      <a:lnTo>
                        <a:pt x="112" y="41"/>
                      </a:lnTo>
                      <a:lnTo>
                        <a:pt x="122" y="39"/>
                      </a:lnTo>
                      <a:lnTo>
                        <a:pt x="133" y="36"/>
                      </a:lnTo>
                      <a:lnTo>
                        <a:pt x="144" y="36"/>
                      </a:lnTo>
                      <a:lnTo>
                        <a:pt x="155" y="36"/>
                      </a:lnTo>
                      <a:lnTo>
                        <a:pt x="166" y="39"/>
                      </a:lnTo>
                      <a:lnTo>
                        <a:pt x="176" y="41"/>
                      </a:lnTo>
                      <a:lnTo>
                        <a:pt x="186" y="44"/>
                      </a:lnTo>
                      <a:lnTo>
                        <a:pt x="195" y="49"/>
                      </a:lnTo>
                      <a:lnTo>
                        <a:pt x="204" y="55"/>
                      </a:lnTo>
                      <a:lnTo>
                        <a:pt x="213" y="60"/>
                      </a:lnTo>
                      <a:lnTo>
                        <a:pt x="220" y="68"/>
                      </a:lnTo>
                      <a:lnTo>
                        <a:pt x="228" y="75"/>
                      </a:lnTo>
                      <a:lnTo>
                        <a:pt x="233" y="84"/>
                      </a:lnTo>
                      <a:lnTo>
                        <a:pt x="239" y="93"/>
                      </a:lnTo>
                      <a:lnTo>
                        <a:pt x="244" y="102"/>
                      </a:lnTo>
                      <a:lnTo>
                        <a:pt x="247" y="112"/>
                      </a:lnTo>
                      <a:lnTo>
                        <a:pt x="249" y="122"/>
                      </a:lnTo>
                      <a:lnTo>
                        <a:pt x="252" y="132"/>
                      </a:lnTo>
                      <a:lnTo>
                        <a:pt x="252" y="144"/>
                      </a:lnTo>
                      <a:lnTo>
                        <a:pt x="252" y="155"/>
                      </a:lnTo>
                      <a:lnTo>
                        <a:pt x="249" y="166"/>
                      </a:lnTo>
                      <a:lnTo>
                        <a:pt x="247" y="176"/>
                      </a:lnTo>
                      <a:lnTo>
                        <a:pt x="244" y="186"/>
                      </a:lnTo>
                      <a:lnTo>
                        <a:pt x="239" y="195"/>
                      </a:lnTo>
                      <a:lnTo>
                        <a:pt x="233" y="205"/>
                      </a:lnTo>
                      <a:lnTo>
                        <a:pt x="228" y="212"/>
                      </a:lnTo>
                      <a:lnTo>
                        <a:pt x="220" y="220"/>
                      </a:lnTo>
                      <a:lnTo>
                        <a:pt x="213" y="228"/>
                      </a:lnTo>
                      <a:lnTo>
                        <a:pt x="204" y="234"/>
                      </a:lnTo>
                      <a:lnTo>
                        <a:pt x="195" y="239"/>
                      </a:lnTo>
                      <a:lnTo>
                        <a:pt x="186" y="244"/>
                      </a:lnTo>
                      <a:lnTo>
                        <a:pt x="176" y="247"/>
                      </a:lnTo>
                      <a:lnTo>
                        <a:pt x="166" y="250"/>
                      </a:lnTo>
                      <a:lnTo>
                        <a:pt x="155" y="251"/>
                      </a:lnTo>
                      <a:lnTo>
                        <a:pt x="144" y="252"/>
                      </a:lnTo>
                      <a:lnTo>
                        <a:pt x="144" y="252"/>
                      </a:lnTo>
                      <a:close/>
                      <a:moveTo>
                        <a:pt x="144" y="0"/>
                      </a:moveTo>
                      <a:lnTo>
                        <a:pt x="130" y="1"/>
                      </a:lnTo>
                      <a:lnTo>
                        <a:pt x="115" y="3"/>
                      </a:lnTo>
                      <a:lnTo>
                        <a:pt x="101" y="6"/>
                      </a:lnTo>
                      <a:lnTo>
                        <a:pt x="88" y="12"/>
                      </a:lnTo>
                      <a:lnTo>
                        <a:pt x="76" y="17"/>
                      </a:lnTo>
                      <a:lnTo>
                        <a:pt x="64" y="24"/>
                      </a:lnTo>
                      <a:lnTo>
                        <a:pt x="53" y="33"/>
                      </a:lnTo>
                      <a:lnTo>
                        <a:pt x="42" y="42"/>
                      </a:lnTo>
                      <a:lnTo>
                        <a:pt x="33" y="53"/>
                      </a:lnTo>
                      <a:lnTo>
                        <a:pt x="25" y="63"/>
                      </a:lnTo>
                      <a:lnTo>
                        <a:pt x="17" y="75"/>
                      </a:lnTo>
                      <a:lnTo>
                        <a:pt x="12" y="88"/>
                      </a:lnTo>
                      <a:lnTo>
                        <a:pt x="6" y="101"/>
                      </a:lnTo>
                      <a:lnTo>
                        <a:pt x="3" y="115"/>
                      </a:lnTo>
                      <a:lnTo>
                        <a:pt x="1" y="129"/>
                      </a:lnTo>
                      <a:lnTo>
                        <a:pt x="0" y="144"/>
                      </a:lnTo>
                      <a:lnTo>
                        <a:pt x="1" y="158"/>
                      </a:lnTo>
                      <a:lnTo>
                        <a:pt x="3" y="174"/>
                      </a:lnTo>
                      <a:lnTo>
                        <a:pt x="6" y="186"/>
                      </a:lnTo>
                      <a:lnTo>
                        <a:pt x="12" y="201"/>
                      </a:lnTo>
                      <a:lnTo>
                        <a:pt x="17" y="212"/>
                      </a:lnTo>
                      <a:lnTo>
                        <a:pt x="25" y="224"/>
                      </a:lnTo>
                      <a:lnTo>
                        <a:pt x="33" y="235"/>
                      </a:lnTo>
                      <a:lnTo>
                        <a:pt x="42" y="246"/>
                      </a:lnTo>
                      <a:lnTo>
                        <a:pt x="53" y="256"/>
                      </a:lnTo>
                      <a:lnTo>
                        <a:pt x="64" y="263"/>
                      </a:lnTo>
                      <a:lnTo>
                        <a:pt x="76" y="271"/>
                      </a:lnTo>
                      <a:lnTo>
                        <a:pt x="88" y="276"/>
                      </a:lnTo>
                      <a:lnTo>
                        <a:pt x="101" y="282"/>
                      </a:lnTo>
                      <a:lnTo>
                        <a:pt x="115" y="285"/>
                      </a:lnTo>
                      <a:lnTo>
                        <a:pt x="130" y="287"/>
                      </a:lnTo>
                      <a:lnTo>
                        <a:pt x="144" y="288"/>
                      </a:lnTo>
                      <a:lnTo>
                        <a:pt x="159" y="287"/>
                      </a:lnTo>
                      <a:lnTo>
                        <a:pt x="173" y="285"/>
                      </a:lnTo>
                      <a:lnTo>
                        <a:pt x="187" y="282"/>
                      </a:lnTo>
                      <a:lnTo>
                        <a:pt x="200" y="276"/>
                      </a:lnTo>
                      <a:lnTo>
                        <a:pt x="213" y="271"/>
                      </a:lnTo>
                      <a:lnTo>
                        <a:pt x="225" y="263"/>
                      </a:lnTo>
                      <a:lnTo>
                        <a:pt x="235" y="256"/>
                      </a:lnTo>
                      <a:lnTo>
                        <a:pt x="246" y="246"/>
                      </a:lnTo>
                      <a:lnTo>
                        <a:pt x="255" y="235"/>
                      </a:lnTo>
                      <a:lnTo>
                        <a:pt x="263" y="224"/>
                      </a:lnTo>
                      <a:lnTo>
                        <a:pt x="271" y="212"/>
                      </a:lnTo>
                      <a:lnTo>
                        <a:pt x="276" y="201"/>
                      </a:lnTo>
                      <a:lnTo>
                        <a:pt x="282" y="186"/>
                      </a:lnTo>
                      <a:lnTo>
                        <a:pt x="285" y="174"/>
                      </a:lnTo>
                      <a:lnTo>
                        <a:pt x="287" y="158"/>
                      </a:lnTo>
                      <a:lnTo>
                        <a:pt x="288" y="144"/>
                      </a:lnTo>
                      <a:lnTo>
                        <a:pt x="287" y="129"/>
                      </a:lnTo>
                      <a:lnTo>
                        <a:pt x="285" y="115"/>
                      </a:lnTo>
                      <a:lnTo>
                        <a:pt x="282" y="101"/>
                      </a:lnTo>
                      <a:lnTo>
                        <a:pt x="276" y="88"/>
                      </a:lnTo>
                      <a:lnTo>
                        <a:pt x="271" y="75"/>
                      </a:lnTo>
                      <a:lnTo>
                        <a:pt x="263" y="63"/>
                      </a:lnTo>
                      <a:lnTo>
                        <a:pt x="255" y="53"/>
                      </a:lnTo>
                      <a:lnTo>
                        <a:pt x="246" y="42"/>
                      </a:lnTo>
                      <a:lnTo>
                        <a:pt x="235" y="33"/>
                      </a:lnTo>
                      <a:lnTo>
                        <a:pt x="225" y="24"/>
                      </a:lnTo>
                      <a:lnTo>
                        <a:pt x="213" y="17"/>
                      </a:lnTo>
                      <a:lnTo>
                        <a:pt x="200" y="12"/>
                      </a:lnTo>
                      <a:lnTo>
                        <a:pt x="187" y="6"/>
                      </a:lnTo>
                      <a:lnTo>
                        <a:pt x="173" y="3"/>
                      </a:lnTo>
                      <a:lnTo>
                        <a:pt x="159" y="1"/>
                      </a:lnTo>
                      <a:lnTo>
                        <a:pt x="14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18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377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566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754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5943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131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320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509" algn="l" defTabSz="914377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6" name="îŝľîḋê">
              <a:extLst>
                <a:ext uri="{FF2B5EF4-FFF2-40B4-BE49-F238E27FC236}">
                  <a16:creationId xmlns:a16="http://schemas.microsoft.com/office/drawing/2014/main" id="{7DD4377A-7D0F-46CD-AB33-A9F72E5AF041}"/>
                </a:ext>
              </a:extLst>
            </p:cNvPr>
            <p:cNvGrpSpPr/>
            <p:nvPr/>
          </p:nvGrpSpPr>
          <p:grpSpPr>
            <a:xfrm>
              <a:off x="7734460" y="2063517"/>
              <a:ext cx="3786028" cy="963597"/>
              <a:chOff x="7394972" y="1992222"/>
              <a:chExt cx="3786028" cy="963597"/>
            </a:xfrm>
          </p:grpSpPr>
          <p:sp>
            <p:nvSpPr>
              <p:cNvPr id="15" name="îšľiḑè">
                <a:extLst>
                  <a:ext uri="{FF2B5EF4-FFF2-40B4-BE49-F238E27FC236}">
                    <a16:creationId xmlns:a16="http://schemas.microsoft.com/office/drawing/2014/main" id="{1CB28577-19A6-4F1A-9D12-F6BAE1C7A510}"/>
                  </a:ext>
                </a:extLst>
              </p:cNvPr>
              <p:cNvSpPr/>
              <p:nvPr/>
            </p:nvSpPr>
            <p:spPr bwMode="auto">
              <a:xfrm>
                <a:off x="7394972" y="2383781"/>
                <a:ext cx="3786028" cy="572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000" dirty="0">
                    <a:cs typeface="+mn-ea"/>
                    <a:sym typeface="+mn-lt"/>
                  </a:rPr>
                  <a:t>标题数字等都可以通过点击和重新输入进行更改，顶部“开始”面板中可以对字体、字号、颜色、行距等进行修改</a:t>
                </a:r>
              </a:p>
            </p:txBody>
          </p:sp>
          <p:sp>
            <p:nvSpPr>
              <p:cNvPr id="16" name="î$1ïḋê">
                <a:extLst>
                  <a:ext uri="{FF2B5EF4-FFF2-40B4-BE49-F238E27FC236}">
                    <a16:creationId xmlns:a16="http://schemas.microsoft.com/office/drawing/2014/main" id="{8EDAA082-4434-46E0-8B6E-E34B1158B770}"/>
                  </a:ext>
                </a:extLst>
              </p:cNvPr>
              <p:cNvSpPr txBox="1"/>
              <p:nvPr/>
            </p:nvSpPr>
            <p:spPr bwMode="auto">
              <a:xfrm>
                <a:off x="7394972" y="1992222"/>
                <a:ext cx="3786028" cy="391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00" dirty="0">
                    <a:cs typeface="+mn-ea"/>
                    <a:sym typeface="+mn-lt"/>
                  </a:rPr>
                  <a:t>输入标题</a:t>
                </a:r>
                <a:endParaRPr lang="en-US" altLang="zh-CN" sz="18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ïṧḷíḑè">
              <a:extLst>
                <a:ext uri="{FF2B5EF4-FFF2-40B4-BE49-F238E27FC236}">
                  <a16:creationId xmlns:a16="http://schemas.microsoft.com/office/drawing/2014/main" id="{ED159EA4-A54D-48A1-9F75-32D2BCA5DC32}"/>
                </a:ext>
              </a:extLst>
            </p:cNvPr>
            <p:cNvGrpSpPr/>
            <p:nvPr/>
          </p:nvGrpSpPr>
          <p:grpSpPr>
            <a:xfrm>
              <a:off x="6999984" y="3553424"/>
              <a:ext cx="3786028" cy="963597"/>
              <a:chOff x="7394972" y="1992222"/>
              <a:chExt cx="3786028" cy="963597"/>
            </a:xfrm>
          </p:grpSpPr>
          <p:sp>
            <p:nvSpPr>
              <p:cNvPr id="13" name="îṧḷïḑè">
                <a:extLst>
                  <a:ext uri="{FF2B5EF4-FFF2-40B4-BE49-F238E27FC236}">
                    <a16:creationId xmlns:a16="http://schemas.microsoft.com/office/drawing/2014/main" id="{43439564-5FF7-4FAE-8FC4-5CA25DEF54CC}"/>
                  </a:ext>
                </a:extLst>
              </p:cNvPr>
              <p:cNvSpPr/>
              <p:nvPr/>
            </p:nvSpPr>
            <p:spPr bwMode="auto">
              <a:xfrm>
                <a:off x="7394972" y="2383781"/>
                <a:ext cx="3786028" cy="572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000" dirty="0">
                    <a:cs typeface="+mn-ea"/>
                    <a:sym typeface="+mn-lt"/>
                  </a:rPr>
                  <a:t>标题数字等都可以通过点击和重新输入进行更改，顶部“开始”面板中可以对字体、字号、颜色、行距等进行修改</a:t>
                </a:r>
              </a:p>
            </p:txBody>
          </p:sp>
          <p:sp>
            <p:nvSpPr>
              <p:cNvPr id="14" name="íSḷíḋê">
                <a:extLst>
                  <a:ext uri="{FF2B5EF4-FFF2-40B4-BE49-F238E27FC236}">
                    <a16:creationId xmlns:a16="http://schemas.microsoft.com/office/drawing/2014/main" id="{E5B11F9B-137A-4E45-91D6-C0030A526445}"/>
                  </a:ext>
                </a:extLst>
              </p:cNvPr>
              <p:cNvSpPr txBox="1"/>
              <p:nvPr/>
            </p:nvSpPr>
            <p:spPr bwMode="auto">
              <a:xfrm>
                <a:off x="7394972" y="1992222"/>
                <a:ext cx="3786028" cy="391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00" dirty="0">
                    <a:cs typeface="+mn-ea"/>
                    <a:sym typeface="+mn-lt"/>
                  </a:rPr>
                  <a:t>输入标题</a:t>
                </a:r>
                <a:endParaRPr lang="en-US" altLang="zh-CN" sz="1800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iṥlíḑè">
              <a:extLst>
                <a:ext uri="{FF2B5EF4-FFF2-40B4-BE49-F238E27FC236}">
                  <a16:creationId xmlns:a16="http://schemas.microsoft.com/office/drawing/2014/main" id="{1A49A973-82D1-4F11-97DD-678E7DBD8027}"/>
                </a:ext>
              </a:extLst>
            </p:cNvPr>
            <p:cNvGrpSpPr/>
            <p:nvPr/>
          </p:nvGrpSpPr>
          <p:grpSpPr>
            <a:xfrm>
              <a:off x="7450206" y="4850089"/>
              <a:ext cx="3786028" cy="963597"/>
              <a:chOff x="7394972" y="1992222"/>
              <a:chExt cx="3786028" cy="963597"/>
            </a:xfrm>
          </p:grpSpPr>
          <p:sp>
            <p:nvSpPr>
              <p:cNvPr id="11" name="ís1îďé">
                <a:extLst>
                  <a:ext uri="{FF2B5EF4-FFF2-40B4-BE49-F238E27FC236}">
                    <a16:creationId xmlns:a16="http://schemas.microsoft.com/office/drawing/2014/main" id="{E69ACAEF-2D57-461F-BE05-7B625C26F3D6}"/>
                  </a:ext>
                </a:extLst>
              </p:cNvPr>
              <p:cNvSpPr/>
              <p:nvPr/>
            </p:nvSpPr>
            <p:spPr bwMode="auto">
              <a:xfrm>
                <a:off x="7394972" y="2383781"/>
                <a:ext cx="3786028" cy="5720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5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000" dirty="0">
                    <a:cs typeface="+mn-ea"/>
                    <a:sym typeface="+mn-lt"/>
                  </a:rPr>
                  <a:t>标题数字等都可以通过点击和重新输入进行更改，顶部“开始”面板中可以对字体、字号、颜色、行距等进行修改</a:t>
                </a:r>
              </a:p>
            </p:txBody>
          </p:sp>
          <p:sp>
            <p:nvSpPr>
              <p:cNvPr id="12" name="îṧlïḍe">
                <a:extLst>
                  <a:ext uri="{FF2B5EF4-FFF2-40B4-BE49-F238E27FC236}">
                    <a16:creationId xmlns:a16="http://schemas.microsoft.com/office/drawing/2014/main" id="{245B1464-5AAF-452B-B857-1C855E6BBD48}"/>
                  </a:ext>
                </a:extLst>
              </p:cNvPr>
              <p:cNvSpPr txBox="1"/>
              <p:nvPr/>
            </p:nvSpPr>
            <p:spPr bwMode="auto">
              <a:xfrm>
                <a:off x="7394972" y="1992222"/>
                <a:ext cx="3786028" cy="3915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1800" dirty="0">
                    <a:cs typeface="+mn-ea"/>
                    <a:sym typeface="+mn-lt"/>
                  </a:rPr>
                  <a:t>输入标题</a:t>
                </a:r>
                <a:endParaRPr lang="en-US" altLang="zh-CN" sz="1800" dirty="0">
                  <a:cs typeface="+mn-ea"/>
                  <a:sym typeface="+mn-lt"/>
                </a:endParaRPr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DAEBB9D-FF8C-4E91-9154-21F95E846DB4}"/>
                </a:ext>
              </a:extLst>
            </p:cNvPr>
            <p:cNvCxnSpPr/>
            <p:nvPr/>
          </p:nvCxnSpPr>
          <p:spPr>
            <a:xfrm>
              <a:off x="7851000" y="3065490"/>
              <a:ext cx="360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5303E551-D04F-425F-A8BA-0695F2776815}"/>
                </a:ext>
              </a:extLst>
            </p:cNvPr>
            <p:cNvCxnSpPr/>
            <p:nvPr/>
          </p:nvCxnSpPr>
          <p:spPr>
            <a:xfrm>
              <a:off x="7119231" y="4595490"/>
              <a:ext cx="360000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12F6E087-CA32-43FD-A4E0-52FBF6F61E84}"/>
              </a:ext>
            </a:extLst>
          </p:cNvPr>
          <p:cNvGrpSpPr/>
          <p:nvPr/>
        </p:nvGrpSpPr>
        <p:grpSpPr>
          <a:xfrm>
            <a:off x="0" y="1"/>
            <a:ext cx="4063478" cy="498120"/>
            <a:chOff x="0" y="1"/>
            <a:chExt cx="4063478" cy="498120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2F441DCF-0A04-4DE4-B577-8E27560BF3D6}"/>
                </a:ext>
              </a:extLst>
            </p:cNvPr>
            <p:cNvGrpSpPr/>
            <p:nvPr/>
          </p:nvGrpSpPr>
          <p:grpSpPr>
            <a:xfrm>
              <a:off x="0" y="1"/>
              <a:ext cx="541879" cy="498120"/>
              <a:chOff x="0" y="0"/>
              <a:chExt cx="1036639" cy="1676401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F605B1EF-6A51-438D-8532-21E9891549C8}"/>
                  </a:ext>
                </a:extLst>
              </p:cNvPr>
              <p:cNvSpPr/>
              <p:nvPr/>
            </p:nvSpPr>
            <p:spPr>
              <a:xfrm flipH="1" flipV="1">
                <a:off x="626735" y="1"/>
                <a:ext cx="409904" cy="1676400"/>
              </a:xfrm>
              <a:prstGeom prst="rect">
                <a:avLst/>
              </a:prstGeom>
              <a:solidFill>
                <a:srgbClr val="2D84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D7C3BA30-68A1-457F-93E6-81EEA51237F8}"/>
                  </a:ext>
                </a:extLst>
              </p:cNvPr>
              <p:cNvSpPr/>
              <p:nvPr/>
            </p:nvSpPr>
            <p:spPr>
              <a:xfrm flipH="1" flipV="1">
                <a:off x="0" y="0"/>
                <a:ext cx="409905" cy="167639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4147750-D1C4-4667-AFA4-BE98672898C7}"/>
                </a:ext>
              </a:extLst>
            </p:cNvPr>
            <p:cNvSpPr txBox="1"/>
            <p:nvPr/>
          </p:nvSpPr>
          <p:spPr>
            <a:xfrm>
              <a:off x="663455" y="64394"/>
              <a:ext cx="3400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研究内容</a:t>
              </a:r>
            </a:p>
          </p:txBody>
        </p:sp>
      </p:grpSp>
      <p:pic>
        <p:nvPicPr>
          <p:cNvPr id="42" name="图片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803" y="177503"/>
            <a:ext cx="939364" cy="117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38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DC15464-C927-4F4C-ADA5-C691345F2764}"/>
              </a:ext>
            </a:extLst>
          </p:cNvPr>
          <p:cNvGrpSpPr/>
          <p:nvPr/>
        </p:nvGrpSpPr>
        <p:grpSpPr>
          <a:xfrm flipH="1" flipV="1">
            <a:off x="5577679" y="-1"/>
            <a:ext cx="1036639" cy="6858000"/>
            <a:chOff x="8870283" y="2"/>
            <a:chExt cx="1036639" cy="686077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D21C30B-2A5C-431D-B3E4-E7F197881E25}"/>
                </a:ext>
              </a:extLst>
            </p:cNvPr>
            <p:cNvSpPr/>
            <p:nvPr/>
          </p:nvSpPr>
          <p:spPr>
            <a:xfrm>
              <a:off x="8870286" y="2"/>
              <a:ext cx="409901" cy="1524618"/>
            </a:xfrm>
            <a:prstGeom prst="rect">
              <a:avLst/>
            </a:prstGeom>
            <a:solidFill>
              <a:srgbClr val="2D84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C40D475-4D8B-480A-BCE1-A4F805E51FAD}"/>
                </a:ext>
              </a:extLst>
            </p:cNvPr>
            <p:cNvSpPr/>
            <p:nvPr/>
          </p:nvSpPr>
          <p:spPr>
            <a:xfrm>
              <a:off x="9497017" y="2"/>
              <a:ext cx="409902" cy="15246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3D55EAC-8664-4F26-96B7-AEBF30D797A9}"/>
                </a:ext>
              </a:extLst>
            </p:cNvPr>
            <p:cNvSpPr/>
            <p:nvPr/>
          </p:nvSpPr>
          <p:spPr>
            <a:xfrm>
              <a:off x="8870283" y="5183697"/>
              <a:ext cx="409904" cy="1677078"/>
            </a:xfrm>
            <a:prstGeom prst="rect">
              <a:avLst/>
            </a:prstGeom>
            <a:solidFill>
              <a:srgbClr val="2D84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CD9036F-4A0E-417E-8385-F27360DD2D5C}"/>
                </a:ext>
              </a:extLst>
            </p:cNvPr>
            <p:cNvSpPr/>
            <p:nvPr/>
          </p:nvSpPr>
          <p:spPr>
            <a:xfrm>
              <a:off x="9497017" y="5183699"/>
              <a:ext cx="409905" cy="16770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142C9A47-0711-4180-A958-37C93A22FDB0}"/>
              </a:ext>
            </a:extLst>
          </p:cNvPr>
          <p:cNvSpPr txBox="1"/>
          <p:nvPr/>
        </p:nvSpPr>
        <p:spPr>
          <a:xfrm>
            <a:off x="3632200" y="2561395"/>
            <a:ext cx="492760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理论分析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EB49B7-9ECD-4AFC-948C-DB630B382AFA}"/>
              </a:ext>
            </a:extLst>
          </p:cNvPr>
          <p:cNvSpPr txBox="1"/>
          <p:nvPr/>
        </p:nvSpPr>
        <p:spPr>
          <a:xfrm>
            <a:off x="2730034" y="4034514"/>
            <a:ext cx="6515100" cy="51334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The user can demonstrate on a projector or computer, or print the presentation and make it into a in a wider field</a:t>
            </a:r>
          </a:p>
        </p:txBody>
      </p:sp>
    </p:spTree>
    <p:extLst>
      <p:ext uri="{BB962C8B-B14F-4D97-AF65-F5344CB8AC3E}">
        <p14:creationId xmlns:p14="http://schemas.microsoft.com/office/powerpoint/2010/main" val="324861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iślíďé">
            <a:extLst>
              <a:ext uri="{FF2B5EF4-FFF2-40B4-BE49-F238E27FC236}">
                <a16:creationId xmlns:a16="http://schemas.microsoft.com/office/drawing/2014/main" id="{E8692184-C625-43A3-BB9B-58270D983004}"/>
              </a:ext>
            </a:extLst>
          </p:cNvPr>
          <p:cNvGrpSpPr/>
          <p:nvPr/>
        </p:nvGrpSpPr>
        <p:grpSpPr>
          <a:xfrm>
            <a:off x="4271898" y="1968501"/>
            <a:ext cx="3648204" cy="3870324"/>
            <a:chOff x="3872920" y="1852424"/>
            <a:chExt cx="4036217" cy="4281963"/>
          </a:xfrm>
        </p:grpSpPr>
        <p:grpSp>
          <p:nvGrpSpPr>
            <p:cNvPr id="3" name="ïṥḻiḑé">
              <a:extLst>
                <a:ext uri="{FF2B5EF4-FFF2-40B4-BE49-F238E27FC236}">
                  <a16:creationId xmlns:a16="http://schemas.microsoft.com/office/drawing/2014/main" id="{24BCEDA1-EC55-4B07-82B8-4E366C3D9083}"/>
                </a:ext>
              </a:extLst>
            </p:cNvPr>
            <p:cNvGrpSpPr/>
            <p:nvPr/>
          </p:nvGrpSpPr>
          <p:grpSpPr>
            <a:xfrm>
              <a:off x="3872920" y="4112842"/>
              <a:ext cx="4036217" cy="2021545"/>
              <a:chOff x="4063207" y="4258807"/>
              <a:chExt cx="4184973" cy="2090400"/>
            </a:xfrm>
          </p:grpSpPr>
          <p:sp>
            <p:nvSpPr>
              <p:cNvPr id="19" name="îŝḻîḍè">
                <a:extLst>
                  <a:ext uri="{FF2B5EF4-FFF2-40B4-BE49-F238E27FC236}">
                    <a16:creationId xmlns:a16="http://schemas.microsoft.com/office/drawing/2014/main" id="{BDC2F004-F5CB-43DE-A0DE-1FA6452FC3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5277" y="4747818"/>
                <a:ext cx="2092903" cy="1601389"/>
              </a:xfrm>
              <a:custGeom>
                <a:avLst/>
                <a:gdLst>
                  <a:gd name="T0" fmla="*/ 1990605 w 21600"/>
                  <a:gd name="T1" fmla="*/ 1523119 h 21600"/>
                  <a:gd name="T2" fmla="*/ 1990605 w 21600"/>
                  <a:gd name="T3" fmla="*/ 1523119 h 21600"/>
                  <a:gd name="T4" fmla="*/ 1990605 w 21600"/>
                  <a:gd name="T5" fmla="*/ 1523119 h 21600"/>
                  <a:gd name="T6" fmla="*/ 1990605 w 21600"/>
                  <a:gd name="T7" fmla="*/ 1523119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6858" y="0"/>
                    </a:moveTo>
                    <a:lnTo>
                      <a:pt x="0" y="8486"/>
                    </a:lnTo>
                    <a:lnTo>
                      <a:pt x="0" y="21599"/>
                    </a:lnTo>
                    <a:lnTo>
                      <a:pt x="21599" y="10727"/>
                    </a:lnTo>
                    <a:lnTo>
                      <a:pt x="16858" y="0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" name="îšlíḋé">
                <a:extLst>
                  <a:ext uri="{FF2B5EF4-FFF2-40B4-BE49-F238E27FC236}">
                    <a16:creationId xmlns:a16="http://schemas.microsoft.com/office/drawing/2014/main" id="{66761AF9-88FD-4998-82CD-2AFBDE5ED9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9674" y="4258807"/>
                <a:ext cx="3272039" cy="1136576"/>
              </a:xfrm>
              <a:custGeom>
                <a:avLst/>
                <a:gdLst>
                  <a:gd name="T0" fmla="*/ 3112106 w 21600"/>
                  <a:gd name="T1" fmla="*/ 1081025 h 21600"/>
                  <a:gd name="T2" fmla="*/ 3112106 w 21600"/>
                  <a:gd name="T3" fmla="*/ 1081025 h 21600"/>
                  <a:gd name="T4" fmla="*/ 3112106 w 21600"/>
                  <a:gd name="T5" fmla="*/ 1081025 h 21600"/>
                  <a:gd name="T6" fmla="*/ 3112106 w 21600"/>
                  <a:gd name="T7" fmla="*/ 1081025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0" y="9469"/>
                    </a:lnTo>
                    <a:lnTo>
                      <a:pt x="10800" y="21600"/>
                    </a:lnTo>
                    <a:lnTo>
                      <a:pt x="21600" y="9469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" name="ïšlíḑe">
                <a:extLst>
                  <a:ext uri="{FF2B5EF4-FFF2-40B4-BE49-F238E27FC236}">
                    <a16:creationId xmlns:a16="http://schemas.microsoft.com/office/drawing/2014/main" id="{B70ED7A5-D8C3-414B-8652-5804020DB0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3207" y="4747818"/>
                <a:ext cx="2092903" cy="1601389"/>
              </a:xfrm>
              <a:custGeom>
                <a:avLst/>
                <a:gdLst>
                  <a:gd name="T0" fmla="*/ 1990605 w 21600"/>
                  <a:gd name="T1" fmla="*/ 1523119 h 21600"/>
                  <a:gd name="T2" fmla="*/ 1990605 w 21600"/>
                  <a:gd name="T3" fmla="*/ 1523119 h 21600"/>
                  <a:gd name="T4" fmla="*/ 1990605 w 21600"/>
                  <a:gd name="T5" fmla="*/ 1523119 h 21600"/>
                  <a:gd name="T6" fmla="*/ 1990605 w 21600"/>
                  <a:gd name="T7" fmla="*/ 1523119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4741" y="0"/>
                    </a:moveTo>
                    <a:lnTo>
                      <a:pt x="0" y="10727"/>
                    </a:lnTo>
                    <a:lnTo>
                      <a:pt x="21599" y="21599"/>
                    </a:lnTo>
                    <a:lnTo>
                      <a:pt x="21599" y="8486"/>
                    </a:lnTo>
                    <a:lnTo>
                      <a:pt x="47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4" name="îṣ1îḋè">
              <a:extLst>
                <a:ext uri="{FF2B5EF4-FFF2-40B4-BE49-F238E27FC236}">
                  <a16:creationId xmlns:a16="http://schemas.microsoft.com/office/drawing/2014/main" id="{6AFEFA15-AD29-4828-BA91-6E331227FE44}"/>
                </a:ext>
              </a:extLst>
            </p:cNvPr>
            <p:cNvGrpSpPr/>
            <p:nvPr/>
          </p:nvGrpSpPr>
          <p:grpSpPr>
            <a:xfrm>
              <a:off x="4408133" y="3325204"/>
              <a:ext cx="2965796" cy="1674533"/>
              <a:chOff x="4618144" y="3444343"/>
              <a:chExt cx="3075100" cy="1731570"/>
            </a:xfrm>
          </p:grpSpPr>
          <p:sp>
            <p:nvSpPr>
              <p:cNvPr id="16" name="îšļïďé">
                <a:extLst>
                  <a:ext uri="{FF2B5EF4-FFF2-40B4-BE49-F238E27FC236}">
                    <a16:creationId xmlns:a16="http://schemas.microsoft.com/office/drawing/2014/main" id="{CFF9C4F5-4C02-4D50-8255-7AEE41FBB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9576" y="3444343"/>
                <a:ext cx="2212236" cy="768567"/>
              </a:xfrm>
              <a:custGeom>
                <a:avLst/>
                <a:gdLst>
                  <a:gd name="T0" fmla="*/ 2104537 w 21600"/>
                  <a:gd name="T1" fmla="*/ 731139 h 21600"/>
                  <a:gd name="T2" fmla="*/ 2104537 w 21600"/>
                  <a:gd name="T3" fmla="*/ 731139 h 21600"/>
                  <a:gd name="T4" fmla="*/ 2104537 w 21600"/>
                  <a:gd name="T5" fmla="*/ 731139 h 21600"/>
                  <a:gd name="T6" fmla="*/ 2104537 w 21600"/>
                  <a:gd name="T7" fmla="*/ 731139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0" y="9469"/>
                    </a:lnTo>
                    <a:lnTo>
                      <a:pt x="10800" y="21600"/>
                    </a:lnTo>
                    <a:lnTo>
                      <a:pt x="21600" y="9469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7" name="ïŝḻiḋê">
                <a:extLst>
                  <a:ext uri="{FF2B5EF4-FFF2-40B4-BE49-F238E27FC236}">
                    <a16:creationId xmlns:a16="http://schemas.microsoft.com/office/drawing/2014/main" id="{D353686A-835E-4A1C-8523-A2C2CD8443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5277" y="3788988"/>
                <a:ext cx="1537967" cy="1386925"/>
              </a:xfrm>
              <a:custGeom>
                <a:avLst/>
                <a:gdLst>
                  <a:gd name="T0" fmla="*/ 1463094 w 21600"/>
                  <a:gd name="T1" fmla="*/ 1319385 h 21600"/>
                  <a:gd name="T2" fmla="*/ 1463094 w 21600"/>
                  <a:gd name="T3" fmla="*/ 1319385 h 21600"/>
                  <a:gd name="T4" fmla="*/ 1463094 w 21600"/>
                  <a:gd name="T5" fmla="*/ 1319385 h 21600"/>
                  <a:gd name="T6" fmla="*/ 1463094 w 21600"/>
                  <a:gd name="T7" fmla="*/ 1319385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5151" y="0"/>
                    </a:moveTo>
                    <a:lnTo>
                      <a:pt x="0" y="6467"/>
                    </a:lnTo>
                    <a:lnTo>
                      <a:pt x="0" y="21599"/>
                    </a:lnTo>
                    <a:lnTo>
                      <a:pt x="21599" y="12378"/>
                    </a:lnTo>
                    <a:lnTo>
                      <a:pt x="15151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8" name="íṥlíďé">
                <a:extLst>
                  <a:ext uri="{FF2B5EF4-FFF2-40B4-BE49-F238E27FC236}">
                    <a16:creationId xmlns:a16="http://schemas.microsoft.com/office/drawing/2014/main" id="{E2F9CAAA-F6AD-488E-A044-9389E62321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8144" y="3788988"/>
                <a:ext cx="1537967" cy="1386925"/>
              </a:xfrm>
              <a:custGeom>
                <a:avLst/>
                <a:gdLst>
                  <a:gd name="T0" fmla="*/ 1463094 w 21600"/>
                  <a:gd name="T1" fmla="*/ 1319385 h 21600"/>
                  <a:gd name="T2" fmla="*/ 1463094 w 21600"/>
                  <a:gd name="T3" fmla="*/ 1319385 h 21600"/>
                  <a:gd name="T4" fmla="*/ 1463094 w 21600"/>
                  <a:gd name="T5" fmla="*/ 1319385 h 21600"/>
                  <a:gd name="T6" fmla="*/ 1463094 w 21600"/>
                  <a:gd name="T7" fmla="*/ 1319385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6448" y="0"/>
                    </a:moveTo>
                    <a:lnTo>
                      <a:pt x="0" y="12378"/>
                    </a:lnTo>
                    <a:lnTo>
                      <a:pt x="21599" y="21599"/>
                    </a:lnTo>
                    <a:lnTo>
                      <a:pt x="21599" y="6467"/>
                    </a:lnTo>
                    <a:lnTo>
                      <a:pt x="64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ïSľïḑê">
              <a:extLst>
                <a:ext uri="{FF2B5EF4-FFF2-40B4-BE49-F238E27FC236}">
                  <a16:creationId xmlns:a16="http://schemas.microsoft.com/office/drawing/2014/main" id="{3B66B0D5-7090-486B-993F-AA5C30A73413}"/>
                </a:ext>
              </a:extLst>
            </p:cNvPr>
            <p:cNvGrpSpPr/>
            <p:nvPr/>
          </p:nvGrpSpPr>
          <p:grpSpPr>
            <a:xfrm>
              <a:off x="4928055" y="2593252"/>
              <a:ext cx="1925955" cy="1301697"/>
              <a:chOff x="5157226" y="2687460"/>
              <a:chExt cx="1996937" cy="1346034"/>
            </a:xfrm>
          </p:grpSpPr>
          <p:sp>
            <p:nvSpPr>
              <p:cNvPr id="13" name="i$ḻídè">
                <a:extLst>
                  <a:ext uri="{FF2B5EF4-FFF2-40B4-BE49-F238E27FC236}">
                    <a16:creationId xmlns:a16="http://schemas.microsoft.com/office/drawing/2014/main" id="{B1F5A170-7B73-46A2-9E0B-190E9C362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95333" y="2687460"/>
                <a:ext cx="1120722" cy="388873"/>
              </a:xfrm>
              <a:custGeom>
                <a:avLst/>
                <a:gdLst>
                  <a:gd name="T0" fmla="*/ 1065832 w 21600"/>
                  <a:gd name="T1" fmla="*/ 370019 h 21600"/>
                  <a:gd name="T2" fmla="*/ 1065832 w 21600"/>
                  <a:gd name="T3" fmla="*/ 370019 h 21600"/>
                  <a:gd name="T4" fmla="*/ 1065832 w 21600"/>
                  <a:gd name="T5" fmla="*/ 370019 h 21600"/>
                  <a:gd name="T6" fmla="*/ 1065832 w 21600"/>
                  <a:gd name="T7" fmla="*/ 370019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lnTo>
                      <a:pt x="0" y="9469"/>
                    </a:lnTo>
                    <a:lnTo>
                      <a:pt x="10800" y="21600"/>
                    </a:lnTo>
                    <a:lnTo>
                      <a:pt x="21600" y="9469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4" name="iŝľïḑê">
                <a:extLst>
                  <a:ext uri="{FF2B5EF4-FFF2-40B4-BE49-F238E27FC236}">
                    <a16:creationId xmlns:a16="http://schemas.microsoft.com/office/drawing/2014/main" id="{B1EB3CE9-8FE1-49BE-9804-CD9B8B0073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6111" y="2854358"/>
                <a:ext cx="998052" cy="1179136"/>
              </a:xfrm>
              <a:custGeom>
                <a:avLst/>
                <a:gdLst>
                  <a:gd name="T0" fmla="*/ 949170 w 21600"/>
                  <a:gd name="T1" fmla="*/ 1121967 h 21600"/>
                  <a:gd name="T2" fmla="*/ 949170 w 21600"/>
                  <a:gd name="T3" fmla="*/ 1121967 h 21600"/>
                  <a:gd name="T4" fmla="*/ 949170 w 21600"/>
                  <a:gd name="T5" fmla="*/ 1121967 h 21600"/>
                  <a:gd name="T6" fmla="*/ 949170 w 21600"/>
                  <a:gd name="T7" fmla="*/ 1121967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1661" y="0"/>
                    </a:moveTo>
                    <a:lnTo>
                      <a:pt x="0" y="3801"/>
                    </a:lnTo>
                    <a:lnTo>
                      <a:pt x="0" y="21600"/>
                    </a:lnTo>
                    <a:lnTo>
                      <a:pt x="21600" y="14559"/>
                    </a:lnTo>
                    <a:lnTo>
                      <a:pt x="11661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5" name="i$ḻíďè">
                <a:extLst>
                  <a:ext uri="{FF2B5EF4-FFF2-40B4-BE49-F238E27FC236}">
                    <a16:creationId xmlns:a16="http://schemas.microsoft.com/office/drawing/2014/main" id="{3CB63DD8-A03A-4590-A086-4241DC5657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7226" y="2854358"/>
                <a:ext cx="998885" cy="1179136"/>
              </a:xfrm>
              <a:custGeom>
                <a:avLst/>
                <a:gdLst>
                  <a:gd name="T0" fmla="*/ 949963 w 21600"/>
                  <a:gd name="T1" fmla="*/ 1121967 h 21600"/>
                  <a:gd name="T2" fmla="*/ 949963 w 21600"/>
                  <a:gd name="T3" fmla="*/ 1121967 h 21600"/>
                  <a:gd name="T4" fmla="*/ 949963 w 21600"/>
                  <a:gd name="T5" fmla="*/ 1121967 h 21600"/>
                  <a:gd name="T6" fmla="*/ 949963 w 21600"/>
                  <a:gd name="T7" fmla="*/ 1121967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9938" y="0"/>
                    </a:moveTo>
                    <a:lnTo>
                      <a:pt x="0" y="14559"/>
                    </a:lnTo>
                    <a:lnTo>
                      <a:pt x="21600" y="21600"/>
                    </a:lnTo>
                    <a:lnTo>
                      <a:pt x="21600" y="3801"/>
                    </a:lnTo>
                    <a:lnTo>
                      <a:pt x="993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i$ļíḋê">
              <a:extLst>
                <a:ext uri="{FF2B5EF4-FFF2-40B4-BE49-F238E27FC236}">
                  <a16:creationId xmlns:a16="http://schemas.microsoft.com/office/drawing/2014/main" id="{FC86094F-0CDC-424B-AA2F-ABC935E117A0}"/>
                </a:ext>
              </a:extLst>
            </p:cNvPr>
            <p:cNvGrpSpPr/>
            <p:nvPr/>
          </p:nvGrpSpPr>
          <p:grpSpPr>
            <a:xfrm>
              <a:off x="5452798" y="1852424"/>
              <a:ext cx="876459" cy="928860"/>
              <a:chOff x="5701314" y="1921397"/>
              <a:chExt cx="908761" cy="960499"/>
            </a:xfrm>
          </p:grpSpPr>
          <p:sp>
            <p:nvSpPr>
              <p:cNvPr id="11" name="ïṧḷiḓé">
                <a:extLst>
                  <a:ext uri="{FF2B5EF4-FFF2-40B4-BE49-F238E27FC236}">
                    <a16:creationId xmlns:a16="http://schemas.microsoft.com/office/drawing/2014/main" id="{68923FE8-7A82-4439-AB37-7E921E1661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5278" y="1921397"/>
                <a:ext cx="454797" cy="960499"/>
              </a:xfrm>
              <a:custGeom>
                <a:avLst/>
                <a:gdLst>
                  <a:gd name="T0" fmla="*/ 432267 w 21600"/>
                  <a:gd name="T1" fmla="*/ 913958 h 21600"/>
                  <a:gd name="T2" fmla="*/ 432267 w 21600"/>
                  <a:gd name="T3" fmla="*/ 913958 h 21600"/>
                  <a:gd name="T4" fmla="*/ 432267 w 21600"/>
                  <a:gd name="T5" fmla="*/ 913958 h 21600"/>
                  <a:gd name="T6" fmla="*/ 432267 w 21600"/>
                  <a:gd name="T7" fmla="*/ 913958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0" y="0"/>
                    </a:moveTo>
                    <a:lnTo>
                      <a:pt x="0" y="21600"/>
                    </a:lnTo>
                    <a:lnTo>
                      <a:pt x="21599" y="176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2" name="îṥļíďé">
                <a:extLst>
                  <a:ext uri="{FF2B5EF4-FFF2-40B4-BE49-F238E27FC236}">
                    <a16:creationId xmlns:a16="http://schemas.microsoft.com/office/drawing/2014/main" id="{72591C02-FFDC-4C86-9334-79F622C61F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1314" y="1921397"/>
                <a:ext cx="453964" cy="960499"/>
              </a:xfrm>
              <a:custGeom>
                <a:avLst/>
                <a:gdLst>
                  <a:gd name="T0" fmla="*/ 431474 w 21600"/>
                  <a:gd name="T1" fmla="*/ 913958 h 21600"/>
                  <a:gd name="T2" fmla="*/ 431474 w 21600"/>
                  <a:gd name="T3" fmla="*/ 913958 h 21600"/>
                  <a:gd name="T4" fmla="*/ 431474 w 21600"/>
                  <a:gd name="T5" fmla="*/ 913958 h 21600"/>
                  <a:gd name="T6" fmla="*/ 431474 w 21600"/>
                  <a:gd name="T7" fmla="*/ 913958 h 2160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599" y="0"/>
                    </a:moveTo>
                    <a:lnTo>
                      <a:pt x="0" y="17667"/>
                    </a:lnTo>
                    <a:lnTo>
                      <a:pt x="21599" y="21600"/>
                    </a:lnTo>
                    <a:lnTo>
                      <a:pt x="215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  <a:extLst/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7" name="íṩ1îḋè">
              <a:extLst>
                <a:ext uri="{FF2B5EF4-FFF2-40B4-BE49-F238E27FC236}">
                  <a16:creationId xmlns:a16="http://schemas.microsoft.com/office/drawing/2014/main" id="{F7D8372B-5106-4A22-8339-1422F4386E86}"/>
                </a:ext>
              </a:extLst>
            </p:cNvPr>
            <p:cNvSpPr>
              <a:spLocks/>
            </p:cNvSpPr>
            <p:nvPr/>
          </p:nvSpPr>
          <p:spPr bwMode="auto">
            <a:xfrm rot="1241860">
              <a:off x="4433699" y="5062350"/>
              <a:ext cx="841046" cy="33108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228600">
                <a:defRPr/>
              </a:pP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关键词</a:t>
              </a:r>
            </a:p>
          </p:txBody>
        </p:sp>
        <p:sp>
          <p:nvSpPr>
            <p:cNvPr id="8" name="í$ḷiḓè">
              <a:extLst>
                <a:ext uri="{FF2B5EF4-FFF2-40B4-BE49-F238E27FC236}">
                  <a16:creationId xmlns:a16="http://schemas.microsoft.com/office/drawing/2014/main" id="{CDD1846E-3FA6-43C7-AC46-71F774917C1A}"/>
                </a:ext>
              </a:extLst>
            </p:cNvPr>
            <p:cNvSpPr>
              <a:spLocks/>
            </p:cNvSpPr>
            <p:nvPr/>
          </p:nvSpPr>
          <p:spPr bwMode="auto">
            <a:xfrm rot="1161022">
              <a:off x="4951213" y="4017589"/>
              <a:ext cx="528773" cy="33108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228600">
                <a:defRPr/>
              </a:pP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关键词</a:t>
              </a:r>
            </a:p>
          </p:txBody>
        </p:sp>
        <p:sp>
          <p:nvSpPr>
            <p:cNvPr id="9" name="iS1iďe">
              <a:extLst>
                <a:ext uri="{FF2B5EF4-FFF2-40B4-BE49-F238E27FC236}">
                  <a16:creationId xmlns:a16="http://schemas.microsoft.com/office/drawing/2014/main" id="{6ACC7035-7413-4666-850E-B2B7C9301CA9}"/>
                </a:ext>
              </a:extLst>
            </p:cNvPr>
            <p:cNvSpPr>
              <a:spLocks/>
            </p:cNvSpPr>
            <p:nvPr/>
          </p:nvSpPr>
          <p:spPr bwMode="auto">
            <a:xfrm rot="1056546">
              <a:off x="5191167" y="3169799"/>
              <a:ext cx="528773" cy="3310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228600">
                <a:defRPr/>
              </a:pPr>
              <a:r>
                <a:rPr lang="zh-CN" altLang="en-US" sz="1300">
                  <a:solidFill>
                    <a:schemeClr val="bg1"/>
                  </a:solidFill>
                  <a:cs typeface="+mn-ea"/>
                  <a:sym typeface="+mn-lt"/>
                </a:rPr>
                <a:t>关键词</a:t>
              </a:r>
            </a:p>
          </p:txBody>
        </p:sp>
        <p:sp>
          <p:nvSpPr>
            <p:cNvPr id="10" name="ïSļïḑe">
              <a:extLst>
                <a:ext uri="{FF2B5EF4-FFF2-40B4-BE49-F238E27FC236}">
                  <a16:creationId xmlns:a16="http://schemas.microsoft.com/office/drawing/2014/main" id="{58CBD695-970B-48ED-A00D-227F49A1109D}"/>
                </a:ext>
              </a:extLst>
            </p:cNvPr>
            <p:cNvSpPr>
              <a:spLocks/>
            </p:cNvSpPr>
            <p:nvPr/>
          </p:nvSpPr>
          <p:spPr bwMode="auto">
            <a:xfrm rot="596028">
              <a:off x="5493246" y="2232534"/>
              <a:ext cx="528773" cy="331088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="" xmlns:lc="http://schemas.openxmlformats.org/drawingml/2006/lockedCanvas" xmlns:a16="http://schemas.microsoft.com/office/drawing/2014/main" xmlns:p14="http://schemas.microsoft.com/office/powerpoint/2010/main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no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228600">
                <a:defRPr/>
              </a:pPr>
              <a:r>
                <a:rPr lang="zh-CN" altLang="en-US" sz="1100" dirty="0">
                  <a:solidFill>
                    <a:schemeClr val="bg1"/>
                  </a:solidFill>
                  <a:cs typeface="+mn-ea"/>
                  <a:sym typeface="+mn-lt"/>
                </a:rPr>
                <a:t>关</a:t>
              </a:r>
              <a:br>
                <a:rPr lang="zh-CN" altLang="en-US" sz="1100" dirty="0">
                  <a:solidFill>
                    <a:schemeClr val="bg1"/>
                  </a:solidFill>
                  <a:cs typeface="+mn-ea"/>
                  <a:sym typeface="+mn-lt"/>
                </a:rPr>
              </a:br>
              <a:r>
                <a:rPr lang="zh-CN" altLang="en-US" sz="1100" dirty="0">
                  <a:solidFill>
                    <a:schemeClr val="bg1"/>
                  </a:solidFill>
                  <a:cs typeface="+mn-ea"/>
                  <a:sym typeface="+mn-lt"/>
                </a:rPr>
                <a:t>键词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B41C752-8F66-434C-B2E8-7306B14F1C82}"/>
              </a:ext>
            </a:extLst>
          </p:cNvPr>
          <p:cNvGrpSpPr/>
          <p:nvPr/>
        </p:nvGrpSpPr>
        <p:grpSpPr>
          <a:xfrm>
            <a:off x="8532289" y="2783996"/>
            <a:ext cx="2784999" cy="957185"/>
            <a:chOff x="1541719" y="2349127"/>
            <a:chExt cx="2784999" cy="957185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849A17E-8661-412B-B843-0D47100A685D}"/>
                </a:ext>
              </a:extLst>
            </p:cNvPr>
            <p:cNvSpPr txBox="1"/>
            <p:nvPr/>
          </p:nvSpPr>
          <p:spPr>
            <a:xfrm>
              <a:off x="1541719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请输入您的标题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A8BB8F4-4E9A-4B7B-B83E-BD9A8A0BA18F}"/>
                </a:ext>
              </a:extLst>
            </p:cNvPr>
            <p:cNvSpPr txBox="1"/>
            <p:nvPr/>
          </p:nvSpPr>
          <p:spPr>
            <a:xfrm>
              <a:off x="1541719" y="2687681"/>
              <a:ext cx="2784999" cy="6186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026005D9-3FDE-4FDA-9AF9-18AEF9729D44}"/>
              </a:ext>
            </a:extLst>
          </p:cNvPr>
          <p:cNvCxnSpPr/>
          <p:nvPr/>
        </p:nvCxnSpPr>
        <p:spPr>
          <a:xfrm>
            <a:off x="3695988" y="2378522"/>
            <a:ext cx="18713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C3F85BA-80AD-47B0-83FB-CFD3C472BEEC}"/>
              </a:ext>
            </a:extLst>
          </p:cNvPr>
          <p:cNvCxnSpPr/>
          <p:nvPr/>
        </p:nvCxnSpPr>
        <p:spPr>
          <a:xfrm>
            <a:off x="3695988" y="4021585"/>
            <a:ext cx="10544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F2CEC792-8273-447C-9055-5CFA3B99D8AE}"/>
              </a:ext>
            </a:extLst>
          </p:cNvPr>
          <p:cNvCxnSpPr/>
          <p:nvPr/>
        </p:nvCxnSpPr>
        <p:spPr>
          <a:xfrm>
            <a:off x="6966407" y="3093949"/>
            <a:ext cx="148941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51850EDC-C05E-40A6-A2E5-3A2515BB8922}"/>
              </a:ext>
            </a:extLst>
          </p:cNvPr>
          <p:cNvCxnSpPr/>
          <p:nvPr/>
        </p:nvCxnSpPr>
        <p:spPr>
          <a:xfrm>
            <a:off x="7920102" y="4813253"/>
            <a:ext cx="53571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DF3D11A-AADB-4364-938B-1489F5F141DE}"/>
              </a:ext>
            </a:extLst>
          </p:cNvPr>
          <p:cNvGrpSpPr/>
          <p:nvPr/>
        </p:nvGrpSpPr>
        <p:grpSpPr>
          <a:xfrm>
            <a:off x="8532289" y="4485009"/>
            <a:ext cx="2784999" cy="957185"/>
            <a:chOff x="1541719" y="2349127"/>
            <a:chExt cx="2784999" cy="957185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77A8ADD-E801-4BDC-B2C8-B813012B4230}"/>
                </a:ext>
              </a:extLst>
            </p:cNvPr>
            <p:cNvSpPr txBox="1"/>
            <p:nvPr/>
          </p:nvSpPr>
          <p:spPr>
            <a:xfrm>
              <a:off x="1541719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请输入您的标题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ADC578D-A7AD-4530-A5F2-7669E9CDA443}"/>
                </a:ext>
              </a:extLst>
            </p:cNvPr>
            <p:cNvSpPr txBox="1"/>
            <p:nvPr/>
          </p:nvSpPr>
          <p:spPr>
            <a:xfrm>
              <a:off x="1541719" y="2687681"/>
              <a:ext cx="2784999" cy="6186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48C39FAE-883A-4765-90E3-B338D1EB72FD}"/>
              </a:ext>
            </a:extLst>
          </p:cNvPr>
          <p:cNvGrpSpPr/>
          <p:nvPr/>
        </p:nvGrpSpPr>
        <p:grpSpPr>
          <a:xfrm>
            <a:off x="887965" y="2057576"/>
            <a:ext cx="2784999" cy="943848"/>
            <a:chOff x="1541719" y="2349127"/>
            <a:chExt cx="2784999" cy="943848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DB350F6-EB0A-4F49-9729-71BFA9D8AB64}"/>
                </a:ext>
              </a:extLst>
            </p:cNvPr>
            <p:cNvSpPr txBox="1"/>
            <p:nvPr/>
          </p:nvSpPr>
          <p:spPr>
            <a:xfrm>
              <a:off x="2192937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请输入您的标题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755A01A-243D-4D88-9758-0920BB5325D6}"/>
                </a:ext>
              </a:extLst>
            </p:cNvPr>
            <p:cNvSpPr txBox="1"/>
            <p:nvPr/>
          </p:nvSpPr>
          <p:spPr>
            <a:xfrm>
              <a:off x="1541719" y="2687681"/>
              <a:ext cx="2784999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F8D74B8-A470-41F8-BE75-939B8F34EED7}"/>
              </a:ext>
            </a:extLst>
          </p:cNvPr>
          <p:cNvGrpSpPr/>
          <p:nvPr/>
        </p:nvGrpSpPr>
        <p:grpSpPr>
          <a:xfrm>
            <a:off x="887965" y="3758589"/>
            <a:ext cx="2784999" cy="957185"/>
            <a:chOff x="1541719" y="2349127"/>
            <a:chExt cx="2784999" cy="957185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8E43CEAA-CEA8-4EFE-ABAD-80D255DE20B0}"/>
                </a:ext>
              </a:extLst>
            </p:cNvPr>
            <p:cNvSpPr txBox="1"/>
            <p:nvPr/>
          </p:nvSpPr>
          <p:spPr>
            <a:xfrm>
              <a:off x="2192937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请输入您的标题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74ED778-D505-40DB-8E65-0081E7ACFB9C}"/>
                </a:ext>
              </a:extLst>
            </p:cNvPr>
            <p:cNvSpPr txBox="1"/>
            <p:nvPr/>
          </p:nvSpPr>
          <p:spPr>
            <a:xfrm>
              <a:off x="1541719" y="2687681"/>
              <a:ext cx="2784999" cy="6186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A234F10-61D3-488E-A9A0-10534B7DB0D8}"/>
              </a:ext>
            </a:extLst>
          </p:cNvPr>
          <p:cNvGrpSpPr/>
          <p:nvPr/>
        </p:nvGrpSpPr>
        <p:grpSpPr>
          <a:xfrm>
            <a:off x="0" y="1"/>
            <a:ext cx="4063478" cy="498120"/>
            <a:chOff x="0" y="1"/>
            <a:chExt cx="4063478" cy="498120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0B4612F0-8A1E-4BBF-ADE8-DF6F9C538D58}"/>
                </a:ext>
              </a:extLst>
            </p:cNvPr>
            <p:cNvGrpSpPr/>
            <p:nvPr/>
          </p:nvGrpSpPr>
          <p:grpSpPr>
            <a:xfrm>
              <a:off x="0" y="1"/>
              <a:ext cx="541879" cy="498120"/>
              <a:chOff x="0" y="0"/>
              <a:chExt cx="1036639" cy="1676401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61BE07EE-49C7-4AB5-BBA2-DFF615CE1182}"/>
                  </a:ext>
                </a:extLst>
              </p:cNvPr>
              <p:cNvSpPr/>
              <p:nvPr/>
            </p:nvSpPr>
            <p:spPr>
              <a:xfrm flipH="1" flipV="1">
                <a:off x="626735" y="1"/>
                <a:ext cx="409904" cy="1676400"/>
              </a:xfrm>
              <a:prstGeom prst="rect">
                <a:avLst/>
              </a:prstGeom>
              <a:solidFill>
                <a:srgbClr val="2D84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0FBFB605-4C41-49FA-B59E-89E695266435}"/>
                  </a:ext>
                </a:extLst>
              </p:cNvPr>
              <p:cNvSpPr/>
              <p:nvPr/>
            </p:nvSpPr>
            <p:spPr>
              <a:xfrm flipH="1" flipV="1">
                <a:off x="0" y="0"/>
                <a:ext cx="409905" cy="167639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CFAF8301-4782-4A4C-B3D6-C033585E7B42}"/>
                </a:ext>
              </a:extLst>
            </p:cNvPr>
            <p:cNvSpPr txBox="1"/>
            <p:nvPr/>
          </p:nvSpPr>
          <p:spPr>
            <a:xfrm>
              <a:off x="663455" y="64394"/>
              <a:ext cx="3400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理论分析</a:t>
              </a:r>
            </a:p>
          </p:txBody>
        </p:sp>
      </p:grpSp>
      <p:pic>
        <p:nvPicPr>
          <p:cNvPr id="43" name="图片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803" y="177503"/>
            <a:ext cx="939364" cy="117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24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_形状 4649">
            <a:extLst>
              <a:ext uri="{FF2B5EF4-FFF2-40B4-BE49-F238E27FC236}">
                <a16:creationId xmlns:a16="http://schemas.microsoft.com/office/drawing/2014/main" id="{A17942BB-27EE-4E61-B748-A8CEC987DAE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704385" y="3051878"/>
            <a:ext cx="2064648" cy="20646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blipFill>
            <a:blip r:embed="rId5"/>
            <a:stretch>
              <a:fillRect l="-30267" r="-30267"/>
            </a:stretch>
          </a:blip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112" name="Group 11">
            <a:extLst>
              <a:ext uri="{FF2B5EF4-FFF2-40B4-BE49-F238E27FC236}">
                <a16:creationId xmlns:a16="http://schemas.microsoft.com/office/drawing/2014/main" id="{397707F2-A228-4D10-AAED-E85B4898E77C}"/>
              </a:ext>
            </a:extLst>
          </p:cNvPr>
          <p:cNvGrpSpPr/>
          <p:nvPr/>
        </p:nvGrpSpPr>
        <p:grpSpPr>
          <a:xfrm>
            <a:off x="1278689" y="1173163"/>
            <a:ext cx="8898867" cy="3650759"/>
            <a:chOff x="1141083" y="1863349"/>
            <a:chExt cx="8898867" cy="3650759"/>
          </a:xfrm>
        </p:grpSpPr>
        <p:sp>
          <p:nvSpPr>
            <p:cNvPr id="113" name="PA_形状 4644">
              <a:extLst>
                <a:ext uri="{FF2B5EF4-FFF2-40B4-BE49-F238E27FC236}">
                  <a16:creationId xmlns:a16="http://schemas.microsoft.com/office/drawing/2014/main" id="{F4B9E0C3-ADE2-41BF-9E42-8E5D9A866BEC}"/>
                </a:ext>
              </a:extLst>
            </p:cNvPr>
            <p:cNvSpPr/>
            <p:nvPr/>
          </p:nvSpPr>
          <p:spPr>
            <a:xfrm>
              <a:off x="1141083" y="1863349"/>
              <a:ext cx="8898867" cy="3407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359" extrusionOk="0">
                  <a:moveTo>
                    <a:pt x="0" y="11881"/>
                  </a:moveTo>
                  <a:cubicBezTo>
                    <a:pt x="1060" y="7692"/>
                    <a:pt x="3310" y="5945"/>
                    <a:pt x="5254" y="7796"/>
                  </a:cubicBezTo>
                  <a:cubicBezTo>
                    <a:pt x="7606" y="10036"/>
                    <a:pt x="8550" y="16859"/>
                    <a:pt x="10976" y="18786"/>
                  </a:cubicBezTo>
                  <a:cubicBezTo>
                    <a:pt x="14518" y="21600"/>
                    <a:pt x="17361" y="13534"/>
                    <a:pt x="19648" y="5955"/>
                  </a:cubicBezTo>
                  <a:cubicBezTo>
                    <a:pt x="20264" y="3912"/>
                    <a:pt x="20915" y="1926"/>
                    <a:pt x="21600" y="0"/>
                  </a:cubicBezTo>
                </a:path>
              </a:pathLst>
            </a:custGeom>
            <a:noFill/>
            <a:ln w="25400" cap="rnd" cmpd="sng" algn="ctr">
              <a:solidFill>
                <a:srgbClr val="A6A6A6"/>
              </a:solidFill>
              <a:prstDash val="dash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ern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6E88DC10-99E6-457E-BB2F-9443C48B5ECF}"/>
                </a:ext>
              </a:extLst>
            </p:cNvPr>
            <p:cNvGrpSpPr/>
            <p:nvPr/>
          </p:nvGrpSpPr>
          <p:grpSpPr>
            <a:xfrm>
              <a:off x="3474515" y="3272887"/>
              <a:ext cx="637306" cy="637308"/>
              <a:chOff x="3474515" y="3272887"/>
              <a:chExt cx="637306" cy="637308"/>
            </a:xfrm>
          </p:grpSpPr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976DB7C4-8096-4D9C-A3B5-916FE45619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74515" y="3272887"/>
                <a:ext cx="637306" cy="637308"/>
              </a:xfrm>
              <a:prstGeom prst="ellipse">
                <a:avLst/>
              </a:prstGeom>
              <a:solidFill>
                <a:schemeClr val="accent3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8" name="PA_任意多边形 36">
                <a:extLst>
                  <a:ext uri="{FF2B5EF4-FFF2-40B4-BE49-F238E27FC236}">
                    <a16:creationId xmlns:a16="http://schemas.microsoft.com/office/drawing/2014/main" id="{A1C29E31-F0AF-4CA8-B277-B607F8C90B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5220" y="3435928"/>
                <a:ext cx="263090" cy="262545"/>
              </a:xfrm>
              <a:custGeom>
                <a:avLst/>
                <a:gdLst>
                  <a:gd name="connsiteX0" fmla="*/ 294871 w 608829"/>
                  <a:gd name="connsiteY0" fmla="*/ 177400 h 607568"/>
                  <a:gd name="connsiteX1" fmla="*/ 335683 w 608829"/>
                  <a:gd name="connsiteY1" fmla="*/ 187426 h 607568"/>
                  <a:gd name="connsiteX2" fmla="*/ 387100 w 608829"/>
                  <a:gd name="connsiteY2" fmla="*/ 221138 h 607568"/>
                  <a:gd name="connsiteX3" fmla="*/ 321745 w 608829"/>
                  <a:gd name="connsiteY3" fmla="*/ 286295 h 607568"/>
                  <a:gd name="connsiteX4" fmla="*/ 236256 w 608829"/>
                  <a:gd name="connsiteY4" fmla="*/ 286295 h 607568"/>
                  <a:gd name="connsiteX5" fmla="*/ 109882 w 608829"/>
                  <a:gd name="connsiteY5" fmla="*/ 412484 h 607568"/>
                  <a:gd name="connsiteX6" fmla="*/ 109882 w 608829"/>
                  <a:gd name="connsiteY6" fmla="*/ 497848 h 607568"/>
                  <a:gd name="connsiteX7" fmla="*/ 195370 w 608829"/>
                  <a:gd name="connsiteY7" fmla="*/ 497848 h 607568"/>
                  <a:gd name="connsiteX8" fmla="*/ 253498 w 608829"/>
                  <a:gd name="connsiteY8" fmla="*/ 439805 h 607568"/>
                  <a:gd name="connsiteX9" fmla="*/ 374814 w 608829"/>
                  <a:gd name="connsiteY9" fmla="*/ 447846 h 607568"/>
                  <a:gd name="connsiteX10" fmla="*/ 260726 w 608829"/>
                  <a:gd name="connsiteY10" fmla="*/ 563108 h 607568"/>
                  <a:gd name="connsiteX11" fmla="*/ 44526 w 608829"/>
                  <a:gd name="connsiteY11" fmla="*/ 563108 h 607568"/>
                  <a:gd name="connsiteX12" fmla="*/ 44526 w 608829"/>
                  <a:gd name="connsiteY12" fmla="*/ 347328 h 607568"/>
                  <a:gd name="connsiteX13" fmla="*/ 170901 w 608829"/>
                  <a:gd name="connsiteY13" fmla="*/ 221138 h 607568"/>
                  <a:gd name="connsiteX14" fmla="*/ 176889 w 608829"/>
                  <a:gd name="connsiteY14" fmla="*/ 215674 h 607568"/>
                  <a:gd name="connsiteX15" fmla="*/ 294871 w 608829"/>
                  <a:gd name="connsiteY15" fmla="*/ 177400 h 607568"/>
                  <a:gd name="connsiteX16" fmla="*/ 455930 w 608829"/>
                  <a:gd name="connsiteY16" fmla="*/ 0 h 607568"/>
                  <a:gd name="connsiteX17" fmla="*/ 563990 w 608829"/>
                  <a:gd name="connsiteY17" fmla="*/ 44453 h 607568"/>
                  <a:gd name="connsiteX18" fmla="*/ 563990 w 608829"/>
                  <a:gd name="connsiteY18" fmla="*/ 260200 h 607568"/>
                  <a:gd name="connsiteX19" fmla="*/ 516388 w 608829"/>
                  <a:gd name="connsiteY19" fmla="*/ 307719 h 607568"/>
                  <a:gd name="connsiteX20" fmla="*/ 437602 w 608829"/>
                  <a:gd name="connsiteY20" fmla="*/ 386370 h 607568"/>
                  <a:gd name="connsiteX21" fmla="*/ 425004 w 608829"/>
                  <a:gd name="connsiteY21" fmla="*/ 397708 h 607568"/>
                  <a:gd name="connsiteX22" fmla="*/ 272905 w 608829"/>
                  <a:gd name="connsiteY22" fmla="*/ 419974 h 607568"/>
                  <a:gd name="connsiteX23" fmla="*/ 221483 w 608829"/>
                  <a:gd name="connsiteY23" fmla="*/ 386370 h 607568"/>
                  <a:gd name="connsiteX24" fmla="*/ 286742 w 608829"/>
                  <a:gd name="connsiteY24" fmla="*/ 321223 h 607568"/>
                  <a:gd name="connsiteX25" fmla="*/ 372343 w 608829"/>
                  <a:gd name="connsiteY25" fmla="*/ 321223 h 607568"/>
                  <a:gd name="connsiteX26" fmla="*/ 422423 w 608829"/>
                  <a:gd name="connsiteY26" fmla="*/ 271126 h 607568"/>
                  <a:gd name="connsiteX27" fmla="*/ 498731 w 608829"/>
                  <a:gd name="connsiteY27" fmla="*/ 195053 h 607568"/>
                  <a:gd name="connsiteX28" fmla="*/ 498731 w 608829"/>
                  <a:gd name="connsiteY28" fmla="*/ 109600 h 607568"/>
                  <a:gd name="connsiteX29" fmla="*/ 413130 w 608829"/>
                  <a:gd name="connsiteY29" fmla="*/ 109600 h 607568"/>
                  <a:gd name="connsiteX30" fmla="*/ 352517 w 608829"/>
                  <a:gd name="connsiteY30" fmla="*/ 170211 h 607568"/>
                  <a:gd name="connsiteX31" fmla="*/ 231189 w 608829"/>
                  <a:gd name="connsiteY31" fmla="*/ 160933 h 607568"/>
                  <a:gd name="connsiteX32" fmla="*/ 347871 w 608829"/>
                  <a:gd name="connsiteY32" fmla="*/ 44453 h 607568"/>
                  <a:gd name="connsiteX33" fmla="*/ 455930 w 608829"/>
                  <a:gd name="connsiteY33" fmla="*/ 0 h 607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608829" h="607568">
                    <a:moveTo>
                      <a:pt x="294871" y="177400"/>
                    </a:moveTo>
                    <a:cubicBezTo>
                      <a:pt x="308774" y="178830"/>
                      <a:pt x="322519" y="182168"/>
                      <a:pt x="335683" y="187426"/>
                    </a:cubicBezTo>
                    <a:cubicBezTo>
                      <a:pt x="354164" y="194642"/>
                      <a:pt x="371923" y="205983"/>
                      <a:pt x="387100" y="221138"/>
                    </a:cubicBezTo>
                    <a:lnTo>
                      <a:pt x="321745" y="286295"/>
                    </a:lnTo>
                    <a:cubicBezTo>
                      <a:pt x="298204" y="262789"/>
                      <a:pt x="259796" y="262789"/>
                      <a:pt x="236256" y="286295"/>
                    </a:cubicBezTo>
                    <a:lnTo>
                      <a:pt x="109882" y="412484"/>
                    </a:lnTo>
                    <a:cubicBezTo>
                      <a:pt x="86238" y="435990"/>
                      <a:pt x="86238" y="474342"/>
                      <a:pt x="109882" y="497848"/>
                    </a:cubicBezTo>
                    <a:cubicBezTo>
                      <a:pt x="133422" y="521457"/>
                      <a:pt x="171830" y="521457"/>
                      <a:pt x="195370" y="497848"/>
                    </a:cubicBezTo>
                    <a:lnTo>
                      <a:pt x="253498" y="439805"/>
                    </a:lnTo>
                    <a:cubicBezTo>
                      <a:pt x="303263" y="459599"/>
                      <a:pt x="316685" y="461249"/>
                      <a:pt x="374814" y="447846"/>
                    </a:cubicBezTo>
                    <a:lnTo>
                      <a:pt x="260726" y="563108"/>
                    </a:lnTo>
                    <a:cubicBezTo>
                      <a:pt x="201255" y="622388"/>
                      <a:pt x="103996" y="622388"/>
                      <a:pt x="44526" y="563108"/>
                    </a:cubicBezTo>
                    <a:cubicBezTo>
                      <a:pt x="-14841" y="503724"/>
                      <a:pt x="-14841" y="406608"/>
                      <a:pt x="44526" y="347328"/>
                    </a:cubicBezTo>
                    <a:lnTo>
                      <a:pt x="170901" y="221138"/>
                    </a:lnTo>
                    <a:cubicBezTo>
                      <a:pt x="172656" y="219385"/>
                      <a:pt x="174721" y="217323"/>
                      <a:pt x="176889" y="215674"/>
                    </a:cubicBezTo>
                    <a:cubicBezTo>
                      <a:pt x="210031" y="185982"/>
                      <a:pt x="253163" y="173108"/>
                      <a:pt x="294871" y="177400"/>
                    </a:cubicBezTo>
                    <a:close/>
                    <a:moveTo>
                      <a:pt x="455930" y="0"/>
                    </a:moveTo>
                    <a:cubicBezTo>
                      <a:pt x="495117" y="0"/>
                      <a:pt x="534303" y="14818"/>
                      <a:pt x="563990" y="44453"/>
                    </a:cubicBezTo>
                    <a:cubicBezTo>
                      <a:pt x="623776" y="104136"/>
                      <a:pt x="623776" y="200929"/>
                      <a:pt x="563990" y="260200"/>
                    </a:cubicBezTo>
                    <a:lnTo>
                      <a:pt x="516388" y="307719"/>
                    </a:lnTo>
                    <a:lnTo>
                      <a:pt x="437602" y="386370"/>
                    </a:lnTo>
                    <a:cubicBezTo>
                      <a:pt x="433781" y="390596"/>
                      <a:pt x="429135" y="394410"/>
                      <a:pt x="425004" y="397708"/>
                    </a:cubicBezTo>
                    <a:cubicBezTo>
                      <a:pt x="381120" y="432240"/>
                      <a:pt x="322986" y="439765"/>
                      <a:pt x="272905" y="419974"/>
                    </a:cubicBezTo>
                    <a:cubicBezTo>
                      <a:pt x="254319" y="412861"/>
                      <a:pt x="236662" y="401522"/>
                      <a:pt x="221483" y="386370"/>
                    </a:cubicBezTo>
                    <a:lnTo>
                      <a:pt x="286742" y="321223"/>
                    </a:lnTo>
                    <a:cubicBezTo>
                      <a:pt x="310388" y="344725"/>
                      <a:pt x="348697" y="344725"/>
                      <a:pt x="372343" y="321223"/>
                    </a:cubicBezTo>
                    <a:lnTo>
                      <a:pt x="422423" y="271126"/>
                    </a:lnTo>
                    <a:lnTo>
                      <a:pt x="498731" y="195053"/>
                    </a:lnTo>
                    <a:cubicBezTo>
                      <a:pt x="522273" y="171448"/>
                      <a:pt x="522273" y="133205"/>
                      <a:pt x="498731" y="109600"/>
                    </a:cubicBezTo>
                    <a:cubicBezTo>
                      <a:pt x="475085" y="86097"/>
                      <a:pt x="436776" y="86097"/>
                      <a:pt x="413130" y="109600"/>
                    </a:cubicBezTo>
                    <a:lnTo>
                      <a:pt x="352517" y="170211"/>
                    </a:lnTo>
                    <a:cubicBezTo>
                      <a:pt x="314622" y="152584"/>
                      <a:pt x="271150" y="149595"/>
                      <a:pt x="231189" y="160933"/>
                    </a:cubicBezTo>
                    <a:lnTo>
                      <a:pt x="347871" y="44453"/>
                    </a:lnTo>
                    <a:cubicBezTo>
                      <a:pt x="377557" y="14818"/>
                      <a:pt x="416744" y="0"/>
                      <a:pt x="45593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19050" tIns="19050" rIns="19050" bIns="1905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E4DB2057-BF84-41FD-9DE1-821C51130616}"/>
                </a:ext>
              </a:extLst>
            </p:cNvPr>
            <p:cNvGrpSpPr/>
            <p:nvPr/>
          </p:nvGrpSpPr>
          <p:grpSpPr>
            <a:xfrm>
              <a:off x="4773002" y="4585396"/>
              <a:ext cx="637306" cy="637308"/>
              <a:chOff x="4773002" y="4585396"/>
              <a:chExt cx="637306" cy="637308"/>
            </a:xfrm>
          </p:grpSpPr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3E752CA0-64D5-44D9-B163-E2C43A85BA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73002" y="4585396"/>
                <a:ext cx="637306" cy="637308"/>
              </a:xfrm>
              <a:prstGeom prst="ellipse">
                <a:avLst/>
              </a:prstGeom>
              <a:solidFill>
                <a:schemeClr val="accent1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6" name="PA_任意多边形 38">
                <a:extLst>
                  <a:ext uri="{FF2B5EF4-FFF2-40B4-BE49-F238E27FC236}">
                    <a16:creationId xmlns:a16="http://schemas.microsoft.com/office/drawing/2014/main" id="{632B3139-41EE-4A6B-B919-DEB85E2D26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9178" y="4761221"/>
                <a:ext cx="263098" cy="255456"/>
              </a:xfrm>
              <a:custGeom>
                <a:avLst/>
                <a:gdLst>
                  <a:gd name="connsiteX0" fmla="*/ 261540 w 464338"/>
                  <a:gd name="connsiteY0" fmla="*/ 246856 h 450850"/>
                  <a:gd name="connsiteX1" fmla="*/ 290512 w 464338"/>
                  <a:gd name="connsiteY1" fmla="*/ 276225 h 450850"/>
                  <a:gd name="connsiteX2" fmla="*/ 261540 w 464338"/>
                  <a:gd name="connsiteY2" fmla="*/ 305592 h 450850"/>
                  <a:gd name="connsiteX3" fmla="*/ 232568 w 464338"/>
                  <a:gd name="connsiteY3" fmla="*/ 276225 h 450850"/>
                  <a:gd name="connsiteX4" fmla="*/ 261540 w 464338"/>
                  <a:gd name="connsiteY4" fmla="*/ 246856 h 450850"/>
                  <a:gd name="connsiteX5" fmla="*/ 419120 w 464338"/>
                  <a:gd name="connsiteY5" fmla="*/ 213403 h 450850"/>
                  <a:gd name="connsiteX6" fmla="*/ 418654 w 464338"/>
                  <a:gd name="connsiteY6" fmla="*/ 214300 h 450850"/>
                  <a:gd name="connsiteX7" fmla="*/ 415019 w 464338"/>
                  <a:gd name="connsiteY7" fmla="*/ 221000 h 450850"/>
                  <a:gd name="connsiteX8" fmla="*/ 391786 w 464338"/>
                  <a:gd name="connsiteY8" fmla="*/ 232689 h 450850"/>
                  <a:gd name="connsiteX9" fmla="*/ 261191 w 464338"/>
                  <a:gd name="connsiteY9" fmla="*/ 232689 h 450850"/>
                  <a:gd name="connsiteX10" fmla="*/ 217652 w 464338"/>
                  <a:gd name="connsiteY10" fmla="*/ 276313 h 450850"/>
                  <a:gd name="connsiteX11" fmla="*/ 261191 w 464338"/>
                  <a:gd name="connsiteY11" fmla="*/ 319958 h 450850"/>
                  <a:gd name="connsiteX12" fmla="*/ 410319 w 464338"/>
                  <a:gd name="connsiteY12" fmla="*/ 319958 h 450850"/>
                  <a:gd name="connsiteX13" fmla="*/ 435303 w 464338"/>
                  <a:gd name="connsiteY13" fmla="*/ 261765 h 450850"/>
                  <a:gd name="connsiteX14" fmla="*/ 419120 w 464338"/>
                  <a:gd name="connsiteY14" fmla="*/ 213403 h 450850"/>
                  <a:gd name="connsiteX15" fmla="*/ 29019 w 464338"/>
                  <a:gd name="connsiteY15" fmla="*/ 141642 h 450850"/>
                  <a:gd name="connsiteX16" fmla="*/ 29019 w 464338"/>
                  <a:gd name="connsiteY16" fmla="*/ 370845 h 450850"/>
                  <a:gd name="connsiteX17" fmla="*/ 79807 w 464338"/>
                  <a:gd name="connsiteY17" fmla="*/ 421754 h 450850"/>
                  <a:gd name="connsiteX18" fmla="*/ 340998 w 464338"/>
                  <a:gd name="connsiteY18" fmla="*/ 421754 h 450850"/>
                  <a:gd name="connsiteX19" fmla="*/ 391786 w 464338"/>
                  <a:gd name="connsiteY19" fmla="*/ 370845 h 450850"/>
                  <a:gd name="connsiteX20" fmla="*/ 391786 w 464338"/>
                  <a:gd name="connsiteY20" fmla="*/ 349033 h 450850"/>
                  <a:gd name="connsiteX21" fmla="*/ 261191 w 464338"/>
                  <a:gd name="connsiteY21" fmla="*/ 349033 h 450850"/>
                  <a:gd name="connsiteX22" fmla="*/ 188633 w 464338"/>
                  <a:gd name="connsiteY22" fmla="*/ 276313 h 450850"/>
                  <a:gd name="connsiteX23" fmla="*/ 261191 w 464338"/>
                  <a:gd name="connsiteY23" fmla="*/ 203592 h 450850"/>
                  <a:gd name="connsiteX24" fmla="*/ 391786 w 464338"/>
                  <a:gd name="connsiteY24" fmla="*/ 203592 h 450850"/>
                  <a:gd name="connsiteX25" fmla="*/ 391786 w 464338"/>
                  <a:gd name="connsiteY25" fmla="*/ 174517 h 450850"/>
                  <a:gd name="connsiteX26" fmla="*/ 377266 w 464338"/>
                  <a:gd name="connsiteY26" fmla="*/ 159969 h 450850"/>
                  <a:gd name="connsiteX27" fmla="*/ 319228 w 464338"/>
                  <a:gd name="connsiteY27" fmla="*/ 159969 h 450850"/>
                  <a:gd name="connsiteX28" fmla="*/ 79807 w 464338"/>
                  <a:gd name="connsiteY28" fmla="*/ 159969 h 450850"/>
                  <a:gd name="connsiteX29" fmla="*/ 29019 w 464338"/>
                  <a:gd name="connsiteY29" fmla="*/ 141642 h 450850"/>
                  <a:gd name="connsiteX30" fmla="*/ 58016 w 464338"/>
                  <a:gd name="connsiteY30" fmla="*/ 116345 h 450850"/>
                  <a:gd name="connsiteX31" fmla="*/ 58016 w 464338"/>
                  <a:gd name="connsiteY31" fmla="*/ 125800 h 450850"/>
                  <a:gd name="connsiteX32" fmla="*/ 79807 w 464338"/>
                  <a:gd name="connsiteY32" fmla="*/ 130872 h 450850"/>
                  <a:gd name="connsiteX33" fmla="*/ 319228 w 464338"/>
                  <a:gd name="connsiteY33" fmla="*/ 130872 h 450850"/>
                  <a:gd name="connsiteX34" fmla="*/ 362745 w 464338"/>
                  <a:gd name="connsiteY34" fmla="*/ 130872 h 450850"/>
                  <a:gd name="connsiteX35" fmla="*/ 362745 w 464338"/>
                  <a:gd name="connsiteY35" fmla="*/ 116345 h 450850"/>
                  <a:gd name="connsiteX36" fmla="*/ 58016 w 464338"/>
                  <a:gd name="connsiteY36" fmla="*/ 116345 h 450850"/>
                  <a:gd name="connsiteX37" fmla="*/ 58016 w 464338"/>
                  <a:gd name="connsiteY37" fmla="*/ 87248 h 450850"/>
                  <a:gd name="connsiteX38" fmla="*/ 58016 w 464338"/>
                  <a:gd name="connsiteY38" fmla="*/ 101796 h 450850"/>
                  <a:gd name="connsiteX39" fmla="*/ 362745 w 464338"/>
                  <a:gd name="connsiteY39" fmla="*/ 101796 h 450850"/>
                  <a:gd name="connsiteX40" fmla="*/ 362745 w 464338"/>
                  <a:gd name="connsiteY40" fmla="*/ 87248 h 450850"/>
                  <a:gd name="connsiteX41" fmla="*/ 58016 w 464338"/>
                  <a:gd name="connsiteY41" fmla="*/ 58172 h 450850"/>
                  <a:gd name="connsiteX42" fmla="*/ 58016 w 464338"/>
                  <a:gd name="connsiteY42" fmla="*/ 72700 h 450850"/>
                  <a:gd name="connsiteX43" fmla="*/ 362745 w 464338"/>
                  <a:gd name="connsiteY43" fmla="*/ 72700 h 450850"/>
                  <a:gd name="connsiteX44" fmla="*/ 362745 w 464338"/>
                  <a:gd name="connsiteY44" fmla="*/ 58172 h 450850"/>
                  <a:gd name="connsiteX45" fmla="*/ 79807 w 464338"/>
                  <a:gd name="connsiteY45" fmla="*/ 29076 h 450850"/>
                  <a:gd name="connsiteX46" fmla="*/ 29019 w 464338"/>
                  <a:gd name="connsiteY46" fmla="*/ 79984 h 450850"/>
                  <a:gd name="connsiteX47" fmla="*/ 43517 w 464338"/>
                  <a:gd name="connsiteY47" fmla="*/ 115510 h 450850"/>
                  <a:gd name="connsiteX48" fmla="*/ 43517 w 464338"/>
                  <a:gd name="connsiteY48" fmla="*/ 87248 h 450850"/>
                  <a:gd name="connsiteX49" fmla="*/ 43517 w 464338"/>
                  <a:gd name="connsiteY49" fmla="*/ 58172 h 450850"/>
                  <a:gd name="connsiteX50" fmla="*/ 58016 w 464338"/>
                  <a:gd name="connsiteY50" fmla="*/ 43624 h 450850"/>
                  <a:gd name="connsiteX51" fmla="*/ 362745 w 464338"/>
                  <a:gd name="connsiteY51" fmla="*/ 43624 h 450850"/>
                  <a:gd name="connsiteX52" fmla="*/ 377266 w 464338"/>
                  <a:gd name="connsiteY52" fmla="*/ 58172 h 450850"/>
                  <a:gd name="connsiteX53" fmla="*/ 377266 w 464338"/>
                  <a:gd name="connsiteY53" fmla="*/ 87248 h 450850"/>
                  <a:gd name="connsiteX54" fmla="*/ 377266 w 464338"/>
                  <a:gd name="connsiteY54" fmla="*/ 116345 h 450850"/>
                  <a:gd name="connsiteX55" fmla="*/ 377266 w 464338"/>
                  <a:gd name="connsiteY55" fmla="*/ 130872 h 450850"/>
                  <a:gd name="connsiteX56" fmla="*/ 391786 w 464338"/>
                  <a:gd name="connsiteY56" fmla="*/ 133544 h 450850"/>
                  <a:gd name="connsiteX57" fmla="*/ 391786 w 464338"/>
                  <a:gd name="connsiteY57" fmla="*/ 87248 h 450850"/>
                  <a:gd name="connsiteX58" fmla="*/ 391786 w 464338"/>
                  <a:gd name="connsiteY58" fmla="*/ 79984 h 450850"/>
                  <a:gd name="connsiteX59" fmla="*/ 391786 w 464338"/>
                  <a:gd name="connsiteY59" fmla="*/ 43624 h 450850"/>
                  <a:gd name="connsiteX60" fmla="*/ 377266 w 464338"/>
                  <a:gd name="connsiteY60" fmla="*/ 29076 h 450850"/>
                  <a:gd name="connsiteX61" fmla="*/ 319228 w 464338"/>
                  <a:gd name="connsiteY61" fmla="*/ 29076 h 450850"/>
                  <a:gd name="connsiteX62" fmla="*/ 79807 w 464338"/>
                  <a:gd name="connsiteY62" fmla="*/ 0 h 450850"/>
                  <a:gd name="connsiteX63" fmla="*/ 319228 w 464338"/>
                  <a:gd name="connsiteY63" fmla="*/ 0 h 450850"/>
                  <a:gd name="connsiteX64" fmla="*/ 377266 w 464338"/>
                  <a:gd name="connsiteY64" fmla="*/ 0 h 450850"/>
                  <a:gd name="connsiteX65" fmla="*/ 420805 w 464338"/>
                  <a:gd name="connsiteY65" fmla="*/ 43624 h 450850"/>
                  <a:gd name="connsiteX66" fmla="*/ 420805 w 464338"/>
                  <a:gd name="connsiteY66" fmla="*/ 79984 h 450850"/>
                  <a:gd name="connsiteX67" fmla="*/ 420805 w 464338"/>
                  <a:gd name="connsiteY67" fmla="*/ 87248 h 450850"/>
                  <a:gd name="connsiteX68" fmla="*/ 420805 w 464338"/>
                  <a:gd name="connsiteY68" fmla="*/ 174517 h 450850"/>
                  <a:gd name="connsiteX69" fmla="*/ 420827 w 464338"/>
                  <a:gd name="connsiteY69" fmla="*/ 174517 h 450850"/>
                  <a:gd name="connsiteX70" fmla="*/ 420827 w 464338"/>
                  <a:gd name="connsiteY70" fmla="*/ 349033 h 450850"/>
                  <a:gd name="connsiteX71" fmla="*/ 420805 w 464338"/>
                  <a:gd name="connsiteY71" fmla="*/ 349033 h 450850"/>
                  <a:gd name="connsiteX72" fmla="*/ 420805 w 464338"/>
                  <a:gd name="connsiteY72" fmla="*/ 370845 h 450850"/>
                  <a:gd name="connsiteX73" fmla="*/ 340998 w 464338"/>
                  <a:gd name="connsiteY73" fmla="*/ 450850 h 450850"/>
                  <a:gd name="connsiteX74" fmla="*/ 79807 w 464338"/>
                  <a:gd name="connsiteY74" fmla="*/ 450850 h 450850"/>
                  <a:gd name="connsiteX75" fmla="*/ 0 w 464338"/>
                  <a:gd name="connsiteY75" fmla="*/ 370845 h 450850"/>
                  <a:gd name="connsiteX76" fmla="*/ 0 w 464338"/>
                  <a:gd name="connsiteY76" fmla="*/ 79984 h 450850"/>
                  <a:gd name="connsiteX77" fmla="*/ 79807 w 464338"/>
                  <a:gd name="connsiteY77" fmla="*/ 0 h 450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464338" h="450850">
                    <a:moveTo>
                      <a:pt x="261540" y="246856"/>
                    </a:moveTo>
                    <a:cubicBezTo>
                      <a:pt x="277531" y="246856"/>
                      <a:pt x="290512" y="260021"/>
                      <a:pt x="290512" y="276225"/>
                    </a:cubicBezTo>
                    <a:cubicBezTo>
                      <a:pt x="290512" y="292427"/>
                      <a:pt x="277531" y="305592"/>
                      <a:pt x="261540" y="305592"/>
                    </a:cubicBezTo>
                    <a:cubicBezTo>
                      <a:pt x="245546" y="305592"/>
                      <a:pt x="232568" y="292427"/>
                      <a:pt x="232568" y="276225"/>
                    </a:cubicBezTo>
                    <a:cubicBezTo>
                      <a:pt x="232568" y="260021"/>
                      <a:pt x="245546" y="246856"/>
                      <a:pt x="261540" y="246856"/>
                    </a:cubicBezTo>
                    <a:close/>
                    <a:moveTo>
                      <a:pt x="419120" y="213403"/>
                    </a:moveTo>
                    <a:cubicBezTo>
                      <a:pt x="419009" y="213716"/>
                      <a:pt x="418765" y="213966"/>
                      <a:pt x="418654" y="214300"/>
                    </a:cubicBezTo>
                    <a:cubicBezTo>
                      <a:pt x="417701" y="216680"/>
                      <a:pt x="416526" y="218976"/>
                      <a:pt x="415019" y="221000"/>
                    </a:cubicBezTo>
                    <a:cubicBezTo>
                      <a:pt x="409610" y="228222"/>
                      <a:pt x="400742" y="232564"/>
                      <a:pt x="391786" y="232689"/>
                    </a:cubicBezTo>
                    <a:lnTo>
                      <a:pt x="261191" y="232689"/>
                    </a:lnTo>
                    <a:cubicBezTo>
                      <a:pt x="237182" y="232689"/>
                      <a:pt x="217652" y="252268"/>
                      <a:pt x="217652" y="276313"/>
                    </a:cubicBezTo>
                    <a:cubicBezTo>
                      <a:pt x="217652" y="300379"/>
                      <a:pt x="237182" y="319958"/>
                      <a:pt x="261191" y="319958"/>
                    </a:cubicBezTo>
                    <a:lnTo>
                      <a:pt x="410319" y="319958"/>
                    </a:lnTo>
                    <a:cubicBezTo>
                      <a:pt x="426303" y="304888"/>
                      <a:pt x="435303" y="284140"/>
                      <a:pt x="435303" y="261765"/>
                    </a:cubicBezTo>
                    <a:cubicBezTo>
                      <a:pt x="435303" y="243918"/>
                      <a:pt x="429561" y="227095"/>
                      <a:pt x="419120" y="213403"/>
                    </a:cubicBezTo>
                    <a:close/>
                    <a:moveTo>
                      <a:pt x="29019" y="141642"/>
                    </a:moveTo>
                    <a:lnTo>
                      <a:pt x="29019" y="370845"/>
                    </a:lnTo>
                    <a:cubicBezTo>
                      <a:pt x="29019" y="398961"/>
                      <a:pt x="51742" y="421754"/>
                      <a:pt x="79807" y="421754"/>
                    </a:cubicBezTo>
                    <a:lnTo>
                      <a:pt x="340998" y="421754"/>
                    </a:lnTo>
                    <a:cubicBezTo>
                      <a:pt x="369041" y="421754"/>
                      <a:pt x="391786" y="398961"/>
                      <a:pt x="391786" y="370845"/>
                    </a:cubicBezTo>
                    <a:cubicBezTo>
                      <a:pt x="391786" y="370845"/>
                      <a:pt x="391786" y="349033"/>
                      <a:pt x="391786" y="349033"/>
                    </a:cubicBezTo>
                    <a:lnTo>
                      <a:pt x="261191" y="349033"/>
                    </a:lnTo>
                    <a:cubicBezTo>
                      <a:pt x="221110" y="349033"/>
                      <a:pt x="188633" y="316493"/>
                      <a:pt x="188633" y="276313"/>
                    </a:cubicBezTo>
                    <a:cubicBezTo>
                      <a:pt x="188633" y="236154"/>
                      <a:pt x="221110" y="203592"/>
                      <a:pt x="261191" y="203592"/>
                    </a:cubicBezTo>
                    <a:lnTo>
                      <a:pt x="391786" y="203592"/>
                    </a:lnTo>
                    <a:lnTo>
                      <a:pt x="391786" y="174517"/>
                    </a:lnTo>
                    <a:cubicBezTo>
                      <a:pt x="391786" y="166481"/>
                      <a:pt x="385269" y="159969"/>
                      <a:pt x="377266" y="159969"/>
                    </a:cubicBezTo>
                    <a:lnTo>
                      <a:pt x="319228" y="159969"/>
                    </a:lnTo>
                    <a:lnTo>
                      <a:pt x="79807" y="159969"/>
                    </a:lnTo>
                    <a:cubicBezTo>
                      <a:pt x="60521" y="159969"/>
                      <a:pt x="42808" y="153081"/>
                      <a:pt x="29019" y="141642"/>
                    </a:cubicBezTo>
                    <a:close/>
                    <a:moveTo>
                      <a:pt x="58016" y="116345"/>
                    </a:moveTo>
                    <a:lnTo>
                      <a:pt x="58016" y="125800"/>
                    </a:lnTo>
                    <a:cubicBezTo>
                      <a:pt x="64644" y="128973"/>
                      <a:pt x="71960" y="130872"/>
                      <a:pt x="79807" y="130872"/>
                    </a:cubicBezTo>
                    <a:lnTo>
                      <a:pt x="319228" y="130872"/>
                    </a:lnTo>
                    <a:lnTo>
                      <a:pt x="362745" y="130872"/>
                    </a:lnTo>
                    <a:lnTo>
                      <a:pt x="362745" y="116345"/>
                    </a:lnTo>
                    <a:cubicBezTo>
                      <a:pt x="362745" y="116345"/>
                      <a:pt x="58016" y="116345"/>
                      <a:pt x="58016" y="116345"/>
                    </a:cubicBezTo>
                    <a:close/>
                    <a:moveTo>
                      <a:pt x="58016" y="87248"/>
                    </a:moveTo>
                    <a:lnTo>
                      <a:pt x="58016" y="101796"/>
                    </a:lnTo>
                    <a:lnTo>
                      <a:pt x="362745" y="101796"/>
                    </a:lnTo>
                    <a:cubicBezTo>
                      <a:pt x="362745" y="101796"/>
                      <a:pt x="362745" y="87248"/>
                      <a:pt x="362745" y="87248"/>
                    </a:cubicBezTo>
                    <a:close/>
                    <a:moveTo>
                      <a:pt x="58016" y="58172"/>
                    </a:moveTo>
                    <a:lnTo>
                      <a:pt x="58016" y="72700"/>
                    </a:lnTo>
                    <a:lnTo>
                      <a:pt x="362745" y="72700"/>
                    </a:lnTo>
                    <a:cubicBezTo>
                      <a:pt x="362745" y="72700"/>
                      <a:pt x="362745" y="58172"/>
                      <a:pt x="362745" y="58172"/>
                    </a:cubicBezTo>
                    <a:close/>
                    <a:moveTo>
                      <a:pt x="79807" y="29076"/>
                    </a:moveTo>
                    <a:cubicBezTo>
                      <a:pt x="51742" y="29076"/>
                      <a:pt x="29019" y="51869"/>
                      <a:pt x="29019" y="79984"/>
                    </a:cubicBezTo>
                    <a:cubicBezTo>
                      <a:pt x="29019" y="93823"/>
                      <a:pt x="34561" y="106326"/>
                      <a:pt x="43517" y="115510"/>
                    </a:cubicBezTo>
                    <a:lnTo>
                      <a:pt x="43517" y="87248"/>
                    </a:lnTo>
                    <a:lnTo>
                      <a:pt x="43517" y="58172"/>
                    </a:lnTo>
                    <a:cubicBezTo>
                      <a:pt x="43517" y="50116"/>
                      <a:pt x="50013" y="43624"/>
                      <a:pt x="58016" y="43624"/>
                    </a:cubicBezTo>
                    <a:lnTo>
                      <a:pt x="362745" y="43624"/>
                    </a:lnTo>
                    <a:cubicBezTo>
                      <a:pt x="370748" y="43624"/>
                      <a:pt x="377266" y="50116"/>
                      <a:pt x="377266" y="58172"/>
                    </a:cubicBezTo>
                    <a:lnTo>
                      <a:pt x="377266" y="87248"/>
                    </a:lnTo>
                    <a:lnTo>
                      <a:pt x="377266" y="116345"/>
                    </a:lnTo>
                    <a:lnTo>
                      <a:pt x="377266" y="130872"/>
                    </a:lnTo>
                    <a:cubicBezTo>
                      <a:pt x="382387" y="130872"/>
                      <a:pt x="387197" y="131936"/>
                      <a:pt x="391786" y="133544"/>
                    </a:cubicBezTo>
                    <a:lnTo>
                      <a:pt x="391786" y="87248"/>
                    </a:lnTo>
                    <a:lnTo>
                      <a:pt x="391786" y="79984"/>
                    </a:lnTo>
                    <a:lnTo>
                      <a:pt x="391786" y="43624"/>
                    </a:lnTo>
                    <a:cubicBezTo>
                      <a:pt x="391786" y="35588"/>
                      <a:pt x="385269" y="29076"/>
                      <a:pt x="377266" y="29076"/>
                    </a:cubicBezTo>
                    <a:lnTo>
                      <a:pt x="319228" y="29076"/>
                    </a:lnTo>
                    <a:close/>
                    <a:moveTo>
                      <a:pt x="79807" y="0"/>
                    </a:moveTo>
                    <a:lnTo>
                      <a:pt x="319228" y="0"/>
                    </a:lnTo>
                    <a:lnTo>
                      <a:pt x="377266" y="0"/>
                    </a:lnTo>
                    <a:cubicBezTo>
                      <a:pt x="401296" y="0"/>
                      <a:pt x="420805" y="19516"/>
                      <a:pt x="420805" y="43624"/>
                    </a:cubicBezTo>
                    <a:lnTo>
                      <a:pt x="420805" y="79984"/>
                    </a:lnTo>
                    <a:lnTo>
                      <a:pt x="420805" y="87248"/>
                    </a:lnTo>
                    <a:lnTo>
                      <a:pt x="420805" y="174517"/>
                    </a:lnTo>
                    <a:lnTo>
                      <a:pt x="420827" y="174517"/>
                    </a:lnTo>
                    <a:cubicBezTo>
                      <a:pt x="478842" y="218162"/>
                      <a:pt x="478842" y="305388"/>
                      <a:pt x="420827" y="349033"/>
                    </a:cubicBezTo>
                    <a:lnTo>
                      <a:pt x="420805" y="349033"/>
                    </a:lnTo>
                    <a:lnTo>
                      <a:pt x="420805" y="370845"/>
                    </a:lnTo>
                    <a:cubicBezTo>
                      <a:pt x="420805" y="414949"/>
                      <a:pt x="384980" y="450850"/>
                      <a:pt x="340998" y="450850"/>
                    </a:cubicBezTo>
                    <a:lnTo>
                      <a:pt x="79807" y="450850"/>
                    </a:lnTo>
                    <a:cubicBezTo>
                      <a:pt x="35780" y="450850"/>
                      <a:pt x="0" y="414949"/>
                      <a:pt x="0" y="370845"/>
                    </a:cubicBezTo>
                    <a:lnTo>
                      <a:pt x="0" y="79984"/>
                    </a:lnTo>
                    <a:cubicBezTo>
                      <a:pt x="0" y="35880"/>
                      <a:pt x="35780" y="0"/>
                      <a:pt x="7980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19050" tIns="19050" rIns="19050" bIns="1905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09758FFF-D93B-404F-BC0B-893C5F5DF996}"/>
                </a:ext>
              </a:extLst>
            </p:cNvPr>
            <p:cNvGrpSpPr/>
            <p:nvPr/>
          </p:nvGrpSpPr>
          <p:grpSpPr>
            <a:xfrm>
              <a:off x="6566134" y="4876800"/>
              <a:ext cx="637306" cy="637308"/>
              <a:chOff x="6566134" y="4876800"/>
              <a:chExt cx="637306" cy="637308"/>
            </a:xfrm>
          </p:grpSpPr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8E174119-4C3B-4159-8176-EA5A9EFD73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66134" y="4876800"/>
                <a:ext cx="637306" cy="637308"/>
              </a:xfrm>
              <a:prstGeom prst="ellipse">
                <a:avLst/>
              </a:prstGeom>
              <a:solidFill>
                <a:schemeClr val="accent2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4" name="PA_任意多边形 40">
                <a:extLst>
                  <a:ext uri="{FF2B5EF4-FFF2-40B4-BE49-F238E27FC236}">
                    <a16:creationId xmlns:a16="http://schemas.microsoft.com/office/drawing/2014/main" id="{B1D8011A-F884-4723-901B-E089C057CC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3242" y="5090753"/>
                <a:ext cx="263090" cy="209399"/>
              </a:xfrm>
              <a:custGeom>
                <a:avLst/>
                <a:gdLst>
                  <a:gd name="T0" fmla="*/ 669 w 937"/>
                  <a:gd name="T1" fmla="*/ 37 h 747"/>
                  <a:gd name="T2" fmla="*/ 588 w 937"/>
                  <a:gd name="T3" fmla="*/ 0 h 747"/>
                  <a:gd name="T4" fmla="*/ 487 w 937"/>
                  <a:gd name="T5" fmla="*/ 30 h 747"/>
                  <a:gd name="T6" fmla="*/ 399 w 937"/>
                  <a:gd name="T7" fmla="*/ 16 h 747"/>
                  <a:gd name="T8" fmla="*/ 0 w 937"/>
                  <a:gd name="T9" fmla="*/ 187 h 747"/>
                  <a:gd name="T10" fmla="*/ 348 w 937"/>
                  <a:gd name="T11" fmla="*/ 746 h 747"/>
                  <a:gd name="T12" fmla="*/ 449 w 937"/>
                  <a:gd name="T13" fmla="*/ 717 h 747"/>
                  <a:gd name="T14" fmla="*/ 937 w 937"/>
                  <a:gd name="T15" fmla="*/ 559 h 747"/>
                  <a:gd name="T16" fmla="*/ 456 w 937"/>
                  <a:gd name="T17" fmla="*/ 45 h 747"/>
                  <a:gd name="T18" fmla="*/ 473 w 937"/>
                  <a:gd name="T19" fmla="*/ 50 h 747"/>
                  <a:gd name="T20" fmla="*/ 475 w 937"/>
                  <a:gd name="T21" fmla="*/ 54 h 747"/>
                  <a:gd name="T22" fmla="*/ 478 w 937"/>
                  <a:gd name="T23" fmla="*/ 60 h 747"/>
                  <a:gd name="T24" fmla="*/ 510 w 937"/>
                  <a:gd name="T25" fmla="*/ 127 h 747"/>
                  <a:gd name="T26" fmla="*/ 554 w 937"/>
                  <a:gd name="T27" fmla="*/ 219 h 747"/>
                  <a:gd name="T28" fmla="*/ 711 w 937"/>
                  <a:gd name="T29" fmla="*/ 548 h 747"/>
                  <a:gd name="T30" fmla="*/ 498 w 937"/>
                  <a:gd name="T31" fmla="*/ 650 h 747"/>
                  <a:gd name="T32" fmla="*/ 482 w 937"/>
                  <a:gd name="T33" fmla="*/ 658 h 747"/>
                  <a:gd name="T34" fmla="*/ 438 w 937"/>
                  <a:gd name="T35" fmla="*/ 679 h 747"/>
                  <a:gd name="T36" fmla="*/ 432 w 937"/>
                  <a:gd name="T37" fmla="*/ 681 h 747"/>
                  <a:gd name="T38" fmla="*/ 349 w 937"/>
                  <a:gd name="T39" fmla="*/ 721 h 747"/>
                  <a:gd name="T40" fmla="*/ 334 w 937"/>
                  <a:gd name="T41" fmla="*/ 716 h 747"/>
                  <a:gd name="T42" fmla="*/ 326 w 937"/>
                  <a:gd name="T43" fmla="*/ 713 h 747"/>
                  <a:gd name="T44" fmla="*/ 291 w 937"/>
                  <a:gd name="T45" fmla="*/ 702 h 747"/>
                  <a:gd name="T46" fmla="*/ 319 w 937"/>
                  <a:gd name="T47" fmla="*/ 685 h 747"/>
                  <a:gd name="T48" fmla="*/ 413 w 937"/>
                  <a:gd name="T49" fmla="*/ 640 h 747"/>
                  <a:gd name="T50" fmla="*/ 418 w 937"/>
                  <a:gd name="T51" fmla="*/ 637 h 747"/>
                  <a:gd name="T52" fmla="*/ 484 w 937"/>
                  <a:gd name="T53" fmla="*/ 606 h 747"/>
                  <a:gd name="T54" fmla="*/ 491 w 937"/>
                  <a:gd name="T55" fmla="*/ 603 h 747"/>
                  <a:gd name="T56" fmla="*/ 645 w 937"/>
                  <a:gd name="T57" fmla="*/ 529 h 747"/>
                  <a:gd name="T58" fmla="*/ 539 w 937"/>
                  <a:gd name="T59" fmla="*/ 309 h 747"/>
                  <a:gd name="T60" fmla="*/ 463 w 937"/>
                  <a:gd name="T61" fmla="*/ 149 h 747"/>
                  <a:gd name="T62" fmla="*/ 431 w 937"/>
                  <a:gd name="T63" fmla="*/ 82 h 747"/>
                  <a:gd name="T64" fmla="*/ 428 w 937"/>
                  <a:gd name="T65" fmla="*/ 76 h 747"/>
                  <a:gd name="T66" fmla="*/ 421 w 937"/>
                  <a:gd name="T67" fmla="*/ 62 h 747"/>
                  <a:gd name="T68" fmla="*/ 456 w 937"/>
                  <a:gd name="T69" fmla="*/ 45 h 747"/>
                  <a:gd name="T70" fmla="*/ 652 w 937"/>
                  <a:gd name="T71" fmla="*/ 45 h 747"/>
                  <a:gd name="T72" fmla="*/ 669 w 937"/>
                  <a:gd name="T73" fmla="*/ 51 h 747"/>
                  <a:gd name="T74" fmla="*/ 546 w 937"/>
                  <a:gd name="T75" fmla="*/ 721 h 747"/>
                  <a:gd name="T76" fmla="*/ 544 w 937"/>
                  <a:gd name="T77" fmla="*/ 721 h 747"/>
                  <a:gd name="T78" fmla="*/ 526 w 937"/>
                  <a:gd name="T79" fmla="*/ 715 h 747"/>
                  <a:gd name="T80" fmla="*/ 492 w 937"/>
                  <a:gd name="T81" fmla="*/ 703 h 747"/>
                  <a:gd name="T82" fmla="*/ 484 w 937"/>
                  <a:gd name="T83" fmla="*/ 700 h 747"/>
                  <a:gd name="T84" fmla="*/ 527 w 937"/>
                  <a:gd name="T85" fmla="*/ 680 h 747"/>
                  <a:gd name="T86" fmla="*/ 623 w 937"/>
                  <a:gd name="T87" fmla="*/ 73 h 747"/>
                  <a:gd name="T88" fmla="*/ 603 w 937"/>
                  <a:gd name="T89" fmla="*/ 31 h 7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937" h="747">
                    <a:moveTo>
                      <a:pt x="684" y="30"/>
                    </a:moveTo>
                    <a:lnTo>
                      <a:pt x="669" y="37"/>
                    </a:lnTo>
                    <a:lnTo>
                      <a:pt x="596" y="16"/>
                    </a:lnTo>
                    <a:lnTo>
                      <a:pt x="588" y="0"/>
                    </a:lnTo>
                    <a:lnTo>
                      <a:pt x="494" y="45"/>
                    </a:lnTo>
                    <a:lnTo>
                      <a:pt x="487" y="30"/>
                    </a:lnTo>
                    <a:lnTo>
                      <a:pt x="473" y="37"/>
                    </a:lnTo>
                    <a:lnTo>
                      <a:pt x="399" y="16"/>
                    </a:lnTo>
                    <a:lnTo>
                      <a:pt x="392" y="0"/>
                    </a:lnTo>
                    <a:lnTo>
                      <a:pt x="0" y="187"/>
                    </a:lnTo>
                    <a:lnTo>
                      <a:pt x="253" y="717"/>
                    </a:lnTo>
                    <a:lnTo>
                      <a:pt x="348" y="746"/>
                    </a:lnTo>
                    <a:lnTo>
                      <a:pt x="442" y="702"/>
                    </a:lnTo>
                    <a:lnTo>
                      <a:pt x="449" y="717"/>
                    </a:lnTo>
                    <a:lnTo>
                      <a:pt x="545" y="747"/>
                    </a:lnTo>
                    <a:lnTo>
                      <a:pt x="937" y="559"/>
                    </a:lnTo>
                    <a:lnTo>
                      <a:pt x="684" y="30"/>
                    </a:lnTo>
                    <a:close/>
                    <a:moveTo>
                      <a:pt x="456" y="45"/>
                    </a:moveTo>
                    <a:lnTo>
                      <a:pt x="456" y="45"/>
                    </a:lnTo>
                    <a:lnTo>
                      <a:pt x="473" y="50"/>
                    </a:lnTo>
                    <a:lnTo>
                      <a:pt x="473" y="51"/>
                    </a:lnTo>
                    <a:lnTo>
                      <a:pt x="475" y="54"/>
                    </a:lnTo>
                    <a:lnTo>
                      <a:pt x="476" y="57"/>
                    </a:lnTo>
                    <a:lnTo>
                      <a:pt x="478" y="60"/>
                    </a:lnTo>
                    <a:lnTo>
                      <a:pt x="504" y="116"/>
                    </a:lnTo>
                    <a:lnTo>
                      <a:pt x="510" y="127"/>
                    </a:lnTo>
                    <a:lnTo>
                      <a:pt x="549" y="210"/>
                    </a:lnTo>
                    <a:lnTo>
                      <a:pt x="554" y="219"/>
                    </a:lnTo>
                    <a:lnTo>
                      <a:pt x="559" y="229"/>
                    </a:lnTo>
                    <a:lnTo>
                      <a:pt x="711" y="548"/>
                    </a:lnTo>
                    <a:lnTo>
                      <a:pt x="510" y="644"/>
                    </a:lnTo>
                    <a:lnTo>
                      <a:pt x="498" y="650"/>
                    </a:lnTo>
                    <a:lnTo>
                      <a:pt x="489" y="654"/>
                    </a:lnTo>
                    <a:lnTo>
                      <a:pt x="482" y="658"/>
                    </a:lnTo>
                    <a:lnTo>
                      <a:pt x="475" y="661"/>
                    </a:lnTo>
                    <a:lnTo>
                      <a:pt x="438" y="679"/>
                    </a:lnTo>
                    <a:lnTo>
                      <a:pt x="435" y="680"/>
                    </a:lnTo>
                    <a:lnTo>
                      <a:pt x="432" y="681"/>
                    </a:lnTo>
                    <a:lnTo>
                      <a:pt x="350" y="721"/>
                    </a:lnTo>
                    <a:lnTo>
                      <a:pt x="349" y="721"/>
                    </a:lnTo>
                    <a:lnTo>
                      <a:pt x="348" y="721"/>
                    </a:lnTo>
                    <a:lnTo>
                      <a:pt x="334" y="716"/>
                    </a:lnTo>
                    <a:lnTo>
                      <a:pt x="330" y="715"/>
                    </a:lnTo>
                    <a:lnTo>
                      <a:pt x="326" y="713"/>
                    </a:lnTo>
                    <a:lnTo>
                      <a:pt x="296" y="703"/>
                    </a:lnTo>
                    <a:lnTo>
                      <a:pt x="291" y="702"/>
                    </a:lnTo>
                    <a:lnTo>
                      <a:pt x="287" y="700"/>
                    </a:lnTo>
                    <a:lnTo>
                      <a:pt x="319" y="685"/>
                    </a:lnTo>
                    <a:lnTo>
                      <a:pt x="330" y="680"/>
                    </a:lnTo>
                    <a:lnTo>
                      <a:pt x="413" y="640"/>
                    </a:lnTo>
                    <a:lnTo>
                      <a:pt x="416" y="639"/>
                    </a:lnTo>
                    <a:lnTo>
                      <a:pt x="418" y="637"/>
                    </a:lnTo>
                    <a:lnTo>
                      <a:pt x="479" y="609"/>
                    </a:lnTo>
                    <a:lnTo>
                      <a:pt x="484" y="606"/>
                    </a:lnTo>
                    <a:lnTo>
                      <a:pt x="490" y="603"/>
                    </a:lnTo>
                    <a:lnTo>
                      <a:pt x="491" y="603"/>
                    </a:lnTo>
                    <a:lnTo>
                      <a:pt x="498" y="599"/>
                    </a:lnTo>
                    <a:lnTo>
                      <a:pt x="645" y="529"/>
                    </a:lnTo>
                    <a:lnTo>
                      <a:pt x="544" y="318"/>
                    </a:lnTo>
                    <a:lnTo>
                      <a:pt x="539" y="309"/>
                    </a:lnTo>
                    <a:lnTo>
                      <a:pt x="535" y="299"/>
                    </a:lnTo>
                    <a:lnTo>
                      <a:pt x="463" y="149"/>
                    </a:lnTo>
                    <a:lnTo>
                      <a:pt x="458" y="138"/>
                    </a:lnTo>
                    <a:lnTo>
                      <a:pt x="431" y="82"/>
                    </a:lnTo>
                    <a:lnTo>
                      <a:pt x="430" y="79"/>
                    </a:lnTo>
                    <a:lnTo>
                      <a:pt x="428" y="76"/>
                    </a:lnTo>
                    <a:lnTo>
                      <a:pt x="427" y="73"/>
                    </a:lnTo>
                    <a:lnTo>
                      <a:pt x="421" y="62"/>
                    </a:lnTo>
                    <a:lnTo>
                      <a:pt x="407" y="31"/>
                    </a:lnTo>
                    <a:lnTo>
                      <a:pt x="456" y="45"/>
                    </a:lnTo>
                    <a:close/>
                    <a:moveTo>
                      <a:pt x="652" y="45"/>
                    </a:moveTo>
                    <a:lnTo>
                      <a:pt x="652" y="45"/>
                    </a:lnTo>
                    <a:lnTo>
                      <a:pt x="669" y="50"/>
                    </a:lnTo>
                    <a:lnTo>
                      <a:pt x="669" y="51"/>
                    </a:lnTo>
                    <a:lnTo>
                      <a:pt x="907" y="548"/>
                    </a:lnTo>
                    <a:lnTo>
                      <a:pt x="546" y="721"/>
                    </a:lnTo>
                    <a:lnTo>
                      <a:pt x="546" y="720"/>
                    </a:lnTo>
                    <a:lnTo>
                      <a:pt x="544" y="721"/>
                    </a:lnTo>
                    <a:lnTo>
                      <a:pt x="530" y="716"/>
                    </a:lnTo>
                    <a:lnTo>
                      <a:pt x="526" y="715"/>
                    </a:lnTo>
                    <a:lnTo>
                      <a:pt x="522" y="713"/>
                    </a:lnTo>
                    <a:lnTo>
                      <a:pt x="492" y="703"/>
                    </a:lnTo>
                    <a:lnTo>
                      <a:pt x="488" y="702"/>
                    </a:lnTo>
                    <a:lnTo>
                      <a:pt x="484" y="700"/>
                    </a:lnTo>
                    <a:lnTo>
                      <a:pt x="515" y="685"/>
                    </a:lnTo>
                    <a:lnTo>
                      <a:pt x="527" y="680"/>
                    </a:lnTo>
                    <a:lnTo>
                      <a:pt x="841" y="529"/>
                    </a:lnTo>
                    <a:lnTo>
                      <a:pt x="623" y="73"/>
                    </a:lnTo>
                    <a:lnTo>
                      <a:pt x="618" y="62"/>
                    </a:lnTo>
                    <a:lnTo>
                      <a:pt x="603" y="31"/>
                    </a:lnTo>
                    <a:lnTo>
                      <a:pt x="652" y="4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19050" tIns="19050" rIns="19050" bIns="1905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0768AA25-50EB-4907-926C-828E32FECCEE}"/>
                </a:ext>
              </a:extLst>
            </p:cNvPr>
            <p:cNvGrpSpPr/>
            <p:nvPr/>
          </p:nvGrpSpPr>
          <p:grpSpPr>
            <a:xfrm>
              <a:off x="8024085" y="3742064"/>
              <a:ext cx="637306" cy="637308"/>
              <a:chOff x="8024085" y="3742064"/>
              <a:chExt cx="637306" cy="637308"/>
            </a:xfrm>
          </p:grpSpPr>
          <p:sp>
            <p:nvSpPr>
              <p:cNvPr id="121" name="椭圆 120">
                <a:extLst>
                  <a:ext uri="{FF2B5EF4-FFF2-40B4-BE49-F238E27FC236}">
                    <a16:creationId xmlns:a16="http://schemas.microsoft.com/office/drawing/2014/main" id="{239CD1CE-F837-4777-9BCB-5F860A9BD6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24085" y="3742064"/>
                <a:ext cx="637306" cy="637308"/>
              </a:xfrm>
              <a:prstGeom prst="ellipse">
                <a:avLst/>
              </a:prstGeom>
              <a:solidFill>
                <a:schemeClr val="accent4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2" name="PA_任意多边形 42">
                <a:extLst>
                  <a:ext uri="{FF2B5EF4-FFF2-40B4-BE49-F238E27FC236}">
                    <a16:creationId xmlns:a16="http://schemas.microsoft.com/office/drawing/2014/main" id="{82EE2849-2CD4-4058-AC6A-E2360EAE2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6985" y="3963567"/>
                <a:ext cx="263552" cy="194301"/>
              </a:xfrm>
              <a:custGeom>
                <a:avLst/>
                <a:gdLst>
                  <a:gd name="connsiteX0" fmla="*/ 116997 w 605592"/>
                  <a:gd name="connsiteY0" fmla="*/ 132804 h 446468"/>
                  <a:gd name="connsiteX1" fmla="*/ 605592 w 605592"/>
                  <a:gd name="connsiteY1" fmla="*/ 132804 h 446468"/>
                  <a:gd name="connsiteX2" fmla="*/ 555359 w 605592"/>
                  <a:gd name="connsiteY2" fmla="*/ 446468 h 446468"/>
                  <a:gd name="connsiteX3" fmla="*/ 116997 w 605592"/>
                  <a:gd name="connsiteY3" fmla="*/ 446468 h 446468"/>
                  <a:gd name="connsiteX4" fmla="*/ 0 w 605592"/>
                  <a:gd name="connsiteY4" fmla="*/ 0 h 446468"/>
                  <a:gd name="connsiteX5" fmla="*/ 137120 w 605592"/>
                  <a:gd name="connsiteY5" fmla="*/ 0 h 446468"/>
                  <a:gd name="connsiteX6" fmla="*/ 153635 w 605592"/>
                  <a:gd name="connsiteY6" fmla="*/ 27991 h 446468"/>
                  <a:gd name="connsiteX7" fmla="*/ 438423 w 605592"/>
                  <a:gd name="connsiteY7" fmla="*/ 27991 h 446468"/>
                  <a:gd name="connsiteX8" fmla="*/ 438423 w 605592"/>
                  <a:gd name="connsiteY8" fmla="*/ 91455 h 446468"/>
                  <a:gd name="connsiteX9" fmla="*/ 69670 w 605592"/>
                  <a:gd name="connsiteY9" fmla="*/ 91455 h 446468"/>
                  <a:gd name="connsiteX10" fmla="*/ 69670 w 605592"/>
                  <a:gd name="connsiteY10" fmla="*/ 446468 h 446468"/>
                  <a:gd name="connsiteX11" fmla="*/ 0 w 605592"/>
                  <a:gd name="connsiteY11" fmla="*/ 446468 h 446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5592" h="446468">
                    <a:moveTo>
                      <a:pt x="116997" y="132804"/>
                    </a:moveTo>
                    <a:lnTo>
                      <a:pt x="605592" y="132804"/>
                    </a:lnTo>
                    <a:lnTo>
                      <a:pt x="555359" y="446468"/>
                    </a:lnTo>
                    <a:lnTo>
                      <a:pt x="116997" y="446468"/>
                    </a:lnTo>
                    <a:close/>
                    <a:moveTo>
                      <a:pt x="0" y="0"/>
                    </a:moveTo>
                    <a:lnTo>
                      <a:pt x="137120" y="0"/>
                    </a:lnTo>
                    <a:lnTo>
                      <a:pt x="153635" y="27991"/>
                    </a:lnTo>
                    <a:lnTo>
                      <a:pt x="438423" y="27991"/>
                    </a:lnTo>
                    <a:lnTo>
                      <a:pt x="438423" y="91455"/>
                    </a:lnTo>
                    <a:lnTo>
                      <a:pt x="69670" y="91455"/>
                    </a:lnTo>
                    <a:lnTo>
                      <a:pt x="69670" y="446468"/>
                    </a:lnTo>
                    <a:lnTo>
                      <a:pt x="0" y="4464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square" lIns="19050" tIns="19050" rIns="19050" bIns="19050" anchor="ctr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09168D96-DEF6-40BC-BE21-5C0BFBB1B975}"/>
                </a:ext>
              </a:extLst>
            </p:cNvPr>
            <p:cNvGrpSpPr/>
            <p:nvPr/>
          </p:nvGrpSpPr>
          <p:grpSpPr>
            <a:xfrm>
              <a:off x="8921456" y="2496601"/>
              <a:ext cx="637306" cy="637308"/>
              <a:chOff x="8921456" y="2496601"/>
              <a:chExt cx="637306" cy="637308"/>
            </a:xfrm>
          </p:grpSpPr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B87BD5CC-ABE0-4E2A-AB55-120032C91E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21456" y="2496601"/>
                <a:ext cx="637306" cy="637308"/>
              </a:xfrm>
              <a:prstGeom prst="ellipse">
                <a:avLst/>
              </a:prstGeom>
              <a:solidFill>
                <a:schemeClr val="accent2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0" name="PA_AutoShape 4">
                <a:extLst>
                  <a:ext uri="{FF2B5EF4-FFF2-40B4-BE49-F238E27FC236}">
                    <a16:creationId xmlns:a16="http://schemas.microsoft.com/office/drawing/2014/main" id="{81980F96-5DF2-45F8-9436-6F796EDB03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12380" y="2712030"/>
                <a:ext cx="255456" cy="206806"/>
              </a:xfrm>
              <a:custGeom>
                <a:avLst/>
                <a:gdLst>
                  <a:gd name="T0" fmla="*/ 120 w 671"/>
                  <a:gd name="T1" fmla="*/ 348 h 544"/>
                  <a:gd name="T2" fmla="*/ 149 w 671"/>
                  <a:gd name="T3" fmla="*/ 343 h 544"/>
                  <a:gd name="T4" fmla="*/ 203 w 671"/>
                  <a:gd name="T5" fmla="*/ 329 h 544"/>
                  <a:gd name="T6" fmla="*/ 250 w 671"/>
                  <a:gd name="T7" fmla="*/ 377 h 544"/>
                  <a:gd name="T8" fmla="*/ 230 w 671"/>
                  <a:gd name="T9" fmla="*/ 431 h 544"/>
                  <a:gd name="T10" fmla="*/ 225 w 671"/>
                  <a:gd name="T11" fmla="*/ 460 h 544"/>
                  <a:gd name="T12" fmla="*/ 308 w 671"/>
                  <a:gd name="T13" fmla="*/ 544 h 544"/>
                  <a:gd name="T14" fmla="*/ 334 w 671"/>
                  <a:gd name="T15" fmla="*/ 538 h 544"/>
                  <a:gd name="T16" fmla="*/ 387 w 671"/>
                  <a:gd name="T17" fmla="*/ 524 h 544"/>
                  <a:gd name="T18" fmla="*/ 593 w 671"/>
                  <a:gd name="T19" fmla="*/ 171 h 544"/>
                  <a:gd name="T20" fmla="*/ 298 w 671"/>
                  <a:gd name="T21" fmla="*/ 15 h 544"/>
                  <a:gd name="T22" fmla="*/ 22 w 671"/>
                  <a:gd name="T23" fmla="*/ 279 h 544"/>
                  <a:gd name="T24" fmla="*/ 120 w 671"/>
                  <a:gd name="T25" fmla="*/ 348 h 544"/>
                  <a:gd name="T26" fmla="*/ 558 w 671"/>
                  <a:gd name="T27" fmla="*/ 279 h 544"/>
                  <a:gd name="T28" fmla="*/ 541 w 671"/>
                  <a:gd name="T29" fmla="*/ 330 h 544"/>
                  <a:gd name="T30" fmla="*/ 487 w 671"/>
                  <a:gd name="T31" fmla="*/ 330 h 544"/>
                  <a:gd name="T32" fmla="*/ 504 w 671"/>
                  <a:gd name="T33" fmla="*/ 279 h 544"/>
                  <a:gd name="T34" fmla="*/ 558 w 671"/>
                  <a:gd name="T35" fmla="*/ 279 h 544"/>
                  <a:gd name="T36" fmla="*/ 464 w 671"/>
                  <a:gd name="T37" fmla="*/ 162 h 544"/>
                  <a:gd name="T38" fmla="*/ 517 w 671"/>
                  <a:gd name="T39" fmla="*/ 152 h 544"/>
                  <a:gd name="T40" fmla="*/ 509 w 671"/>
                  <a:gd name="T41" fmla="*/ 205 h 544"/>
                  <a:gd name="T42" fmla="*/ 456 w 671"/>
                  <a:gd name="T43" fmla="*/ 214 h 544"/>
                  <a:gd name="T44" fmla="*/ 464 w 671"/>
                  <a:gd name="T45" fmla="*/ 162 h 544"/>
                  <a:gd name="T46" fmla="*/ 357 w 671"/>
                  <a:gd name="T47" fmla="*/ 111 h 544"/>
                  <a:gd name="T48" fmla="*/ 402 w 671"/>
                  <a:gd name="T49" fmla="*/ 82 h 544"/>
                  <a:gd name="T50" fmla="*/ 415 w 671"/>
                  <a:gd name="T51" fmla="*/ 133 h 544"/>
                  <a:gd name="T52" fmla="*/ 370 w 671"/>
                  <a:gd name="T53" fmla="*/ 163 h 544"/>
                  <a:gd name="T54" fmla="*/ 357 w 671"/>
                  <a:gd name="T55" fmla="*/ 111 h 544"/>
                  <a:gd name="T56" fmla="*/ 353 w 671"/>
                  <a:gd name="T57" fmla="*/ 391 h 544"/>
                  <a:gd name="T58" fmla="*/ 418 w 671"/>
                  <a:gd name="T59" fmla="*/ 427 h 544"/>
                  <a:gd name="T60" fmla="*/ 363 w 671"/>
                  <a:gd name="T61" fmla="*/ 477 h 544"/>
                  <a:gd name="T62" fmla="*/ 298 w 671"/>
                  <a:gd name="T63" fmla="*/ 441 h 544"/>
                  <a:gd name="T64" fmla="*/ 353 w 671"/>
                  <a:gd name="T65" fmla="*/ 391 h 544"/>
                  <a:gd name="T66" fmla="*/ 253 w 671"/>
                  <a:gd name="T67" fmla="*/ 79 h 544"/>
                  <a:gd name="T68" fmla="*/ 286 w 671"/>
                  <a:gd name="T69" fmla="*/ 121 h 544"/>
                  <a:gd name="T70" fmla="*/ 257 w 671"/>
                  <a:gd name="T71" fmla="*/ 165 h 544"/>
                  <a:gd name="T72" fmla="*/ 224 w 671"/>
                  <a:gd name="T73" fmla="*/ 123 h 544"/>
                  <a:gd name="T74" fmla="*/ 253 w 671"/>
                  <a:gd name="T75" fmla="*/ 79 h 544"/>
                  <a:gd name="T76" fmla="*/ 129 w 671"/>
                  <a:gd name="T77" fmla="*/ 173 h 544"/>
                  <a:gd name="T78" fmla="*/ 177 w 671"/>
                  <a:gd name="T79" fmla="*/ 197 h 544"/>
                  <a:gd name="T80" fmla="*/ 168 w 671"/>
                  <a:gd name="T81" fmla="*/ 250 h 544"/>
                  <a:gd name="T82" fmla="*/ 121 w 671"/>
                  <a:gd name="T83" fmla="*/ 226 h 544"/>
                  <a:gd name="T84" fmla="*/ 129 w 671"/>
                  <a:gd name="T85" fmla="*/ 173 h 5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71" h="544">
                    <a:moveTo>
                      <a:pt x="120" y="348"/>
                    </a:moveTo>
                    <a:cubicBezTo>
                      <a:pt x="130" y="348"/>
                      <a:pt x="140" y="347"/>
                      <a:pt x="149" y="343"/>
                    </a:cubicBezTo>
                    <a:cubicBezTo>
                      <a:pt x="164" y="338"/>
                      <a:pt x="187" y="327"/>
                      <a:pt x="203" y="329"/>
                    </a:cubicBezTo>
                    <a:cubicBezTo>
                      <a:pt x="224" y="332"/>
                      <a:pt x="250" y="343"/>
                      <a:pt x="250" y="377"/>
                    </a:cubicBezTo>
                    <a:cubicBezTo>
                      <a:pt x="250" y="393"/>
                      <a:pt x="236" y="416"/>
                      <a:pt x="230" y="431"/>
                    </a:cubicBezTo>
                    <a:cubicBezTo>
                      <a:pt x="227" y="440"/>
                      <a:pt x="225" y="450"/>
                      <a:pt x="225" y="460"/>
                    </a:cubicBezTo>
                    <a:cubicBezTo>
                      <a:pt x="225" y="507"/>
                      <a:pt x="262" y="544"/>
                      <a:pt x="308" y="544"/>
                    </a:cubicBezTo>
                    <a:cubicBezTo>
                      <a:pt x="316" y="544"/>
                      <a:pt x="325" y="541"/>
                      <a:pt x="334" y="538"/>
                    </a:cubicBezTo>
                    <a:cubicBezTo>
                      <a:pt x="348" y="533"/>
                      <a:pt x="371" y="526"/>
                      <a:pt x="387" y="524"/>
                    </a:cubicBezTo>
                    <a:cubicBezTo>
                      <a:pt x="603" y="492"/>
                      <a:pt x="671" y="351"/>
                      <a:pt x="593" y="171"/>
                    </a:cubicBezTo>
                    <a:cubicBezTo>
                      <a:pt x="561" y="96"/>
                      <a:pt x="449" y="0"/>
                      <a:pt x="298" y="15"/>
                    </a:cubicBezTo>
                    <a:cubicBezTo>
                      <a:pt x="93" y="35"/>
                      <a:pt x="0" y="224"/>
                      <a:pt x="22" y="279"/>
                    </a:cubicBezTo>
                    <a:cubicBezTo>
                      <a:pt x="39" y="322"/>
                      <a:pt x="74" y="348"/>
                      <a:pt x="120" y="348"/>
                    </a:cubicBezTo>
                    <a:close/>
                    <a:moveTo>
                      <a:pt x="558" y="279"/>
                    </a:moveTo>
                    <a:cubicBezTo>
                      <a:pt x="568" y="293"/>
                      <a:pt x="560" y="316"/>
                      <a:pt x="541" y="330"/>
                    </a:cubicBezTo>
                    <a:cubicBezTo>
                      <a:pt x="521" y="344"/>
                      <a:pt x="497" y="344"/>
                      <a:pt x="487" y="330"/>
                    </a:cubicBezTo>
                    <a:cubicBezTo>
                      <a:pt x="477" y="316"/>
                      <a:pt x="485" y="293"/>
                      <a:pt x="504" y="279"/>
                    </a:cubicBezTo>
                    <a:cubicBezTo>
                      <a:pt x="524" y="265"/>
                      <a:pt x="548" y="265"/>
                      <a:pt x="558" y="279"/>
                    </a:cubicBezTo>
                    <a:close/>
                    <a:moveTo>
                      <a:pt x="464" y="162"/>
                    </a:moveTo>
                    <a:cubicBezTo>
                      <a:pt x="481" y="144"/>
                      <a:pt x="504" y="140"/>
                      <a:pt x="517" y="152"/>
                    </a:cubicBezTo>
                    <a:cubicBezTo>
                      <a:pt x="529" y="164"/>
                      <a:pt x="526" y="188"/>
                      <a:pt x="509" y="205"/>
                    </a:cubicBezTo>
                    <a:cubicBezTo>
                      <a:pt x="492" y="222"/>
                      <a:pt x="469" y="226"/>
                      <a:pt x="456" y="214"/>
                    </a:cubicBezTo>
                    <a:cubicBezTo>
                      <a:pt x="444" y="203"/>
                      <a:pt x="447" y="179"/>
                      <a:pt x="464" y="162"/>
                    </a:cubicBezTo>
                    <a:close/>
                    <a:moveTo>
                      <a:pt x="357" y="111"/>
                    </a:moveTo>
                    <a:cubicBezTo>
                      <a:pt x="366" y="88"/>
                      <a:pt x="386" y="75"/>
                      <a:pt x="402" y="82"/>
                    </a:cubicBezTo>
                    <a:cubicBezTo>
                      <a:pt x="418" y="88"/>
                      <a:pt x="424" y="111"/>
                      <a:pt x="415" y="133"/>
                    </a:cubicBezTo>
                    <a:cubicBezTo>
                      <a:pt x="407" y="156"/>
                      <a:pt x="387" y="169"/>
                      <a:pt x="370" y="163"/>
                    </a:cubicBezTo>
                    <a:cubicBezTo>
                      <a:pt x="354" y="156"/>
                      <a:pt x="348" y="133"/>
                      <a:pt x="357" y="111"/>
                    </a:cubicBezTo>
                    <a:close/>
                    <a:moveTo>
                      <a:pt x="353" y="391"/>
                    </a:moveTo>
                    <a:cubicBezTo>
                      <a:pt x="386" y="387"/>
                      <a:pt x="415" y="403"/>
                      <a:pt x="418" y="427"/>
                    </a:cubicBezTo>
                    <a:cubicBezTo>
                      <a:pt x="420" y="451"/>
                      <a:pt x="396" y="473"/>
                      <a:pt x="363" y="477"/>
                    </a:cubicBezTo>
                    <a:cubicBezTo>
                      <a:pt x="329" y="481"/>
                      <a:pt x="300" y="465"/>
                      <a:pt x="298" y="441"/>
                    </a:cubicBezTo>
                    <a:cubicBezTo>
                      <a:pt x="295" y="417"/>
                      <a:pt x="320" y="395"/>
                      <a:pt x="353" y="391"/>
                    </a:cubicBezTo>
                    <a:close/>
                    <a:moveTo>
                      <a:pt x="253" y="79"/>
                    </a:moveTo>
                    <a:cubicBezTo>
                      <a:pt x="271" y="78"/>
                      <a:pt x="285" y="97"/>
                      <a:pt x="286" y="121"/>
                    </a:cubicBezTo>
                    <a:cubicBezTo>
                      <a:pt x="287" y="145"/>
                      <a:pt x="274" y="165"/>
                      <a:pt x="257" y="165"/>
                    </a:cubicBezTo>
                    <a:cubicBezTo>
                      <a:pt x="240" y="166"/>
                      <a:pt x="225" y="147"/>
                      <a:pt x="224" y="123"/>
                    </a:cubicBezTo>
                    <a:cubicBezTo>
                      <a:pt x="223" y="99"/>
                      <a:pt x="236" y="79"/>
                      <a:pt x="253" y="79"/>
                    </a:cubicBezTo>
                    <a:close/>
                    <a:moveTo>
                      <a:pt x="129" y="173"/>
                    </a:moveTo>
                    <a:cubicBezTo>
                      <a:pt x="144" y="165"/>
                      <a:pt x="166" y="176"/>
                      <a:pt x="177" y="197"/>
                    </a:cubicBezTo>
                    <a:cubicBezTo>
                      <a:pt x="187" y="219"/>
                      <a:pt x="184" y="242"/>
                      <a:pt x="168" y="250"/>
                    </a:cubicBezTo>
                    <a:cubicBezTo>
                      <a:pt x="153" y="258"/>
                      <a:pt x="132" y="247"/>
                      <a:pt x="121" y="226"/>
                    </a:cubicBezTo>
                    <a:cubicBezTo>
                      <a:pt x="110" y="204"/>
                      <a:pt x="114" y="180"/>
                      <a:pt x="129" y="17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:lc="http://schemas.openxmlformats.org/drawingml/2006/lockedCanvas" xmlns="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:lc="http://schemas.openxmlformats.org/drawingml/2006/lockedCanvas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500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54DFE8B-0CA3-43B7-87AF-6C757BC2C226}"/>
              </a:ext>
            </a:extLst>
          </p:cNvPr>
          <p:cNvGrpSpPr/>
          <p:nvPr/>
        </p:nvGrpSpPr>
        <p:grpSpPr>
          <a:xfrm>
            <a:off x="9318403" y="2738814"/>
            <a:ext cx="2248912" cy="1135874"/>
            <a:chOff x="3389687" y="2343753"/>
            <a:chExt cx="2248912" cy="1135874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303660CB-215A-4F68-9519-848A73BF9199}"/>
                </a:ext>
              </a:extLst>
            </p:cNvPr>
            <p:cNvSpPr txBox="1"/>
            <p:nvPr/>
          </p:nvSpPr>
          <p:spPr>
            <a:xfrm>
              <a:off x="3389687" y="2343753"/>
              <a:ext cx="1962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请输入您的标题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225DC85-126F-49CF-A018-58A58C21F3D6}"/>
                </a:ext>
              </a:extLst>
            </p:cNvPr>
            <p:cNvSpPr txBox="1"/>
            <p:nvPr/>
          </p:nvSpPr>
          <p:spPr>
            <a:xfrm>
              <a:off x="3389687" y="2696464"/>
              <a:ext cx="2248912" cy="7831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666A2254-B4E2-4343-90A8-2F390AF3C950}"/>
              </a:ext>
            </a:extLst>
          </p:cNvPr>
          <p:cNvGrpSpPr/>
          <p:nvPr/>
        </p:nvGrpSpPr>
        <p:grpSpPr>
          <a:xfrm>
            <a:off x="6475776" y="1958052"/>
            <a:ext cx="2248912" cy="1135874"/>
            <a:chOff x="3389687" y="2343753"/>
            <a:chExt cx="2248912" cy="1135874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204D5168-7E9D-49D0-81E1-15CF2CE19B5A}"/>
                </a:ext>
              </a:extLst>
            </p:cNvPr>
            <p:cNvSpPr txBox="1"/>
            <p:nvPr/>
          </p:nvSpPr>
          <p:spPr>
            <a:xfrm>
              <a:off x="3389687" y="2343753"/>
              <a:ext cx="1962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请输入您的标题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E115346-0A4F-481B-8D23-23DD16A089E1}"/>
                </a:ext>
              </a:extLst>
            </p:cNvPr>
            <p:cNvSpPr txBox="1"/>
            <p:nvPr/>
          </p:nvSpPr>
          <p:spPr>
            <a:xfrm>
              <a:off x="3389687" y="2696464"/>
              <a:ext cx="2248912" cy="7831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955557F7-51EF-4C91-A157-B277972AAEFD}"/>
              </a:ext>
            </a:extLst>
          </p:cNvPr>
          <p:cNvGrpSpPr/>
          <p:nvPr/>
        </p:nvGrpSpPr>
        <p:grpSpPr>
          <a:xfrm>
            <a:off x="7585432" y="4419332"/>
            <a:ext cx="2248912" cy="1135874"/>
            <a:chOff x="3389687" y="2343753"/>
            <a:chExt cx="2248912" cy="1135874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B3717324-DCA2-4879-B370-F7D90D546855}"/>
                </a:ext>
              </a:extLst>
            </p:cNvPr>
            <p:cNvSpPr txBox="1"/>
            <p:nvPr/>
          </p:nvSpPr>
          <p:spPr>
            <a:xfrm>
              <a:off x="3389687" y="2343753"/>
              <a:ext cx="1962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请输入您的标题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DC4AB20F-8A62-4FD6-8886-86A3E2580C1A}"/>
                </a:ext>
              </a:extLst>
            </p:cNvPr>
            <p:cNvSpPr txBox="1"/>
            <p:nvPr/>
          </p:nvSpPr>
          <p:spPr>
            <a:xfrm>
              <a:off x="3389687" y="2696464"/>
              <a:ext cx="2248912" cy="7831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F6C6DE51-3821-40DB-83E7-1621E3C792D8}"/>
              </a:ext>
            </a:extLst>
          </p:cNvPr>
          <p:cNvGrpSpPr/>
          <p:nvPr/>
        </p:nvGrpSpPr>
        <p:grpSpPr>
          <a:xfrm>
            <a:off x="4096915" y="4647197"/>
            <a:ext cx="2248912" cy="1135874"/>
            <a:chOff x="3389687" y="2343753"/>
            <a:chExt cx="2248912" cy="1135874"/>
          </a:xfrm>
        </p:grpSpPr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E39B7D60-E090-4544-8434-A58A996D27D6}"/>
                </a:ext>
              </a:extLst>
            </p:cNvPr>
            <p:cNvSpPr txBox="1"/>
            <p:nvPr/>
          </p:nvSpPr>
          <p:spPr>
            <a:xfrm>
              <a:off x="3389687" y="2343753"/>
              <a:ext cx="1962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请输入您的标题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6CDBEE11-FD42-4209-AE15-E13239F13245}"/>
                </a:ext>
              </a:extLst>
            </p:cNvPr>
            <p:cNvSpPr txBox="1"/>
            <p:nvPr/>
          </p:nvSpPr>
          <p:spPr>
            <a:xfrm>
              <a:off x="3389687" y="2696464"/>
              <a:ext cx="2248912" cy="7831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D6854D0E-2895-4FD6-9BA8-CA2D79118473}"/>
              </a:ext>
            </a:extLst>
          </p:cNvPr>
          <p:cNvGrpSpPr/>
          <p:nvPr/>
        </p:nvGrpSpPr>
        <p:grpSpPr>
          <a:xfrm>
            <a:off x="3180272" y="1449793"/>
            <a:ext cx="2248912" cy="1135874"/>
            <a:chOff x="3389687" y="2343753"/>
            <a:chExt cx="2248912" cy="1135874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FA557EE5-A566-4F89-A3F6-35B464207572}"/>
                </a:ext>
              </a:extLst>
            </p:cNvPr>
            <p:cNvSpPr txBox="1"/>
            <p:nvPr/>
          </p:nvSpPr>
          <p:spPr>
            <a:xfrm>
              <a:off x="3389687" y="2343753"/>
              <a:ext cx="19623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请输入您的标题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69C5DCF7-41EA-48AA-8897-F106DE4DC719}"/>
                </a:ext>
              </a:extLst>
            </p:cNvPr>
            <p:cNvSpPr txBox="1"/>
            <p:nvPr/>
          </p:nvSpPr>
          <p:spPr>
            <a:xfrm>
              <a:off x="3389687" y="2696464"/>
              <a:ext cx="2248912" cy="78316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C0374C33-0A79-434D-9DEA-BD95A298BB2E}"/>
              </a:ext>
            </a:extLst>
          </p:cNvPr>
          <p:cNvGrpSpPr/>
          <p:nvPr/>
        </p:nvGrpSpPr>
        <p:grpSpPr>
          <a:xfrm>
            <a:off x="0" y="1"/>
            <a:ext cx="4063478" cy="498120"/>
            <a:chOff x="0" y="1"/>
            <a:chExt cx="4063478" cy="498120"/>
          </a:xfrm>
        </p:grpSpPr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F6C0E09E-09D0-4484-9EF2-31A1B1708792}"/>
                </a:ext>
              </a:extLst>
            </p:cNvPr>
            <p:cNvGrpSpPr/>
            <p:nvPr/>
          </p:nvGrpSpPr>
          <p:grpSpPr>
            <a:xfrm>
              <a:off x="0" y="1"/>
              <a:ext cx="541879" cy="498120"/>
              <a:chOff x="0" y="0"/>
              <a:chExt cx="1036639" cy="1676401"/>
            </a:xfrm>
          </p:grpSpPr>
          <p:sp>
            <p:nvSpPr>
              <p:cNvPr id="132" name="矩形 131">
                <a:extLst>
                  <a:ext uri="{FF2B5EF4-FFF2-40B4-BE49-F238E27FC236}">
                    <a16:creationId xmlns:a16="http://schemas.microsoft.com/office/drawing/2014/main" id="{3082C284-DBC7-4E5A-B73A-28F8A61546A4}"/>
                  </a:ext>
                </a:extLst>
              </p:cNvPr>
              <p:cNvSpPr/>
              <p:nvPr/>
            </p:nvSpPr>
            <p:spPr>
              <a:xfrm flipH="1" flipV="1">
                <a:off x="626735" y="1"/>
                <a:ext cx="409904" cy="1676400"/>
              </a:xfrm>
              <a:prstGeom prst="rect">
                <a:avLst/>
              </a:prstGeom>
              <a:solidFill>
                <a:srgbClr val="2D84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4A374995-84C6-4001-83F7-F10E338A91C4}"/>
                  </a:ext>
                </a:extLst>
              </p:cNvPr>
              <p:cNvSpPr/>
              <p:nvPr/>
            </p:nvSpPr>
            <p:spPr>
              <a:xfrm flipH="1" flipV="1">
                <a:off x="0" y="0"/>
                <a:ext cx="409905" cy="167639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E8D1F65C-DABD-4F81-8FB5-8CB8E602E97C}"/>
                </a:ext>
              </a:extLst>
            </p:cNvPr>
            <p:cNvSpPr txBox="1"/>
            <p:nvPr/>
          </p:nvSpPr>
          <p:spPr>
            <a:xfrm>
              <a:off x="663455" y="64394"/>
              <a:ext cx="3400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理论分析</a:t>
              </a:r>
            </a:p>
          </p:txBody>
        </p:sp>
      </p:grpSp>
      <p:pic>
        <p:nvPicPr>
          <p:cNvPr id="44" name="图片 4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803" y="177503"/>
            <a:ext cx="939364" cy="117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0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1">
            <a:extLst>
              <a:ext uri="{FF2B5EF4-FFF2-40B4-BE49-F238E27FC236}">
                <a16:creationId xmlns:a16="http://schemas.microsoft.com/office/drawing/2014/main" id="{19FAC6D2-0C7D-47BF-9F64-9B145B4D6A7A}"/>
              </a:ext>
            </a:extLst>
          </p:cNvPr>
          <p:cNvSpPr/>
          <p:nvPr/>
        </p:nvSpPr>
        <p:spPr>
          <a:xfrm flipV="1">
            <a:off x="3490595" y="2586355"/>
            <a:ext cx="5226050" cy="2613025"/>
          </a:xfrm>
          <a:custGeom>
            <a:avLst/>
            <a:gdLst>
              <a:gd name="connsiteX0" fmla="*/ 0 w 6153404"/>
              <a:gd name="connsiteY0" fmla="*/ 0 h 3076702"/>
              <a:gd name="connsiteX1" fmla="*/ 266700 w 6153404"/>
              <a:gd name="connsiteY1" fmla="*/ 0 h 3076702"/>
              <a:gd name="connsiteX2" fmla="*/ 3076702 w 6153404"/>
              <a:gd name="connsiteY2" fmla="*/ 2810002 h 3076702"/>
              <a:gd name="connsiteX3" fmla="*/ 5886704 w 6153404"/>
              <a:gd name="connsiteY3" fmla="*/ 0 h 3076702"/>
              <a:gd name="connsiteX4" fmla="*/ 6153404 w 6153404"/>
              <a:gd name="connsiteY4" fmla="*/ 0 h 3076702"/>
              <a:gd name="connsiteX5" fmla="*/ 3076702 w 6153404"/>
              <a:gd name="connsiteY5" fmla="*/ 3076702 h 3076702"/>
              <a:gd name="connsiteX6" fmla="*/ 0 w 6153404"/>
              <a:gd name="connsiteY6" fmla="*/ 0 h 3076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53404" h="3076702">
                <a:moveTo>
                  <a:pt x="0" y="0"/>
                </a:moveTo>
                <a:lnTo>
                  <a:pt x="266700" y="0"/>
                </a:lnTo>
                <a:cubicBezTo>
                  <a:pt x="266700" y="1551921"/>
                  <a:pt x="1524781" y="2810002"/>
                  <a:pt x="3076702" y="2810002"/>
                </a:cubicBezTo>
                <a:cubicBezTo>
                  <a:pt x="4628623" y="2810002"/>
                  <a:pt x="5886704" y="1551921"/>
                  <a:pt x="5886704" y="0"/>
                </a:cubicBezTo>
                <a:lnTo>
                  <a:pt x="6153404" y="0"/>
                </a:lnTo>
                <a:cubicBezTo>
                  <a:pt x="6153404" y="1699216"/>
                  <a:pt x="4775918" y="3076702"/>
                  <a:pt x="3076702" y="3076702"/>
                </a:cubicBezTo>
                <a:cubicBezTo>
                  <a:pt x="1377486" y="3076702"/>
                  <a:pt x="0" y="1699216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Oval 30">
            <a:extLst>
              <a:ext uri="{FF2B5EF4-FFF2-40B4-BE49-F238E27FC236}">
                <a16:creationId xmlns:a16="http://schemas.microsoft.com/office/drawing/2014/main" id="{1818F882-B935-49D3-B142-B6A62E8D0E54}"/>
              </a:ext>
            </a:extLst>
          </p:cNvPr>
          <p:cNvSpPr/>
          <p:nvPr/>
        </p:nvSpPr>
        <p:spPr>
          <a:xfrm flipH="1">
            <a:off x="5638483" y="2246630"/>
            <a:ext cx="930275" cy="930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" name="Oval 54">
            <a:extLst>
              <a:ext uri="{FF2B5EF4-FFF2-40B4-BE49-F238E27FC236}">
                <a16:creationId xmlns:a16="http://schemas.microsoft.com/office/drawing/2014/main" id="{C48D4C9C-E73A-438C-9362-2B218A90B475}"/>
              </a:ext>
            </a:extLst>
          </p:cNvPr>
          <p:cNvSpPr/>
          <p:nvPr/>
        </p:nvSpPr>
        <p:spPr>
          <a:xfrm flipH="1">
            <a:off x="8118158" y="4807268"/>
            <a:ext cx="930275" cy="930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rtlCol="0" anchor="t" anchorCtr="0" compatLnSpc="1"/>
          <a:lstStyle/>
          <a:p>
            <a:pPr algn="ctr" defTabSz="1218565"/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Oval 58">
            <a:extLst>
              <a:ext uri="{FF2B5EF4-FFF2-40B4-BE49-F238E27FC236}">
                <a16:creationId xmlns:a16="http://schemas.microsoft.com/office/drawing/2014/main" id="{43C9C421-DF3C-401B-AF57-B2AB564ED61C}"/>
              </a:ext>
            </a:extLst>
          </p:cNvPr>
          <p:cNvSpPr/>
          <p:nvPr/>
        </p:nvSpPr>
        <p:spPr>
          <a:xfrm flipH="1">
            <a:off x="7364095" y="3007043"/>
            <a:ext cx="930275" cy="9302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rtlCol="0" anchor="t" anchorCtr="0" compatLnSpc="1"/>
          <a:lstStyle/>
          <a:p>
            <a:pPr algn="ctr" defTabSz="1218565"/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Oval 64">
            <a:extLst>
              <a:ext uri="{FF2B5EF4-FFF2-40B4-BE49-F238E27FC236}">
                <a16:creationId xmlns:a16="http://schemas.microsoft.com/office/drawing/2014/main" id="{EEB2C370-060E-4E2A-AE3D-C05675F724C0}"/>
              </a:ext>
            </a:extLst>
          </p:cNvPr>
          <p:cNvSpPr/>
          <p:nvPr/>
        </p:nvSpPr>
        <p:spPr>
          <a:xfrm>
            <a:off x="3158808" y="4807268"/>
            <a:ext cx="930275" cy="9302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rtlCol="0" anchor="t" anchorCtr="0" compatLnSpc="1"/>
          <a:lstStyle/>
          <a:p>
            <a:pPr algn="ctr" defTabSz="1218565"/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Oval 66">
            <a:extLst>
              <a:ext uri="{FF2B5EF4-FFF2-40B4-BE49-F238E27FC236}">
                <a16:creationId xmlns:a16="http://schemas.microsoft.com/office/drawing/2014/main" id="{131D0C8F-9929-4A4D-B299-F33386E8C4BF}"/>
              </a:ext>
            </a:extLst>
          </p:cNvPr>
          <p:cNvSpPr/>
          <p:nvPr/>
        </p:nvSpPr>
        <p:spPr>
          <a:xfrm>
            <a:off x="3912870" y="3007043"/>
            <a:ext cx="930275" cy="93027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45720" tIns="22860" rIns="45720" bIns="22860" numCol="1" rtlCol="0" anchor="t" anchorCtr="0" compatLnSpc="1"/>
          <a:lstStyle/>
          <a:p>
            <a:pPr algn="ctr" defTabSz="1218565"/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Freeform 72">
            <a:extLst>
              <a:ext uri="{FF2B5EF4-FFF2-40B4-BE49-F238E27FC236}">
                <a16:creationId xmlns:a16="http://schemas.microsoft.com/office/drawing/2014/main" id="{531DBF28-1D47-415C-907E-AAB00087957E}"/>
              </a:ext>
            </a:extLst>
          </p:cNvPr>
          <p:cNvSpPr/>
          <p:nvPr/>
        </p:nvSpPr>
        <p:spPr>
          <a:xfrm flipH="1">
            <a:off x="4720908" y="3875405"/>
            <a:ext cx="2765425" cy="3203575"/>
          </a:xfrm>
          <a:custGeom>
            <a:avLst/>
            <a:gdLst>
              <a:gd name="connsiteX0" fmla="*/ 1382611 w 2765222"/>
              <a:gd name="connsiteY0" fmla="*/ 0 h 3202314"/>
              <a:gd name="connsiteX1" fmla="*/ 0 w 2765222"/>
              <a:gd name="connsiteY1" fmla="*/ 1382611 h 3202314"/>
              <a:gd name="connsiteX2" fmla="*/ 98 w 2765222"/>
              <a:gd name="connsiteY2" fmla="*/ 1384552 h 3202314"/>
              <a:gd name="connsiteX3" fmla="*/ 0 w 2765222"/>
              <a:gd name="connsiteY3" fmla="*/ 1384552 h 3202314"/>
              <a:gd name="connsiteX4" fmla="*/ 0 w 2765222"/>
              <a:gd name="connsiteY4" fmla="*/ 3202314 h 3202314"/>
              <a:gd name="connsiteX5" fmla="*/ 2765222 w 2765222"/>
              <a:gd name="connsiteY5" fmla="*/ 3202314 h 3202314"/>
              <a:gd name="connsiteX6" fmla="*/ 2765222 w 2765222"/>
              <a:gd name="connsiteY6" fmla="*/ 1384552 h 3202314"/>
              <a:gd name="connsiteX7" fmla="*/ 2765124 w 2765222"/>
              <a:gd name="connsiteY7" fmla="*/ 1384552 h 3202314"/>
              <a:gd name="connsiteX8" fmla="*/ 2765222 w 2765222"/>
              <a:gd name="connsiteY8" fmla="*/ 1382611 h 3202314"/>
              <a:gd name="connsiteX9" fmla="*/ 1382611 w 2765222"/>
              <a:gd name="connsiteY9" fmla="*/ 0 h 3202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65222" h="3202314">
                <a:moveTo>
                  <a:pt x="1382611" y="0"/>
                </a:moveTo>
                <a:cubicBezTo>
                  <a:pt x="619016" y="0"/>
                  <a:pt x="0" y="619016"/>
                  <a:pt x="0" y="1382611"/>
                </a:cubicBezTo>
                <a:lnTo>
                  <a:pt x="98" y="1384552"/>
                </a:lnTo>
                <a:lnTo>
                  <a:pt x="0" y="1384552"/>
                </a:lnTo>
                <a:lnTo>
                  <a:pt x="0" y="3202314"/>
                </a:lnTo>
                <a:lnTo>
                  <a:pt x="2765222" y="3202314"/>
                </a:lnTo>
                <a:lnTo>
                  <a:pt x="2765222" y="1384552"/>
                </a:lnTo>
                <a:lnTo>
                  <a:pt x="2765124" y="1384552"/>
                </a:lnTo>
                <a:lnTo>
                  <a:pt x="2765222" y="1382611"/>
                </a:lnTo>
                <a:cubicBezTo>
                  <a:pt x="2765222" y="619016"/>
                  <a:pt x="2146206" y="0"/>
                  <a:pt x="13826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45720" tIns="22860" rIns="45720" bIns="22860" numCol="1" rtlCol="0" anchor="t" anchorCtr="0" compatLnSpc="1"/>
          <a:lstStyle/>
          <a:p>
            <a:pPr algn="ctr" defTabSz="1218565"/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TextBox 74">
            <a:extLst>
              <a:ext uri="{FF2B5EF4-FFF2-40B4-BE49-F238E27FC236}">
                <a16:creationId xmlns:a16="http://schemas.microsoft.com/office/drawing/2014/main" id="{81CB1AF7-D170-44A9-B722-B91E8469644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720908" y="5027930"/>
            <a:ext cx="2747962" cy="375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输入您的标题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10" name="TextBox 34">
            <a:extLst>
              <a:ext uri="{FF2B5EF4-FFF2-40B4-BE49-F238E27FC236}">
                <a16:creationId xmlns:a16="http://schemas.microsoft.com/office/drawing/2014/main" id="{359AAABD-6C6B-4A0B-A52E-637A1D2B1FFD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943158" y="5493068"/>
            <a:ext cx="2320925" cy="51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49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49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249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标题数字等都可以通过点击和重新输入进行更改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11" name="TextBox 76">
            <a:extLst>
              <a:ext uri="{FF2B5EF4-FFF2-40B4-BE49-F238E27FC236}">
                <a16:creationId xmlns:a16="http://schemas.microsoft.com/office/drawing/2014/main" id="{02545ACD-86EB-4340-8FDB-84F764A05BE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955103" y="2951383"/>
            <a:ext cx="18938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输入您的标题</a:t>
            </a:r>
            <a:endParaRPr lang="id-ID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2" name="TextBox 34">
            <a:extLst>
              <a:ext uri="{FF2B5EF4-FFF2-40B4-BE49-F238E27FC236}">
                <a16:creationId xmlns:a16="http://schemas.microsoft.com/office/drawing/2014/main" id="{29F726E5-19B6-43BF-8E5F-B7F5EFD482E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528445" y="3281680"/>
            <a:ext cx="2319338" cy="51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49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49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249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标题数字等都可以通过点击和重新输入进行更改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13" name="TextBox 78">
            <a:extLst>
              <a:ext uri="{FF2B5EF4-FFF2-40B4-BE49-F238E27FC236}">
                <a16:creationId xmlns:a16="http://schemas.microsoft.com/office/drawing/2014/main" id="{BFFFD36F-F3C2-4843-B849-97CDDCDA7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4316" y="2921220"/>
            <a:ext cx="18938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输入您的标题</a:t>
            </a:r>
            <a:endParaRPr lang="id-ID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4" name="TextBox 34">
            <a:extLst>
              <a:ext uri="{FF2B5EF4-FFF2-40B4-BE49-F238E27FC236}">
                <a16:creationId xmlns:a16="http://schemas.microsoft.com/office/drawing/2014/main" id="{E41A41CA-1201-4D5D-91EE-5AD7462C6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3108" y="3249930"/>
            <a:ext cx="2319337" cy="51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49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49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249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标题数字等都可以通过点击和重新输入进行更改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15" name="TextBox 83">
            <a:extLst>
              <a:ext uri="{FF2B5EF4-FFF2-40B4-BE49-F238E27FC236}">
                <a16:creationId xmlns:a16="http://schemas.microsoft.com/office/drawing/2014/main" id="{4173427A-6798-4A54-AA83-CA44C9E8B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8058" y="4718270"/>
            <a:ext cx="23215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输入您的标题</a:t>
            </a:r>
            <a:endParaRPr lang="id-ID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6" name="TextBox 34">
            <a:extLst>
              <a:ext uri="{FF2B5EF4-FFF2-40B4-BE49-F238E27FC236}">
                <a16:creationId xmlns:a16="http://schemas.microsoft.com/office/drawing/2014/main" id="{6B6F1839-2AA0-4E34-B0B7-897C3C660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6533" y="5048568"/>
            <a:ext cx="2320925" cy="51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49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49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249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标题数字等都可以通过点击和重新输入进行更改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17" name="TextBox 85">
            <a:extLst>
              <a:ext uri="{FF2B5EF4-FFF2-40B4-BE49-F238E27FC236}">
                <a16:creationId xmlns:a16="http://schemas.microsoft.com/office/drawing/2014/main" id="{D3700A24-3352-4005-B513-571E5B0B2674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88303" y="4718270"/>
            <a:ext cx="222758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+mn-ea"/>
                <a:sym typeface="+mn-lt"/>
              </a:rPr>
              <a:t>输入您的标题</a:t>
            </a:r>
            <a:endParaRPr lang="id-ID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8" name="TextBox 34">
            <a:extLst>
              <a:ext uri="{FF2B5EF4-FFF2-40B4-BE49-F238E27FC236}">
                <a16:creationId xmlns:a16="http://schemas.microsoft.com/office/drawing/2014/main" id="{B231466C-DB93-42FC-9810-9642B3CF4C4F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795020" y="5046980"/>
            <a:ext cx="2319338" cy="51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49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49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r" defTabSz="91249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标题数字等都可以通过点击和重新输入进行更改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19" name="TextBox 87">
            <a:extLst>
              <a:ext uri="{FF2B5EF4-FFF2-40B4-BE49-F238E27FC236}">
                <a16:creationId xmlns:a16="http://schemas.microsoft.com/office/drawing/2014/main" id="{C0F3D71E-AFDB-44EA-B6F8-6153E9D1AFDC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5157091" y="1319433"/>
            <a:ext cx="18954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输入您的标题</a:t>
            </a:r>
            <a:endParaRPr kumimoji="0" lang="id-ID" altLang="zh-CN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20" name="TextBox 34">
            <a:extLst>
              <a:ext uri="{FF2B5EF4-FFF2-40B4-BE49-F238E27FC236}">
                <a16:creationId xmlns:a16="http://schemas.microsoft.com/office/drawing/2014/main" id="{C7AD6ACD-8C2D-4B7F-865C-AB44067EC132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943158" y="1648143"/>
            <a:ext cx="2320925" cy="515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49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1249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1249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2495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标题数字等都可以通过点击和重新输入进行更改</a:t>
            </a:r>
            <a:endParaRPr kumimoji="0" lang="en-US" altLang="zh-CN" sz="11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40" name="presentation_263066">
            <a:extLst>
              <a:ext uri="{FF2B5EF4-FFF2-40B4-BE49-F238E27FC236}">
                <a16:creationId xmlns:a16="http://schemas.microsoft.com/office/drawing/2014/main" id="{6D730C4C-D1D2-494E-AD46-26AAAFE5CFF9}"/>
              </a:ext>
            </a:extLst>
          </p:cNvPr>
          <p:cNvSpPr>
            <a:spLocks noChangeAspect="1"/>
          </p:cNvSpPr>
          <p:nvPr/>
        </p:nvSpPr>
        <p:spPr bwMode="auto">
          <a:xfrm>
            <a:off x="5867065" y="4370535"/>
            <a:ext cx="473110" cy="472396"/>
          </a:xfrm>
          <a:custGeom>
            <a:avLst/>
            <a:gdLst>
              <a:gd name="T0" fmla="*/ 6383 w 7589"/>
              <a:gd name="T1" fmla="*/ 2722 h 7589"/>
              <a:gd name="T2" fmla="*/ 7034 w 7589"/>
              <a:gd name="T3" fmla="*/ 1841 h 7589"/>
              <a:gd name="T4" fmla="*/ 7034 w 7589"/>
              <a:gd name="T5" fmla="*/ 1667 h 7589"/>
              <a:gd name="T6" fmla="*/ 5834 w 7589"/>
              <a:gd name="T7" fmla="*/ 468 h 7589"/>
              <a:gd name="T8" fmla="*/ 5307 w 7589"/>
              <a:gd name="T9" fmla="*/ 996 h 7589"/>
              <a:gd name="T10" fmla="*/ 4816 w 7589"/>
              <a:gd name="T11" fmla="*/ 1171 h 7589"/>
              <a:gd name="T12" fmla="*/ 4703 w 7589"/>
              <a:gd name="T13" fmla="*/ 731 h 7589"/>
              <a:gd name="T14" fmla="*/ 4703 w 7589"/>
              <a:gd name="T15" fmla="*/ 0 h 7589"/>
              <a:gd name="T16" fmla="*/ 3008 w 7589"/>
              <a:gd name="T17" fmla="*/ 0 h 7589"/>
              <a:gd name="T18" fmla="*/ 2886 w 7589"/>
              <a:gd name="T19" fmla="*/ 122 h 7589"/>
              <a:gd name="T20" fmla="*/ 2662 w 7589"/>
              <a:gd name="T21" fmla="*/ 1217 h 7589"/>
              <a:gd name="T22" fmla="*/ 1841 w 7589"/>
              <a:gd name="T23" fmla="*/ 555 h 7589"/>
              <a:gd name="T24" fmla="*/ 1668 w 7589"/>
              <a:gd name="T25" fmla="*/ 555 h 7589"/>
              <a:gd name="T26" fmla="*/ 469 w 7589"/>
              <a:gd name="T27" fmla="*/ 1754 h 7589"/>
              <a:gd name="T28" fmla="*/ 996 w 7589"/>
              <a:gd name="T29" fmla="*/ 2282 h 7589"/>
              <a:gd name="T30" fmla="*/ 747 w 7589"/>
              <a:gd name="T31" fmla="*/ 2885 h 7589"/>
              <a:gd name="T32" fmla="*/ 0 w 7589"/>
              <a:gd name="T33" fmla="*/ 2885 h 7589"/>
              <a:gd name="T34" fmla="*/ 0 w 7589"/>
              <a:gd name="T35" fmla="*/ 4581 h 7589"/>
              <a:gd name="T36" fmla="*/ 122 w 7589"/>
              <a:gd name="T37" fmla="*/ 4703 h 7589"/>
              <a:gd name="T38" fmla="*/ 1206 w 7589"/>
              <a:gd name="T39" fmla="*/ 4866 h 7589"/>
              <a:gd name="T40" fmla="*/ 555 w 7589"/>
              <a:gd name="T41" fmla="*/ 5748 h 7589"/>
              <a:gd name="T42" fmla="*/ 555 w 7589"/>
              <a:gd name="T43" fmla="*/ 5921 h 7589"/>
              <a:gd name="T44" fmla="*/ 1754 w 7589"/>
              <a:gd name="T45" fmla="*/ 7120 h 7589"/>
              <a:gd name="T46" fmla="*/ 2282 w 7589"/>
              <a:gd name="T47" fmla="*/ 6592 h 7589"/>
              <a:gd name="T48" fmla="*/ 2886 w 7589"/>
              <a:gd name="T49" fmla="*/ 6841 h 7589"/>
              <a:gd name="T50" fmla="*/ 2886 w 7589"/>
              <a:gd name="T51" fmla="*/ 7589 h 7589"/>
              <a:gd name="T52" fmla="*/ 4581 w 7589"/>
              <a:gd name="T53" fmla="*/ 7589 h 7589"/>
              <a:gd name="T54" fmla="*/ 4704 w 7589"/>
              <a:gd name="T55" fmla="*/ 7466 h 7589"/>
              <a:gd name="T56" fmla="*/ 4704 w 7589"/>
              <a:gd name="T57" fmla="*/ 6842 h 7589"/>
              <a:gd name="T58" fmla="*/ 4926 w 7589"/>
              <a:gd name="T59" fmla="*/ 6372 h 7589"/>
              <a:gd name="T60" fmla="*/ 5748 w 7589"/>
              <a:gd name="T61" fmla="*/ 7034 h 7589"/>
              <a:gd name="T62" fmla="*/ 5921 w 7589"/>
              <a:gd name="T63" fmla="*/ 7034 h 7589"/>
              <a:gd name="T64" fmla="*/ 7120 w 7589"/>
              <a:gd name="T65" fmla="*/ 5834 h 7589"/>
              <a:gd name="T66" fmla="*/ 6592 w 7589"/>
              <a:gd name="T67" fmla="*/ 5307 h 7589"/>
              <a:gd name="T68" fmla="*/ 6843 w 7589"/>
              <a:gd name="T69" fmla="*/ 4703 h 7589"/>
              <a:gd name="T70" fmla="*/ 7589 w 7589"/>
              <a:gd name="T71" fmla="*/ 4703 h 7589"/>
              <a:gd name="T72" fmla="*/ 7589 w 7589"/>
              <a:gd name="T73" fmla="*/ 3007 h 7589"/>
              <a:gd name="T74" fmla="*/ 7466 w 7589"/>
              <a:gd name="T75" fmla="*/ 2885 h 7589"/>
              <a:gd name="T76" fmla="*/ 5508 w 7589"/>
              <a:gd name="T77" fmla="*/ 3794 h 7589"/>
              <a:gd name="T78" fmla="*/ 2081 w 7589"/>
              <a:gd name="T79" fmla="*/ 3794 h 7589"/>
              <a:gd name="T80" fmla="*/ 5508 w 7589"/>
              <a:gd name="T81" fmla="*/ 3794 h 7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589" h="7589">
                <a:moveTo>
                  <a:pt x="6843" y="2885"/>
                </a:moveTo>
                <a:cubicBezTo>
                  <a:pt x="6597" y="2885"/>
                  <a:pt x="6425" y="2824"/>
                  <a:pt x="6383" y="2722"/>
                </a:cubicBezTo>
                <a:cubicBezTo>
                  <a:pt x="6341" y="2620"/>
                  <a:pt x="6419" y="2456"/>
                  <a:pt x="6592" y="2282"/>
                </a:cubicBezTo>
                <a:lnTo>
                  <a:pt x="7034" y="1841"/>
                </a:lnTo>
                <a:lnTo>
                  <a:pt x="7120" y="1754"/>
                </a:lnTo>
                <a:lnTo>
                  <a:pt x="7034" y="1667"/>
                </a:lnTo>
                <a:lnTo>
                  <a:pt x="5921" y="555"/>
                </a:lnTo>
                <a:lnTo>
                  <a:pt x="5834" y="468"/>
                </a:lnTo>
                <a:lnTo>
                  <a:pt x="5748" y="555"/>
                </a:lnTo>
                <a:lnTo>
                  <a:pt x="5307" y="996"/>
                </a:lnTo>
                <a:cubicBezTo>
                  <a:pt x="5114" y="1188"/>
                  <a:pt x="4986" y="1217"/>
                  <a:pt x="4926" y="1217"/>
                </a:cubicBezTo>
                <a:cubicBezTo>
                  <a:pt x="4882" y="1217"/>
                  <a:pt x="4847" y="1203"/>
                  <a:pt x="4816" y="1171"/>
                </a:cubicBezTo>
                <a:cubicBezTo>
                  <a:pt x="4774" y="1129"/>
                  <a:pt x="4704" y="1018"/>
                  <a:pt x="4704" y="747"/>
                </a:cubicBezTo>
                <a:cubicBezTo>
                  <a:pt x="4704" y="741"/>
                  <a:pt x="4704" y="736"/>
                  <a:pt x="4703" y="731"/>
                </a:cubicBezTo>
                <a:lnTo>
                  <a:pt x="4703" y="122"/>
                </a:lnTo>
                <a:lnTo>
                  <a:pt x="4703" y="0"/>
                </a:lnTo>
                <a:lnTo>
                  <a:pt x="4581" y="0"/>
                </a:lnTo>
                <a:lnTo>
                  <a:pt x="3008" y="0"/>
                </a:lnTo>
                <a:lnTo>
                  <a:pt x="2886" y="0"/>
                </a:lnTo>
                <a:lnTo>
                  <a:pt x="2886" y="122"/>
                </a:lnTo>
                <a:lnTo>
                  <a:pt x="2886" y="748"/>
                </a:lnTo>
                <a:cubicBezTo>
                  <a:pt x="2885" y="858"/>
                  <a:pt x="2868" y="1217"/>
                  <a:pt x="2662" y="1217"/>
                </a:cubicBezTo>
                <a:cubicBezTo>
                  <a:pt x="2603" y="1217"/>
                  <a:pt x="2474" y="1188"/>
                  <a:pt x="2282" y="996"/>
                </a:cubicBezTo>
                <a:lnTo>
                  <a:pt x="1841" y="555"/>
                </a:lnTo>
                <a:lnTo>
                  <a:pt x="1754" y="468"/>
                </a:lnTo>
                <a:lnTo>
                  <a:pt x="1668" y="555"/>
                </a:lnTo>
                <a:lnTo>
                  <a:pt x="555" y="1667"/>
                </a:lnTo>
                <a:lnTo>
                  <a:pt x="469" y="1754"/>
                </a:lnTo>
                <a:lnTo>
                  <a:pt x="555" y="1840"/>
                </a:lnTo>
                <a:lnTo>
                  <a:pt x="996" y="2282"/>
                </a:lnTo>
                <a:cubicBezTo>
                  <a:pt x="1170" y="2455"/>
                  <a:pt x="1248" y="2620"/>
                  <a:pt x="1206" y="2722"/>
                </a:cubicBezTo>
                <a:cubicBezTo>
                  <a:pt x="1164" y="2824"/>
                  <a:pt x="992" y="2885"/>
                  <a:pt x="747" y="2885"/>
                </a:cubicBezTo>
                <a:lnTo>
                  <a:pt x="122" y="2885"/>
                </a:lnTo>
                <a:lnTo>
                  <a:pt x="0" y="2885"/>
                </a:lnTo>
                <a:lnTo>
                  <a:pt x="0" y="3007"/>
                </a:lnTo>
                <a:lnTo>
                  <a:pt x="0" y="4581"/>
                </a:lnTo>
                <a:lnTo>
                  <a:pt x="0" y="4703"/>
                </a:lnTo>
                <a:lnTo>
                  <a:pt x="122" y="4703"/>
                </a:lnTo>
                <a:lnTo>
                  <a:pt x="747" y="4703"/>
                </a:lnTo>
                <a:cubicBezTo>
                  <a:pt x="992" y="4703"/>
                  <a:pt x="1164" y="4764"/>
                  <a:pt x="1206" y="4866"/>
                </a:cubicBezTo>
                <a:cubicBezTo>
                  <a:pt x="1248" y="4968"/>
                  <a:pt x="1170" y="5133"/>
                  <a:pt x="996" y="5307"/>
                </a:cubicBezTo>
                <a:lnTo>
                  <a:pt x="555" y="5748"/>
                </a:lnTo>
                <a:lnTo>
                  <a:pt x="469" y="5834"/>
                </a:lnTo>
                <a:lnTo>
                  <a:pt x="555" y="5921"/>
                </a:lnTo>
                <a:lnTo>
                  <a:pt x="1668" y="7034"/>
                </a:lnTo>
                <a:lnTo>
                  <a:pt x="1754" y="7120"/>
                </a:lnTo>
                <a:lnTo>
                  <a:pt x="1841" y="7034"/>
                </a:lnTo>
                <a:lnTo>
                  <a:pt x="2282" y="6592"/>
                </a:lnTo>
                <a:cubicBezTo>
                  <a:pt x="2474" y="6400"/>
                  <a:pt x="2603" y="6372"/>
                  <a:pt x="2662" y="6372"/>
                </a:cubicBezTo>
                <a:cubicBezTo>
                  <a:pt x="2868" y="6372"/>
                  <a:pt x="2885" y="6731"/>
                  <a:pt x="2886" y="6841"/>
                </a:cubicBezTo>
                <a:lnTo>
                  <a:pt x="2886" y="7466"/>
                </a:lnTo>
                <a:lnTo>
                  <a:pt x="2886" y="7589"/>
                </a:lnTo>
                <a:lnTo>
                  <a:pt x="3008" y="7589"/>
                </a:lnTo>
                <a:lnTo>
                  <a:pt x="4581" y="7589"/>
                </a:lnTo>
                <a:lnTo>
                  <a:pt x="4704" y="7589"/>
                </a:lnTo>
                <a:lnTo>
                  <a:pt x="4704" y="7466"/>
                </a:lnTo>
                <a:lnTo>
                  <a:pt x="4704" y="6858"/>
                </a:lnTo>
                <a:cubicBezTo>
                  <a:pt x="4704" y="6853"/>
                  <a:pt x="4704" y="6848"/>
                  <a:pt x="4704" y="6842"/>
                </a:cubicBezTo>
                <a:cubicBezTo>
                  <a:pt x="4704" y="6571"/>
                  <a:pt x="4774" y="6460"/>
                  <a:pt x="4816" y="6418"/>
                </a:cubicBezTo>
                <a:cubicBezTo>
                  <a:pt x="4847" y="6386"/>
                  <a:pt x="4882" y="6372"/>
                  <a:pt x="4926" y="6372"/>
                </a:cubicBezTo>
                <a:cubicBezTo>
                  <a:pt x="4986" y="6372"/>
                  <a:pt x="5115" y="6401"/>
                  <a:pt x="5307" y="6592"/>
                </a:cubicBezTo>
                <a:lnTo>
                  <a:pt x="5748" y="7034"/>
                </a:lnTo>
                <a:lnTo>
                  <a:pt x="5834" y="7120"/>
                </a:lnTo>
                <a:lnTo>
                  <a:pt x="5921" y="7034"/>
                </a:lnTo>
                <a:lnTo>
                  <a:pt x="7034" y="5921"/>
                </a:lnTo>
                <a:lnTo>
                  <a:pt x="7120" y="5834"/>
                </a:lnTo>
                <a:lnTo>
                  <a:pt x="7034" y="5748"/>
                </a:lnTo>
                <a:lnTo>
                  <a:pt x="6592" y="5307"/>
                </a:lnTo>
                <a:cubicBezTo>
                  <a:pt x="6419" y="5133"/>
                  <a:pt x="6341" y="4968"/>
                  <a:pt x="6383" y="4866"/>
                </a:cubicBezTo>
                <a:cubicBezTo>
                  <a:pt x="6425" y="4764"/>
                  <a:pt x="6597" y="4703"/>
                  <a:pt x="6843" y="4703"/>
                </a:cubicBezTo>
                <a:lnTo>
                  <a:pt x="7466" y="4703"/>
                </a:lnTo>
                <a:lnTo>
                  <a:pt x="7589" y="4703"/>
                </a:lnTo>
                <a:lnTo>
                  <a:pt x="7589" y="4581"/>
                </a:lnTo>
                <a:lnTo>
                  <a:pt x="7589" y="3007"/>
                </a:lnTo>
                <a:lnTo>
                  <a:pt x="7589" y="2885"/>
                </a:lnTo>
                <a:lnTo>
                  <a:pt x="7466" y="2885"/>
                </a:lnTo>
                <a:lnTo>
                  <a:pt x="6843" y="2885"/>
                </a:lnTo>
                <a:close/>
                <a:moveTo>
                  <a:pt x="5508" y="3794"/>
                </a:moveTo>
                <a:cubicBezTo>
                  <a:pt x="5508" y="4739"/>
                  <a:pt x="4739" y="5508"/>
                  <a:pt x="3794" y="5508"/>
                </a:cubicBezTo>
                <a:cubicBezTo>
                  <a:pt x="2850" y="5508"/>
                  <a:pt x="2081" y="4739"/>
                  <a:pt x="2081" y="3794"/>
                </a:cubicBezTo>
                <a:cubicBezTo>
                  <a:pt x="2081" y="2850"/>
                  <a:pt x="2850" y="2081"/>
                  <a:pt x="3794" y="2081"/>
                </a:cubicBezTo>
                <a:cubicBezTo>
                  <a:pt x="4739" y="2081"/>
                  <a:pt x="5508" y="2850"/>
                  <a:pt x="5508" y="37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4" name="businessmen_23122">
            <a:extLst>
              <a:ext uri="{FF2B5EF4-FFF2-40B4-BE49-F238E27FC236}">
                <a16:creationId xmlns:a16="http://schemas.microsoft.com/office/drawing/2014/main" id="{2A0225E9-E956-4073-AAA5-5A5B02364470}"/>
              </a:ext>
            </a:extLst>
          </p:cNvPr>
          <p:cNvSpPr>
            <a:spLocks noChangeAspect="1"/>
          </p:cNvSpPr>
          <p:nvPr/>
        </p:nvSpPr>
        <p:spPr bwMode="auto">
          <a:xfrm>
            <a:off x="4192120" y="3298375"/>
            <a:ext cx="321380" cy="245652"/>
          </a:xfrm>
          <a:custGeom>
            <a:avLst/>
            <a:gdLst>
              <a:gd name="T0" fmla="*/ 278945 h 440259"/>
              <a:gd name="T1" fmla="*/ 278945 h 440259"/>
              <a:gd name="T2" fmla="*/ 278945 h 440259"/>
              <a:gd name="T3" fmla="*/ 278945 h 440259"/>
              <a:gd name="T4" fmla="*/ 278945 h 440259"/>
              <a:gd name="T5" fmla="*/ 278945 h 440259"/>
              <a:gd name="T6" fmla="*/ 278945 h 440259"/>
              <a:gd name="T7" fmla="*/ 278945 h 440259"/>
              <a:gd name="T8" fmla="*/ 278945 h 440259"/>
              <a:gd name="T9" fmla="*/ 278945 h 440259"/>
              <a:gd name="T10" fmla="*/ 278945 h 440259"/>
              <a:gd name="T11" fmla="*/ 278945 h 440259"/>
              <a:gd name="T12" fmla="*/ 278945 h 440259"/>
              <a:gd name="T13" fmla="*/ 278945 h 440259"/>
              <a:gd name="T14" fmla="*/ 278945 h 440259"/>
              <a:gd name="T15" fmla="*/ 278945 h 440259"/>
              <a:gd name="T16" fmla="*/ 278945 h 440259"/>
              <a:gd name="T17" fmla="*/ 278945 h 440259"/>
              <a:gd name="T18" fmla="*/ 278945 h 440259"/>
              <a:gd name="T19" fmla="*/ 278945 h 440259"/>
              <a:gd name="T20" fmla="*/ 278945 h 440259"/>
              <a:gd name="T21" fmla="*/ 278945 h 440259"/>
              <a:gd name="T22" fmla="*/ 278945 h 440259"/>
              <a:gd name="T23" fmla="*/ 278945 h 440259"/>
              <a:gd name="T24" fmla="*/ 278945 h 440259"/>
              <a:gd name="T25" fmla="*/ 278945 h 440259"/>
              <a:gd name="T26" fmla="*/ 278945 h 440259"/>
              <a:gd name="T27" fmla="*/ 278945 h 440259"/>
              <a:gd name="T28" fmla="*/ 278945 h 440259"/>
              <a:gd name="T29" fmla="*/ 278945 h 440259"/>
              <a:gd name="T30" fmla="*/ 278945 h 440259"/>
              <a:gd name="T31" fmla="*/ 278945 h 440259"/>
              <a:gd name="T32" fmla="*/ 278945 h 440259"/>
              <a:gd name="T33" fmla="*/ 278945 h 440259"/>
              <a:gd name="T34" fmla="*/ 278945 h 440259"/>
              <a:gd name="T35" fmla="*/ 278945 h 440259"/>
              <a:gd name="T36" fmla="*/ 278945 h 440259"/>
              <a:gd name="T37" fmla="*/ 278945 h 440259"/>
              <a:gd name="T38" fmla="*/ 88862 h 440259"/>
              <a:gd name="T39" fmla="*/ 88862 h 440259"/>
              <a:gd name="T40" fmla="*/ 278945 h 440259"/>
              <a:gd name="T41" fmla="*/ 278945 h 440259"/>
              <a:gd name="T42" fmla="*/ 278945 h 440259"/>
              <a:gd name="T43" fmla="*/ 278945 h 440259"/>
              <a:gd name="T44" fmla="*/ 278945 h 440259"/>
              <a:gd name="T45" fmla="*/ 278945 h 440259"/>
              <a:gd name="T46" fmla="*/ 278945 h 440259"/>
              <a:gd name="T47" fmla="*/ 278945 h 440259"/>
              <a:gd name="T48" fmla="*/ 278945 h 440259"/>
              <a:gd name="T49" fmla="*/ 278945 h 440259"/>
              <a:gd name="T50" fmla="*/ 278945 h 440259"/>
              <a:gd name="T51" fmla="*/ 278945 h 440259"/>
              <a:gd name="T52" fmla="*/ 278945 h 440259"/>
              <a:gd name="T53" fmla="*/ 278945 h 440259"/>
              <a:gd name="T54" fmla="*/ 278945 h 440259"/>
              <a:gd name="T55" fmla="*/ 278945 h 440259"/>
              <a:gd name="T56" fmla="*/ 278945 h 440259"/>
              <a:gd name="T57" fmla="*/ 278945 h 440259"/>
              <a:gd name="T58" fmla="*/ 278945 h 440259"/>
              <a:gd name="T59" fmla="*/ 278945 h 440259"/>
              <a:gd name="T60" fmla="*/ 88862 h 440259"/>
              <a:gd name="T61" fmla="*/ 88862 h 440259"/>
              <a:gd name="T62" fmla="*/ 278945 h 440259"/>
              <a:gd name="T63" fmla="*/ 278945 h 440259"/>
              <a:gd name="T64" fmla="*/ 278945 h 440259"/>
              <a:gd name="T65" fmla="*/ 278945 h 440259"/>
              <a:gd name="T66" fmla="*/ 278945 h 440259"/>
              <a:gd name="T67" fmla="*/ 278945 h 440259"/>
              <a:gd name="T68" fmla="*/ 278945 h 440259"/>
              <a:gd name="T69" fmla="*/ 278945 h 440259"/>
              <a:gd name="T70" fmla="*/ 278945 h 440259"/>
              <a:gd name="T71" fmla="*/ 278945 h 440259"/>
              <a:gd name="T72" fmla="*/ 278945 h 440259"/>
              <a:gd name="T73" fmla="*/ 278945 h 440259"/>
              <a:gd name="T74" fmla="*/ 278945 h 440259"/>
              <a:gd name="T75" fmla="*/ 278945 h 440259"/>
              <a:gd name="T76" fmla="*/ 278945 h 440259"/>
              <a:gd name="T77" fmla="*/ 278945 h 440259"/>
              <a:gd name="T78" fmla="*/ 278945 h 440259"/>
              <a:gd name="T79" fmla="*/ 278945 h 440259"/>
              <a:gd name="T80" fmla="*/ 278945 h 440259"/>
              <a:gd name="T81" fmla="*/ 278945 h 440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418" h="320">
                <a:moveTo>
                  <a:pt x="416" y="66"/>
                </a:moveTo>
                <a:cubicBezTo>
                  <a:pt x="415" y="65"/>
                  <a:pt x="406" y="49"/>
                  <a:pt x="388" y="33"/>
                </a:cubicBezTo>
                <a:cubicBezTo>
                  <a:pt x="370" y="17"/>
                  <a:pt x="342" y="0"/>
                  <a:pt x="305" y="0"/>
                </a:cubicBezTo>
                <a:cubicBezTo>
                  <a:pt x="268" y="0"/>
                  <a:pt x="240" y="17"/>
                  <a:pt x="222" y="33"/>
                </a:cubicBezTo>
                <a:cubicBezTo>
                  <a:pt x="217" y="38"/>
                  <a:pt x="212" y="43"/>
                  <a:pt x="209" y="48"/>
                </a:cubicBezTo>
                <a:cubicBezTo>
                  <a:pt x="205" y="43"/>
                  <a:pt x="200" y="38"/>
                  <a:pt x="194" y="33"/>
                </a:cubicBezTo>
                <a:cubicBezTo>
                  <a:pt x="176" y="17"/>
                  <a:pt x="148" y="0"/>
                  <a:pt x="111" y="0"/>
                </a:cubicBezTo>
                <a:cubicBezTo>
                  <a:pt x="74" y="0"/>
                  <a:pt x="47" y="17"/>
                  <a:pt x="29" y="33"/>
                </a:cubicBezTo>
                <a:cubicBezTo>
                  <a:pt x="11" y="50"/>
                  <a:pt x="2" y="65"/>
                  <a:pt x="2" y="66"/>
                </a:cubicBezTo>
                <a:lnTo>
                  <a:pt x="0" y="74"/>
                </a:lnTo>
                <a:lnTo>
                  <a:pt x="0" y="312"/>
                </a:lnTo>
                <a:lnTo>
                  <a:pt x="29" y="319"/>
                </a:lnTo>
                <a:lnTo>
                  <a:pt x="29" y="319"/>
                </a:lnTo>
                <a:cubicBezTo>
                  <a:pt x="29" y="319"/>
                  <a:pt x="37" y="305"/>
                  <a:pt x="51" y="293"/>
                </a:cubicBezTo>
                <a:cubicBezTo>
                  <a:pt x="65" y="281"/>
                  <a:pt x="85" y="269"/>
                  <a:pt x="111" y="269"/>
                </a:cubicBezTo>
                <a:cubicBezTo>
                  <a:pt x="139" y="269"/>
                  <a:pt x="159" y="281"/>
                  <a:pt x="174" y="294"/>
                </a:cubicBezTo>
                <a:cubicBezTo>
                  <a:pt x="181" y="301"/>
                  <a:pt x="187" y="307"/>
                  <a:pt x="191" y="312"/>
                </a:cubicBezTo>
                <a:cubicBezTo>
                  <a:pt x="192" y="315"/>
                  <a:pt x="194" y="317"/>
                  <a:pt x="195" y="318"/>
                </a:cubicBezTo>
                <a:cubicBezTo>
                  <a:pt x="195" y="318"/>
                  <a:pt x="195" y="319"/>
                  <a:pt x="195" y="319"/>
                </a:cubicBezTo>
                <a:cubicBezTo>
                  <a:pt x="196" y="319"/>
                  <a:pt x="196" y="320"/>
                  <a:pt x="196" y="320"/>
                </a:cubicBezTo>
                <a:lnTo>
                  <a:pt x="196" y="320"/>
                </a:lnTo>
                <a:lnTo>
                  <a:pt x="196" y="320"/>
                </a:lnTo>
                <a:lnTo>
                  <a:pt x="196" y="320"/>
                </a:lnTo>
                <a:lnTo>
                  <a:pt x="222" y="319"/>
                </a:lnTo>
                <a:lnTo>
                  <a:pt x="222" y="319"/>
                </a:lnTo>
                <a:lnTo>
                  <a:pt x="222" y="319"/>
                </a:lnTo>
                <a:lnTo>
                  <a:pt x="222" y="319"/>
                </a:lnTo>
                <a:cubicBezTo>
                  <a:pt x="223" y="318"/>
                  <a:pt x="231" y="305"/>
                  <a:pt x="244" y="293"/>
                </a:cubicBezTo>
                <a:cubicBezTo>
                  <a:pt x="259" y="281"/>
                  <a:pt x="278" y="269"/>
                  <a:pt x="305" y="269"/>
                </a:cubicBezTo>
                <a:cubicBezTo>
                  <a:pt x="332" y="269"/>
                  <a:pt x="353" y="281"/>
                  <a:pt x="368" y="294"/>
                </a:cubicBezTo>
                <a:cubicBezTo>
                  <a:pt x="375" y="301"/>
                  <a:pt x="380" y="307"/>
                  <a:pt x="384" y="312"/>
                </a:cubicBezTo>
                <a:cubicBezTo>
                  <a:pt x="386" y="315"/>
                  <a:pt x="387" y="317"/>
                  <a:pt x="388" y="318"/>
                </a:cubicBezTo>
                <a:cubicBezTo>
                  <a:pt x="389" y="318"/>
                  <a:pt x="389" y="319"/>
                  <a:pt x="389" y="319"/>
                </a:cubicBezTo>
                <a:cubicBezTo>
                  <a:pt x="389" y="319"/>
                  <a:pt x="389" y="320"/>
                  <a:pt x="389" y="320"/>
                </a:cubicBezTo>
                <a:lnTo>
                  <a:pt x="389" y="320"/>
                </a:lnTo>
                <a:lnTo>
                  <a:pt x="389" y="320"/>
                </a:lnTo>
                <a:lnTo>
                  <a:pt x="418" y="312"/>
                </a:lnTo>
                <a:lnTo>
                  <a:pt x="418" y="74"/>
                </a:lnTo>
                <a:lnTo>
                  <a:pt x="416" y="66"/>
                </a:lnTo>
                <a:close/>
                <a:moveTo>
                  <a:pt x="111" y="239"/>
                </a:moveTo>
                <a:lnTo>
                  <a:pt x="111" y="239"/>
                </a:lnTo>
                <a:cubicBezTo>
                  <a:pt x="75" y="239"/>
                  <a:pt x="48" y="254"/>
                  <a:pt x="31" y="270"/>
                </a:cubicBezTo>
                <a:lnTo>
                  <a:pt x="31" y="78"/>
                </a:lnTo>
                <a:cubicBezTo>
                  <a:pt x="34" y="73"/>
                  <a:pt x="40" y="64"/>
                  <a:pt x="51" y="55"/>
                </a:cubicBezTo>
                <a:cubicBezTo>
                  <a:pt x="65" y="42"/>
                  <a:pt x="85" y="31"/>
                  <a:pt x="111" y="31"/>
                </a:cubicBezTo>
                <a:cubicBezTo>
                  <a:pt x="139" y="31"/>
                  <a:pt x="159" y="43"/>
                  <a:pt x="174" y="56"/>
                </a:cubicBezTo>
                <a:cubicBezTo>
                  <a:pt x="181" y="62"/>
                  <a:pt x="187" y="69"/>
                  <a:pt x="191" y="74"/>
                </a:cubicBezTo>
                <a:cubicBezTo>
                  <a:pt x="192" y="75"/>
                  <a:pt x="193" y="77"/>
                  <a:pt x="194" y="78"/>
                </a:cubicBezTo>
                <a:lnTo>
                  <a:pt x="194" y="271"/>
                </a:lnTo>
                <a:cubicBezTo>
                  <a:pt x="176" y="255"/>
                  <a:pt x="148" y="239"/>
                  <a:pt x="111" y="239"/>
                </a:cubicBezTo>
                <a:close/>
                <a:moveTo>
                  <a:pt x="111" y="216"/>
                </a:moveTo>
                <a:lnTo>
                  <a:pt x="111" y="216"/>
                </a:lnTo>
                <a:cubicBezTo>
                  <a:pt x="84" y="216"/>
                  <a:pt x="63" y="228"/>
                  <a:pt x="50" y="240"/>
                </a:cubicBezTo>
                <a:lnTo>
                  <a:pt x="50" y="93"/>
                </a:lnTo>
                <a:cubicBezTo>
                  <a:pt x="52" y="89"/>
                  <a:pt x="57" y="82"/>
                  <a:pt x="65" y="75"/>
                </a:cubicBezTo>
                <a:cubicBezTo>
                  <a:pt x="76" y="66"/>
                  <a:pt x="91" y="57"/>
                  <a:pt x="111" y="57"/>
                </a:cubicBezTo>
                <a:cubicBezTo>
                  <a:pt x="132" y="57"/>
                  <a:pt x="148" y="66"/>
                  <a:pt x="159" y="76"/>
                </a:cubicBezTo>
                <a:cubicBezTo>
                  <a:pt x="165" y="81"/>
                  <a:pt x="169" y="86"/>
                  <a:pt x="172" y="90"/>
                </a:cubicBezTo>
                <a:cubicBezTo>
                  <a:pt x="173" y="91"/>
                  <a:pt x="174" y="92"/>
                  <a:pt x="174" y="93"/>
                </a:cubicBezTo>
                <a:lnTo>
                  <a:pt x="174" y="241"/>
                </a:lnTo>
                <a:cubicBezTo>
                  <a:pt x="161" y="228"/>
                  <a:pt x="139" y="216"/>
                  <a:pt x="111" y="216"/>
                </a:cubicBezTo>
                <a:close/>
                <a:moveTo>
                  <a:pt x="307" y="212"/>
                </a:moveTo>
                <a:lnTo>
                  <a:pt x="307" y="212"/>
                </a:lnTo>
                <a:cubicBezTo>
                  <a:pt x="280" y="212"/>
                  <a:pt x="259" y="225"/>
                  <a:pt x="246" y="237"/>
                </a:cubicBezTo>
                <a:lnTo>
                  <a:pt x="246" y="90"/>
                </a:lnTo>
                <a:cubicBezTo>
                  <a:pt x="248" y="86"/>
                  <a:pt x="253" y="79"/>
                  <a:pt x="261" y="72"/>
                </a:cubicBezTo>
                <a:cubicBezTo>
                  <a:pt x="272" y="62"/>
                  <a:pt x="287" y="54"/>
                  <a:pt x="307" y="54"/>
                </a:cubicBezTo>
                <a:cubicBezTo>
                  <a:pt x="328" y="54"/>
                  <a:pt x="344" y="63"/>
                  <a:pt x="355" y="73"/>
                </a:cubicBezTo>
                <a:cubicBezTo>
                  <a:pt x="361" y="78"/>
                  <a:pt x="365" y="83"/>
                  <a:pt x="368" y="86"/>
                </a:cubicBezTo>
                <a:cubicBezTo>
                  <a:pt x="369" y="88"/>
                  <a:pt x="370" y="89"/>
                  <a:pt x="370" y="90"/>
                </a:cubicBezTo>
                <a:lnTo>
                  <a:pt x="370" y="237"/>
                </a:lnTo>
                <a:cubicBezTo>
                  <a:pt x="356" y="225"/>
                  <a:pt x="335" y="212"/>
                  <a:pt x="307" y="212"/>
                </a:cubicBezTo>
                <a:close/>
                <a:moveTo>
                  <a:pt x="387" y="271"/>
                </a:moveTo>
                <a:cubicBezTo>
                  <a:pt x="369" y="255"/>
                  <a:pt x="341" y="239"/>
                  <a:pt x="305" y="239"/>
                </a:cubicBezTo>
                <a:cubicBezTo>
                  <a:pt x="269" y="239"/>
                  <a:pt x="242" y="254"/>
                  <a:pt x="224" y="270"/>
                </a:cubicBezTo>
                <a:lnTo>
                  <a:pt x="224" y="78"/>
                </a:lnTo>
                <a:cubicBezTo>
                  <a:pt x="227" y="73"/>
                  <a:pt x="234" y="64"/>
                  <a:pt x="244" y="55"/>
                </a:cubicBezTo>
                <a:cubicBezTo>
                  <a:pt x="259" y="42"/>
                  <a:pt x="278" y="31"/>
                  <a:pt x="305" y="31"/>
                </a:cubicBezTo>
                <a:cubicBezTo>
                  <a:pt x="332" y="31"/>
                  <a:pt x="353" y="43"/>
                  <a:pt x="368" y="56"/>
                </a:cubicBezTo>
                <a:cubicBezTo>
                  <a:pt x="375" y="62"/>
                  <a:pt x="380" y="69"/>
                  <a:pt x="384" y="74"/>
                </a:cubicBezTo>
                <a:cubicBezTo>
                  <a:pt x="385" y="75"/>
                  <a:pt x="386" y="77"/>
                  <a:pt x="387" y="78"/>
                </a:cubicBezTo>
                <a:lnTo>
                  <a:pt x="387" y="27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money_159864">
            <a:extLst>
              <a:ext uri="{FF2B5EF4-FFF2-40B4-BE49-F238E27FC236}">
                <a16:creationId xmlns:a16="http://schemas.microsoft.com/office/drawing/2014/main" id="{0BBF3258-6F7F-499A-80D6-7F9611C2AED5}"/>
              </a:ext>
            </a:extLst>
          </p:cNvPr>
          <p:cNvSpPr>
            <a:spLocks noChangeAspect="1"/>
          </p:cNvSpPr>
          <p:nvPr/>
        </p:nvSpPr>
        <p:spPr bwMode="auto">
          <a:xfrm>
            <a:off x="3459705" y="5140290"/>
            <a:ext cx="283308" cy="321380"/>
          </a:xfrm>
          <a:custGeom>
            <a:avLst/>
            <a:gdLst>
              <a:gd name="connsiteX0" fmla="*/ 116316 w 526922"/>
              <a:gd name="connsiteY0" fmla="*/ 300934 h 597730"/>
              <a:gd name="connsiteX1" fmla="*/ 130671 w 526922"/>
              <a:gd name="connsiteY1" fmla="*/ 300934 h 597730"/>
              <a:gd name="connsiteX2" fmla="*/ 420622 w 526922"/>
              <a:gd name="connsiteY2" fmla="*/ 300934 h 597730"/>
              <a:gd name="connsiteX3" fmla="*/ 433541 w 526922"/>
              <a:gd name="connsiteY3" fmla="*/ 300934 h 597730"/>
              <a:gd name="connsiteX4" fmla="*/ 433541 w 526922"/>
              <a:gd name="connsiteY4" fmla="*/ 312429 h 597730"/>
              <a:gd name="connsiteX5" fmla="*/ 433541 w 526922"/>
              <a:gd name="connsiteY5" fmla="*/ 323924 h 597730"/>
              <a:gd name="connsiteX6" fmla="*/ 446459 w 526922"/>
              <a:gd name="connsiteY6" fmla="*/ 323924 h 597730"/>
              <a:gd name="connsiteX7" fmla="*/ 446459 w 526922"/>
              <a:gd name="connsiteY7" fmla="*/ 346913 h 597730"/>
              <a:gd name="connsiteX8" fmla="*/ 104833 w 526922"/>
              <a:gd name="connsiteY8" fmla="*/ 346913 h 597730"/>
              <a:gd name="connsiteX9" fmla="*/ 104833 w 526922"/>
              <a:gd name="connsiteY9" fmla="*/ 323924 h 597730"/>
              <a:gd name="connsiteX10" fmla="*/ 116316 w 526922"/>
              <a:gd name="connsiteY10" fmla="*/ 323924 h 597730"/>
              <a:gd name="connsiteX11" fmla="*/ 123475 w 526922"/>
              <a:gd name="connsiteY11" fmla="*/ 205067 h 597730"/>
              <a:gd name="connsiteX12" fmla="*/ 130654 w 526922"/>
              <a:gd name="connsiteY12" fmla="*/ 205067 h 597730"/>
              <a:gd name="connsiteX13" fmla="*/ 130654 w 526922"/>
              <a:gd name="connsiteY13" fmla="*/ 219398 h 597730"/>
              <a:gd name="connsiteX14" fmla="*/ 123475 w 526922"/>
              <a:gd name="connsiteY14" fmla="*/ 219398 h 597730"/>
              <a:gd name="connsiteX15" fmla="*/ 40201 w 526922"/>
              <a:gd name="connsiteY15" fmla="*/ 232295 h 597730"/>
              <a:gd name="connsiteX16" fmla="*/ 40201 w 526922"/>
              <a:gd name="connsiteY16" fmla="*/ 540407 h 597730"/>
              <a:gd name="connsiteX17" fmla="*/ 110553 w 526922"/>
              <a:gd name="connsiteY17" fmla="*/ 527509 h 597730"/>
              <a:gd name="connsiteX18" fmla="*/ 262743 w 526922"/>
              <a:gd name="connsiteY18" fmla="*/ 561903 h 597730"/>
              <a:gd name="connsiteX19" fmla="*/ 262743 w 526922"/>
              <a:gd name="connsiteY19" fmla="*/ 438659 h 597730"/>
              <a:gd name="connsiteX20" fmla="*/ 254129 w 526922"/>
              <a:gd name="connsiteY20" fmla="*/ 448690 h 597730"/>
              <a:gd name="connsiteX21" fmla="*/ 254129 w 526922"/>
              <a:gd name="connsiteY21" fmla="*/ 361273 h 597730"/>
              <a:gd name="connsiteX22" fmla="*/ 277101 w 526922"/>
              <a:gd name="connsiteY22" fmla="*/ 361273 h 597730"/>
              <a:gd name="connsiteX23" fmla="*/ 277101 w 526922"/>
              <a:gd name="connsiteY23" fmla="*/ 448690 h 597730"/>
              <a:gd name="connsiteX24" fmla="*/ 268486 w 526922"/>
              <a:gd name="connsiteY24" fmla="*/ 438659 h 597730"/>
              <a:gd name="connsiteX25" fmla="*/ 268486 w 526922"/>
              <a:gd name="connsiteY25" fmla="*/ 560470 h 597730"/>
              <a:gd name="connsiteX26" fmla="*/ 417805 w 526922"/>
              <a:gd name="connsiteY26" fmla="*/ 527509 h 597730"/>
              <a:gd name="connsiteX27" fmla="*/ 491028 w 526922"/>
              <a:gd name="connsiteY27" fmla="*/ 540407 h 597730"/>
              <a:gd name="connsiteX28" fmla="*/ 491028 w 526922"/>
              <a:gd name="connsiteY28" fmla="*/ 232295 h 597730"/>
              <a:gd name="connsiteX29" fmla="*/ 422112 w 526922"/>
              <a:gd name="connsiteY29" fmla="*/ 219398 h 597730"/>
              <a:gd name="connsiteX30" fmla="*/ 422112 w 526922"/>
              <a:gd name="connsiteY30" fmla="*/ 205067 h 597730"/>
              <a:gd name="connsiteX31" fmla="*/ 501079 w 526922"/>
              <a:gd name="connsiteY31" fmla="*/ 220831 h 597730"/>
              <a:gd name="connsiteX32" fmla="*/ 506822 w 526922"/>
              <a:gd name="connsiteY32" fmla="*/ 222264 h 597730"/>
              <a:gd name="connsiteX33" fmla="*/ 506822 w 526922"/>
              <a:gd name="connsiteY33" fmla="*/ 255224 h 597730"/>
              <a:gd name="connsiteX34" fmla="*/ 526922 w 526922"/>
              <a:gd name="connsiteY34" fmla="*/ 269555 h 597730"/>
              <a:gd name="connsiteX35" fmla="*/ 526922 w 526922"/>
              <a:gd name="connsiteY35" fmla="*/ 586266 h 597730"/>
              <a:gd name="connsiteX36" fmla="*/ 300073 w 526922"/>
              <a:gd name="connsiteY36" fmla="*/ 586266 h 597730"/>
              <a:gd name="connsiteX37" fmla="*/ 267051 w 526922"/>
              <a:gd name="connsiteY37" fmla="*/ 597730 h 597730"/>
              <a:gd name="connsiteX38" fmla="*/ 234028 w 526922"/>
              <a:gd name="connsiteY38" fmla="*/ 586266 h 597730"/>
              <a:gd name="connsiteX39" fmla="*/ 0 w 526922"/>
              <a:gd name="connsiteY39" fmla="*/ 586266 h 597730"/>
              <a:gd name="connsiteX40" fmla="*/ 0 w 526922"/>
              <a:gd name="connsiteY40" fmla="*/ 269555 h 597730"/>
              <a:gd name="connsiteX41" fmla="*/ 25843 w 526922"/>
              <a:gd name="connsiteY41" fmla="*/ 252358 h 597730"/>
              <a:gd name="connsiteX42" fmla="*/ 25843 w 526922"/>
              <a:gd name="connsiteY42" fmla="*/ 222264 h 597730"/>
              <a:gd name="connsiteX43" fmla="*/ 30151 w 526922"/>
              <a:gd name="connsiteY43" fmla="*/ 220831 h 597730"/>
              <a:gd name="connsiteX44" fmla="*/ 123475 w 526922"/>
              <a:gd name="connsiteY44" fmla="*/ 205067 h 597730"/>
              <a:gd name="connsiteX45" fmla="*/ 113339 w 526922"/>
              <a:gd name="connsiteY45" fmla="*/ 110350 h 597730"/>
              <a:gd name="connsiteX46" fmla="*/ 433584 w 526922"/>
              <a:gd name="connsiteY46" fmla="*/ 110350 h 597730"/>
              <a:gd name="connsiteX47" fmla="*/ 433584 w 526922"/>
              <a:gd name="connsiteY47" fmla="*/ 130415 h 597730"/>
              <a:gd name="connsiteX48" fmla="*/ 403427 w 526922"/>
              <a:gd name="connsiteY48" fmla="*/ 130415 h 597730"/>
              <a:gd name="connsiteX49" fmla="*/ 403427 w 526922"/>
              <a:gd name="connsiteY49" fmla="*/ 293807 h 597730"/>
              <a:gd name="connsiteX50" fmla="*/ 371833 w 526922"/>
              <a:gd name="connsiteY50" fmla="*/ 293807 h 597730"/>
              <a:gd name="connsiteX51" fmla="*/ 371833 w 526922"/>
              <a:gd name="connsiteY51" fmla="*/ 130415 h 597730"/>
              <a:gd name="connsiteX52" fmla="*/ 331623 w 526922"/>
              <a:gd name="connsiteY52" fmla="*/ 130415 h 597730"/>
              <a:gd name="connsiteX53" fmla="*/ 331623 w 526922"/>
              <a:gd name="connsiteY53" fmla="*/ 293807 h 597730"/>
              <a:gd name="connsiteX54" fmla="*/ 300029 w 526922"/>
              <a:gd name="connsiteY54" fmla="*/ 293807 h 597730"/>
              <a:gd name="connsiteX55" fmla="*/ 300029 w 526922"/>
              <a:gd name="connsiteY55" fmla="*/ 130415 h 597730"/>
              <a:gd name="connsiteX56" fmla="*/ 246894 w 526922"/>
              <a:gd name="connsiteY56" fmla="*/ 130415 h 597730"/>
              <a:gd name="connsiteX57" fmla="*/ 246894 w 526922"/>
              <a:gd name="connsiteY57" fmla="*/ 293807 h 597730"/>
              <a:gd name="connsiteX58" fmla="*/ 215301 w 526922"/>
              <a:gd name="connsiteY58" fmla="*/ 293807 h 597730"/>
              <a:gd name="connsiteX59" fmla="*/ 215301 w 526922"/>
              <a:gd name="connsiteY59" fmla="*/ 130415 h 597730"/>
              <a:gd name="connsiteX60" fmla="*/ 175091 w 526922"/>
              <a:gd name="connsiteY60" fmla="*/ 130415 h 597730"/>
              <a:gd name="connsiteX61" fmla="*/ 175091 w 526922"/>
              <a:gd name="connsiteY61" fmla="*/ 293807 h 597730"/>
              <a:gd name="connsiteX62" fmla="*/ 143497 w 526922"/>
              <a:gd name="connsiteY62" fmla="*/ 293807 h 597730"/>
              <a:gd name="connsiteX63" fmla="*/ 143497 w 526922"/>
              <a:gd name="connsiteY63" fmla="*/ 130415 h 597730"/>
              <a:gd name="connsiteX64" fmla="*/ 113339 w 526922"/>
              <a:gd name="connsiteY64" fmla="*/ 130415 h 597730"/>
              <a:gd name="connsiteX65" fmla="*/ 275616 w 526922"/>
              <a:gd name="connsiteY65" fmla="*/ 0 h 597730"/>
              <a:gd name="connsiteX66" fmla="*/ 450827 w 526922"/>
              <a:gd name="connsiteY66" fmla="*/ 101844 h 597730"/>
              <a:gd name="connsiteX67" fmla="*/ 96097 w 526922"/>
              <a:gd name="connsiteY67" fmla="*/ 101844 h 597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526922" h="597730">
                <a:moveTo>
                  <a:pt x="116316" y="300934"/>
                </a:moveTo>
                <a:lnTo>
                  <a:pt x="130671" y="300934"/>
                </a:lnTo>
                <a:lnTo>
                  <a:pt x="420622" y="300934"/>
                </a:lnTo>
                <a:lnTo>
                  <a:pt x="433541" y="300934"/>
                </a:lnTo>
                <a:lnTo>
                  <a:pt x="433541" y="312429"/>
                </a:lnTo>
                <a:lnTo>
                  <a:pt x="433541" y="323924"/>
                </a:lnTo>
                <a:lnTo>
                  <a:pt x="446459" y="323924"/>
                </a:lnTo>
                <a:lnTo>
                  <a:pt x="446459" y="346913"/>
                </a:lnTo>
                <a:lnTo>
                  <a:pt x="104833" y="346913"/>
                </a:lnTo>
                <a:lnTo>
                  <a:pt x="104833" y="323924"/>
                </a:lnTo>
                <a:lnTo>
                  <a:pt x="116316" y="323924"/>
                </a:lnTo>
                <a:close/>
                <a:moveTo>
                  <a:pt x="123475" y="205067"/>
                </a:moveTo>
                <a:cubicBezTo>
                  <a:pt x="126347" y="205067"/>
                  <a:pt x="129218" y="205067"/>
                  <a:pt x="130654" y="205067"/>
                </a:cubicBezTo>
                <a:lnTo>
                  <a:pt x="130654" y="219398"/>
                </a:lnTo>
                <a:cubicBezTo>
                  <a:pt x="129218" y="219398"/>
                  <a:pt x="126347" y="219398"/>
                  <a:pt x="123475" y="219398"/>
                </a:cubicBezTo>
                <a:cubicBezTo>
                  <a:pt x="83274" y="219398"/>
                  <a:pt x="51687" y="229429"/>
                  <a:pt x="40201" y="232295"/>
                </a:cubicBezTo>
                <a:lnTo>
                  <a:pt x="40201" y="540407"/>
                </a:lnTo>
                <a:cubicBezTo>
                  <a:pt x="60301" y="531809"/>
                  <a:pt x="83274" y="527509"/>
                  <a:pt x="110553" y="527509"/>
                </a:cubicBezTo>
                <a:cubicBezTo>
                  <a:pt x="176598" y="527509"/>
                  <a:pt x="244079" y="553305"/>
                  <a:pt x="262743" y="561903"/>
                </a:cubicBezTo>
                <a:lnTo>
                  <a:pt x="262743" y="438659"/>
                </a:lnTo>
                <a:lnTo>
                  <a:pt x="254129" y="448690"/>
                </a:lnTo>
                <a:lnTo>
                  <a:pt x="254129" y="361273"/>
                </a:lnTo>
                <a:lnTo>
                  <a:pt x="277101" y="361273"/>
                </a:lnTo>
                <a:lnTo>
                  <a:pt x="277101" y="448690"/>
                </a:lnTo>
                <a:lnTo>
                  <a:pt x="268486" y="438659"/>
                </a:lnTo>
                <a:lnTo>
                  <a:pt x="268486" y="560470"/>
                </a:lnTo>
                <a:cubicBezTo>
                  <a:pt x="287151" y="553305"/>
                  <a:pt x="351760" y="527509"/>
                  <a:pt x="417805" y="527509"/>
                </a:cubicBezTo>
                <a:cubicBezTo>
                  <a:pt x="445084" y="527509"/>
                  <a:pt x="469492" y="531809"/>
                  <a:pt x="491028" y="540407"/>
                </a:cubicBezTo>
                <a:lnTo>
                  <a:pt x="491028" y="232295"/>
                </a:lnTo>
                <a:cubicBezTo>
                  <a:pt x="480978" y="229429"/>
                  <a:pt x="455134" y="222264"/>
                  <a:pt x="422112" y="219398"/>
                </a:cubicBezTo>
                <a:lnTo>
                  <a:pt x="422112" y="205067"/>
                </a:lnTo>
                <a:cubicBezTo>
                  <a:pt x="466621" y="206500"/>
                  <a:pt x="499643" y="219398"/>
                  <a:pt x="501079" y="220831"/>
                </a:cubicBezTo>
                <a:lnTo>
                  <a:pt x="506822" y="222264"/>
                </a:lnTo>
                <a:lnTo>
                  <a:pt x="506822" y="255224"/>
                </a:lnTo>
                <a:cubicBezTo>
                  <a:pt x="519743" y="258091"/>
                  <a:pt x="526922" y="262390"/>
                  <a:pt x="526922" y="269555"/>
                </a:cubicBezTo>
                <a:lnTo>
                  <a:pt x="526922" y="586266"/>
                </a:lnTo>
                <a:lnTo>
                  <a:pt x="300073" y="586266"/>
                </a:lnTo>
                <a:cubicBezTo>
                  <a:pt x="291458" y="593431"/>
                  <a:pt x="279972" y="597730"/>
                  <a:pt x="267051" y="597730"/>
                </a:cubicBezTo>
                <a:cubicBezTo>
                  <a:pt x="252693" y="597730"/>
                  <a:pt x="241207" y="593431"/>
                  <a:pt x="234028" y="586266"/>
                </a:cubicBezTo>
                <a:lnTo>
                  <a:pt x="0" y="586266"/>
                </a:lnTo>
                <a:lnTo>
                  <a:pt x="0" y="269555"/>
                </a:lnTo>
                <a:cubicBezTo>
                  <a:pt x="0" y="260957"/>
                  <a:pt x="10050" y="255224"/>
                  <a:pt x="25843" y="252358"/>
                </a:cubicBezTo>
                <a:lnTo>
                  <a:pt x="25843" y="222264"/>
                </a:lnTo>
                <a:lnTo>
                  <a:pt x="30151" y="220831"/>
                </a:lnTo>
                <a:cubicBezTo>
                  <a:pt x="31586" y="219398"/>
                  <a:pt x="70352" y="205067"/>
                  <a:pt x="123475" y="205067"/>
                </a:cubicBezTo>
                <a:close/>
                <a:moveTo>
                  <a:pt x="113339" y="110350"/>
                </a:moveTo>
                <a:lnTo>
                  <a:pt x="433584" y="110350"/>
                </a:lnTo>
                <a:lnTo>
                  <a:pt x="433584" y="130415"/>
                </a:lnTo>
                <a:lnTo>
                  <a:pt x="403427" y="130415"/>
                </a:lnTo>
                <a:lnTo>
                  <a:pt x="403427" y="293807"/>
                </a:lnTo>
                <a:lnTo>
                  <a:pt x="371833" y="293807"/>
                </a:lnTo>
                <a:lnTo>
                  <a:pt x="371833" y="130415"/>
                </a:lnTo>
                <a:lnTo>
                  <a:pt x="331623" y="130415"/>
                </a:lnTo>
                <a:lnTo>
                  <a:pt x="331623" y="293807"/>
                </a:lnTo>
                <a:lnTo>
                  <a:pt x="300029" y="293807"/>
                </a:lnTo>
                <a:lnTo>
                  <a:pt x="300029" y="130415"/>
                </a:lnTo>
                <a:lnTo>
                  <a:pt x="246894" y="130415"/>
                </a:lnTo>
                <a:lnTo>
                  <a:pt x="246894" y="293807"/>
                </a:lnTo>
                <a:lnTo>
                  <a:pt x="215301" y="293807"/>
                </a:lnTo>
                <a:lnTo>
                  <a:pt x="215301" y="130415"/>
                </a:lnTo>
                <a:lnTo>
                  <a:pt x="175091" y="130415"/>
                </a:lnTo>
                <a:lnTo>
                  <a:pt x="175091" y="293807"/>
                </a:lnTo>
                <a:lnTo>
                  <a:pt x="143497" y="293807"/>
                </a:lnTo>
                <a:lnTo>
                  <a:pt x="143497" y="130415"/>
                </a:lnTo>
                <a:lnTo>
                  <a:pt x="113339" y="130415"/>
                </a:lnTo>
                <a:close/>
                <a:moveTo>
                  <a:pt x="275616" y="0"/>
                </a:moveTo>
                <a:lnTo>
                  <a:pt x="450827" y="101844"/>
                </a:lnTo>
                <a:lnTo>
                  <a:pt x="96097" y="10184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identity-card_65938">
            <a:extLst>
              <a:ext uri="{FF2B5EF4-FFF2-40B4-BE49-F238E27FC236}">
                <a16:creationId xmlns:a16="http://schemas.microsoft.com/office/drawing/2014/main" id="{DF29685D-3A97-4A25-A62E-D72F2672FB8E}"/>
              </a:ext>
            </a:extLst>
          </p:cNvPr>
          <p:cNvSpPr>
            <a:spLocks noChangeAspect="1"/>
          </p:cNvSpPr>
          <p:nvPr/>
        </p:nvSpPr>
        <p:spPr bwMode="auto">
          <a:xfrm>
            <a:off x="7702178" y="3311490"/>
            <a:ext cx="254107" cy="321380"/>
          </a:xfrm>
          <a:custGeom>
            <a:avLst/>
            <a:gdLst>
              <a:gd name="connsiteX0" fmla="*/ 227763 w 456561"/>
              <a:gd name="connsiteY0" fmla="*/ 243075 h 577432"/>
              <a:gd name="connsiteX1" fmla="*/ 291434 w 456561"/>
              <a:gd name="connsiteY1" fmla="*/ 302937 h 577432"/>
              <a:gd name="connsiteX2" fmla="*/ 291434 w 456561"/>
              <a:gd name="connsiteY2" fmla="*/ 317673 h 577432"/>
              <a:gd name="connsiteX3" fmla="*/ 296048 w 456561"/>
              <a:gd name="connsiteY3" fmla="*/ 335171 h 577432"/>
              <a:gd name="connsiteX4" fmla="*/ 277593 w 456561"/>
              <a:gd name="connsiteY4" fmla="*/ 359116 h 577432"/>
              <a:gd name="connsiteX5" fmla="*/ 261906 w 456561"/>
              <a:gd name="connsiteY5" fmla="*/ 392271 h 577432"/>
              <a:gd name="connsiteX6" fmla="*/ 297894 w 456561"/>
              <a:gd name="connsiteY6" fmla="*/ 432793 h 577432"/>
              <a:gd name="connsiteX7" fmla="*/ 354183 w 456561"/>
              <a:gd name="connsiteY7" fmla="*/ 484367 h 577432"/>
              <a:gd name="connsiteX8" fmla="*/ 245296 w 456561"/>
              <a:gd name="connsiteY8" fmla="*/ 500944 h 577432"/>
              <a:gd name="connsiteX9" fmla="*/ 236991 w 456561"/>
              <a:gd name="connsiteY9" fmla="*/ 445686 h 577432"/>
              <a:gd name="connsiteX10" fmla="*/ 241605 w 456561"/>
              <a:gd name="connsiteY10" fmla="*/ 439240 h 577432"/>
              <a:gd name="connsiteX11" fmla="*/ 241605 w 456561"/>
              <a:gd name="connsiteY11" fmla="*/ 435556 h 577432"/>
              <a:gd name="connsiteX12" fmla="*/ 229609 w 456561"/>
              <a:gd name="connsiteY12" fmla="*/ 423583 h 577432"/>
              <a:gd name="connsiteX13" fmla="*/ 225917 w 456561"/>
              <a:gd name="connsiteY13" fmla="*/ 423583 h 577432"/>
              <a:gd name="connsiteX14" fmla="*/ 214844 w 456561"/>
              <a:gd name="connsiteY14" fmla="*/ 435556 h 577432"/>
              <a:gd name="connsiteX15" fmla="*/ 214844 w 456561"/>
              <a:gd name="connsiteY15" fmla="*/ 439240 h 577432"/>
              <a:gd name="connsiteX16" fmla="*/ 219458 w 456561"/>
              <a:gd name="connsiteY16" fmla="*/ 445686 h 577432"/>
              <a:gd name="connsiteX17" fmla="*/ 210230 w 456561"/>
              <a:gd name="connsiteY17" fmla="*/ 500944 h 577432"/>
              <a:gd name="connsiteX18" fmla="*/ 101343 w 456561"/>
              <a:gd name="connsiteY18" fmla="*/ 484367 h 577432"/>
              <a:gd name="connsiteX19" fmla="*/ 158555 w 456561"/>
              <a:gd name="connsiteY19" fmla="*/ 432793 h 577432"/>
              <a:gd name="connsiteX20" fmla="*/ 194543 w 456561"/>
              <a:gd name="connsiteY20" fmla="*/ 392271 h 577432"/>
              <a:gd name="connsiteX21" fmla="*/ 177933 w 456561"/>
              <a:gd name="connsiteY21" fmla="*/ 359116 h 577432"/>
              <a:gd name="connsiteX22" fmla="*/ 160401 w 456561"/>
              <a:gd name="connsiteY22" fmla="*/ 335171 h 577432"/>
              <a:gd name="connsiteX23" fmla="*/ 165014 w 456561"/>
              <a:gd name="connsiteY23" fmla="*/ 317673 h 577432"/>
              <a:gd name="connsiteX24" fmla="*/ 165014 w 456561"/>
              <a:gd name="connsiteY24" fmla="*/ 302937 h 577432"/>
              <a:gd name="connsiteX25" fmla="*/ 227763 w 456561"/>
              <a:gd name="connsiteY25" fmla="*/ 243075 h 577432"/>
              <a:gd name="connsiteX26" fmla="*/ 26748 w 456561"/>
              <a:gd name="connsiteY26" fmla="*/ 67167 h 577432"/>
              <a:gd name="connsiteX27" fmla="*/ 133740 w 456561"/>
              <a:gd name="connsiteY27" fmla="*/ 67167 h 577432"/>
              <a:gd name="connsiteX28" fmla="*/ 133740 w 456561"/>
              <a:gd name="connsiteY28" fmla="*/ 120588 h 577432"/>
              <a:gd name="connsiteX29" fmla="*/ 53496 w 456561"/>
              <a:gd name="connsiteY29" fmla="*/ 120588 h 577432"/>
              <a:gd name="connsiteX30" fmla="*/ 53496 w 456561"/>
              <a:gd name="connsiteY30" fmla="*/ 523090 h 577432"/>
              <a:gd name="connsiteX31" fmla="*/ 403065 w 456561"/>
              <a:gd name="connsiteY31" fmla="*/ 523090 h 577432"/>
              <a:gd name="connsiteX32" fmla="*/ 403065 w 456561"/>
              <a:gd name="connsiteY32" fmla="*/ 120588 h 577432"/>
              <a:gd name="connsiteX33" fmla="*/ 321899 w 456561"/>
              <a:gd name="connsiteY33" fmla="*/ 120588 h 577432"/>
              <a:gd name="connsiteX34" fmla="*/ 321899 w 456561"/>
              <a:gd name="connsiteY34" fmla="*/ 67167 h 577432"/>
              <a:gd name="connsiteX35" fmla="*/ 429813 w 456561"/>
              <a:gd name="connsiteY35" fmla="*/ 67167 h 577432"/>
              <a:gd name="connsiteX36" fmla="*/ 456561 w 456561"/>
              <a:gd name="connsiteY36" fmla="*/ 93878 h 577432"/>
              <a:gd name="connsiteX37" fmla="*/ 456561 w 456561"/>
              <a:gd name="connsiteY37" fmla="*/ 550721 h 577432"/>
              <a:gd name="connsiteX38" fmla="*/ 429813 w 456561"/>
              <a:gd name="connsiteY38" fmla="*/ 577432 h 577432"/>
              <a:gd name="connsiteX39" fmla="*/ 26748 w 456561"/>
              <a:gd name="connsiteY39" fmla="*/ 577432 h 577432"/>
              <a:gd name="connsiteX40" fmla="*/ 0 w 456561"/>
              <a:gd name="connsiteY40" fmla="*/ 550721 h 577432"/>
              <a:gd name="connsiteX41" fmla="*/ 0 w 456561"/>
              <a:gd name="connsiteY41" fmla="*/ 93878 h 577432"/>
              <a:gd name="connsiteX42" fmla="*/ 26748 w 456561"/>
              <a:gd name="connsiteY42" fmla="*/ 67167 h 577432"/>
              <a:gd name="connsiteX43" fmla="*/ 228206 w 456561"/>
              <a:gd name="connsiteY43" fmla="*/ 32252 h 577432"/>
              <a:gd name="connsiteX44" fmla="*/ 249880 w 456561"/>
              <a:gd name="connsiteY44" fmla="*/ 53852 h 577432"/>
              <a:gd name="connsiteX45" fmla="*/ 228206 w 456561"/>
              <a:gd name="connsiteY45" fmla="*/ 75452 h 577432"/>
              <a:gd name="connsiteX46" fmla="*/ 206532 w 456561"/>
              <a:gd name="connsiteY46" fmla="*/ 53852 h 577432"/>
              <a:gd name="connsiteX47" fmla="*/ 228206 w 456561"/>
              <a:gd name="connsiteY47" fmla="*/ 32252 h 577432"/>
              <a:gd name="connsiteX48" fmla="*/ 188067 w 456561"/>
              <a:gd name="connsiteY48" fmla="*/ 26710 h 577432"/>
              <a:gd name="connsiteX49" fmla="*/ 188067 w 456561"/>
              <a:gd name="connsiteY49" fmla="*/ 152892 h 577432"/>
              <a:gd name="connsiteX50" fmla="*/ 227763 w 456561"/>
              <a:gd name="connsiteY50" fmla="*/ 161181 h 577432"/>
              <a:gd name="connsiteX51" fmla="*/ 268381 w 456561"/>
              <a:gd name="connsiteY51" fmla="*/ 152892 h 577432"/>
              <a:gd name="connsiteX52" fmla="*/ 268381 w 456561"/>
              <a:gd name="connsiteY52" fmla="*/ 26710 h 577432"/>
              <a:gd name="connsiteX53" fmla="*/ 174220 w 456561"/>
              <a:gd name="connsiteY53" fmla="*/ 0 h 577432"/>
              <a:gd name="connsiteX54" fmla="*/ 282228 w 456561"/>
              <a:gd name="connsiteY54" fmla="*/ 0 h 577432"/>
              <a:gd name="connsiteX55" fmla="*/ 295152 w 456561"/>
              <a:gd name="connsiteY55" fmla="*/ 13816 h 577432"/>
              <a:gd name="connsiteX56" fmla="*/ 295152 w 456561"/>
              <a:gd name="connsiteY56" fmla="*/ 161181 h 577432"/>
              <a:gd name="connsiteX57" fmla="*/ 289613 w 456561"/>
              <a:gd name="connsiteY57" fmla="*/ 172233 h 577432"/>
              <a:gd name="connsiteX58" fmla="*/ 227763 w 456561"/>
              <a:gd name="connsiteY58" fmla="*/ 187891 h 577432"/>
              <a:gd name="connsiteX59" fmla="*/ 166835 w 456561"/>
              <a:gd name="connsiteY59" fmla="*/ 172233 h 577432"/>
              <a:gd name="connsiteX60" fmla="*/ 160373 w 456561"/>
              <a:gd name="connsiteY60" fmla="*/ 161181 h 577432"/>
              <a:gd name="connsiteX61" fmla="*/ 160373 w 456561"/>
              <a:gd name="connsiteY61" fmla="*/ 13816 h 577432"/>
              <a:gd name="connsiteX62" fmla="*/ 174220 w 456561"/>
              <a:gd name="connsiteY62" fmla="*/ 0 h 57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456561" h="577432">
                <a:moveTo>
                  <a:pt x="227763" y="243075"/>
                </a:moveTo>
                <a:cubicBezTo>
                  <a:pt x="262828" y="243075"/>
                  <a:pt x="291434" y="269783"/>
                  <a:pt x="291434" y="302937"/>
                </a:cubicBezTo>
                <a:lnTo>
                  <a:pt x="291434" y="317673"/>
                </a:lnTo>
                <a:cubicBezTo>
                  <a:pt x="291434" y="317673"/>
                  <a:pt x="296971" y="323199"/>
                  <a:pt x="296048" y="335171"/>
                </a:cubicBezTo>
                <a:cubicBezTo>
                  <a:pt x="294203" y="350827"/>
                  <a:pt x="277593" y="359116"/>
                  <a:pt x="277593" y="359116"/>
                </a:cubicBezTo>
                <a:cubicBezTo>
                  <a:pt x="277593" y="359116"/>
                  <a:pt x="273902" y="381219"/>
                  <a:pt x="261906" y="392271"/>
                </a:cubicBezTo>
                <a:cubicBezTo>
                  <a:pt x="257292" y="423583"/>
                  <a:pt x="279438" y="427267"/>
                  <a:pt x="297894" y="432793"/>
                </a:cubicBezTo>
                <a:cubicBezTo>
                  <a:pt x="327423" y="442923"/>
                  <a:pt x="354183" y="444765"/>
                  <a:pt x="354183" y="484367"/>
                </a:cubicBezTo>
                <a:cubicBezTo>
                  <a:pt x="354183" y="491734"/>
                  <a:pt x="313581" y="500023"/>
                  <a:pt x="245296" y="500944"/>
                </a:cubicBezTo>
                <a:lnTo>
                  <a:pt x="236991" y="445686"/>
                </a:lnTo>
                <a:lnTo>
                  <a:pt x="241605" y="439240"/>
                </a:lnTo>
                <a:cubicBezTo>
                  <a:pt x="241605" y="438319"/>
                  <a:pt x="241605" y="436477"/>
                  <a:pt x="241605" y="435556"/>
                </a:cubicBezTo>
                <a:lnTo>
                  <a:pt x="229609" y="423583"/>
                </a:lnTo>
                <a:cubicBezTo>
                  <a:pt x="228686" y="422662"/>
                  <a:pt x="226840" y="422662"/>
                  <a:pt x="225917" y="423583"/>
                </a:cubicBezTo>
                <a:lnTo>
                  <a:pt x="214844" y="435556"/>
                </a:lnTo>
                <a:cubicBezTo>
                  <a:pt x="213921" y="436477"/>
                  <a:pt x="213921" y="438319"/>
                  <a:pt x="214844" y="439240"/>
                </a:cubicBezTo>
                <a:lnTo>
                  <a:pt x="219458" y="445686"/>
                </a:lnTo>
                <a:lnTo>
                  <a:pt x="210230" y="500944"/>
                </a:lnTo>
                <a:cubicBezTo>
                  <a:pt x="142868" y="500023"/>
                  <a:pt x="101343" y="491734"/>
                  <a:pt x="101343" y="484367"/>
                </a:cubicBezTo>
                <a:cubicBezTo>
                  <a:pt x="101343" y="444765"/>
                  <a:pt x="128103" y="442923"/>
                  <a:pt x="158555" y="432793"/>
                </a:cubicBezTo>
                <a:cubicBezTo>
                  <a:pt x="177010" y="427267"/>
                  <a:pt x="199157" y="423583"/>
                  <a:pt x="194543" y="392271"/>
                </a:cubicBezTo>
                <a:cubicBezTo>
                  <a:pt x="182547" y="381219"/>
                  <a:pt x="177933" y="359116"/>
                  <a:pt x="177933" y="359116"/>
                </a:cubicBezTo>
                <a:cubicBezTo>
                  <a:pt x="177933" y="359116"/>
                  <a:pt x="162246" y="350827"/>
                  <a:pt x="160401" y="335171"/>
                </a:cubicBezTo>
                <a:cubicBezTo>
                  <a:pt x="158555" y="323199"/>
                  <a:pt x="165014" y="317673"/>
                  <a:pt x="165014" y="317673"/>
                </a:cubicBezTo>
                <a:lnTo>
                  <a:pt x="165014" y="302937"/>
                </a:lnTo>
                <a:cubicBezTo>
                  <a:pt x="165014" y="269783"/>
                  <a:pt x="193620" y="243075"/>
                  <a:pt x="227763" y="243075"/>
                </a:cubicBezTo>
                <a:close/>
                <a:moveTo>
                  <a:pt x="26748" y="67167"/>
                </a:moveTo>
                <a:lnTo>
                  <a:pt x="133740" y="67167"/>
                </a:lnTo>
                <a:lnTo>
                  <a:pt x="133740" y="120588"/>
                </a:lnTo>
                <a:lnTo>
                  <a:pt x="53496" y="120588"/>
                </a:lnTo>
                <a:lnTo>
                  <a:pt x="53496" y="523090"/>
                </a:lnTo>
                <a:lnTo>
                  <a:pt x="403065" y="523090"/>
                </a:lnTo>
                <a:lnTo>
                  <a:pt x="403065" y="120588"/>
                </a:lnTo>
                <a:lnTo>
                  <a:pt x="321899" y="120588"/>
                </a:lnTo>
                <a:lnTo>
                  <a:pt x="321899" y="67167"/>
                </a:lnTo>
                <a:lnTo>
                  <a:pt x="429813" y="67167"/>
                </a:lnTo>
                <a:cubicBezTo>
                  <a:pt x="444571" y="67167"/>
                  <a:pt x="456561" y="79141"/>
                  <a:pt x="456561" y="93878"/>
                </a:cubicBezTo>
                <a:lnTo>
                  <a:pt x="456561" y="550721"/>
                </a:lnTo>
                <a:cubicBezTo>
                  <a:pt x="456561" y="565458"/>
                  <a:pt x="444571" y="577432"/>
                  <a:pt x="429813" y="577432"/>
                </a:cubicBezTo>
                <a:lnTo>
                  <a:pt x="26748" y="577432"/>
                </a:lnTo>
                <a:cubicBezTo>
                  <a:pt x="11990" y="577432"/>
                  <a:pt x="0" y="565458"/>
                  <a:pt x="0" y="550721"/>
                </a:cubicBezTo>
                <a:lnTo>
                  <a:pt x="0" y="93878"/>
                </a:lnTo>
                <a:cubicBezTo>
                  <a:pt x="0" y="79141"/>
                  <a:pt x="11990" y="67167"/>
                  <a:pt x="26748" y="67167"/>
                </a:cubicBezTo>
                <a:close/>
                <a:moveTo>
                  <a:pt x="228206" y="32252"/>
                </a:moveTo>
                <a:cubicBezTo>
                  <a:pt x="240176" y="32252"/>
                  <a:pt x="249880" y="41923"/>
                  <a:pt x="249880" y="53852"/>
                </a:cubicBezTo>
                <a:cubicBezTo>
                  <a:pt x="249880" y="65781"/>
                  <a:pt x="240176" y="75452"/>
                  <a:pt x="228206" y="75452"/>
                </a:cubicBezTo>
                <a:cubicBezTo>
                  <a:pt x="216236" y="75452"/>
                  <a:pt x="206532" y="65781"/>
                  <a:pt x="206532" y="53852"/>
                </a:cubicBezTo>
                <a:cubicBezTo>
                  <a:pt x="206532" y="41923"/>
                  <a:pt x="216236" y="32252"/>
                  <a:pt x="228206" y="32252"/>
                </a:cubicBezTo>
                <a:close/>
                <a:moveTo>
                  <a:pt x="188067" y="26710"/>
                </a:moveTo>
                <a:lnTo>
                  <a:pt x="188067" y="152892"/>
                </a:lnTo>
                <a:cubicBezTo>
                  <a:pt x="195452" y="156576"/>
                  <a:pt x="209300" y="161181"/>
                  <a:pt x="227763" y="161181"/>
                </a:cubicBezTo>
                <a:cubicBezTo>
                  <a:pt x="247149" y="161181"/>
                  <a:pt x="260996" y="156576"/>
                  <a:pt x="268381" y="152892"/>
                </a:cubicBezTo>
                <a:lnTo>
                  <a:pt x="268381" y="26710"/>
                </a:lnTo>
                <a:close/>
                <a:moveTo>
                  <a:pt x="174220" y="0"/>
                </a:moveTo>
                <a:lnTo>
                  <a:pt x="282228" y="0"/>
                </a:lnTo>
                <a:cubicBezTo>
                  <a:pt x="289613" y="0"/>
                  <a:pt x="295152" y="6447"/>
                  <a:pt x="295152" y="13816"/>
                </a:cubicBezTo>
                <a:lnTo>
                  <a:pt x="295152" y="161181"/>
                </a:lnTo>
                <a:cubicBezTo>
                  <a:pt x="295152" y="165786"/>
                  <a:pt x="293306" y="169470"/>
                  <a:pt x="289613" y="172233"/>
                </a:cubicBezTo>
                <a:cubicBezTo>
                  <a:pt x="288690" y="173154"/>
                  <a:pt x="265611" y="187891"/>
                  <a:pt x="227763" y="187891"/>
                </a:cubicBezTo>
                <a:cubicBezTo>
                  <a:pt x="190837" y="187891"/>
                  <a:pt x="167758" y="173154"/>
                  <a:pt x="166835" y="172233"/>
                </a:cubicBezTo>
                <a:cubicBezTo>
                  <a:pt x="163142" y="169470"/>
                  <a:pt x="160373" y="165786"/>
                  <a:pt x="160373" y="161181"/>
                </a:cubicBezTo>
                <a:lnTo>
                  <a:pt x="160373" y="13816"/>
                </a:lnTo>
                <a:cubicBezTo>
                  <a:pt x="160373" y="6447"/>
                  <a:pt x="166835" y="0"/>
                  <a:pt x="1742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target_156732">
            <a:extLst>
              <a:ext uri="{FF2B5EF4-FFF2-40B4-BE49-F238E27FC236}">
                <a16:creationId xmlns:a16="http://schemas.microsoft.com/office/drawing/2014/main" id="{364803F0-F8BA-4BBC-81C2-7775F5097ACB}"/>
              </a:ext>
            </a:extLst>
          </p:cNvPr>
          <p:cNvSpPr>
            <a:spLocks noChangeAspect="1"/>
          </p:cNvSpPr>
          <p:nvPr/>
        </p:nvSpPr>
        <p:spPr bwMode="auto">
          <a:xfrm>
            <a:off x="8422605" y="5088571"/>
            <a:ext cx="321380" cy="313693"/>
          </a:xfrm>
          <a:custGeom>
            <a:avLst/>
            <a:gdLst>
              <a:gd name="connsiteX0" fmla="*/ 156242 w 548675"/>
              <a:gd name="connsiteY0" fmla="*/ 232482 h 535553"/>
              <a:gd name="connsiteX1" fmla="*/ 214187 w 548675"/>
              <a:gd name="connsiteY1" fmla="*/ 256837 h 535553"/>
              <a:gd name="connsiteX2" fmla="*/ 168993 w 548675"/>
              <a:gd name="connsiteY2" fmla="*/ 300709 h 535553"/>
              <a:gd name="connsiteX3" fmla="*/ 127674 w 548675"/>
              <a:gd name="connsiteY3" fmla="*/ 312322 h 535553"/>
              <a:gd name="connsiteX4" fmla="*/ 81189 w 548675"/>
              <a:gd name="connsiteY4" fmla="*/ 357485 h 535553"/>
              <a:gd name="connsiteX5" fmla="*/ 81189 w 548675"/>
              <a:gd name="connsiteY5" fmla="*/ 414260 h 535553"/>
              <a:gd name="connsiteX6" fmla="*/ 123800 w 548675"/>
              <a:gd name="connsiteY6" fmla="*/ 456842 h 535553"/>
              <a:gd name="connsiteX7" fmla="*/ 180615 w 548675"/>
              <a:gd name="connsiteY7" fmla="*/ 456842 h 535553"/>
              <a:gd name="connsiteX8" fmla="*/ 227099 w 548675"/>
              <a:gd name="connsiteY8" fmla="*/ 411680 h 535553"/>
              <a:gd name="connsiteX9" fmla="*/ 240012 w 548675"/>
              <a:gd name="connsiteY9" fmla="*/ 370388 h 535553"/>
              <a:gd name="connsiteX10" fmla="*/ 285205 w 548675"/>
              <a:gd name="connsiteY10" fmla="*/ 326516 h 535553"/>
              <a:gd name="connsiteX11" fmla="*/ 285205 w 548675"/>
              <a:gd name="connsiteY11" fmla="*/ 440068 h 535553"/>
              <a:gd name="connsiteX12" fmla="*/ 210313 w 548675"/>
              <a:gd name="connsiteY12" fmla="*/ 512327 h 535553"/>
              <a:gd name="connsiteX13" fmla="*/ 95392 w 548675"/>
              <a:gd name="connsiteY13" fmla="*/ 512327 h 535553"/>
              <a:gd name="connsiteX14" fmla="*/ 23083 w 548675"/>
              <a:gd name="connsiteY14" fmla="*/ 441358 h 535553"/>
              <a:gd name="connsiteX15" fmla="*/ 24374 w 548675"/>
              <a:gd name="connsiteY15" fmla="*/ 329097 h 535553"/>
              <a:gd name="connsiteX16" fmla="*/ 99266 w 548675"/>
              <a:gd name="connsiteY16" fmla="*/ 255547 h 535553"/>
              <a:gd name="connsiteX17" fmla="*/ 156242 w 548675"/>
              <a:gd name="connsiteY17" fmla="*/ 232482 h 535553"/>
              <a:gd name="connsiteX18" fmla="*/ 339490 w 548675"/>
              <a:gd name="connsiteY18" fmla="*/ 176395 h 535553"/>
              <a:gd name="connsiteX19" fmla="*/ 358873 w 548675"/>
              <a:gd name="connsiteY19" fmla="*/ 184615 h 535553"/>
              <a:gd name="connsiteX20" fmla="*/ 358873 w 548675"/>
              <a:gd name="connsiteY20" fmla="*/ 223297 h 535553"/>
              <a:gd name="connsiteX21" fmla="*/ 229652 w 548675"/>
              <a:gd name="connsiteY21" fmla="*/ 349656 h 535553"/>
              <a:gd name="connsiteX22" fmla="*/ 192178 w 548675"/>
              <a:gd name="connsiteY22" fmla="*/ 349656 h 535553"/>
              <a:gd name="connsiteX23" fmla="*/ 192178 w 548675"/>
              <a:gd name="connsiteY23" fmla="*/ 312264 h 535553"/>
              <a:gd name="connsiteX24" fmla="*/ 320107 w 548675"/>
              <a:gd name="connsiteY24" fmla="*/ 184615 h 535553"/>
              <a:gd name="connsiteX25" fmla="*/ 339490 w 548675"/>
              <a:gd name="connsiteY25" fmla="*/ 176395 h 535553"/>
              <a:gd name="connsiteX26" fmla="*/ 399515 w 548675"/>
              <a:gd name="connsiteY26" fmla="*/ 2 h 535553"/>
              <a:gd name="connsiteX27" fmla="*/ 455692 w 548675"/>
              <a:gd name="connsiteY27" fmla="*/ 23378 h 535553"/>
              <a:gd name="connsiteX28" fmla="*/ 525430 w 548675"/>
              <a:gd name="connsiteY28" fmla="*/ 93022 h 535553"/>
              <a:gd name="connsiteX29" fmla="*/ 525430 w 548675"/>
              <a:gd name="connsiteY29" fmla="*/ 202648 h 535553"/>
              <a:gd name="connsiteX30" fmla="*/ 447943 w 548675"/>
              <a:gd name="connsiteY30" fmla="*/ 278741 h 535553"/>
              <a:gd name="connsiteX31" fmla="*/ 334297 w 548675"/>
              <a:gd name="connsiteY31" fmla="*/ 278741 h 535553"/>
              <a:gd name="connsiteX32" fmla="*/ 378206 w 548675"/>
              <a:gd name="connsiteY32" fmla="*/ 236180 h 535553"/>
              <a:gd name="connsiteX33" fmla="*/ 419532 w 548675"/>
              <a:gd name="connsiteY33" fmla="*/ 223283 h 535553"/>
              <a:gd name="connsiteX34" fmla="*/ 468606 w 548675"/>
              <a:gd name="connsiteY34" fmla="*/ 175564 h 535553"/>
              <a:gd name="connsiteX35" fmla="*/ 469898 w 548675"/>
              <a:gd name="connsiteY35" fmla="*/ 120106 h 535553"/>
              <a:gd name="connsiteX36" fmla="*/ 427280 w 548675"/>
              <a:gd name="connsiteY36" fmla="*/ 78836 h 535553"/>
              <a:gd name="connsiteX37" fmla="*/ 370457 w 548675"/>
              <a:gd name="connsiteY37" fmla="*/ 77546 h 535553"/>
              <a:gd name="connsiteX38" fmla="*/ 321383 w 548675"/>
              <a:gd name="connsiteY38" fmla="*/ 126555 h 535553"/>
              <a:gd name="connsiteX39" fmla="*/ 308468 w 548675"/>
              <a:gd name="connsiteY39" fmla="*/ 166536 h 535553"/>
              <a:gd name="connsiteX40" fmla="*/ 264559 w 548675"/>
              <a:gd name="connsiteY40" fmla="*/ 209097 h 535553"/>
              <a:gd name="connsiteX41" fmla="*/ 264559 w 548675"/>
              <a:gd name="connsiteY41" fmla="*/ 98181 h 535553"/>
              <a:gd name="connsiteX42" fmla="*/ 343337 w 548675"/>
              <a:gd name="connsiteY42" fmla="*/ 22088 h 535553"/>
              <a:gd name="connsiteX43" fmla="*/ 399515 w 548675"/>
              <a:gd name="connsiteY43" fmla="*/ 2 h 53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48675" h="535553">
                <a:moveTo>
                  <a:pt x="156242" y="232482"/>
                </a:moveTo>
                <a:cubicBezTo>
                  <a:pt x="177064" y="232643"/>
                  <a:pt x="198046" y="240708"/>
                  <a:pt x="214187" y="256837"/>
                </a:cubicBezTo>
                <a:lnTo>
                  <a:pt x="168993" y="300709"/>
                </a:lnTo>
                <a:cubicBezTo>
                  <a:pt x="154790" y="295548"/>
                  <a:pt x="139295" y="301999"/>
                  <a:pt x="127674" y="312322"/>
                </a:cubicBezTo>
                <a:lnTo>
                  <a:pt x="81189" y="357485"/>
                </a:lnTo>
                <a:cubicBezTo>
                  <a:pt x="65694" y="372969"/>
                  <a:pt x="65694" y="398776"/>
                  <a:pt x="81189" y="414260"/>
                </a:cubicBezTo>
                <a:lnTo>
                  <a:pt x="123800" y="456842"/>
                </a:lnTo>
                <a:cubicBezTo>
                  <a:pt x="139295" y="472326"/>
                  <a:pt x="165120" y="472326"/>
                  <a:pt x="180615" y="456842"/>
                </a:cubicBezTo>
                <a:lnTo>
                  <a:pt x="227099" y="411680"/>
                </a:lnTo>
                <a:cubicBezTo>
                  <a:pt x="238720" y="401357"/>
                  <a:pt x="243885" y="383292"/>
                  <a:pt x="240012" y="370388"/>
                </a:cubicBezTo>
                <a:lnTo>
                  <a:pt x="285205" y="326516"/>
                </a:lnTo>
                <a:cubicBezTo>
                  <a:pt x="316195" y="358775"/>
                  <a:pt x="316195" y="409099"/>
                  <a:pt x="285205" y="440068"/>
                </a:cubicBezTo>
                <a:lnTo>
                  <a:pt x="210313" y="512327"/>
                </a:lnTo>
                <a:cubicBezTo>
                  <a:pt x="178032" y="543296"/>
                  <a:pt x="126382" y="543296"/>
                  <a:pt x="95392" y="512327"/>
                </a:cubicBezTo>
                <a:lnTo>
                  <a:pt x="23083" y="441358"/>
                </a:lnTo>
                <a:cubicBezTo>
                  <a:pt x="-7907" y="410389"/>
                  <a:pt x="-7907" y="360065"/>
                  <a:pt x="24374" y="329097"/>
                </a:cubicBezTo>
                <a:lnTo>
                  <a:pt x="99266" y="255547"/>
                </a:lnTo>
                <a:cubicBezTo>
                  <a:pt x="114761" y="240063"/>
                  <a:pt x="135421" y="232320"/>
                  <a:pt x="156242" y="232482"/>
                </a:cubicBezTo>
                <a:close/>
                <a:moveTo>
                  <a:pt x="339490" y="176395"/>
                </a:moveTo>
                <a:cubicBezTo>
                  <a:pt x="346597" y="176557"/>
                  <a:pt x="353704" y="179458"/>
                  <a:pt x="358873" y="184615"/>
                </a:cubicBezTo>
                <a:cubicBezTo>
                  <a:pt x="369211" y="194930"/>
                  <a:pt x="369211" y="211692"/>
                  <a:pt x="358873" y="223297"/>
                </a:cubicBezTo>
                <a:lnTo>
                  <a:pt x="229652" y="349656"/>
                </a:lnTo>
                <a:cubicBezTo>
                  <a:pt x="219314" y="361260"/>
                  <a:pt x="202516" y="361260"/>
                  <a:pt x="192178" y="349656"/>
                </a:cubicBezTo>
                <a:cubicBezTo>
                  <a:pt x="180548" y="339341"/>
                  <a:pt x="180548" y="322579"/>
                  <a:pt x="192178" y="312264"/>
                </a:cubicBezTo>
                <a:lnTo>
                  <a:pt x="320107" y="184615"/>
                </a:lnTo>
                <a:cubicBezTo>
                  <a:pt x="325276" y="178813"/>
                  <a:pt x="332383" y="176234"/>
                  <a:pt x="339490" y="176395"/>
                </a:cubicBezTo>
                <a:close/>
                <a:moveTo>
                  <a:pt x="399515" y="2"/>
                </a:moveTo>
                <a:cubicBezTo>
                  <a:pt x="419855" y="163"/>
                  <a:pt x="440195" y="7902"/>
                  <a:pt x="455692" y="23378"/>
                </a:cubicBezTo>
                <a:lnTo>
                  <a:pt x="525430" y="93022"/>
                </a:lnTo>
                <a:cubicBezTo>
                  <a:pt x="556424" y="122686"/>
                  <a:pt x="556424" y="172985"/>
                  <a:pt x="525430" y="202648"/>
                </a:cubicBezTo>
                <a:lnTo>
                  <a:pt x="447943" y="278741"/>
                </a:lnTo>
                <a:cubicBezTo>
                  <a:pt x="416949" y="309694"/>
                  <a:pt x="365291" y="309694"/>
                  <a:pt x="334297" y="278741"/>
                </a:cubicBezTo>
                <a:lnTo>
                  <a:pt x="378206" y="236180"/>
                </a:lnTo>
                <a:cubicBezTo>
                  <a:pt x="392412" y="238760"/>
                  <a:pt x="409200" y="233601"/>
                  <a:pt x="419532" y="223283"/>
                </a:cubicBezTo>
                <a:lnTo>
                  <a:pt x="468606" y="175564"/>
                </a:lnTo>
                <a:cubicBezTo>
                  <a:pt x="484104" y="160087"/>
                  <a:pt x="485395" y="135583"/>
                  <a:pt x="469898" y="120106"/>
                </a:cubicBezTo>
                <a:lnTo>
                  <a:pt x="427280" y="78836"/>
                </a:lnTo>
                <a:cubicBezTo>
                  <a:pt x="411783" y="63359"/>
                  <a:pt x="385954" y="63359"/>
                  <a:pt x="370457" y="77546"/>
                </a:cubicBezTo>
                <a:lnTo>
                  <a:pt x="321383" y="126555"/>
                </a:lnTo>
                <a:cubicBezTo>
                  <a:pt x="309760" y="136873"/>
                  <a:pt x="304594" y="152349"/>
                  <a:pt x="308468" y="166536"/>
                </a:cubicBezTo>
                <a:lnTo>
                  <a:pt x="264559" y="209097"/>
                </a:lnTo>
                <a:cubicBezTo>
                  <a:pt x="233565" y="178143"/>
                  <a:pt x="233565" y="129134"/>
                  <a:pt x="264559" y="98181"/>
                </a:cubicBezTo>
                <a:lnTo>
                  <a:pt x="343337" y="22088"/>
                </a:lnTo>
                <a:cubicBezTo>
                  <a:pt x="358834" y="7257"/>
                  <a:pt x="379174" y="-159"/>
                  <a:pt x="399515" y="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yen_163101">
            <a:extLst>
              <a:ext uri="{FF2B5EF4-FFF2-40B4-BE49-F238E27FC236}">
                <a16:creationId xmlns:a16="http://schemas.microsoft.com/office/drawing/2014/main" id="{001E6760-1274-4436-BB6E-B2B74B0D6018}"/>
              </a:ext>
            </a:extLst>
          </p:cNvPr>
          <p:cNvSpPr>
            <a:spLocks noChangeAspect="1"/>
          </p:cNvSpPr>
          <p:nvPr/>
        </p:nvSpPr>
        <p:spPr bwMode="auto">
          <a:xfrm>
            <a:off x="5942929" y="2512690"/>
            <a:ext cx="321380" cy="317830"/>
          </a:xfrm>
          <a:custGeom>
            <a:avLst/>
            <a:gdLst>
              <a:gd name="connsiteX0" fmla="*/ 446292 w 600511"/>
              <a:gd name="connsiteY0" fmla="*/ 392791 h 593879"/>
              <a:gd name="connsiteX1" fmla="*/ 446292 w 600511"/>
              <a:gd name="connsiteY1" fmla="*/ 459820 h 593879"/>
              <a:gd name="connsiteX2" fmla="*/ 412738 w 600511"/>
              <a:gd name="connsiteY2" fmla="*/ 459820 h 593879"/>
              <a:gd name="connsiteX3" fmla="*/ 466296 w 600511"/>
              <a:gd name="connsiteY3" fmla="*/ 526850 h 593879"/>
              <a:gd name="connsiteX4" fmla="*/ 519853 w 600511"/>
              <a:gd name="connsiteY4" fmla="*/ 459820 h 593879"/>
              <a:gd name="connsiteX5" fmla="*/ 486299 w 600511"/>
              <a:gd name="connsiteY5" fmla="*/ 459820 h 593879"/>
              <a:gd name="connsiteX6" fmla="*/ 486299 w 600511"/>
              <a:gd name="connsiteY6" fmla="*/ 392791 h 593879"/>
              <a:gd name="connsiteX7" fmla="*/ 0 w 600511"/>
              <a:gd name="connsiteY7" fmla="*/ 372515 h 593879"/>
              <a:gd name="connsiteX8" fmla="*/ 233292 w 600511"/>
              <a:gd name="connsiteY8" fmla="*/ 465626 h 593879"/>
              <a:gd name="connsiteX9" fmla="*/ 305248 w 600511"/>
              <a:gd name="connsiteY9" fmla="*/ 461116 h 593879"/>
              <a:gd name="connsiteX10" fmla="*/ 332998 w 600511"/>
              <a:gd name="connsiteY10" fmla="*/ 549716 h 593879"/>
              <a:gd name="connsiteX11" fmla="*/ 233292 w 600511"/>
              <a:gd name="connsiteY11" fmla="*/ 558737 h 593879"/>
              <a:gd name="connsiteX12" fmla="*/ 0 w 600511"/>
              <a:gd name="connsiteY12" fmla="*/ 465626 h 593879"/>
              <a:gd name="connsiteX13" fmla="*/ 466296 w 600511"/>
              <a:gd name="connsiteY13" fmla="*/ 326083 h 593879"/>
              <a:gd name="connsiteX14" fmla="*/ 600511 w 600511"/>
              <a:gd name="connsiteY14" fmla="*/ 459820 h 593879"/>
              <a:gd name="connsiteX15" fmla="*/ 466296 w 600511"/>
              <a:gd name="connsiteY15" fmla="*/ 593879 h 593879"/>
              <a:gd name="connsiteX16" fmla="*/ 332080 w 600511"/>
              <a:gd name="connsiteY16" fmla="*/ 459820 h 593879"/>
              <a:gd name="connsiteX17" fmla="*/ 466296 w 600511"/>
              <a:gd name="connsiteY17" fmla="*/ 326083 h 593879"/>
              <a:gd name="connsiteX18" fmla="*/ 0 w 600511"/>
              <a:gd name="connsiteY18" fmla="*/ 233007 h 593879"/>
              <a:gd name="connsiteX19" fmla="*/ 233309 w 600511"/>
              <a:gd name="connsiteY19" fmla="*/ 326118 h 593879"/>
              <a:gd name="connsiteX20" fmla="*/ 466296 w 600511"/>
              <a:gd name="connsiteY20" fmla="*/ 233007 h 593879"/>
              <a:gd name="connsiteX21" fmla="*/ 466296 w 600511"/>
              <a:gd name="connsiteY21" fmla="*/ 299054 h 593879"/>
              <a:gd name="connsiteX22" fmla="*/ 312370 w 600511"/>
              <a:gd name="connsiteY22" fmla="*/ 413430 h 593879"/>
              <a:gd name="connsiteX23" fmla="*/ 233309 w 600511"/>
              <a:gd name="connsiteY23" fmla="*/ 419229 h 593879"/>
              <a:gd name="connsiteX24" fmla="*/ 0 w 600511"/>
              <a:gd name="connsiteY24" fmla="*/ 326118 h 593879"/>
              <a:gd name="connsiteX25" fmla="*/ 233309 w 600511"/>
              <a:gd name="connsiteY25" fmla="*/ 23200 h 593879"/>
              <a:gd name="connsiteX26" fmla="*/ 23234 w 600511"/>
              <a:gd name="connsiteY26" fmla="*/ 93123 h 593879"/>
              <a:gd name="connsiteX27" fmla="*/ 233309 w 600511"/>
              <a:gd name="connsiteY27" fmla="*/ 163046 h 593879"/>
              <a:gd name="connsiteX28" fmla="*/ 443062 w 600511"/>
              <a:gd name="connsiteY28" fmla="*/ 93123 h 593879"/>
              <a:gd name="connsiteX29" fmla="*/ 233309 w 600511"/>
              <a:gd name="connsiteY29" fmla="*/ 23200 h 593879"/>
              <a:gd name="connsiteX30" fmla="*/ 233309 w 600511"/>
              <a:gd name="connsiteY30" fmla="*/ 0 h 593879"/>
              <a:gd name="connsiteX31" fmla="*/ 466296 w 600511"/>
              <a:gd name="connsiteY31" fmla="*/ 93123 h 593879"/>
              <a:gd name="connsiteX32" fmla="*/ 466296 w 600511"/>
              <a:gd name="connsiteY32" fmla="*/ 186246 h 593879"/>
              <a:gd name="connsiteX33" fmla="*/ 233309 w 600511"/>
              <a:gd name="connsiteY33" fmla="*/ 279369 h 593879"/>
              <a:gd name="connsiteX34" fmla="*/ 0 w 600511"/>
              <a:gd name="connsiteY34" fmla="*/ 186246 h 593879"/>
              <a:gd name="connsiteX35" fmla="*/ 0 w 600511"/>
              <a:gd name="connsiteY35" fmla="*/ 93123 h 593879"/>
              <a:gd name="connsiteX36" fmla="*/ 233309 w 600511"/>
              <a:gd name="connsiteY36" fmla="*/ 0 h 593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0511" h="593879">
                <a:moveTo>
                  <a:pt x="446292" y="392791"/>
                </a:moveTo>
                <a:lnTo>
                  <a:pt x="446292" y="459820"/>
                </a:lnTo>
                <a:lnTo>
                  <a:pt x="412738" y="459820"/>
                </a:lnTo>
                <a:lnTo>
                  <a:pt x="466296" y="526850"/>
                </a:lnTo>
                <a:lnTo>
                  <a:pt x="519853" y="459820"/>
                </a:lnTo>
                <a:lnTo>
                  <a:pt x="486299" y="459820"/>
                </a:lnTo>
                <a:lnTo>
                  <a:pt x="486299" y="392791"/>
                </a:lnTo>
                <a:close/>
                <a:moveTo>
                  <a:pt x="0" y="372515"/>
                </a:moveTo>
                <a:cubicBezTo>
                  <a:pt x="0" y="424065"/>
                  <a:pt x="104223" y="465626"/>
                  <a:pt x="233292" y="465626"/>
                </a:cubicBezTo>
                <a:cubicBezTo>
                  <a:pt x="258461" y="465626"/>
                  <a:pt x="282661" y="464015"/>
                  <a:pt x="305248" y="461116"/>
                </a:cubicBezTo>
                <a:cubicBezTo>
                  <a:pt x="305571" y="493978"/>
                  <a:pt x="315574" y="524264"/>
                  <a:pt x="332998" y="549716"/>
                </a:cubicBezTo>
                <a:cubicBezTo>
                  <a:pt x="302667" y="555515"/>
                  <a:pt x="268786" y="558737"/>
                  <a:pt x="233292" y="558737"/>
                </a:cubicBezTo>
                <a:cubicBezTo>
                  <a:pt x="104546" y="558737"/>
                  <a:pt x="0" y="517176"/>
                  <a:pt x="0" y="465626"/>
                </a:cubicBezTo>
                <a:close/>
                <a:moveTo>
                  <a:pt x="466296" y="326083"/>
                </a:moveTo>
                <a:cubicBezTo>
                  <a:pt x="540501" y="326083"/>
                  <a:pt x="600511" y="386023"/>
                  <a:pt x="600511" y="459820"/>
                </a:cubicBezTo>
                <a:cubicBezTo>
                  <a:pt x="600511" y="533939"/>
                  <a:pt x="540501" y="593879"/>
                  <a:pt x="466296" y="593879"/>
                </a:cubicBezTo>
                <a:cubicBezTo>
                  <a:pt x="392412" y="593879"/>
                  <a:pt x="332080" y="533939"/>
                  <a:pt x="332080" y="459820"/>
                </a:cubicBezTo>
                <a:cubicBezTo>
                  <a:pt x="332080" y="386023"/>
                  <a:pt x="392412" y="326083"/>
                  <a:pt x="466296" y="326083"/>
                </a:cubicBezTo>
                <a:close/>
                <a:moveTo>
                  <a:pt x="0" y="233007"/>
                </a:moveTo>
                <a:cubicBezTo>
                  <a:pt x="0" y="284234"/>
                  <a:pt x="104554" y="326118"/>
                  <a:pt x="233309" y="326118"/>
                </a:cubicBezTo>
                <a:cubicBezTo>
                  <a:pt x="362065" y="326118"/>
                  <a:pt x="466296" y="284234"/>
                  <a:pt x="466296" y="233007"/>
                </a:cubicBezTo>
                <a:lnTo>
                  <a:pt x="466296" y="299054"/>
                </a:lnTo>
                <a:cubicBezTo>
                  <a:pt x="393689" y="299054"/>
                  <a:pt x="332377" y="347382"/>
                  <a:pt x="312370" y="413430"/>
                </a:cubicBezTo>
                <a:cubicBezTo>
                  <a:pt x="287522" y="416974"/>
                  <a:pt x="261061" y="419229"/>
                  <a:pt x="233309" y="419229"/>
                </a:cubicBezTo>
                <a:cubicBezTo>
                  <a:pt x="104231" y="419229"/>
                  <a:pt x="0" y="377345"/>
                  <a:pt x="0" y="326118"/>
                </a:cubicBezTo>
                <a:close/>
                <a:moveTo>
                  <a:pt x="233309" y="23200"/>
                </a:moveTo>
                <a:cubicBezTo>
                  <a:pt x="105199" y="23200"/>
                  <a:pt x="23234" y="64767"/>
                  <a:pt x="23234" y="93123"/>
                </a:cubicBezTo>
                <a:cubicBezTo>
                  <a:pt x="23234" y="121479"/>
                  <a:pt x="105199" y="163046"/>
                  <a:pt x="233309" y="163046"/>
                </a:cubicBezTo>
                <a:cubicBezTo>
                  <a:pt x="361420" y="163046"/>
                  <a:pt x="443062" y="121479"/>
                  <a:pt x="443062" y="93123"/>
                </a:cubicBezTo>
                <a:cubicBezTo>
                  <a:pt x="443062" y="64767"/>
                  <a:pt x="361420" y="23200"/>
                  <a:pt x="233309" y="23200"/>
                </a:cubicBezTo>
                <a:close/>
                <a:moveTo>
                  <a:pt x="233309" y="0"/>
                </a:moveTo>
                <a:cubicBezTo>
                  <a:pt x="362065" y="0"/>
                  <a:pt x="466296" y="41567"/>
                  <a:pt x="466296" y="93123"/>
                </a:cubicBezTo>
                <a:lnTo>
                  <a:pt x="466296" y="186246"/>
                </a:lnTo>
                <a:cubicBezTo>
                  <a:pt x="466296" y="237802"/>
                  <a:pt x="362065" y="279369"/>
                  <a:pt x="233309" y="279369"/>
                </a:cubicBezTo>
                <a:cubicBezTo>
                  <a:pt x="104231" y="279369"/>
                  <a:pt x="0" y="237802"/>
                  <a:pt x="0" y="186246"/>
                </a:cubicBezTo>
                <a:lnTo>
                  <a:pt x="0" y="93123"/>
                </a:lnTo>
                <a:cubicBezTo>
                  <a:pt x="0" y="41567"/>
                  <a:pt x="104554" y="0"/>
                  <a:pt x="2333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F7C9769-0CBD-4916-9FA1-C6AF5B0C1519}"/>
              </a:ext>
            </a:extLst>
          </p:cNvPr>
          <p:cNvGrpSpPr/>
          <p:nvPr/>
        </p:nvGrpSpPr>
        <p:grpSpPr>
          <a:xfrm>
            <a:off x="0" y="1"/>
            <a:ext cx="4063478" cy="498120"/>
            <a:chOff x="0" y="1"/>
            <a:chExt cx="4063478" cy="498120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EB59F08F-15D0-44EC-9B72-5460C672E936}"/>
                </a:ext>
              </a:extLst>
            </p:cNvPr>
            <p:cNvGrpSpPr/>
            <p:nvPr/>
          </p:nvGrpSpPr>
          <p:grpSpPr>
            <a:xfrm>
              <a:off x="0" y="1"/>
              <a:ext cx="541879" cy="498120"/>
              <a:chOff x="0" y="0"/>
              <a:chExt cx="1036639" cy="1676401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15E9BB8D-D795-46C9-BE4A-3B205B8E3B60}"/>
                  </a:ext>
                </a:extLst>
              </p:cNvPr>
              <p:cNvSpPr/>
              <p:nvPr/>
            </p:nvSpPr>
            <p:spPr>
              <a:xfrm flipH="1" flipV="1">
                <a:off x="626735" y="1"/>
                <a:ext cx="409904" cy="1676400"/>
              </a:xfrm>
              <a:prstGeom prst="rect">
                <a:avLst/>
              </a:prstGeom>
              <a:solidFill>
                <a:srgbClr val="2D84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4CBBD9F2-FE74-43B3-B088-59515FEA2CFE}"/>
                  </a:ext>
                </a:extLst>
              </p:cNvPr>
              <p:cNvSpPr/>
              <p:nvPr/>
            </p:nvSpPr>
            <p:spPr>
              <a:xfrm flipH="1" flipV="1">
                <a:off x="0" y="0"/>
                <a:ext cx="409905" cy="167639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6661B23B-19C7-49A0-A9AC-AFB057F9E323}"/>
                </a:ext>
              </a:extLst>
            </p:cNvPr>
            <p:cNvSpPr txBox="1"/>
            <p:nvPr/>
          </p:nvSpPr>
          <p:spPr>
            <a:xfrm>
              <a:off x="663455" y="64394"/>
              <a:ext cx="3400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理论分析</a:t>
              </a:r>
            </a:p>
          </p:txBody>
        </p:sp>
      </p:grp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803" y="177503"/>
            <a:ext cx="939364" cy="117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4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4" grpId="0" bldLvl="0" animBg="1"/>
      <p:bldP spid="5" grpId="0" bldLvl="0" animBg="1"/>
      <p:bldP spid="6" grpId="0" bldLvl="0" animBg="1"/>
      <p:bldP spid="7" grpId="0" bldLvl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300f4786-f05c-4162-b989-771c7b50d46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DA66C9B-90BC-4F2C-B8F7-4F9148B59A9C}"/>
              </a:ext>
            </a:extLst>
          </p:cNvPr>
          <p:cNvGrpSpPr>
            <a:grpSpLocks noChangeAspect="1"/>
          </p:cNvGrpSpPr>
          <p:nvPr/>
        </p:nvGrpSpPr>
        <p:grpSpPr>
          <a:xfrm>
            <a:off x="2900379" y="2224314"/>
            <a:ext cx="6391242" cy="2778126"/>
            <a:chOff x="3107670" y="2312876"/>
            <a:chExt cx="5719943" cy="2486328"/>
          </a:xfrm>
        </p:grpSpPr>
        <p:grpSp>
          <p:nvGrpSpPr>
            <p:cNvPr id="103" name="îṡ1iḍè">
              <a:extLst>
                <a:ext uri="{FF2B5EF4-FFF2-40B4-BE49-F238E27FC236}">
                  <a16:creationId xmlns:a16="http://schemas.microsoft.com/office/drawing/2014/main" id="{03E5D8D8-5958-4E74-9168-803267920FCC}"/>
                </a:ext>
              </a:extLst>
            </p:cNvPr>
            <p:cNvGrpSpPr/>
            <p:nvPr/>
          </p:nvGrpSpPr>
          <p:grpSpPr>
            <a:xfrm>
              <a:off x="3107670" y="2312876"/>
              <a:ext cx="5719943" cy="2486328"/>
              <a:chOff x="3857626" y="2744069"/>
              <a:chExt cx="4476751" cy="1945942"/>
            </a:xfrm>
          </p:grpSpPr>
          <p:sp>
            <p:nvSpPr>
              <p:cNvPr id="109" name="îṣḷiḓé">
                <a:extLst>
                  <a:ext uri="{FF2B5EF4-FFF2-40B4-BE49-F238E27FC236}">
                    <a16:creationId xmlns:a16="http://schemas.microsoft.com/office/drawing/2014/main" id="{8D8A6001-ADBF-450D-AF2E-DCD625F6086A}"/>
                  </a:ext>
                </a:extLst>
              </p:cNvPr>
              <p:cNvSpPr/>
              <p:nvPr/>
            </p:nvSpPr>
            <p:spPr>
              <a:xfrm flipH="1" flipV="1">
                <a:off x="3857626" y="3497583"/>
                <a:ext cx="1192429" cy="1192428"/>
              </a:xfrm>
              <a:prstGeom prst="blockArc">
                <a:avLst>
                  <a:gd name="adj1" fmla="val 8250344"/>
                  <a:gd name="adj2" fmla="val 2554396"/>
                  <a:gd name="adj3" fmla="val 6498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0" name="íśliḑê">
                <a:extLst>
                  <a:ext uri="{FF2B5EF4-FFF2-40B4-BE49-F238E27FC236}">
                    <a16:creationId xmlns:a16="http://schemas.microsoft.com/office/drawing/2014/main" id="{0DA2EEC1-018B-43DA-AFB6-5DC28F850F10}"/>
                  </a:ext>
                </a:extLst>
              </p:cNvPr>
              <p:cNvSpPr/>
              <p:nvPr/>
            </p:nvSpPr>
            <p:spPr>
              <a:xfrm flipH="1">
                <a:off x="4679640" y="2744069"/>
                <a:ext cx="1192429" cy="1192428"/>
              </a:xfrm>
              <a:prstGeom prst="blockArc">
                <a:avLst>
                  <a:gd name="adj1" fmla="val 8250344"/>
                  <a:gd name="adj2" fmla="val 2554396"/>
                  <a:gd name="adj3" fmla="val 6498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1" name="ïšļiḍê">
                <a:extLst>
                  <a:ext uri="{FF2B5EF4-FFF2-40B4-BE49-F238E27FC236}">
                    <a16:creationId xmlns:a16="http://schemas.microsoft.com/office/drawing/2014/main" id="{25F65D74-DEE3-45E1-8C43-A8A10ED6B08F}"/>
                  </a:ext>
                </a:extLst>
              </p:cNvPr>
              <p:cNvSpPr/>
              <p:nvPr/>
            </p:nvSpPr>
            <p:spPr>
              <a:xfrm flipH="1" flipV="1">
                <a:off x="5498778" y="3497583"/>
                <a:ext cx="1192429" cy="1192428"/>
              </a:xfrm>
              <a:prstGeom prst="blockArc">
                <a:avLst>
                  <a:gd name="adj1" fmla="val 8250344"/>
                  <a:gd name="adj2" fmla="val 2554396"/>
                  <a:gd name="adj3" fmla="val 6498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2" name="î$ḷídè">
                <a:extLst>
                  <a:ext uri="{FF2B5EF4-FFF2-40B4-BE49-F238E27FC236}">
                    <a16:creationId xmlns:a16="http://schemas.microsoft.com/office/drawing/2014/main" id="{5A92D309-E567-4F30-804C-D6ED153EF2FB}"/>
                  </a:ext>
                </a:extLst>
              </p:cNvPr>
              <p:cNvSpPr/>
              <p:nvPr/>
            </p:nvSpPr>
            <p:spPr>
              <a:xfrm flipH="1">
                <a:off x="6320792" y="2744069"/>
                <a:ext cx="1192429" cy="1192428"/>
              </a:xfrm>
              <a:prstGeom prst="blockArc">
                <a:avLst>
                  <a:gd name="adj1" fmla="val 8250344"/>
                  <a:gd name="adj2" fmla="val 2554396"/>
                  <a:gd name="adj3" fmla="val 6498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3" name="iṣľíďè">
                <a:extLst>
                  <a:ext uri="{FF2B5EF4-FFF2-40B4-BE49-F238E27FC236}">
                    <a16:creationId xmlns:a16="http://schemas.microsoft.com/office/drawing/2014/main" id="{FDE32C17-C2D5-493F-B752-F36090EF667D}"/>
                  </a:ext>
                </a:extLst>
              </p:cNvPr>
              <p:cNvSpPr/>
              <p:nvPr/>
            </p:nvSpPr>
            <p:spPr>
              <a:xfrm flipH="1" flipV="1">
                <a:off x="7141948" y="3497583"/>
                <a:ext cx="1192429" cy="1192428"/>
              </a:xfrm>
              <a:prstGeom prst="blockArc">
                <a:avLst>
                  <a:gd name="adj1" fmla="val 8250344"/>
                  <a:gd name="adj2" fmla="val 2554396"/>
                  <a:gd name="adj3" fmla="val 6498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4" name="ïs1iḍê">
                <a:extLst>
                  <a:ext uri="{FF2B5EF4-FFF2-40B4-BE49-F238E27FC236}">
                    <a16:creationId xmlns:a16="http://schemas.microsoft.com/office/drawing/2014/main" id="{3A41A23D-50A1-4DA2-8C7D-F879BF3578BD}"/>
                  </a:ext>
                </a:extLst>
              </p:cNvPr>
              <p:cNvSpPr/>
              <p:nvPr/>
            </p:nvSpPr>
            <p:spPr bwMode="auto">
              <a:xfrm>
                <a:off x="4075375" y="3715331"/>
                <a:ext cx="756931" cy="756931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  <a:prstDash val="sysDash"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5" name="iš1ïdè">
                <a:extLst>
                  <a:ext uri="{FF2B5EF4-FFF2-40B4-BE49-F238E27FC236}">
                    <a16:creationId xmlns:a16="http://schemas.microsoft.com/office/drawing/2014/main" id="{4E4114EB-DBA0-4356-93BD-DF21B1DE6E81}"/>
                  </a:ext>
                </a:extLst>
              </p:cNvPr>
              <p:cNvSpPr/>
              <p:nvPr/>
            </p:nvSpPr>
            <p:spPr bwMode="auto">
              <a:xfrm>
                <a:off x="4897389" y="2961816"/>
                <a:ext cx="756931" cy="756931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  <a:prstDash val="sysDash"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6" name="î$ľïḑé">
                <a:extLst>
                  <a:ext uri="{FF2B5EF4-FFF2-40B4-BE49-F238E27FC236}">
                    <a16:creationId xmlns:a16="http://schemas.microsoft.com/office/drawing/2014/main" id="{3DBDEACB-AF75-47EA-A01C-5D954634B77D}"/>
                  </a:ext>
                </a:extLst>
              </p:cNvPr>
              <p:cNvSpPr/>
              <p:nvPr/>
            </p:nvSpPr>
            <p:spPr bwMode="auto">
              <a:xfrm>
                <a:off x="5716527" y="3715331"/>
                <a:ext cx="756931" cy="756931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  <a:prstDash val="sysDash"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7" name="ïSḷîḋe">
                <a:extLst>
                  <a:ext uri="{FF2B5EF4-FFF2-40B4-BE49-F238E27FC236}">
                    <a16:creationId xmlns:a16="http://schemas.microsoft.com/office/drawing/2014/main" id="{26B05529-8CD4-4FA7-9754-267F133F2C18}"/>
                  </a:ext>
                </a:extLst>
              </p:cNvPr>
              <p:cNvSpPr/>
              <p:nvPr/>
            </p:nvSpPr>
            <p:spPr bwMode="auto">
              <a:xfrm>
                <a:off x="6538541" y="2961816"/>
                <a:ext cx="756931" cy="756931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  <a:prstDash val="sysDash"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18" name="îśļíde">
                <a:extLst>
                  <a:ext uri="{FF2B5EF4-FFF2-40B4-BE49-F238E27FC236}">
                    <a16:creationId xmlns:a16="http://schemas.microsoft.com/office/drawing/2014/main" id="{F06EDA3B-0C43-478D-8FFA-23774DBFA44E}"/>
                  </a:ext>
                </a:extLst>
              </p:cNvPr>
              <p:cNvSpPr/>
              <p:nvPr/>
            </p:nvSpPr>
            <p:spPr bwMode="auto">
              <a:xfrm>
                <a:off x="7359697" y="3715331"/>
                <a:ext cx="756931" cy="756931"/>
              </a:xfrm>
              <a:prstGeom prst="ellipse">
                <a:avLst/>
              </a:prstGeom>
              <a:noFill/>
              <a:ln w="19050">
                <a:solidFill>
                  <a:schemeClr val="bg1">
                    <a:lumMod val="85000"/>
                  </a:schemeClr>
                </a:solidFill>
                <a:prstDash val="sysDash"/>
                <a:round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104" name="îšľíḑè">
              <a:extLst>
                <a:ext uri="{FF2B5EF4-FFF2-40B4-BE49-F238E27FC236}">
                  <a16:creationId xmlns:a16="http://schemas.microsoft.com/office/drawing/2014/main" id="{B66815F4-7D9D-4D68-A7EE-C534C333AF27}"/>
                </a:ext>
              </a:extLst>
            </p:cNvPr>
            <p:cNvSpPr/>
            <p:nvPr/>
          </p:nvSpPr>
          <p:spPr bwMode="auto">
            <a:xfrm>
              <a:off x="6746859" y="2881986"/>
              <a:ext cx="554606" cy="374646"/>
            </a:xfrm>
            <a:custGeom>
              <a:avLst/>
              <a:gdLst>
                <a:gd name="connsiteX0" fmla="*/ 298271 w 603682"/>
                <a:gd name="connsiteY0" fmla="*/ 288048 h 407798"/>
                <a:gd name="connsiteX1" fmla="*/ 385598 w 603682"/>
                <a:gd name="connsiteY1" fmla="*/ 317756 h 407798"/>
                <a:gd name="connsiteX2" fmla="*/ 392974 w 603682"/>
                <a:gd name="connsiteY2" fmla="*/ 323671 h 407798"/>
                <a:gd name="connsiteX3" fmla="*/ 298798 w 603682"/>
                <a:gd name="connsiteY3" fmla="*/ 407798 h 407798"/>
                <a:gd name="connsiteX4" fmla="*/ 207387 w 603682"/>
                <a:gd name="connsiteY4" fmla="*/ 322356 h 407798"/>
                <a:gd name="connsiteX5" fmla="*/ 215158 w 603682"/>
                <a:gd name="connsiteY5" fmla="*/ 316573 h 407798"/>
                <a:gd name="connsiteX6" fmla="*/ 298271 w 603682"/>
                <a:gd name="connsiteY6" fmla="*/ 288048 h 407798"/>
                <a:gd name="connsiteX7" fmla="*/ 299470 w 603682"/>
                <a:gd name="connsiteY7" fmla="*/ 138661 h 407798"/>
                <a:gd name="connsiteX8" fmla="*/ 498320 w 603682"/>
                <a:gd name="connsiteY8" fmla="*/ 219660 h 407798"/>
                <a:gd name="connsiteX9" fmla="*/ 500427 w 603682"/>
                <a:gd name="connsiteY9" fmla="*/ 221370 h 407798"/>
                <a:gd name="connsiteX10" fmla="*/ 500427 w 603682"/>
                <a:gd name="connsiteY10" fmla="*/ 241883 h 407798"/>
                <a:gd name="connsiteX11" fmla="*/ 444328 w 603682"/>
                <a:gd name="connsiteY11" fmla="*/ 297768 h 407798"/>
                <a:gd name="connsiteX12" fmla="*/ 434056 w 603682"/>
                <a:gd name="connsiteY12" fmla="*/ 301975 h 407798"/>
                <a:gd name="connsiteX13" fmla="*/ 423916 w 603682"/>
                <a:gd name="connsiteY13" fmla="*/ 297768 h 407798"/>
                <a:gd name="connsiteX14" fmla="*/ 299602 w 603682"/>
                <a:gd name="connsiteY14" fmla="*/ 246485 h 407798"/>
                <a:gd name="connsiteX15" fmla="*/ 175288 w 603682"/>
                <a:gd name="connsiteY15" fmla="*/ 297768 h 407798"/>
                <a:gd name="connsiteX16" fmla="*/ 154744 w 603682"/>
                <a:gd name="connsiteY16" fmla="*/ 297768 h 407798"/>
                <a:gd name="connsiteX17" fmla="*/ 98908 w 603682"/>
                <a:gd name="connsiteY17" fmla="*/ 242014 h 407798"/>
                <a:gd name="connsiteX18" fmla="*/ 94694 w 603682"/>
                <a:gd name="connsiteY18" fmla="*/ 231758 h 407798"/>
                <a:gd name="connsiteX19" fmla="*/ 98908 w 603682"/>
                <a:gd name="connsiteY19" fmla="*/ 221501 h 407798"/>
                <a:gd name="connsiteX20" fmla="*/ 299470 w 603682"/>
                <a:gd name="connsiteY20" fmla="*/ 138661 h 407798"/>
                <a:gd name="connsiteX21" fmla="*/ 301726 w 603682"/>
                <a:gd name="connsiteY21" fmla="*/ 0 h 407798"/>
                <a:gd name="connsiteX22" fmla="*/ 597229 w 603682"/>
                <a:gd name="connsiteY22" fmla="*/ 120807 h 407798"/>
                <a:gd name="connsiteX23" fmla="*/ 599468 w 603682"/>
                <a:gd name="connsiteY23" fmla="*/ 122516 h 407798"/>
                <a:gd name="connsiteX24" fmla="*/ 603682 w 603682"/>
                <a:gd name="connsiteY24" fmla="*/ 132770 h 407798"/>
                <a:gd name="connsiteX25" fmla="*/ 599336 w 603682"/>
                <a:gd name="connsiteY25" fmla="*/ 143023 h 407798"/>
                <a:gd name="connsiteX26" fmla="*/ 541658 w 603682"/>
                <a:gd name="connsiteY26" fmla="*/ 200601 h 407798"/>
                <a:gd name="connsiteX27" fmla="*/ 531386 w 603682"/>
                <a:gd name="connsiteY27" fmla="*/ 204807 h 407798"/>
                <a:gd name="connsiteX28" fmla="*/ 521246 w 603682"/>
                <a:gd name="connsiteY28" fmla="*/ 200601 h 407798"/>
                <a:gd name="connsiteX29" fmla="*/ 301726 w 603682"/>
                <a:gd name="connsiteY29" fmla="*/ 110028 h 407798"/>
                <a:gd name="connsiteX30" fmla="*/ 82205 w 603682"/>
                <a:gd name="connsiteY30" fmla="*/ 200601 h 407798"/>
                <a:gd name="connsiteX31" fmla="*/ 61662 w 603682"/>
                <a:gd name="connsiteY31" fmla="*/ 200601 h 407798"/>
                <a:gd name="connsiteX32" fmla="*/ 4247 w 603682"/>
                <a:gd name="connsiteY32" fmla="*/ 143286 h 407798"/>
                <a:gd name="connsiteX33" fmla="*/ 4247 w 603682"/>
                <a:gd name="connsiteY33" fmla="*/ 122779 h 407798"/>
                <a:gd name="connsiteX34" fmla="*/ 301726 w 603682"/>
                <a:gd name="connsiteY34" fmla="*/ 0 h 407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3682" h="407798">
                  <a:moveTo>
                    <a:pt x="298271" y="288048"/>
                  </a:moveTo>
                  <a:cubicBezTo>
                    <a:pt x="348454" y="288048"/>
                    <a:pt x="384149" y="316573"/>
                    <a:pt x="385598" y="317756"/>
                  </a:cubicBezTo>
                  <a:lnTo>
                    <a:pt x="392974" y="323671"/>
                  </a:lnTo>
                  <a:lnTo>
                    <a:pt x="298798" y="407798"/>
                  </a:lnTo>
                  <a:lnTo>
                    <a:pt x="207387" y="322356"/>
                  </a:lnTo>
                  <a:lnTo>
                    <a:pt x="215158" y="316573"/>
                  </a:lnTo>
                  <a:cubicBezTo>
                    <a:pt x="241106" y="297644"/>
                    <a:pt x="269162" y="288048"/>
                    <a:pt x="298271" y="288048"/>
                  </a:cubicBezTo>
                  <a:close/>
                  <a:moveTo>
                    <a:pt x="299470" y="138661"/>
                  </a:moveTo>
                  <a:cubicBezTo>
                    <a:pt x="374401" y="138661"/>
                    <a:pt x="444986" y="167458"/>
                    <a:pt x="498320" y="219660"/>
                  </a:cubicBezTo>
                  <a:lnTo>
                    <a:pt x="500427" y="221370"/>
                  </a:lnTo>
                  <a:cubicBezTo>
                    <a:pt x="506090" y="227024"/>
                    <a:pt x="506090" y="236228"/>
                    <a:pt x="500427" y="241883"/>
                  </a:cubicBezTo>
                  <a:lnTo>
                    <a:pt x="444328" y="297768"/>
                  </a:lnTo>
                  <a:cubicBezTo>
                    <a:pt x="441694" y="300529"/>
                    <a:pt x="438007" y="301975"/>
                    <a:pt x="434056" y="301975"/>
                  </a:cubicBezTo>
                  <a:cubicBezTo>
                    <a:pt x="430237" y="301975"/>
                    <a:pt x="426550" y="300529"/>
                    <a:pt x="423916" y="297768"/>
                  </a:cubicBezTo>
                  <a:cubicBezTo>
                    <a:pt x="390731" y="264631"/>
                    <a:pt x="346615" y="246485"/>
                    <a:pt x="299602" y="246485"/>
                  </a:cubicBezTo>
                  <a:cubicBezTo>
                    <a:pt x="252589" y="246485"/>
                    <a:pt x="208341" y="264631"/>
                    <a:pt x="175288" y="297768"/>
                  </a:cubicBezTo>
                  <a:cubicBezTo>
                    <a:pt x="169757" y="303290"/>
                    <a:pt x="160275" y="303290"/>
                    <a:pt x="154744" y="297768"/>
                  </a:cubicBezTo>
                  <a:lnTo>
                    <a:pt x="98908" y="242014"/>
                  </a:lnTo>
                  <a:cubicBezTo>
                    <a:pt x="96143" y="239384"/>
                    <a:pt x="94694" y="235702"/>
                    <a:pt x="94694" y="231758"/>
                  </a:cubicBezTo>
                  <a:cubicBezTo>
                    <a:pt x="94694" y="227944"/>
                    <a:pt x="96143" y="224263"/>
                    <a:pt x="98908" y="221501"/>
                  </a:cubicBezTo>
                  <a:cubicBezTo>
                    <a:pt x="152374" y="168115"/>
                    <a:pt x="223617" y="138661"/>
                    <a:pt x="299470" y="138661"/>
                  </a:cubicBezTo>
                  <a:close/>
                  <a:moveTo>
                    <a:pt x="301726" y="0"/>
                  </a:moveTo>
                  <a:cubicBezTo>
                    <a:pt x="413264" y="0"/>
                    <a:pt x="518086" y="42854"/>
                    <a:pt x="597229" y="120807"/>
                  </a:cubicBezTo>
                  <a:lnTo>
                    <a:pt x="599468" y="122516"/>
                  </a:lnTo>
                  <a:cubicBezTo>
                    <a:pt x="602102" y="125277"/>
                    <a:pt x="603682" y="128826"/>
                    <a:pt x="603682" y="132770"/>
                  </a:cubicBezTo>
                  <a:cubicBezTo>
                    <a:pt x="603682" y="136582"/>
                    <a:pt x="602102" y="140263"/>
                    <a:pt x="599336" y="143023"/>
                  </a:cubicBezTo>
                  <a:lnTo>
                    <a:pt x="541658" y="200601"/>
                  </a:lnTo>
                  <a:cubicBezTo>
                    <a:pt x="539024" y="203361"/>
                    <a:pt x="535337" y="204807"/>
                    <a:pt x="531386" y="204807"/>
                  </a:cubicBezTo>
                  <a:cubicBezTo>
                    <a:pt x="527567" y="204807"/>
                    <a:pt x="523880" y="203361"/>
                    <a:pt x="521246" y="200601"/>
                  </a:cubicBezTo>
                  <a:cubicBezTo>
                    <a:pt x="462646" y="142234"/>
                    <a:pt x="384688" y="110028"/>
                    <a:pt x="301726" y="110028"/>
                  </a:cubicBezTo>
                  <a:cubicBezTo>
                    <a:pt x="218632" y="110028"/>
                    <a:pt x="140805" y="142103"/>
                    <a:pt x="82205" y="200601"/>
                  </a:cubicBezTo>
                  <a:cubicBezTo>
                    <a:pt x="76806" y="206122"/>
                    <a:pt x="67193" y="206122"/>
                    <a:pt x="61662" y="200601"/>
                  </a:cubicBezTo>
                  <a:lnTo>
                    <a:pt x="4247" y="143286"/>
                  </a:lnTo>
                  <a:cubicBezTo>
                    <a:pt x="-1416" y="137634"/>
                    <a:pt x="-1416" y="128432"/>
                    <a:pt x="4247" y="122779"/>
                  </a:cubicBezTo>
                  <a:cubicBezTo>
                    <a:pt x="83522" y="43511"/>
                    <a:pt x="189266" y="0"/>
                    <a:pt x="3017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5" name="ïšliḍè">
              <a:extLst>
                <a:ext uri="{FF2B5EF4-FFF2-40B4-BE49-F238E27FC236}">
                  <a16:creationId xmlns:a16="http://schemas.microsoft.com/office/drawing/2014/main" id="{E9F50D93-FCAB-42D1-80F9-4E7A393E5D1C}"/>
                </a:ext>
              </a:extLst>
            </p:cNvPr>
            <p:cNvSpPr/>
            <p:nvPr/>
          </p:nvSpPr>
          <p:spPr bwMode="auto">
            <a:xfrm>
              <a:off x="5687969" y="3811388"/>
              <a:ext cx="554606" cy="435479"/>
            </a:xfrm>
            <a:custGeom>
              <a:avLst/>
              <a:gdLst>
                <a:gd name="T0" fmla="*/ 2873 w 2896"/>
                <a:gd name="T1" fmla="*/ 141 h 2277"/>
                <a:gd name="T2" fmla="*/ 2818 w 2896"/>
                <a:gd name="T3" fmla="*/ 127 h 2277"/>
                <a:gd name="T4" fmla="*/ 2663 w 2896"/>
                <a:gd name="T5" fmla="*/ 154 h 2277"/>
                <a:gd name="T6" fmla="*/ 2633 w 2896"/>
                <a:gd name="T7" fmla="*/ 142 h 2277"/>
                <a:gd name="T8" fmla="*/ 2061 w 2896"/>
                <a:gd name="T9" fmla="*/ 99 h 2277"/>
                <a:gd name="T10" fmla="*/ 2035 w 2896"/>
                <a:gd name="T11" fmla="*/ 99 h 2277"/>
                <a:gd name="T12" fmla="*/ 2035 w 2896"/>
                <a:gd name="T13" fmla="*/ 70 h 2277"/>
                <a:gd name="T14" fmla="*/ 2009 w 2896"/>
                <a:gd name="T15" fmla="*/ 18 h 2277"/>
                <a:gd name="T16" fmla="*/ 1953 w 2896"/>
                <a:gd name="T17" fmla="*/ 5 h 2277"/>
                <a:gd name="T18" fmla="*/ 1695 w 2896"/>
                <a:gd name="T19" fmla="*/ 65 h 2277"/>
                <a:gd name="T20" fmla="*/ 1644 w 2896"/>
                <a:gd name="T21" fmla="*/ 129 h 2277"/>
                <a:gd name="T22" fmla="*/ 1644 w 2896"/>
                <a:gd name="T23" fmla="*/ 178 h 2277"/>
                <a:gd name="T24" fmla="*/ 1448 w 2896"/>
                <a:gd name="T25" fmla="*/ 320 h 2277"/>
                <a:gd name="T26" fmla="*/ 1120 w 2896"/>
                <a:gd name="T27" fmla="*/ 127 h 2277"/>
                <a:gd name="T28" fmla="*/ 835 w 2896"/>
                <a:gd name="T29" fmla="*/ 99 h 2277"/>
                <a:gd name="T30" fmla="*/ 263 w 2896"/>
                <a:gd name="T31" fmla="*/ 142 h 2277"/>
                <a:gd name="T32" fmla="*/ 234 w 2896"/>
                <a:gd name="T33" fmla="*/ 154 h 2277"/>
                <a:gd name="T34" fmla="*/ 78 w 2896"/>
                <a:gd name="T35" fmla="*/ 127 h 2277"/>
                <a:gd name="T36" fmla="*/ 24 w 2896"/>
                <a:gd name="T37" fmla="*/ 141 h 2277"/>
                <a:gd name="T38" fmla="*/ 0 w 2896"/>
                <a:gd name="T39" fmla="*/ 192 h 2277"/>
                <a:gd name="T40" fmla="*/ 0 w 2896"/>
                <a:gd name="T41" fmla="*/ 1912 h 2277"/>
                <a:gd name="T42" fmla="*/ 55 w 2896"/>
                <a:gd name="T43" fmla="*/ 1978 h 2277"/>
                <a:gd name="T44" fmla="*/ 1200 w 2896"/>
                <a:gd name="T45" fmla="*/ 2181 h 2277"/>
                <a:gd name="T46" fmla="*/ 1200 w 2896"/>
                <a:gd name="T47" fmla="*/ 2211 h 2277"/>
                <a:gd name="T48" fmla="*/ 1267 w 2896"/>
                <a:gd name="T49" fmla="*/ 2277 h 2277"/>
                <a:gd name="T50" fmla="*/ 1607 w 2896"/>
                <a:gd name="T51" fmla="*/ 2277 h 2277"/>
                <a:gd name="T52" fmla="*/ 1674 w 2896"/>
                <a:gd name="T53" fmla="*/ 2211 h 2277"/>
                <a:gd name="T54" fmla="*/ 1674 w 2896"/>
                <a:gd name="T55" fmla="*/ 2185 h 2277"/>
                <a:gd name="T56" fmla="*/ 2841 w 2896"/>
                <a:gd name="T57" fmla="*/ 1978 h 2277"/>
                <a:gd name="T58" fmla="*/ 2896 w 2896"/>
                <a:gd name="T59" fmla="*/ 1912 h 2277"/>
                <a:gd name="T60" fmla="*/ 2896 w 2896"/>
                <a:gd name="T61" fmla="*/ 192 h 2277"/>
                <a:gd name="T62" fmla="*/ 2873 w 2896"/>
                <a:gd name="T63" fmla="*/ 141 h 2277"/>
                <a:gd name="T64" fmla="*/ 1644 w 2896"/>
                <a:gd name="T65" fmla="*/ 332 h 2277"/>
                <a:gd name="T66" fmla="*/ 1644 w 2896"/>
                <a:gd name="T67" fmla="*/ 1072 h 2277"/>
                <a:gd name="T68" fmla="*/ 1693 w 2896"/>
                <a:gd name="T69" fmla="*/ 1136 h 2277"/>
                <a:gd name="T70" fmla="*/ 1710 w 2896"/>
                <a:gd name="T71" fmla="*/ 1138 h 2277"/>
                <a:gd name="T72" fmla="*/ 1768 w 2896"/>
                <a:gd name="T73" fmla="*/ 1104 h 2277"/>
                <a:gd name="T74" fmla="*/ 1845 w 2896"/>
                <a:gd name="T75" fmla="*/ 968 h 2277"/>
                <a:gd name="T76" fmla="*/ 1916 w 2896"/>
                <a:gd name="T77" fmla="*/ 1056 h 2277"/>
                <a:gd name="T78" fmla="*/ 1990 w 2896"/>
                <a:gd name="T79" fmla="*/ 1077 h 2277"/>
                <a:gd name="T80" fmla="*/ 2035 w 2896"/>
                <a:gd name="T81" fmla="*/ 1014 h 2277"/>
                <a:gd name="T82" fmla="*/ 2035 w 2896"/>
                <a:gd name="T83" fmla="*/ 232 h 2277"/>
                <a:gd name="T84" fmla="*/ 2061 w 2896"/>
                <a:gd name="T85" fmla="*/ 232 h 2277"/>
                <a:gd name="T86" fmla="*/ 2557 w 2896"/>
                <a:gd name="T87" fmla="*/ 267 h 2277"/>
                <a:gd name="T88" fmla="*/ 2557 w 2896"/>
                <a:gd name="T89" fmla="*/ 1757 h 2277"/>
                <a:gd name="T90" fmla="*/ 2051 w 2896"/>
                <a:gd name="T91" fmla="*/ 1718 h 2277"/>
                <a:gd name="T92" fmla="*/ 1781 w 2896"/>
                <a:gd name="T93" fmla="*/ 1741 h 2277"/>
                <a:gd name="T94" fmla="*/ 1515 w 2896"/>
                <a:gd name="T95" fmla="*/ 1831 h 2277"/>
                <a:gd name="T96" fmla="*/ 1515 w 2896"/>
                <a:gd name="T97" fmla="*/ 445 h 2277"/>
                <a:gd name="T98" fmla="*/ 1644 w 2896"/>
                <a:gd name="T99" fmla="*/ 332 h 2277"/>
                <a:gd name="T100" fmla="*/ 1083 w 2896"/>
                <a:gd name="T101" fmla="*/ 255 h 2277"/>
                <a:gd name="T102" fmla="*/ 1382 w 2896"/>
                <a:gd name="T103" fmla="*/ 445 h 2277"/>
                <a:gd name="T104" fmla="*/ 1382 w 2896"/>
                <a:gd name="T105" fmla="*/ 1831 h 2277"/>
                <a:gd name="T106" fmla="*/ 1115 w 2896"/>
                <a:gd name="T107" fmla="*/ 1741 h 2277"/>
                <a:gd name="T108" fmla="*/ 845 w 2896"/>
                <a:gd name="T109" fmla="*/ 1718 h 2277"/>
                <a:gd name="T110" fmla="*/ 339 w 2896"/>
                <a:gd name="T111" fmla="*/ 1757 h 2277"/>
                <a:gd name="T112" fmla="*/ 339 w 2896"/>
                <a:gd name="T113" fmla="*/ 267 h 2277"/>
                <a:gd name="T114" fmla="*/ 835 w 2896"/>
                <a:gd name="T115" fmla="*/ 232 h 2277"/>
                <a:gd name="T116" fmla="*/ 1083 w 2896"/>
                <a:gd name="T117" fmla="*/ 255 h 2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96" h="2277">
                  <a:moveTo>
                    <a:pt x="2873" y="141"/>
                  </a:moveTo>
                  <a:cubicBezTo>
                    <a:pt x="2857" y="129"/>
                    <a:pt x="2838" y="123"/>
                    <a:pt x="2818" y="127"/>
                  </a:cubicBezTo>
                  <a:lnTo>
                    <a:pt x="2663" y="154"/>
                  </a:lnTo>
                  <a:cubicBezTo>
                    <a:pt x="2654" y="148"/>
                    <a:pt x="2644" y="144"/>
                    <a:pt x="2633" y="142"/>
                  </a:cubicBezTo>
                  <a:cubicBezTo>
                    <a:pt x="2621" y="141"/>
                    <a:pt x="2322" y="99"/>
                    <a:pt x="2061" y="99"/>
                  </a:cubicBezTo>
                  <a:cubicBezTo>
                    <a:pt x="2052" y="99"/>
                    <a:pt x="2043" y="99"/>
                    <a:pt x="2035" y="99"/>
                  </a:cubicBezTo>
                  <a:lnTo>
                    <a:pt x="2035" y="70"/>
                  </a:lnTo>
                  <a:cubicBezTo>
                    <a:pt x="2035" y="49"/>
                    <a:pt x="2025" y="30"/>
                    <a:pt x="2009" y="18"/>
                  </a:cubicBezTo>
                  <a:cubicBezTo>
                    <a:pt x="1994" y="5"/>
                    <a:pt x="1973" y="0"/>
                    <a:pt x="1953" y="5"/>
                  </a:cubicBezTo>
                  <a:lnTo>
                    <a:pt x="1695" y="65"/>
                  </a:lnTo>
                  <a:cubicBezTo>
                    <a:pt x="1665" y="72"/>
                    <a:pt x="1644" y="98"/>
                    <a:pt x="1644" y="129"/>
                  </a:cubicBezTo>
                  <a:lnTo>
                    <a:pt x="1644" y="178"/>
                  </a:lnTo>
                  <a:cubicBezTo>
                    <a:pt x="1554" y="223"/>
                    <a:pt x="1489" y="278"/>
                    <a:pt x="1448" y="320"/>
                  </a:cubicBezTo>
                  <a:cubicBezTo>
                    <a:pt x="1389" y="259"/>
                    <a:pt x="1281" y="172"/>
                    <a:pt x="1120" y="127"/>
                  </a:cubicBezTo>
                  <a:cubicBezTo>
                    <a:pt x="1052" y="108"/>
                    <a:pt x="959" y="99"/>
                    <a:pt x="835" y="99"/>
                  </a:cubicBezTo>
                  <a:cubicBezTo>
                    <a:pt x="574" y="99"/>
                    <a:pt x="276" y="141"/>
                    <a:pt x="263" y="142"/>
                  </a:cubicBezTo>
                  <a:cubicBezTo>
                    <a:pt x="252" y="144"/>
                    <a:pt x="242" y="148"/>
                    <a:pt x="234" y="154"/>
                  </a:cubicBezTo>
                  <a:lnTo>
                    <a:pt x="78" y="127"/>
                  </a:lnTo>
                  <a:cubicBezTo>
                    <a:pt x="59" y="123"/>
                    <a:pt x="39" y="129"/>
                    <a:pt x="24" y="141"/>
                  </a:cubicBezTo>
                  <a:cubicBezTo>
                    <a:pt x="9" y="154"/>
                    <a:pt x="0" y="173"/>
                    <a:pt x="0" y="192"/>
                  </a:cubicBezTo>
                  <a:lnTo>
                    <a:pt x="0" y="1912"/>
                  </a:lnTo>
                  <a:cubicBezTo>
                    <a:pt x="0" y="1944"/>
                    <a:pt x="23" y="1972"/>
                    <a:pt x="55" y="1978"/>
                  </a:cubicBezTo>
                  <a:lnTo>
                    <a:pt x="1200" y="2181"/>
                  </a:lnTo>
                  <a:lnTo>
                    <a:pt x="1200" y="2211"/>
                  </a:lnTo>
                  <a:cubicBezTo>
                    <a:pt x="1200" y="2248"/>
                    <a:pt x="1230" y="2277"/>
                    <a:pt x="1267" y="2277"/>
                  </a:cubicBezTo>
                  <a:lnTo>
                    <a:pt x="1607" y="2277"/>
                  </a:lnTo>
                  <a:cubicBezTo>
                    <a:pt x="1644" y="2277"/>
                    <a:pt x="1674" y="2248"/>
                    <a:pt x="1674" y="2211"/>
                  </a:cubicBezTo>
                  <a:lnTo>
                    <a:pt x="1674" y="2185"/>
                  </a:lnTo>
                  <a:lnTo>
                    <a:pt x="2841" y="1978"/>
                  </a:lnTo>
                  <a:cubicBezTo>
                    <a:pt x="2873" y="1972"/>
                    <a:pt x="2896" y="1944"/>
                    <a:pt x="2896" y="1912"/>
                  </a:cubicBezTo>
                  <a:lnTo>
                    <a:pt x="2896" y="192"/>
                  </a:lnTo>
                  <a:cubicBezTo>
                    <a:pt x="2896" y="173"/>
                    <a:pt x="2888" y="154"/>
                    <a:pt x="2873" y="141"/>
                  </a:cubicBezTo>
                  <a:close/>
                  <a:moveTo>
                    <a:pt x="1644" y="332"/>
                  </a:moveTo>
                  <a:lnTo>
                    <a:pt x="1644" y="1072"/>
                  </a:lnTo>
                  <a:cubicBezTo>
                    <a:pt x="1644" y="1102"/>
                    <a:pt x="1664" y="1129"/>
                    <a:pt x="1693" y="1136"/>
                  </a:cubicBezTo>
                  <a:cubicBezTo>
                    <a:pt x="1699" y="1138"/>
                    <a:pt x="1705" y="1138"/>
                    <a:pt x="1710" y="1138"/>
                  </a:cubicBezTo>
                  <a:cubicBezTo>
                    <a:pt x="1734" y="1138"/>
                    <a:pt x="1756" y="1126"/>
                    <a:pt x="1768" y="1104"/>
                  </a:cubicBezTo>
                  <a:lnTo>
                    <a:pt x="1845" y="968"/>
                  </a:lnTo>
                  <a:lnTo>
                    <a:pt x="1916" y="1056"/>
                  </a:lnTo>
                  <a:cubicBezTo>
                    <a:pt x="1934" y="1078"/>
                    <a:pt x="1964" y="1086"/>
                    <a:pt x="1990" y="1077"/>
                  </a:cubicBezTo>
                  <a:cubicBezTo>
                    <a:pt x="2017" y="1067"/>
                    <a:pt x="2035" y="1042"/>
                    <a:pt x="2035" y="1014"/>
                  </a:cubicBezTo>
                  <a:lnTo>
                    <a:pt x="2035" y="232"/>
                  </a:lnTo>
                  <a:cubicBezTo>
                    <a:pt x="2043" y="232"/>
                    <a:pt x="2052" y="232"/>
                    <a:pt x="2061" y="232"/>
                  </a:cubicBezTo>
                  <a:cubicBezTo>
                    <a:pt x="2247" y="232"/>
                    <a:pt x="2458" y="255"/>
                    <a:pt x="2557" y="267"/>
                  </a:cubicBezTo>
                  <a:lnTo>
                    <a:pt x="2557" y="1757"/>
                  </a:lnTo>
                  <a:cubicBezTo>
                    <a:pt x="2449" y="1742"/>
                    <a:pt x="2244" y="1718"/>
                    <a:pt x="2051" y="1718"/>
                  </a:cubicBezTo>
                  <a:cubicBezTo>
                    <a:pt x="1943" y="1718"/>
                    <a:pt x="1852" y="1726"/>
                    <a:pt x="1781" y="1741"/>
                  </a:cubicBezTo>
                  <a:cubicBezTo>
                    <a:pt x="1659" y="1766"/>
                    <a:pt x="1574" y="1800"/>
                    <a:pt x="1515" y="1831"/>
                  </a:cubicBezTo>
                  <a:lnTo>
                    <a:pt x="1515" y="445"/>
                  </a:lnTo>
                  <a:cubicBezTo>
                    <a:pt x="1533" y="422"/>
                    <a:pt x="1576" y="376"/>
                    <a:pt x="1644" y="332"/>
                  </a:cubicBezTo>
                  <a:close/>
                  <a:moveTo>
                    <a:pt x="1083" y="255"/>
                  </a:moveTo>
                  <a:cubicBezTo>
                    <a:pt x="1253" y="303"/>
                    <a:pt x="1350" y="407"/>
                    <a:pt x="1382" y="445"/>
                  </a:cubicBezTo>
                  <a:lnTo>
                    <a:pt x="1382" y="1831"/>
                  </a:lnTo>
                  <a:cubicBezTo>
                    <a:pt x="1323" y="1800"/>
                    <a:pt x="1237" y="1766"/>
                    <a:pt x="1115" y="1741"/>
                  </a:cubicBezTo>
                  <a:cubicBezTo>
                    <a:pt x="1044" y="1726"/>
                    <a:pt x="953" y="1718"/>
                    <a:pt x="845" y="1718"/>
                  </a:cubicBezTo>
                  <a:cubicBezTo>
                    <a:pt x="652" y="1718"/>
                    <a:pt x="448" y="1742"/>
                    <a:pt x="339" y="1757"/>
                  </a:cubicBezTo>
                  <a:lnTo>
                    <a:pt x="339" y="267"/>
                  </a:lnTo>
                  <a:cubicBezTo>
                    <a:pt x="439" y="255"/>
                    <a:pt x="650" y="232"/>
                    <a:pt x="835" y="232"/>
                  </a:cubicBezTo>
                  <a:cubicBezTo>
                    <a:pt x="945" y="232"/>
                    <a:pt x="1029" y="240"/>
                    <a:pt x="1083" y="25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6" name="ïSḻíḓé">
              <a:extLst>
                <a:ext uri="{FF2B5EF4-FFF2-40B4-BE49-F238E27FC236}">
                  <a16:creationId xmlns:a16="http://schemas.microsoft.com/office/drawing/2014/main" id="{25DB6CDD-AD97-4930-A900-7497A111380A}"/>
                </a:ext>
              </a:extLst>
            </p:cNvPr>
            <p:cNvSpPr/>
            <p:nvPr/>
          </p:nvSpPr>
          <p:spPr bwMode="auto">
            <a:xfrm>
              <a:off x="3592148" y="3804400"/>
              <a:ext cx="554606" cy="449455"/>
            </a:xfrm>
            <a:custGeom>
              <a:avLst/>
              <a:gdLst>
                <a:gd name="connsiteX0" fmla="*/ 318968 w 605874"/>
                <a:gd name="connsiteY0" fmla="*/ 175471 h 491003"/>
                <a:gd name="connsiteX1" fmla="*/ 253970 w 605874"/>
                <a:gd name="connsiteY1" fmla="*/ 202307 h 491003"/>
                <a:gd name="connsiteX2" fmla="*/ 253970 w 605874"/>
                <a:gd name="connsiteY2" fmla="*/ 332086 h 491003"/>
                <a:gd name="connsiteX3" fmla="*/ 383965 w 605874"/>
                <a:gd name="connsiteY3" fmla="*/ 332086 h 491003"/>
                <a:gd name="connsiteX4" fmla="*/ 383965 w 605874"/>
                <a:gd name="connsiteY4" fmla="*/ 202307 h 491003"/>
                <a:gd name="connsiteX5" fmla="*/ 318968 w 605874"/>
                <a:gd name="connsiteY5" fmla="*/ 175471 h 491003"/>
                <a:gd name="connsiteX6" fmla="*/ 319026 w 605874"/>
                <a:gd name="connsiteY6" fmla="*/ 139402 h 491003"/>
                <a:gd name="connsiteX7" fmla="*/ 409549 w 605874"/>
                <a:gd name="connsiteY7" fmla="*/ 176765 h 491003"/>
                <a:gd name="connsiteX8" fmla="*/ 430178 w 605874"/>
                <a:gd name="connsiteY8" fmla="*/ 330361 h 491003"/>
                <a:gd name="connsiteX9" fmla="*/ 533320 w 605874"/>
                <a:gd name="connsiteY9" fmla="*/ 433218 h 491003"/>
                <a:gd name="connsiteX10" fmla="*/ 533320 w 605874"/>
                <a:gd name="connsiteY10" fmla="*/ 481080 h 491003"/>
                <a:gd name="connsiteX11" fmla="*/ 485379 w 605874"/>
                <a:gd name="connsiteY11" fmla="*/ 481080 h 491003"/>
                <a:gd name="connsiteX12" fmla="*/ 382352 w 605874"/>
                <a:gd name="connsiteY12" fmla="*/ 378223 h 491003"/>
                <a:gd name="connsiteX13" fmla="*/ 228502 w 605874"/>
                <a:gd name="connsiteY13" fmla="*/ 357513 h 491003"/>
                <a:gd name="connsiteX14" fmla="*/ 228502 w 605874"/>
                <a:gd name="connsiteY14" fmla="*/ 176765 h 491003"/>
                <a:gd name="connsiteX15" fmla="*/ 319026 w 605874"/>
                <a:gd name="connsiteY15" fmla="*/ 139402 h 491003"/>
                <a:gd name="connsiteX16" fmla="*/ 185980 w 605874"/>
                <a:gd name="connsiteY16" fmla="*/ 0 h 491003"/>
                <a:gd name="connsiteX17" fmla="*/ 302937 w 605874"/>
                <a:gd name="connsiteY17" fmla="*/ 15763 h 491003"/>
                <a:gd name="connsiteX18" fmla="*/ 419779 w 605874"/>
                <a:gd name="connsiteY18" fmla="*/ 0 h 491003"/>
                <a:gd name="connsiteX19" fmla="*/ 546301 w 605874"/>
                <a:gd name="connsiteY19" fmla="*/ 18409 h 491003"/>
                <a:gd name="connsiteX20" fmla="*/ 568655 w 605874"/>
                <a:gd name="connsiteY20" fmla="*/ 43607 h 491003"/>
                <a:gd name="connsiteX21" fmla="*/ 573495 w 605874"/>
                <a:gd name="connsiteY21" fmla="*/ 43607 h 491003"/>
                <a:gd name="connsiteX22" fmla="*/ 605874 w 605874"/>
                <a:gd name="connsiteY22" fmla="*/ 73522 h 491003"/>
                <a:gd name="connsiteX23" fmla="*/ 605874 w 605874"/>
                <a:gd name="connsiteY23" fmla="*/ 397641 h 491003"/>
                <a:gd name="connsiteX24" fmla="*/ 573495 w 605874"/>
                <a:gd name="connsiteY24" fmla="*/ 427556 h 491003"/>
                <a:gd name="connsiteX25" fmla="*/ 545840 w 605874"/>
                <a:gd name="connsiteY25" fmla="*/ 427556 h 491003"/>
                <a:gd name="connsiteX26" fmla="*/ 539272 w 605874"/>
                <a:gd name="connsiteY26" fmla="*/ 419502 h 491003"/>
                <a:gd name="connsiteX27" fmla="*/ 479007 w 605874"/>
                <a:gd name="connsiteY27" fmla="*/ 359442 h 491003"/>
                <a:gd name="connsiteX28" fmla="*/ 529593 w 605874"/>
                <a:gd name="connsiteY28" fmla="*/ 365770 h 491003"/>
                <a:gd name="connsiteX29" fmla="*/ 529593 w 605874"/>
                <a:gd name="connsiteY29" fmla="*/ 156134 h 491003"/>
                <a:gd name="connsiteX30" fmla="*/ 529593 w 605874"/>
                <a:gd name="connsiteY30" fmla="*/ 74097 h 491003"/>
                <a:gd name="connsiteX31" fmla="*/ 434414 w 605874"/>
                <a:gd name="connsiteY31" fmla="*/ 64317 h 491003"/>
                <a:gd name="connsiteX32" fmla="*/ 339234 w 605874"/>
                <a:gd name="connsiteY32" fmla="*/ 74097 h 491003"/>
                <a:gd name="connsiteX33" fmla="*/ 339234 w 605874"/>
                <a:gd name="connsiteY33" fmla="*/ 122652 h 491003"/>
                <a:gd name="connsiteX34" fmla="*/ 311234 w 605874"/>
                <a:gd name="connsiteY34" fmla="*/ 120006 h 491003"/>
                <a:gd name="connsiteX35" fmla="*/ 266640 w 605874"/>
                <a:gd name="connsiteY35" fmla="*/ 126794 h 491003"/>
                <a:gd name="connsiteX36" fmla="*/ 266640 w 605874"/>
                <a:gd name="connsiteY36" fmla="*/ 74097 h 491003"/>
                <a:gd name="connsiteX37" fmla="*/ 171461 w 605874"/>
                <a:gd name="connsiteY37" fmla="*/ 64317 h 491003"/>
                <a:gd name="connsiteX38" fmla="*/ 76282 w 605874"/>
                <a:gd name="connsiteY38" fmla="*/ 74097 h 491003"/>
                <a:gd name="connsiteX39" fmla="*/ 76282 w 605874"/>
                <a:gd name="connsiteY39" fmla="*/ 156134 h 491003"/>
                <a:gd name="connsiteX40" fmla="*/ 76282 w 605874"/>
                <a:gd name="connsiteY40" fmla="*/ 365770 h 491003"/>
                <a:gd name="connsiteX41" fmla="*/ 171461 w 605874"/>
                <a:gd name="connsiteY41" fmla="*/ 357601 h 491003"/>
                <a:gd name="connsiteX42" fmla="*/ 195313 w 605874"/>
                <a:gd name="connsiteY42" fmla="*/ 358061 h 491003"/>
                <a:gd name="connsiteX43" fmla="*/ 206951 w 605874"/>
                <a:gd name="connsiteY43" fmla="*/ 371178 h 491003"/>
                <a:gd name="connsiteX44" fmla="*/ 311234 w 605874"/>
                <a:gd name="connsiteY44" fmla="*/ 414209 h 491003"/>
                <a:gd name="connsiteX45" fmla="*/ 370692 w 605874"/>
                <a:gd name="connsiteY45" fmla="*/ 401783 h 491003"/>
                <a:gd name="connsiteX46" fmla="*/ 396388 w 605874"/>
                <a:gd name="connsiteY46" fmla="*/ 427556 h 491003"/>
                <a:gd name="connsiteX47" fmla="*/ 32264 w 605874"/>
                <a:gd name="connsiteY47" fmla="*/ 427556 h 491003"/>
                <a:gd name="connsiteX48" fmla="*/ 0 w 605874"/>
                <a:gd name="connsiteY48" fmla="*/ 397641 h 491003"/>
                <a:gd name="connsiteX49" fmla="*/ 0 w 605874"/>
                <a:gd name="connsiteY49" fmla="*/ 73522 h 491003"/>
                <a:gd name="connsiteX50" fmla="*/ 32264 w 605874"/>
                <a:gd name="connsiteY50" fmla="*/ 43607 h 491003"/>
                <a:gd name="connsiteX51" fmla="*/ 37104 w 605874"/>
                <a:gd name="connsiteY51" fmla="*/ 43607 h 491003"/>
                <a:gd name="connsiteX52" fmla="*/ 59458 w 605874"/>
                <a:gd name="connsiteY52" fmla="*/ 18409 h 491003"/>
                <a:gd name="connsiteX53" fmla="*/ 185980 w 605874"/>
                <a:gd name="connsiteY53" fmla="*/ 0 h 491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05874" h="491003">
                  <a:moveTo>
                    <a:pt x="318968" y="175471"/>
                  </a:moveTo>
                  <a:cubicBezTo>
                    <a:pt x="295429" y="175471"/>
                    <a:pt x="271891" y="184416"/>
                    <a:pt x="253970" y="202307"/>
                  </a:cubicBezTo>
                  <a:cubicBezTo>
                    <a:pt x="218130" y="238088"/>
                    <a:pt x="218130" y="296305"/>
                    <a:pt x="253970" y="332086"/>
                  </a:cubicBezTo>
                  <a:cubicBezTo>
                    <a:pt x="289811" y="367868"/>
                    <a:pt x="348124" y="367868"/>
                    <a:pt x="383965" y="332086"/>
                  </a:cubicBezTo>
                  <a:cubicBezTo>
                    <a:pt x="419806" y="296305"/>
                    <a:pt x="419806" y="238088"/>
                    <a:pt x="383965" y="202307"/>
                  </a:cubicBezTo>
                  <a:cubicBezTo>
                    <a:pt x="366045" y="184416"/>
                    <a:pt x="342506" y="175471"/>
                    <a:pt x="318968" y="175471"/>
                  </a:cubicBezTo>
                  <a:close/>
                  <a:moveTo>
                    <a:pt x="319026" y="139402"/>
                  </a:moveTo>
                  <a:cubicBezTo>
                    <a:pt x="351812" y="139402"/>
                    <a:pt x="384599" y="151856"/>
                    <a:pt x="409549" y="176765"/>
                  </a:cubicBezTo>
                  <a:cubicBezTo>
                    <a:pt x="451152" y="218299"/>
                    <a:pt x="457951" y="281578"/>
                    <a:pt x="430178" y="330361"/>
                  </a:cubicBezTo>
                  <a:lnTo>
                    <a:pt x="533320" y="433218"/>
                  </a:lnTo>
                  <a:cubicBezTo>
                    <a:pt x="546458" y="446449"/>
                    <a:pt x="546458" y="467964"/>
                    <a:pt x="533320" y="481080"/>
                  </a:cubicBezTo>
                  <a:cubicBezTo>
                    <a:pt x="520067" y="494311"/>
                    <a:pt x="498632" y="494311"/>
                    <a:pt x="485379" y="481080"/>
                  </a:cubicBezTo>
                  <a:lnTo>
                    <a:pt x="382352" y="378223"/>
                  </a:lnTo>
                  <a:cubicBezTo>
                    <a:pt x="333488" y="405950"/>
                    <a:pt x="270105" y="399047"/>
                    <a:pt x="228502" y="357513"/>
                  </a:cubicBezTo>
                  <a:cubicBezTo>
                    <a:pt x="178601" y="307695"/>
                    <a:pt x="178601" y="226583"/>
                    <a:pt x="228502" y="176765"/>
                  </a:cubicBezTo>
                  <a:cubicBezTo>
                    <a:pt x="253452" y="151856"/>
                    <a:pt x="286239" y="139402"/>
                    <a:pt x="319026" y="139402"/>
                  </a:cubicBezTo>
                  <a:close/>
                  <a:moveTo>
                    <a:pt x="185980" y="0"/>
                  </a:moveTo>
                  <a:cubicBezTo>
                    <a:pt x="224927" y="0"/>
                    <a:pt x="264220" y="5293"/>
                    <a:pt x="302937" y="15763"/>
                  </a:cubicBezTo>
                  <a:cubicBezTo>
                    <a:pt x="341654" y="5293"/>
                    <a:pt x="380832" y="0"/>
                    <a:pt x="419779" y="0"/>
                  </a:cubicBezTo>
                  <a:cubicBezTo>
                    <a:pt x="461838" y="0"/>
                    <a:pt x="504473" y="6213"/>
                    <a:pt x="546301" y="18409"/>
                  </a:cubicBezTo>
                  <a:cubicBezTo>
                    <a:pt x="558630" y="21976"/>
                    <a:pt x="567273" y="31986"/>
                    <a:pt x="568655" y="43607"/>
                  </a:cubicBezTo>
                  <a:lnTo>
                    <a:pt x="573495" y="43607"/>
                  </a:lnTo>
                  <a:cubicBezTo>
                    <a:pt x="591355" y="43607"/>
                    <a:pt x="605874" y="56954"/>
                    <a:pt x="605874" y="73522"/>
                  </a:cubicBezTo>
                  <a:lnTo>
                    <a:pt x="605874" y="397641"/>
                  </a:lnTo>
                  <a:cubicBezTo>
                    <a:pt x="605874" y="414094"/>
                    <a:pt x="591355" y="427556"/>
                    <a:pt x="573495" y="427556"/>
                  </a:cubicBezTo>
                  <a:lnTo>
                    <a:pt x="545840" y="427556"/>
                  </a:lnTo>
                  <a:cubicBezTo>
                    <a:pt x="543881" y="424680"/>
                    <a:pt x="541692" y="422033"/>
                    <a:pt x="539272" y="419502"/>
                  </a:cubicBezTo>
                  <a:lnTo>
                    <a:pt x="479007" y="359442"/>
                  </a:lnTo>
                  <a:cubicBezTo>
                    <a:pt x="495946" y="360822"/>
                    <a:pt x="512769" y="362893"/>
                    <a:pt x="529593" y="365770"/>
                  </a:cubicBezTo>
                  <a:lnTo>
                    <a:pt x="529593" y="156134"/>
                  </a:lnTo>
                  <a:lnTo>
                    <a:pt x="529593" y="74097"/>
                  </a:lnTo>
                  <a:cubicBezTo>
                    <a:pt x="497905" y="67654"/>
                    <a:pt x="465986" y="64317"/>
                    <a:pt x="434414" y="64317"/>
                  </a:cubicBezTo>
                  <a:cubicBezTo>
                    <a:pt x="402841" y="64317"/>
                    <a:pt x="370922" y="67654"/>
                    <a:pt x="339234" y="74097"/>
                  </a:cubicBezTo>
                  <a:lnTo>
                    <a:pt x="339234" y="122652"/>
                  </a:lnTo>
                  <a:cubicBezTo>
                    <a:pt x="330131" y="120926"/>
                    <a:pt x="320682" y="120006"/>
                    <a:pt x="311234" y="120006"/>
                  </a:cubicBezTo>
                  <a:cubicBezTo>
                    <a:pt x="295793" y="120006"/>
                    <a:pt x="280813" y="122307"/>
                    <a:pt x="266640" y="126794"/>
                  </a:cubicBezTo>
                  <a:lnTo>
                    <a:pt x="266640" y="74097"/>
                  </a:lnTo>
                  <a:cubicBezTo>
                    <a:pt x="234837" y="67654"/>
                    <a:pt x="202918" y="64317"/>
                    <a:pt x="171461" y="64317"/>
                  </a:cubicBezTo>
                  <a:cubicBezTo>
                    <a:pt x="139888" y="64317"/>
                    <a:pt x="107970" y="67654"/>
                    <a:pt x="76282" y="74097"/>
                  </a:cubicBezTo>
                  <a:lnTo>
                    <a:pt x="76282" y="156134"/>
                  </a:lnTo>
                  <a:lnTo>
                    <a:pt x="76282" y="365770"/>
                  </a:lnTo>
                  <a:cubicBezTo>
                    <a:pt x="107970" y="360362"/>
                    <a:pt x="139773" y="357601"/>
                    <a:pt x="171461" y="357601"/>
                  </a:cubicBezTo>
                  <a:cubicBezTo>
                    <a:pt x="179412" y="357601"/>
                    <a:pt x="187363" y="357716"/>
                    <a:pt x="195313" y="358061"/>
                  </a:cubicBezTo>
                  <a:cubicBezTo>
                    <a:pt x="198885" y="362663"/>
                    <a:pt x="202803" y="367035"/>
                    <a:pt x="206951" y="371178"/>
                  </a:cubicBezTo>
                  <a:cubicBezTo>
                    <a:pt x="234722" y="399022"/>
                    <a:pt x="271825" y="414209"/>
                    <a:pt x="311234" y="414209"/>
                  </a:cubicBezTo>
                  <a:cubicBezTo>
                    <a:pt x="331744" y="414209"/>
                    <a:pt x="352025" y="409952"/>
                    <a:pt x="370692" y="401783"/>
                  </a:cubicBezTo>
                  <a:lnTo>
                    <a:pt x="396388" y="427556"/>
                  </a:lnTo>
                  <a:lnTo>
                    <a:pt x="32264" y="427556"/>
                  </a:lnTo>
                  <a:cubicBezTo>
                    <a:pt x="14404" y="427556"/>
                    <a:pt x="0" y="414094"/>
                    <a:pt x="0" y="397641"/>
                  </a:cubicBezTo>
                  <a:lnTo>
                    <a:pt x="0" y="73522"/>
                  </a:lnTo>
                  <a:cubicBezTo>
                    <a:pt x="0" y="56954"/>
                    <a:pt x="14404" y="43607"/>
                    <a:pt x="32264" y="43607"/>
                  </a:cubicBezTo>
                  <a:lnTo>
                    <a:pt x="37104" y="43607"/>
                  </a:lnTo>
                  <a:cubicBezTo>
                    <a:pt x="38602" y="31986"/>
                    <a:pt x="47244" y="21976"/>
                    <a:pt x="59458" y="18409"/>
                  </a:cubicBezTo>
                  <a:cubicBezTo>
                    <a:pt x="101287" y="6213"/>
                    <a:pt x="143921" y="0"/>
                    <a:pt x="1859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7" name="ïśľíďe">
              <a:extLst>
                <a:ext uri="{FF2B5EF4-FFF2-40B4-BE49-F238E27FC236}">
                  <a16:creationId xmlns:a16="http://schemas.microsoft.com/office/drawing/2014/main" id="{EAB2B0B2-9F85-4B0D-B703-51FF9EF2F199}"/>
                </a:ext>
              </a:extLst>
            </p:cNvPr>
            <p:cNvSpPr/>
            <p:nvPr/>
          </p:nvSpPr>
          <p:spPr bwMode="auto">
            <a:xfrm>
              <a:off x="4639309" y="2792424"/>
              <a:ext cx="554606" cy="553770"/>
            </a:xfrm>
            <a:custGeom>
              <a:avLst/>
              <a:gdLst>
                <a:gd name="T0" fmla="*/ 6383 w 7589"/>
                <a:gd name="T1" fmla="*/ 2722 h 7589"/>
                <a:gd name="T2" fmla="*/ 7034 w 7589"/>
                <a:gd name="T3" fmla="*/ 1841 h 7589"/>
                <a:gd name="T4" fmla="*/ 7034 w 7589"/>
                <a:gd name="T5" fmla="*/ 1667 h 7589"/>
                <a:gd name="T6" fmla="*/ 5834 w 7589"/>
                <a:gd name="T7" fmla="*/ 468 h 7589"/>
                <a:gd name="T8" fmla="*/ 5307 w 7589"/>
                <a:gd name="T9" fmla="*/ 996 h 7589"/>
                <a:gd name="T10" fmla="*/ 4816 w 7589"/>
                <a:gd name="T11" fmla="*/ 1171 h 7589"/>
                <a:gd name="T12" fmla="*/ 4703 w 7589"/>
                <a:gd name="T13" fmla="*/ 731 h 7589"/>
                <a:gd name="T14" fmla="*/ 4703 w 7589"/>
                <a:gd name="T15" fmla="*/ 0 h 7589"/>
                <a:gd name="T16" fmla="*/ 3008 w 7589"/>
                <a:gd name="T17" fmla="*/ 0 h 7589"/>
                <a:gd name="T18" fmla="*/ 2886 w 7589"/>
                <a:gd name="T19" fmla="*/ 122 h 7589"/>
                <a:gd name="T20" fmla="*/ 2662 w 7589"/>
                <a:gd name="T21" fmla="*/ 1217 h 7589"/>
                <a:gd name="T22" fmla="*/ 1841 w 7589"/>
                <a:gd name="T23" fmla="*/ 555 h 7589"/>
                <a:gd name="T24" fmla="*/ 1668 w 7589"/>
                <a:gd name="T25" fmla="*/ 555 h 7589"/>
                <a:gd name="T26" fmla="*/ 469 w 7589"/>
                <a:gd name="T27" fmla="*/ 1754 h 7589"/>
                <a:gd name="T28" fmla="*/ 996 w 7589"/>
                <a:gd name="T29" fmla="*/ 2282 h 7589"/>
                <a:gd name="T30" fmla="*/ 747 w 7589"/>
                <a:gd name="T31" fmla="*/ 2885 h 7589"/>
                <a:gd name="T32" fmla="*/ 0 w 7589"/>
                <a:gd name="T33" fmla="*/ 2885 h 7589"/>
                <a:gd name="T34" fmla="*/ 0 w 7589"/>
                <a:gd name="T35" fmla="*/ 4581 h 7589"/>
                <a:gd name="T36" fmla="*/ 122 w 7589"/>
                <a:gd name="T37" fmla="*/ 4703 h 7589"/>
                <a:gd name="T38" fmla="*/ 1206 w 7589"/>
                <a:gd name="T39" fmla="*/ 4866 h 7589"/>
                <a:gd name="T40" fmla="*/ 555 w 7589"/>
                <a:gd name="T41" fmla="*/ 5748 h 7589"/>
                <a:gd name="T42" fmla="*/ 555 w 7589"/>
                <a:gd name="T43" fmla="*/ 5921 h 7589"/>
                <a:gd name="T44" fmla="*/ 1754 w 7589"/>
                <a:gd name="T45" fmla="*/ 7120 h 7589"/>
                <a:gd name="T46" fmla="*/ 2282 w 7589"/>
                <a:gd name="T47" fmla="*/ 6592 h 7589"/>
                <a:gd name="T48" fmla="*/ 2886 w 7589"/>
                <a:gd name="T49" fmla="*/ 6841 h 7589"/>
                <a:gd name="T50" fmla="*/ 2886 w 7589"/>
                <a:gd name="T51" fmla="*/ 7589 h 7589"/>
                <a:gd name="T52" fmla="*/ 4581 w 7589"/>
                <a:gd name="T53" fmla="*/ 7589 h 7589"/>
                <a:gd name="T54" fmla="*/ 4704 w 7589"/>
                <a:gd name="T55" fmla="*/ 7466 h 7589"/>
                <a:gd name="T56" fmla="*/ 4704 w 7589"/>
                <a:gd name="T57" fmla="*/ 6842 h 7589"/>
                <a:gd name="T58" fmla="*/ 4926 w 7589"/>
                <a:gd name="T59" fmla="*/ 6372 h 7589"/>
                <a:gd name="T60" fmla="*/ 5748 w 7589"/>
                <a:gd name="T61" fmla="*/ 7034 h 7589"/>
                <a:gd name="T62" fmla="*/ 5921 w 7589"/>
                <a:gd name="T63" fmla="*/ 7034 h 7589"/>
                <a:gd name="T64" fmla="*/ 7120 w 7589"/>
                <a:gd name="T65" fmla="*/ 5834 h 7589"/>
                <a:gd name="T66" fmla="*/ 6592 w 7589"/>
                <a:gd name="T67" fmla="*/ 5307 h 7589"/>
                <a:gd name="T68" fmla="*/ 6843 w 7589"/>
                <a:gd name="T69" fmla="*/ 4703 h 7589"/>
                <a:gd name="T70" fmla="*/ 7589 w 7589"/>
                <a:gd name="T71" fmla="*/ 4703 h 7589"/>
                <a:gd name="T72" fmla="*/ 7589 w 7589"/>
                <a:gd name="T73" fmla="*/ 3007 h 7589"/>
                <a:gd name="T74" fmla="*/ 7466 w 7589"/>
                <a:gd name="T75" fmla="*/ 2885 h 7589"/>
                <a:gd name="T76" fmla="*/ 5508 w 7589"/>
                <a:gd name="T77" fmla="*/ 3794 h 7589"/>
                <a:gd name="T78" fmla="*/ 2081 w 7589"/>
                <a:gd name="T79" fmla="*/ 3794 h 7589"/>
                <a:gd name="T80" fmla="*/ 5508 w 7589"/>
                <a:gd name="T81" fmla="*/ 3794 h 75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589" h="7589">
                  <a:moveTo>
                    <a:pt x="6843" y="2885"/>
                  </a:moveTo>
                  <a:cubicBezTo>
                    <a:pt x="6597" y="2885"/>
                    <a:pt x="6425" y="2824"/>
                    <a:pt x="6383" y="2722"/>
                  </a:cubicBezTo>
                  <a:cubicBezTo>
                    <a:pt x="6341" y="2620"/>
                    <a:pt x="6419" y="2456"/>
                    <a:pt x="6592" y="2282"/>
                  </a:cubicBezTo>
                  <a:lnTo>
                    <a:pt x="7034" y="1841"/>
                  </a:lnTo>
                  <a:lnTo>
                    <a:pt x="7120" y="1754"/>
                  </a:lnTo>
                  <a:lnTo>
                    <a:pt x="7034" y="1667"/>
                  </a:lnTo>
                  <a:lnTo>
                    <a:pt x="5921" y="555"/>
                  </a:lnTo>
                  <a:lnTo>
                    <a:pt x="5834" y="468"/>
                  </a:lnTo>
                  <a:lnTo>
                    <a:pt x="5748" y="555"/>
                  </a:lnTo>
                  <a:lnTo>
                    <a:pt x="5307" y="996"/>
                  </a:lnTo>
                  <a:cubicBezTo>
                    <a:pt x="5114" y="1188"/>
                    <a:pt x="4986" y="1217"/>
                    <a:pt x="4926" y="1217"/>
                  </a:cubicBezTo>
                  <a:cubicBezTo>
                    <a:pt x="4882" y="1217"/>
                    <a:pt x="4847" y="1203"/>
                    <a:pt x="4816" y="1171"/>
                  </a:cubicBezTo>
                  <a:cubicBezTo>
                    <a:pt x="4774" y="1129"/>
                    <a:pt x="4704" y="1018"/>
                    <a:pt x="4704" y="747"/>
                  </a:cubicBezTo>
                  <a:cubicBezTo>
                    <a:pt x="4704" y="741"/>
                    <a:pt x="4704" y="736"/>
                    <a:pt x="4703" y="731"/>
                  </a:cubicBezTo>
                  <a:lnTo>
                    <a:pt x="4703" y="122"/>
                  </a:lnTo>
                  <a:lnTo>
                    <a:pt x="4703" y="0"/>
                  </a:lnTo>
                  <a:lnTo>
                    <a:pt x="4581" y="0"/>
                  </a:lnTo>
                  <a:lnTo>
                    <a:pt x="3008" y="0"/>
                  </a:lnTo>
                  <a:lnTo>
                    <a:pt x="2886" y="0"/>
                  </a:lnTo>
                  <a:lnTo>
                    <a:pt x="2886" y="122"/>
                  </a:lnTo>
                  <a:lnTo>
                    <a:pt x="2886" y="748"/>
                  </a:lnTo>
                  <a:cubicBezTo>
                    <a:pt x="2885" y="858"/>
                    <a:pt x="2868" y="1217"/>
                    <a:pt x="2662" y="1217"/>
                  </a:cubicBezTo>
                  <a:cubicBezTo>
                    <a:pt x="2603" y="1217"/>
                    <a:pt x="2474" y="1188"/>
                    <a:pt x="2282" y="996"/>
                  </a:cubicBezTo>
                  <a:lnTo>
                    <a:pt x="1841" y="555"/>
                  </a:lnTo>
                  <a:lnTo>
                    <a:pt x="1754" y="468"/>
                  </a:lnTo>
                  <a:lnTo>
                    <a:pt x="1668" y="555"/>
                  </a:lnTo>
                  <a:lnTo>
                    <a:pt x="555" y="1667"/>
                  </a:lnTo>
                  <a:lnTo>
                    <a:pt x="469" y="1754"/>
                  </a:lnTo>
                  <a:lnTo>
                    <a:pt x="555" y="1840"/>
                  </a:lnTo>
                  <a:lnTo>
                    <a:pt x="996" y="2282"/>
                  </a:lnTo>
                  <a:cubicBezTo>
                    <a:pt x="1170" y="2455"/>
                    <a:pt x="1248" y="2620"/>
                    <a:pt x="1206" y="2722"/>
                  </a:cubicBezTo>
                  <a:cubicBezTo>
                    <a:pt x="1164" y="2824"/>
                    <a:pt x="992" y="2885"/>
                    <a:pt x="747" y="2885"/>
                  </a:cubicBezTo>
                  <a:lnTo>
                    <a:pt x="122" y="2885"/>
                  </a:lnTo>
                  <a:lnTo>
                    <a:pt x="0" y="2885"/>
                  </a:lnTo>
                  <a:lnTo>
                    <a:pt x="0" y="3007"/>
                  </a:lnTo>
                  <a:lnTo>
                    <a:pt x="0" y="4581"/>
                  </a:lnTo>
                  <a:lnTo>
                    <a:pt x="0" y="4703"/>
                  </a:lnTo>
                  <a:lnTo>
                    <a:pt x="122" y="4703"/>
                  </a:lnTo>
                  <a:lnTo>
                    <a:pt x="747" y="4703"/>
                  </a:lnTo>
                  <a:cubicBezTo>
                    <a:pt x="992" y="4703"/>
                    <a:pt x="1164" y="4764"/>
                    <a:pt x="1206" y="4866"/>
                  </a:cubicBezTo>
                  <a:cubicBezTo>
                    <a:pt x="1248" y="4968"/>
                    <a:pt x="1170" y="5133"/>
                    <a:pt x="996" y="5307"/>
                  </a:cubicBezTo>
                  <a:lnTo>
                    <a:pt x="555" y="5748"/>
                  </a:lnTo>
                  <a:lnTo>
                    <a:pt x="469" y="5834"/>
                  </a:lnTo>
                  <a:lnTo>
                    <a:pt x="555" y="5921"/>
                  </a:lnTo>
                  <a:lnTo>
                    <a:pt x="1668" y="7034"/>
                  </a:lnTo>
                  <a:lnTo>
                    <a:pt x="1754" y="7120"/>
                  </a:lnTo>
                  <a:lnTo>
                    <a:pt x="1841" y="7034"/>
                  </a:lnTo>
                  <a:lnTo>
                    <a:pt x="2282" y="6592"/>
                  </a:lnTo>
                  <a:cubicBezTo>
                    <a:pt x="2474" y="6400"/>
                    <a:pt x="2603" y="6372"/>
                    <a:pt x="2662" y="6372"/>
                  </a:cubicBezTo>
                  <a:cubicBezTo>
                    <a:pt x="2868" y="6372"/>
                    <a:pt x="2885" y="6731"/>
                    <a:pt x="2886" y="6841"/>
                  </a:cubicBezTo>
                  <a:lnTo>
                    <a:pt x="2886" y="7466"/>
                  </a:lnTo>
                  <a:lnTo>
                    <a:pt x="2886" y="7589"/>
                  </a:lnTo>
                  <a:lnTo>
                    <a:pt x="3008" y="7589"/>
                  </a:lnTo>
                  <a:lnTo>
                    <a:pt x="4581" y="7589"/>
                  </a:lnTo>
                  <a:lnTo>
                    <a:pt x="4704" y="7589"/>
                  </a:lnTo>
                  <a:lnTo>
                    <a:pt x="4704" y="7466"/>
                  </a:lnTo>
                  <a:lnTo>
                    <a:pt x="4704" y="6858"/>
                  </a:lnTo>
                  <a:cubicBezTo>
                    <a:pt x="4704" y="6853"/>
                    <a:pt x="4704" y="6848"/>
                    <a:pt x="4704" y="6842"/>
                  </a:cubicBezTo>
                  <a:cubicBezTo>
                    <a:pt x="4704" y="6571"/>
                    <a:pt x="4774" y="6460"/>
                    <a:pt x="4816" y="6418"/>
                  </a:cubicBezTo>
                  <a:cubicBezTo>
                    <a:pt x="4847" y="6386"/>
                    <a:pt x="4882" y="6372"/>
                    <a:pt x="4926" y="6372"/>
                  </a:cubicBezTo>
                  <a:cubicBezTo>
                    <a:pt x="4986" y="6372"/>
                    <a:pt x="5115" y="6401"/>
                    <a:pt x="5307" y="6592"/>
                  </a:cubicBezTo>
                  <a:lnTo>
                    <a:pt x="5748" y="7034"/>
                  </a:lnTo>
                  <a:lnTo>
                    <a:pt x="5834" y="7120"/>
                  </a:lnTo>
                  <a:lnTo>
                    <a:pt x="5921" y="7034"/>
                  </a:lnTo>
                  <a:lnTo>
                    <a:pt x="7034" y="5921"/>
                  </a:lnTo>
                  <a:lnTo>
                    <a:pt x="7120" y="5834"/>
                  </a:lnTo>
                  <a:lnTo>
                    <a:pt x="7034" y="5748"/>
                  </a:lnTo>
                  <a:lnTo>
                    <a:pt x="6592" y="5307"/>
                  </a:lnTo>
                  <a:cubicBezTo>
                    <a:pt x="6419" y="5133"/>
                    <a:pt x="6341" y="4968"/>
                    <a:pt x="6383" y="4866"/>
                  </a:cubicBezTo>
                  <a:cubicBezTo>
                    <a:pt x="6425" y="4764"/>
                    <a:pt x="6597" y="4703"/>
                    <a:pt x="6843" y="4703"/>
                  </a:cubicBezTo>
                  <a:lnTo>
                    <a:pt x="7466" y="4703"/>
                  </a:lnTo>
                  <a:lnTo>
                    <a:pt x="7589" y="4703"/>
                  </a:lnTo>
                  <a:lnTo>
                    <a:pt x="7589" y="4581"/>
                  </a:lnTo>
                  <a:lnTo>
                    <a:pt x="7589" y="3007"/>
                  </a:lnTo>
                  <a:lnTo>
                    <a:pt x="7589" y="2885"/>
                  </a:lnTo>
                  <a:lnTo>
                    <a:pt x="7466" y="2885"/>
                  </a:lnTo>
                  <a:lnTo>
                    <a:pt x="6843" y="2885"/>
                  </a:lnTo>
                  <a:close/>
                  <a:moveTo>
                    <a:pt x="5508" y="3794"/>
                  </a:moveTo>
                  <a:cubicBezTo>
                    <a:pt x="5508" y="4739"/>
                    <a:pt x="4739" y="5508"/>
                    <a:pt x="3794" y="5508"/>
                  </a:cubicBezTo>
                  <a:cubicBezTo>
                    <a:pt x="2850" y="5508"/>
                    <a:pt x="2081" y="4739"/>
                    <a:pt x="2081" y="3794"/>
                  </a:cubicBezTo>
                  <a:cubicBezTo>
                    <a:pt x="2081" y="2850"/>
                    <a:pt x="2850" y="2081"/>
                    <a:pt x="3794" y="2081"/>
                  </a:cubicBezTo>
                  <a:cubicBezTo>
                    <a:pt x="4739" y="2081"/>
                    <a:pt x="5508" y="2850"/>
                    <a:pt x="5508" y="37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8" name="ïṣľîďè">
              <a:extLst>
                <a:ext uri="{FF2B5EF4-FFF2-40B4-BE49-F238E27FC236}">
                  <a16:creationId xmlns:a16="http://schemas.microsoft.com/office/drawing/2014/main" id="{512D545F-808C-4A95-AF40-0E68F6B368A3}"/>
                </a:ext>
              </a:extLst>
            </p:cNvPr>
            <p:cNvSpPr/>
            <p:nvPr/>
          </p:nvSpPr>
          <p:spPr bwMode="auto">
            <a:xfrm>
              <a:off x="7773642" y="3824688"/>
              <a:ext cx="554606" cy="408878"/>
            </a:xfrm>
            <a:custGeom>
              <a:avLst/>
              <a:gdLst>
                <a:gd name="connsiteX0" fmla="*/ 116997 w 605592"/>
                <a:gd name="connsiteY0" fmla="*/ 132804 h 446468"/>
                <a:gd name="connsiteX1" fmla="*/ 605592 w 605592"/>
                <a:gd name="connsiteY1" fmla="*/ 132804 h 446468"/>
                <a:gd name="connsiteX2" fmla="*/ 555359 w 605592"/>
                <a:gd name="connsiteY2" fmla="*/ 446468 h 446468"/>
                <a:gd name="connsiteX3" fmla="*/ 116997 w 605592"/>
                <a:gd name="connsiteY3" fmla="*/ 446468 h 446468"/>
                <a:gd name="connsiteX4" fmla="*/ 0 w 605592"/>
                <a:gd name="connsiteY4" fmla="*/ 0 h 446468"/>
                <a:gd name="connsiteX5" fmla="*/ 137120 w 605592"/>
                <a:gd name="connsiteY5" fmla="*/ 0 h 446468"/>
                <a:gd name="connsiteX6" fmla="*/ 153635 w 605592"/>
                <a:gd name="connsiteY6" fmla="*/ 27991 h 446468"/>
                <a:gd name="connsiteX7" fmla="*/ 438423 w 605592"/>
                <a:gd name="connsiteY7" fmla="*/ 27991 h 446468"/>
                <a:gd name="connsiteX8" fmla="*/ 438423 w 605592"/>
                <a:gd name="connsiteY8" fmla="*/ 91455 h 446468"/>
                <a:gd name="connsiteX9" fmla="*/ 69670 w 605592"/>
                <a:gd name="connsiteY9" fmla="*/ 91455 h 446468"/>
                <a:gd name="connsiteX10" fmla="*/ 69670 w 605592"/>
                <a:gd name="connsiteY10" fmla="*/ 446468 h 446468"/>
                <a:gd name="connsiteX11" fmla="*/ 0 w 605592"/>
                <a:gd name="connsiteY11" fmla="*/ 446468 h 446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5592" h="446468">
                  <a:moveTo>
                    <a:pt x="116997" y="132804"/>
                  </a:moveTo>
                  <a:lnTo>
                    <a:pt x="605592" y="132804"/>
                  </a:lnTo>
                  <a:lnTo>
                    <a:pt x="555359" y="446468"/>
                  </a:lnTo>
                  <a:lnTo>
                    <a:pt x="116997" y="446468"/>
                  </a:lnTo>
                  <a:close/>
                  <a:moveTo>
                    <a:pt x="0" y="0"/>
                  </a:moveTo>
                  <a:lnTo>
                    <a:pt x="137120" y="0"/>
                  </a:lnTo>
                  <a:lnTo>
                    <a:pt x="153635" y="27991"/>
                  </a:lnTo>
                  <a:lnTo>
                    <a:pt x="438423" y="27991"/>
                  </a:lnTo>
                  <a:lnTo>
                    <a:pt x="438423" y="91455"/>
                  </a:lnTo>
                  <a:lnTo>
                    <a:pt x="69670" y="91455"/>
                  </a:lnTo>
                  <a:lnTo>
                    <a:pt x="69670" y="446468"/>
                  </a:lnTo>
                  <a:lnTo>
                    <a:pt x="0" y="4464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1431E45-E1DA-49B2-A7ED-D4C4C3FB1696}"/>
              </a:ext>
            </a:extLst>
          </p:cNvPr>
          <p:cNvGrpSpPr/>
          <p:nvPr/>
        </p:nvGrpSpPr>
        <p:grpSpPr>
          <a:xfrm>
            <a:off x="3854729" y="1361514"/>
            <a:ext cx="2133782" cy="799321"/>
            <a:chOff x="1867328" y="2349127"/>
            <a:chExt cx="2133782" cy="799321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4721CD2-6161-470C-8BB5-AEDD3650286B}"/>
                </a:ext>
              </a:extLst>
            </p:cNvPr>
            <p:cNvSpPr txBox="1"/>
            <p:nvPr/>
          </p:nvSpPr>
          <p:spPr>
            <a:xfrm>
              <a:off x="1867328" y="2349127"/>
              <a:ext cx="2133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输入您的标题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66F3E31-C3BD-414E-BBA4-746C922927BC}"/>
                </a:ext>
              </a:extLst>
            </p:cNvPr>
            <p:cNvSpPr txBox="1"/>
            <p:nvPr/>
          </p:nvSpPr>
          <p:spPr>
            <a:xfrm>
              <a:off x="1867328" y="2687681"/>
              <a:ext cx="2133782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标题数字等都可以通过点击和重新输入进行更改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C1AF396-5AAB-463A-9130-9CD1C1B43662}"/>
              </a:ext>
            </a:extLst>
          </p:cNvPr>
          <p:cNvGrpSpPr/>
          <p:nvPr/>
        </p:nvGrpSpPr>
        <p:grpSpPr>
          <a:xfrm>
            <a:off x="6209623" y="1361514"/>
            <a:ext cx="2133782" cy="799321"/>
            <a:chOff x="1867328" y="2349127"/>
            <a:chExt cx="2133782" cy="799321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B3DCDA8-D762-46D4-9CCA-DE0455C98387}"/>
                </a:ext>
              </a:extLst>
            </p:cNvPr>
            <p:cNvSpPr txBox="1"/>
            <p:nvPr/>
          </p:nvSpPr>
          <p:spPr>
            <a:xfrm>
              <a:off x="1867328" y="2349127"/>
              <a:ext cx="2133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输入您的标题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28BDF93-0A91-4038-894A-8927AFBA7CE6}"/>
                </a:ext>
              </a:extLst>
            </p:cNvPr>
            <p:cNvSpPr txBox="1"/>
            <p:nvPr/>
          </p:nvSpPr>
          <p:spPr>
            <a:xfrm>
              <a:off x="1867328" y="2687681"/>
              <a:ext cx="2133782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标题数字等都可以通过点击和重新输入进行更改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07E91FF-37BC-4C56-9953-AB79A7DBF1DB}"/>
              </a:ext>
            </a:extLst>
          </p:cNvPr>
          <p:cNvGrpSpPr/>
          <p:nvPr/>
        </p:nvGrpSpPr>
        <p:grpSpPr>
          <a:xfrm>
            <a:off x="2684672" y="5127025"/>
            <a:ext cx="2133782" cy="799321"/>
            <a:chOff x="1867328" y="2349127"/>
            <a:chExt cx="2133782" cy="799321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EBFDB7BC-762D-4731-9837-91146E8303F5}"/>
                </a:ext>
              </a:extLst>
            </p:cNvPr>
            <p:cNvSpPr txBox="1"/>
            <p:nvPr/>
          </p:nvSpPr>
          <p:spPr>
            <a:xfrm>
              <a:off x="1867328" y="2349127"/>
              <a:ext cx="2133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输入您的标题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4DC091C4-83DB-46FF-AF17-38FF707C9166}"/>
                </a:ext>
              </a:extLst>
            </p:cNvPr>
            <p:cNvSpPr txBox="1"/>
            <p:nvPr/>
          </p:nvSpPr>
          <p:spPr>
            <a:xfrm>
              <a:off x="1867328" y="2687681"/>
              <a:ext cx="2133782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标题数字等都可以通过点击和重新输入进行更改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D99568A3-054C-4844-BD39-5AEDB7D3F13A}"/>
              </a:ext>
            </a:extLst>
          </p:cNvPr>
          <p:cNvGrpSpPr/>
          <p:nvPr/>
        </p:nvGrpSpPr>
        <p:grpSpPr>
          <a:xfrm>
            <a:off x="5029109" y="5127025"/>
            <a:ext cx="2133782" cy="799321"/>
            <a:chOff x="1867328" y="2349127"/>
            <a:chExt cx="2133782" cy="799321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F0C09F2-CDB4-4CEF-9C12-06993DBAEA08}"/>
                </a:ext>
              </a:extLst>
            </p:cNvPr>
            <p:cNvSpPr txBox="1"/>
            <p:nvPr/>
          </p:nvSpPr>
          <p:spPr>
            <a:xfrm>
              <a:off x="1867328" y="2349127"/>
              <a:ext cx="2133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输入您的标题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DE99938-BCBE-44DF-9F0E-2BF3F8A0ECA2}"/>
                </a:ext>
              </a:extLst>
            </p:cNvPr>
            <p:cNvSpPr txBox="1"/>
            <p:nvPr/>
          </p:nvSpPr>
          <p:spPr>
            <a:xfrm>
              <a:off x="1867328" y="2687681"/>
              <a:ext cx="2133782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标题数字等都可以通过点击和重新输入进行更改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D1E6505-35A8-4045-83FE-2C2A882630AB}"/>
              </a:ext>
            </a:extLst>
          </p:cNvPr>
          <p:cNvGrpSpPr/>
          <p:nvPr/>
        </p:nvGrpSpPr>
        <p:grpSpPr>
          <a:xfrm>
            <a:off x="7373543" y="5127025"/>
            <a:ext cx="2133782" cy="799321"/>
            <a:chOff x="1867328" y="2349127"/>
            <a:chExt cx="2133782" cy="799321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6846193-D914-49D8-A830-CE5BB481C602}"/>
                </a:ext>
              </a:extLst>
            </p:cNvPr>
            <p:cNvSpPr txBox="1"/>
            <p:nvPr/>
          </p:nvSpPr>
          <p:spPr>
            <a:xfrm>
              <a:off x="1867328" y="2349127"/>
              <a:ext cx="2133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输入您的标题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7049393-5134-4E62-AFBD-FEF9EAE0CCC6}"/>
                </a:ext>
              </a:extLst>
            </p:cNvPr>
            <p:cNvSpPr txBox="1"/>
            <p:nvPr/>
          </p:nvSpPr>
          <p:spPr>
            <a:xfrm>
              <a:off x="1867328" y="2687681"/>
              <a:ext cx="2133782" cy="46076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标题数字等都可以通过点击和重新输入进行更改</a:t>
              </a:r>
              <a:endParaRPr lang="en-US" altLang="zh-CN" sz="105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BCCDD17B-EA95-47F3-B384-6F82CDBE32A7}"/>
              </a:ext>
            </a:extLst>
          </p:cNvPr>
          <p:cNvGrpSpPr/>
          <p:nvPr/>
        </p:nvGrpSpPr>
        <p:grpSpPr>
          <a:xfrm>
            <a:off x="0" y="1"/>
            <a:ext cx="4063478" cy="498120"/>
            <a:chOff x="0" y="1"/>
            <a:chExt cx="4063478" cy="498120"/>
          </a:xfrm>
        </p:grpSpPr>
        <p:grpSp>
          <p:nvGrpSpPr>
            <p:cNvPr id="120" name="组合 119">
              <a:extLst>
                <a:ext uri="{FF2B5EF4-FFF2-40B4-BE49-F238E27FC236}">
                  <a16:creationId xmlns:a16="http://schemas.microsoft.com/office/drawing/2014/main" id="{334BA051-0308-47A0-B7F6-873CC5D24F48}"/>
                </a:ext>
              </a:extLst>
            </p:cNvPr>
            <p:cNvGrpSpPr/>
            <p:nvPr/>
          </p:nvGrpSpPr>
          <p:grpSpPr>
            <a:xfrm>
              <a:off x="0" y="1"/>
              <a:ext cx="541879" cy="498120"/>
              <a:chOff x="0" y="0"/>
              <a:chExt cx="1036639" cy="1676401"/>
            </a:xfrm>
          </p:grpSpPr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7F850954-CFF3-48A4-8333-487401934C52}"/>
                  </a:ext>
                </a:extLst>
              </p:cNvPr>
              <p:cNvSpPr/>
              <p:nvPr/>
            </p:nvSpPr>
            <p:spPr>
              <a:xfrm flipH="1" flipV="1">
                <a:off x="626735" y="1"/>
                <a:ext cx="409904" cy="1676400"/>
              </a:xfrm>
              <a:prstGeom prst="rect">
                <a:avLst/>
              </a:prstGeom>
              <a:solidFill>
                <a:srgbClr val="2D84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C0912582-0929-4065-803B-DA7ACA271227}"/>
                  </a:ext>
                </a:extLst>
              </p:cNvPr>
              <p:cNvSpPr/>
              <p:nvPr/>
            </p:nvSpPr>
            <p:spPr>
              <a:xfrm flipH="1" flipV="1">
                <a:off x="0" y="0"/>
                <a:ext cx="409905" cy="167639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DA99C5FA-20F2-477B-B877-4EEA7C6F3BEF}"/>
                </a:ext>
              </a:extLst>
            </p:cNvPr>
            <p:cNvSpPr txBox="1"/>
            <p:nvPr/>
          </p:nvSpPr>
          <p:spPr>
            <a:xfrm>
              <a:off x="663455" y="64394"/>
              <a:ext cx="3400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理论分析</a:t>
              </a:r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803" y="177503"/>
            <a:ext cx="939364" cy="117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05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DC15464-C927-4F4C-ADA5-C691345F2764}"/>
              </a:ext>
            </a:extLst>
          </p:cNvPr>
          <p:cNvGrpSpPr/>
          <p:nvPr/>
        </p:nvGrpSpPr>
        <p:grpSpPr>
          <a:xfrm flipH="1" flipV="1">
            <a:off x="5577679" y="-1"/>
            <a:ext cx="1036639" cy="6858000"/>
            <a:chOff x="8870283" y="2"/>
            <a:chExt cx="1036639" cy="686077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D21C30B-2A5C-431D-B3E4-E7F197881E25}"/>
                </a:ext>
              </a:extLst>
            </p:cNvPr>
            <p:cNvSpPr/>
            <p:nvPr/>
          </p:nvSpPr>
          <p:spPr>
            <a:xfrm>
              <a:off x="8870286" y="2"/>
              <a:ext cx="409901" cy="1524618"/>
            </a:xfrm>
            <a:prstGeom prst="rect">
              <a:avLst/>
            </a:prstGeom>
            <a:solidFill>
              <a:srgbClr val="2D84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C40D475-4D8B-480A-BCE1-A4F805E51FAD}"/>
                </a:ext>
              </a:extLst>
            </p:cNvPr>
            <p:cNvSpPr/>
            <p:nvPr/>
          </p:nvSpPr>
          <p:spPr>
            <a:xfrm>
              <a:off x="9497017" y="2"/>
              <a:ext cx="409902" cy="15246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3D55EAC-8664-4F26-96B7-AEBF30D797A9}"/>
                </a:ext>
              </a:extLst>
            </p:cNvPr>
            <p:cNvSpPr/>
            <p:nvPr/>
          </p:nvSpPr>
          <p:spPr>
            <a:xfrm>
              <a:off x="8870283" y="5183697"/>
              <a:ext cx="409904" cy="1677078"/>
            </a:xfrm>
            <a:prstGeom prst="rect">
              <a:avLst/>
            </a:prstGeom>
            <a:solidFill>
              <a:srgbClr val="2D84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CD9036F-4A0E-417E-8385-F27360DD2D5C}"/>
                </a:ext>
              </a:extLst>
            </p:cNvPr>
            <p:cNvSpPr/>
            <p:nvPr/>
          </p:nvSpPr>
          <p:spPr>
            <a:xfrm>
              <a:off x="9497017" y="5183699"/>
              <a:ext cx="409905" cy="16770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142C9A47-0711-4180-A958-37C93A22FDB0}"/>
              </a:ext>
            </a:extLst>
          </p:cNvPr>
          <p:cNvSpPr txBox="1"/>
          <p:nvPr/>
        </p:nvSpPr>
        <p:spPr>
          <a:xfrm>
            <a:off x="3632200" y="2561395"/>
            <a:ext cx="492760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研究结论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EB49B7-9ECD-4AFC-948C-DB630B382AFA}"/>
              </a:ext>
            </a:extLst>
          </p:cNvPr>
          <p:cNvSpPr txBox="1"/>
          <p:nvPr/>
        </p:nvSpPr>
        <p:spPr>
          <a:xfrm>
            <a:off x="2730034" y="4034514"/>
            <a:ext cx="6515100" cy="51334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The user can demonstrate on a projector or computer, or print the presentation and make it into a in a wider field</a:t>
            </a:r>
          </a:p>
        </p:txBody>
      </p:sp>
    </p:spTree>
    <p:extLst>
      <p:ext uri="{BB962C8B-B14F-4D97-AF65-F5344CB8AC3E}">
        <p14:creationId xmlns:p14="http://schemas.microsoft.com/office/powerpoint/2010/main" val="183284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" name="islîḍê">
            <a:extLst>
              <a:ext uri="{FF2B5EF4-FFF2-40B4-BE49-F238E27FC236}">
                <a16:creationId xmlns:a16="http://schemas.microsoft.com/office/drawing/2014/main" id="{F8F60B2E-9711-45D0-90B7-E43AF872C9D4}"/>
              </a:ext>
            </a:extLst>
          </p:cNvPr>
          <p:cNvGrpSpPr/>
          <p:nvPr/>
        </p:nvGrpSpPr>
        <p:grpSpPr>
          <a:xfrm>
            <a:off x="3663950" y="1269000"/>
            <a:ext cx="4864100" cy="4783139"/>
            <a:chOff x="3829051" y="1516062"/>
            <a:chExt cx="4864100" cy="4783139"/>
          </a:xfrm>
        </p:grpSpPr>
        <p:sp>
          <p:nvSpPr>
            <p:cNvPr id="265" name="îṡḷîḍe">
              <a:extLst>
                <a:ext uri="{FF2B5EF4-FFF2-40B4-BE49-F238E27FC236}">
                  <a16:creationId xmlns:a16="http://schemas.microsoft.com/office/drawing/2014/main" id="{C5FEF50A-00BB-4595-8D73-604D4C2D15FE}"/>
                </a:ext>
              </a:extLst>
            </p:cNvPr>
            <p:cNvSpPr/>
            <p:nvPr/>
          </p:nvSpPr>
          <p:spPr bwMode="auto">
            <a:xfrm>
              <a:off x="5459413" y="2957513"/>
              <a:ext cx="1557338" cy="1558925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6" name="íṣ1íḋè">
              <a:extLst>
                <a:ext uri="{FF2B5EF4-FFF2-40B4-BE49-F238E27FC236}">
                  <a16:creationId xmlns:a16="http://schemas.microsoft.com/office/drawing/2014/main" id="{8EA8E5AB-C276-4224-A1FD-1A38B5A85441}"/>
                </a:ext>
              </a:extLst>
            </p:cNvPr>
            <p:cNvSpPr/>
            <p:nvPr/>
          </p:nvSpPr>
          <p:spPr bwMode="auto">
            <a:xfrm>
              <a:off x="4252913" y="1516062"/>
              <a:ext cx="1566863" cy="1728788"/>
            </a:xfrm>
            <a:custGeom>
              <a:avLst/>
              <a:gdLst>
                <a:gd name="T0" fmla="*/ 500 w 500"/>
                <a:gd name="T1" fmla="*/ 449 h 552"/>
                <a:gd name="T2" fmla="*/ 321 w 500"/>
                <a:gd name="T3" fmla="*/ 36 h 552"/>
                <a:gd name="T4" fmla="*/ 9 w 500"/>
                <a:gd name="T5" fmla="*/ 293 h 552"/>
                <a:gd name="T6" fmla="*/ 387 w 500"/>
                <a:gd name="T7" fmla="*/ 552 h 552"/>
                <a:gd name="T8" fmla="*/ 500 w 500"/>
                <a:gd name="T9" fmla="*/ 449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0" h="552">
                  <a:moveTo>
                    <a:pt x="500" y="449"/>
                  </a:moveTo>
                  <a:cubicBezTo>
                    <a:pt x="440" y="312"/>
                    <a:pt x="381" y="174"/>
                    <a:pt x="321" y="36"/>
                  </a:cubicBezTo>
                  <a:cubicBezTo>
                    <a:pt x="187" y="0"/>
                    <a:pt x="0" y="154"/>
                    <a:pt x="9" y="293"/>
                  </a:cubicBezTo>
                  <a:cubicBezTo>
                    <a:pt x="135" y="379"/>
                    <a:pt x="261" y="465"/>
                    <a:pt x="387" y="552"/>
                  </a:cubicBezTo>
                  <a:cubicBezTo>
                    <a:pt x="415" y="508"/>
                    <a:pt x="454" y="473"/>
                    <a:pt x="500" y="44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7" name="iŝ1ïďe">
              <a:extLst>
                <a:ext uri="{FF2B5EF4-FFF2-40B4-BE49-F238E27FC236}">
                  <a16:creationId xmlns:a16="http://schemas.microsoft.com/office/drawing/2014/main" id="{F6825EC2-A0C2-41D1-A2F6-6AE3B176621D}"/>
                </a:ext>
              </a:extLst>
            </p:cNvPr>
            <p:cNvSpPr/>
            <p:nvPr/>
          </p:nvSpPr>
          <p:spPr bwMode="auto">
            <a:xfrm>
              <a:off x="6675438" y="1547812"/>
              <a:ext cx="1557338" cy="1722438"/>
            </a:xfrm>
            <a:custGeom>
              <a:avLst/>
              <a:gdLst>
                <a:gd name="T0" fmla="*/ 176 w 497"/>
                <a:gd name="T1" fmla="*/ 36 h 550"/>
                <a:gd name="T2" fmla="*/ 0 w 497"/>
                <a:gd name="T3" fmla="*/ 443 h 550"/>
                <a:gd name="T4" fmla="*/ 112 w 497"/>
                <a:gd name="T5" fmla="*/ 550 h 550"/>
                <a:gd name="T6" fmla="*/ 488 w 497"/>
                <a:gd name="T7" fmla="*/ 293 h 550"/>
                <a:gd name="T8" fmla="*/ 176 w 497"/>
                <a:gd name="T9" fmla="*/ 36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7" h="550">
                  <a:moveTo>
                    <a:pt x="176" y="36"/>
                  </a:moveTo>
                  <a:cubicBezTo>
                    <a:pt x="117" y="171"/>
                    <a:pt x="59" y="307"/>
                    <a:pt x="0" y="443"/>
                  </a:cubicBezTo>
                  <a:cubicBezTo>
                    <a:pt x="46" y="468"/>
                    <a:pt x="85" y="505"/>
                    <a:pt x="112" y="550"/>
                  </a:cubicBezTo>
                  <a:cubicBezTo>
                    <a:pt x="237" y="464"/>
                    <a:pt x="362" y="379"/>
                    <a:pt x="488" y="293"/>
                  </a:cubicBezTo>
                  <a:cubicBezTo>
                    <a:pt x="497" y="154"/>
                    <a:pt x="310" y="0"/>
                    <a:pt x="176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8" name="íṡļíďé">
              <a:extLst>
                <a:ext uri="{FF2B5EF4-FFF2-40B4-BE49-F238E27FC236}">
                  <a16:creationId xmlns:a16="http://schemas.microsoft.com/office/drawing/2014/main" id="{C380D9B4-D12D-454F-9E0E-C57986503B01}"/>
                </a:ext>
              </a:extLst>
            </p:cNvPr>
            <p:cNvSpPr/>
            <p:nvPr/>
          </p:nvSpPr>
          <p:spPr bwMode="auto">
            <a:xfrm>
              <a:off x="3829051" y="3959225"/>
              <a:ext cx="1798638" cy="1277938"/>
            </a:xfrm>
            <a:custGeom>
              <a:avLst/>
              <a:gdLst>
                <a:gd name="T0" fmla="*/ 485 w 574"/>
                <a:gd name="T1" fmla="*/ 0 h 408"/>
                <a:gd name="T2" fmla="*/ 78 w 574"/>
                <a:gd name="T3" fmla="*/ 29 h 408"/>
                <a:gd name="T4" fmla="*/ 217 w 574"/>
                <a:gd name="T5" fmla="*/ 408 h 408"/>
                <a:gd name="T6" fmla="*/ 574 w 574"/>
                <a:gd name="T7" fmla="*/ 147 h 408"/>
                <a:gd name="T8" fmla="*/ 485 w 574"/>
                <a:gd name="T9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4" h="408">
                  <a:moveTo>
                    <a:pt x="485" y="0"/>
                  </a:moveTo>
                  <a:cubicBezTo>
                    <a:pt x="349" y="10"/>
                    <a:pt x="214" y="19"/>
                    <a:pt x="78" y="29"/>
                  </a:cubicBezTo>
                  <a:cubicBezTo>
                    <a:pt x="0" y="144"/>
                    <a:pt x="84" y="371"/>
                    <a:pt x="217" y="408"/>
                  </a:cubicBezTo>
                  <a:cubicBezTo>
                    <a:pt x="336" y="321"/>
                    <a:pt x="455" y="234"/>
                    <a:pt x="574" y="147"/>
                  </a:cubicBezTo>
                  <a:cubicBezTo>
                    <a:pt x="531" y="108"/>
                    <a:pt x="499" y="57"/>
                    <a:pt x="4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9" name="iṣlïḍè">
              <a:extLst>
                <a:ext uri="{FF2B5EF4-FFF2-40B4-BE49-F238E27FC236}">
                  <a16:creationId xmlns:a16="http://schemas.microsoft.com/office/drawing/2014/main" id="{13E4A574-6CB8-4221-9B25-71624A1A023D}"/>
                </a:ext>
              </a:extLst>
            </p:cNvPr>
            <p:cNvSpPr/>
            <p:nvPr/>
          </p:nvSpPr>
          <p:spPr bwMode="auto">
            <a:xfrm>
              <a:off x="5605463" y="4618038"/>
              <a:ext cx="1266825" cy="1681163"/>
            </a:xfrm>
            <a:custGeom>
              <a:avLst/>
              <a:gdLst>
                <a:gd name="T0" fmla="*/ 201 w 404"/>
                <a:gd name="T1" fmla="*/ 11 h 537"/>
                <a:gd name="T2" fmla="*/ 123 w 404"/>
                <a:gd name="T3" fmla="*/ 0 h 537"/>
                <a:gd name="T4" fmla="*/ 0 w 404"/>
                <a:gd name="T5" fmla="*/ 424 h 537"/>
                <a:gd name="T6" fmla="*/ 404 w 404"/>
                <a:gd name="T7" fmla="*/ 424 h 537"/>
                <a:gd name="T8" fmla="*/ 281 w 404"/>
                <a:gd name="T9" fmla="*/ 0 h 537"/>
                <a:gd name="T10" fmla="*/ 201 w 404"/>
                <a:gd name="T11" fmla="*/ 11 h 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" h="537">
                  <a:moveTo>
                    <a:pt x="201" y="11"/>
                  </a:moveTo>
                  <a:cubicBezTo>
                    <a:pt x="174" y="11"/>
                    <a:pt x="148" y="7"/>
                    <a:pt x="123" y="0"/>
                  </a:cubicBezTo>
                  <a:cubicBezTo>
                    <a:pt x="82" y="142"/>
                    <a:pt x="41" y="283"/>
                    <a:pt x="0" y="424"/>
                  </a:cubicBezTo>
                  <a:cubicBezTo>
                    <a:pt x="81" y="537"/>
                    <a:pt x="323" y="537"/>
                    <a:pt x="404" y="424"/>
                  </a:cubicBezTo>
                  <a:cubicBezTo>
                    <a:pt x="363" y="283"/>
                    <a:pt x="322" y="141"/>
                    <a:pt x="281" y="0"/>
                  </a:cubicBezTo>
                  <a:cubicBezTo>
                    <a:pt x="256" y="7"/>
                    <a:pt x="229" y="11"/>
                    <a:pt x="201" y="1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70" name="isḷîḍe">
              <a:extLst>
                <a:ext uri="{FF2B5EF4-FFF2-40B4-BE49-F238E27FC236}">
                  <a16:creationId xmlns:a16="http://schemas.microsoft.com/office/drawing/2014/main" id="{015734F7-6316-4308-90FA-1E287938DB2B}"/>
                </a:ext>
              </a:extLst>
            </p:cNvPr>
            <p:cNvSpPr/>
            <p:nvPr/>
          </p:nvSpPr>
          <p:spPr bwMode="auto">
            <a:xfrm>
              <a:off x="6884988" y="3930650"/>
              <a:ext cx="1808163" cy="1281113"/>
            </a:xfrm>
            <a:custGeom>
              <a:avLst/>
              <a:gdLst>
                <a:gd name="T0" fmla="*/ 499 w 577"/>
                <a:gd name="T1" fmla="*/ 30 h 409"/>
                <a:gd name="T2" fmla="*/ 79 w 577"/>
                <a:gd name="T3" fmla="*/ 0 h 409"/>
                <a:gd name="T4" fmla="*/ 0 w 577"/>
                <a:gd name="T5" fmla="*/ 145 h 409"/>
                <a:gd name="T6" fmla="*/ 360 w 577"/>
                <a:gd name="T7" fmla="*/ 409 h 409"/>
                <a:gd name="T8" fmla="*/ 499 w 577"/>
                <a:gd name="T9" fmla="*/ 3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7" h="409">
                  <a:moveTo>
                    <a:pt x="499" y="30"/>
                  </a:moveTo>
                  <a:cubicBezTo>
                    <a:pt x="359" y="20"/>
                    <a:pt x="219" y="10"/>
                    <a:pt x="79" y="0"/>
                  </a:cubicBezTo>
                  <a:cubicBezTo>
                    <a:pt x="67" y="56"/>
                    <a:pt x="39" y="106"/>
                    <a:pt x="0" y="145"/>
                  </a:cubicBezTo>
                  <a:cubicBezTo>
                    <a:pt x="120" y="233"/>
                    <a:pt x="240" y="321"/>
                    <a:pt x="360" y="409"/>
                  </a:cubicBezTo>
                  <a:cubicBezTo>
                    <a:pt x="494" y="372"/>
                    <a:pt x="577" y="145"/>
                    <a:pt x="499" y="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71" name="íšlïḍé">
              <a:extLst>
                <a:ext uri="{FF2B5EF4-FFF2-40B4-BE49-F238E27FC236}">
                  <a16:creationId xmlns:a16="http://schemas.microsoft.com/office/drawing/2014/main" id="{1DBE6565-9056-46B5-90F4-571512C0EBF2}"/>
                </a:ext>
              </a:extLst>
            </p:cNvPr>
            <p:cNvSpPr/>
            <p:nvPr/>
          </p:nvSpPr>
          <p:spPr bwMode="auto">
            <a:xfrm>
              <a:off x="7467601" y="2922588"/>
              <a:ext cx="422275" cy="981075"/>
            </a:xfrm>
            <a:custGeom>
              <a:avLst/>
              <a:gdLst>
                <a:gd name="T0" fmla="*/ 132 w 135"/>
                <a:gd name="T1" fmla="*/ 313 h 313"/>
                <a:gd name="T2" fmla="*/ 135 w 135"/>
                <a:gd name="T3" fmla="*/ 260 h 313"/>
                <a:gd name="T4" fmla="*/ 66 w 135"/>
                <a:gd name="T5" fmla="*/ 0 h 313"/>
                <a:gd name="T6" fmla="*/ 0 w 135"/>
                <a:gd name="T7" fmla="*/ 46 h 313"/>
                <a:gd name="T8" fmla="*/ 55 w 135"/>
                <a:gd name="T9" fmla="*/ 260 h 313"/>
                <a:gd name="T10" fmla="*/ 52 w 135"/>
                <a:gd name="T11" fmla="*/ 307 h 313"/>
                <a:gd name="T12" fmla="*/ 132 w 135"/>
                <a:gd name="T13" fmla="*/ 31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" h="313">
                  <a:moveTo>
                    <a:pt x="132" y="313"/>
                  </a:moveTo>
                  <a:cubicBezTo>
                    <a:pt x="134" y="296"/>
                    <a:pt x="135" y="278"/>
                    <a:pt x="135" y="260"/>
                  </a:cubicBezTo>
                  <a:cubicBezTo>
                    <a:pt x="135" y="166"/>
                    <a:pt x="110" y="77"/>
                    <a:pt x="66" y="0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35" y="109"/>
                    <a:pt x="55" y="183"/>
                    <a:pt x="55" y="260"/>
                  </a:cubicBezTo>
                  <a:cubicBezTo>
                    <a:pt x="55" y="276"/>
                    <a:pt x="54" y="292"/>
                    <a:pt x="52" y="307"/>
                  </a:cubicBezTo>
                  <a:lnTo>
                    <a:pt x="132" y="3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72" name="í$ľîďè">
              <a:extLst>
                <a:ext uri="{FF2B5EF4-FFF2-40B4-BE49-F238E27FC236}">
                  <a16:creationId xmlns:a16="http://schemas.microsoft.com/office/drawing/2014/main" id="{FF8923F4-5426-4704-9BB8-EF162CCDD90A}"/>
                </a:ext>
              </a:extLst>
            </p:cNvPr>
            <p:cNvSpPr/>
            <p:nvPr/>
          </p:nvSpPr>
          <p:spPr bwMode="auto">
            <a:xfrm>
              <a:off x="4584701" y="2897188"/>
              <a:ext cx="438150" cy="1033463"/>
            </a:xfrm>
            <a:custGeom>
              <a:avLst/>
              <a:gdLst>
                <a:gd name="T0" fmla="*/ 80 w 140"/>
                <a:gd name="T1" fmla="*/ 268 h 330"/>
                <a:gd name="T2" fmla="*/ 140 w 140"/>
                <a:gd name="T3" fmla="*/ 45 h 330"/>
                <a:gd name="T4" fmla="*/ 73 w 140"/>
                <a:gd name="T5" fmla="*/ 0 h 330"/>
                <a:gd name="T6" fmla="*/ 0 w 140"/>
                <a:gd name="T7" fmla="*/ 268 h 330"/>
                <a:gd name="T8" fmla="*/ 3 w 140"/>
                <a:gd name="T9" fmla="*/ 330 h 330"/>
                <a:gd name="T10" fmla="*/ 83 w 140"/>
                <a:gd name="T11" fmla="*/ 324 h 330"/>
                <a:gd name="T12" fmla="*/ 80 w 140"/>
                <a:gd name="T13" fmla="*/ 268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330">
                  <a:moveTo>
                    <a:pt x="80" y="268"/>
                  </a:moveTo>
                  <a:cubicBezTo>
                    <a:pt x="80" y="187"/>
                    <a:pt x="102" y="111"/>
                    <a:pt x="140" y="45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27" y="78"/>
                    <a:pt x="0" y="170"/>
                    <a:pt x="0" y="268"/>
                  </a:cubicBezTo>
                  <a:cubicBezTo>
                    <a:pt x="0" y="289"/>
                    <a:pt x="1" y="310"/>
                    <a:pt x="3" y="330"/>
                  </a:cubicBezTo>
                  <a:cubicBezTo>
                    <a:pt x="83" y="324"/>
                    <a:pt x="83" y="324"/>
                    <a:pt x="83" y="324"/>
                  </a:cubicBezTo>
                  <a:cubicBezTo>
                    <a:pt x="81" y="306"/>
                    <a:pt x="80" y="287"/>
                    <a:pt x="80" y="26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73" name="îś1ïḍe">
              <a:extLst>
                <a:ext uri="{FF2B5EF4-FFF2-40B4-BE49-F238E27FC236}">
                  <a16:creationId xmlns:a16="http://schemas.microsoft.com/office/drawing/2014/main" id="{D599B89B-473D-43C6-AA76-7721E981EB02}"/>
                </a:ext>
              </a:extLst>
            </p:cNvPr>
            <p:cNvSpPr/>
            <p:nvPr/>
          </p:nvSpPr>
          <p:spPr bwMode="auto">
            <a:xfrm>
              <a:off x="5083176" y="4767263"/>
              <a:ext cx="695325" cy="536575"/>
            </a:xfrm>
            <a:custGeom>
              <a:avLst/>
              <a:gdLst>
                <a:gd name="T0" fmla="*/ 222 w 222"/>
                <a:gd name="T1" fmla="*/ 94 h 171"/>
                <a:gd name="T2" fmla="*/ 65 w 222"/>
                <a:gd name="T3" fmla="*/ 0 h 171"/>
                <a:gd name="T4" fmla="*/ 0 w 222"/>
                <a:gd name="T5" fmla="*/ 48 h 171"/>
                <a:gd name="T6" fmla="*/ 199 w 222"/>
                <a:gd name="T7" fmla="*/ 171 h 171"/>
                <a:gd name="T8" fmla="*/ 222 w 222"/>
                <a:gd name="T9" fmla="*/ 94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171">
                  <a:moveTo>
                    <a:pt x="222" y="94"/>
                  </a:moveTo>
                  <a:cubicBezTo>
                    <a:pt x="163" y="74"/>
                    <a:pt x="110" y="41"/>
                    <a:pt x="65" y="0"/>
                  </a:cubicBezTo>
                  <a:cubicBezTo>
                    <a:pt x="0" y="48"/>
                    <a:pt x="0" y="48"/>
                    <a:pt x="0" y="48"/>
                  </a:cubicBezTo>
                  <a:cubicBezTo>
                    <a:pt x="56" y="103"/>
                    <a:pt x="124" y="145"/>
                    <a:pt x="199" y="171"/>
                  </a:cubicBezTo>
                  <a:lnTo>
                    <a:pt x="222" y="9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74" name="ísľiḍê">
              <a:extLst>
                <a:ext uri="{FF2B5EF4-FFF2-40B4-BE49-F238E27FC236}">
                  <a16:creationId xmlns:a16="http://schemas.microsoft.com/office/drawing/2014/main" id="{6F96F41A-E562-4E2A-A0DC-D0F51DC7B919}"/>
                </a:ext>
              </a:extLst>
            </p:cNvPr>
            <p:cNvSpPr/>
            <p:nvPr/>
          </p:nvSpPr>
          <p:spPr bwMode="auto">
            <a:xfrm>
              <a:off x="6699251" y="4733925"/>
              <a:ext cx="727075" cy="566738"/>
            </a:xfrm>
            <a:custGeom>
              <a:avLst/>
              <a:gdLst>
                <a:gd name="T0" fmla="*/ 167 w 232"/>
                <a:gd name="T1" fmla="*/ 0 h 181"/>
                <a:gd name="T2" fmla="*/ 0 w 232"/>
                <a:gd name="T3" fmla="*/ 104 h 181"/>
                <a:gd name="T4" fmla="*/ 23 w 232"/>
                <a:gd name="T5" fmla="*/ 181 h 181"/>
                <a:gd name="T6" fmla="*/ 232 w 232"/>
                <a:gd name="T7" fmla="*/ 48 h 181"/>
                <a:gd name="T8" fmla="*/ 167 w 232"/>
                <a:gd name="T9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2" h="181">
                  <a:moveTo>
                    <a:pt x="167" y="0"/>
                  </a:moveTo>
                  <a:cubicBezTo>
                    <a:pt x="120" y="46"/>
                    <a:pt x="63" y="82"/>
                    <a:pt x="0" y="104"/>
                  </a:cubicBezTo>
                  <a:cubicBezTo>
                    <a:pt x="23" y="181"/>
                    <a:pt x="23" y="181"/>
                    <a:pt x="23" y="181"/>
                  </a:cubicBezTo>
                  <a:cubicBezTo>
                    <a:pt x="103" y="154"/>
                    <a:pt x="174" y="108"/>
                    <a:pt x="232" y="48"/>
                  </a:cubicBezTo>
                  <a:lnTo>
                    <a:pt x="1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75" name="ïślîḋe">
              <a:extLst>
                <a:ext uri="{FF2B5EF4-FFF2-40B4-BE49-F238E27FC236}">
                  <a16:creationId xmlns:a16="http://schemas.microsoft.com/office/drawing/2014/main" id="{0B2BFFAD-D183-4F99-89EE-1292FFCB99FD}"/>
                </a:ext>
              </a:extLst>
            </p:cNvPr>
            <p:cNvSpPr/>
            <p:nvPr/>
          </p:nvSpPr>
          <p:spPr bwMode="auto">
            <a:xfrm>
              <a:off x="5600701" y="2085975"/>
              <a:ext cx="1293813" cy="366713"/>
            </a:xfrm>
            <a:custGeom>
              <a:avLst/>
              <a:gdLst>
                <a:gd name="T0" fmla="*/ 32 w 413"/>
                <a:gd name="T1" fmla="*/ 114 h 117"/>
                <a:gd name="T2" fmla="*/ 203 w 413"/>
                <a:gd name="T3" fmla="*/ 80 h 117"/>
                <a:gd name="T4" fmla="*/ 381 w 413"/>
                <a:gd name="T5" fmla="*/ 117 h 117"/>
                <a:gd name="T6" fmla="*/ 413 w 413"/>
                <a:gd name="T7" fmla="*/ 43 h 117"/>
                <a:gd name="T8" fmla="*/ 203 w 413"/>
                <a:gd name="T9" fmla="*/ 0 h 117"/>
                <a:gd name="T10" fmla="*/ 0 w 413"/>
                <a:gd name="T11" fmla="*/ 40 h 117"/>
                <a:gd name="T12" fmla="*/ 32 w 413"/>
                <a:gd name="T13" fmla="*/ 114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3" h="117">
                  <a:moveTo>
                    <a:pt x="32" y="114"/>
                  </a:moveTo>
                  <a:cubicBezTo>
                    <a:pt x="85" y="92"/>
                    <a:pt x="143" y="80"/>
                    <a:pt x="203" y="80"/>
                  </a:cubicBezTo>
                  <a:cubicBezTo>
                    <a:pt x="267" y="80"/>
                    <a:pt x="327" y="93"/>
                    <a:pt x="381" y="117"/>
                  </a:cubicBezTo>
                  <a:cubicBezTo>
                    <a:pt x="413" y="43"/>
                    <a:pt x="413" y="43"/>
                    <a:pt x="413" y="43"/>
                  </a:cubicBezTo>
                  <a:cubicBezTo>
                    <a:pt x="349" y="15"/>
                    <a:pt x="278" y="0"/>
                    <a:pt x="203" y="0"/>
                  </a:cubicBezTo>
                  <a:cubicBezTo>
                    <a:pt x="131" y="0"/>
                    <a:pt x="63" y="14"/>
                    <a:pt x="0" y="40"/>
                  </a:cubicBezTo>
                  <a:lnTo>
                    <a:pt x="32" y="1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276" name="i$ļîḋé">
              <a:extLst>
                <a:ext uri="{FF2B5EF4-FFF2-40B4-BE49-F238E27FC236}">
                  <a16:creationId xmlns:a16="http://schemas.microsoft.com/office/drawing/2014/main" id="{230E12AB-469D-443C-887C-D59CD9AD2646}"/>
                </a:ext>
              </a:extLst>
            </p:cNvPr>
            <p:cNvGrpSpPr/>
            <p:nvPr/>
          </p:nvGrpSpPr>
          <p:grpSpPr>
            <a:xfrm>
              <a:off x="5948843" y="3375818"/>
              <a:ext cx="593725" cy="722313"/>
              <a:chOff x="7361238" y="1260476"/>
              <a:chExt cx="593725" cy="722313"/>
            </a:xfrm>
            <a:solidFill>
              <a:schemeClr val="bg1"/>
            </a:solidFill>
          </p:grpSpPr>
          <p:sp>
            <p:nvSpPr>
              <p:cNvPr id="293" name="íṥľiḑe">
                <a:extLst>
                  <a:ext uri="{FF2B5EF4-FFF2-40B4-BE49-F238E27FC236}">
                    <a16:creationId xmlns:a16="http://schemas.microsoft.com/office/drawing/2014/main" id="{181817EF-8102-439D-94F4-7F49BE9885F8}"/>
                  </a:ext>
                </a:extLst>
              </p:cNvPr>
              <p:cNvSpPr/>
              <p:nvPr/>
            </p:nvSpPr>
            <p:spPr bwMode="auto">
              <a:xfrm>
                <a:off x="7361238" y="1260476"/>
                <a:ext cx="530225" cy="722313"/>
              </a:xfrm>
              <a:custGeom>
                <a:avLst/>
                <a:gdLst>
                  <a:gd name="T0" fmla="*/ 114 w 141"/>
                  <a:gd name="T1" fmla="*/ 178 h 192"/>
                  <a:gd name="T2" fmla="*/ 13 w 141"/>
                  <a:gd name="T3" fmla="*/ 178 h 192"/>
                  <a:gd name="T4" fmla="*/ 13 w 141"/>
                  <a:gd name="T5" fmla="*/ 51 h 192"/>
                  <a:gd name="T6" fmla="*/ 36 w 141"/>
                  <a:gd name="T7" fmla="*/ 51 h 192"/>
                  <a:gd name="T8" fmla="*/ 51 w 141"/>
                  <a:gd name="T9" fmla="*/ 36 h 192"/>
                  <a:gd name="T10" fmla="*/ 51 w 141"/>
                  <a:gd name="T11" fmla="*/ 13 h 192"/>
                  <a:gd name="T12" fmla="*/ 127 w 141"/>
                  <a:gd name="T13" fmla="*/ 13 h 192"/>
                  <a:gd name="T14" fmla="*/ 127 w 141"/>
                  <a:gd name="T15" fmla="*/ 126 h 192"/>
                  <a:gd name="T16" fmla="*/ 128 w 141"/>
                  <a:gd name="T17" fmla="*/ 126 h 192"/>
                  <a:gd name="T18" fmla="*/ 141 w 141"/>
                  <a:gd name="T19" fmla="*/ 140 h 192"/>
                  <a:gd name="T20" fmla="*/ 141 w 141"/>
                  <a:gd name="T21" fmla="*/ 9 h 192"/>
                  <a:gd name="T22" fmla="*/ 132 w 141"/>
                  <a:gd name="T23" fmla="*/ 0 h 192"/>
                  <a:gd name="T24" fmla="*/ 46 w 141"/>
                  <a:gd name="T25" fmla="*/ 0 h 192"/>
                  <a:gd name="T26" fmla="*/ 0 w 141"/>
                  <a:gd name="T27" fmla="*/ 46 h 192"/>
                  <a:gd name="T28" fmla="*/ 0 w 141"/>
                  <a:gd name="T29" fmla="*/ 50 h 192"/>
                  <a:gd name="T30" fmla="*/ 0 w 141"/>
                  <a:gd name="T31" fmla="*/ 51 h 192"/>
                  <a:gd name="T32" fmla="*/ 0 w 141"/>
                  <a:gd name="T33" fmla="*/ 51 h 192"/>
                  <a:gd name="T34" fmla="*/ 0 w 141"/>
                  <a:gd name="T35" fmla="*/ 183 h 192"/>
                  <a:gd name="T36" fmla="*/ 9 w 141"/>
                  <a:gd name="T37" fmla="*/ 192 h 192"/>
                  <a:gd name="T38" fmla="*/ 127 w 141"/>
                  <a:gd name="T39" fmla="*/ 192 h 192"/>
                  <a:gd name="T40" fmla="*/ 114 w 141"/>
                  <a:gd name="T41" fmla="*/ 178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1" h="192">
                    <a:moveTo>
                      <a:pt x="114" y="178"/>
                    </a:moveTo>
                    <a:cubicBezTo>
                      <a:pt x="13" y="178"/>
                      <a:pt x="13" y="178"/>
                      <a:pt x="13" y="178"/>
                    </a:cubicBezTo>
                    <a:cubicBezTo>
                      <a:pt x="13" y="51"/>
                      <a:pt x="13" y="51"/>
                      <a:pt x="13" y="51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44" y="51"/>
                      <a:pt x="51" y="44"/>
                      <a:pt x="51" y="36"/>
                    </a:cubicBezTo>
                    <a:cubicBezTo>
                      <a:pt x="51" y="13"/>
                      <a:pt x="51" y="13"/>
                      <a:pt x="51" y="13"/>
                    </a:cubicBezTo>
                    <a:cubicBezTo>
                      <a:pt x="127" y="13"/>
                      <a:pt x="127" y="13"/>
                      <a:pt x="127" y="13"/>
                    </a:cubicBezTo>
                    <a:cubicBezTo>
                      <a:pt x="127" y="126"/>
                      <a:pt x="127" y="126"/>
                      <a:pt x="127" y="126"/>
                    </a:cubicBezTo>
                    <a:cubicBezTo>
                      <a:pt x="128" y="126"/>
                      <a:pt x="128" y="126"/>
                      <a:pt x="128" y="126"/>
                    </a:cubicBezTo>
                    <a:cubicBezTo>
                      <a:pt x="141" y="140"/>
                      <a:pt x="141" y="140"/>
                      <a:pt x="141" y="140"/>
                    </a:cubicBezTo>
                    <a:cubicBezTo>
                      <a:pt x="141" y="9"/>
                      <a:pt x="141" y="9"/>
                      <a:pt x="141" y="9"/>
                    </a:cubicBezTo>
                    <a:cubicBezTo>
                      <a:pt x="141" y="4"/>
                      <a:pt x="137" y="0"/>
                      <a:pt x="132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0" y="46"/>
                      <a:pt x="0" y="46"/>
                      <a:pt x="0" y="46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88"/>
                      <a:pt x="4" y="192"/>
                      <a:pt x="9" y="192"/>
                    </a:cubicBezTo>
                    <a:cubicBezTo>
                      <a:pt x="127" y="192"/>
                      <a:pt x="127" y="192"/>
                      <a:pt x="127" y="192"/>
                    </a:cubicBezTo>
                    <a:lnTo>
                      <a:pt x="114" y="1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4" name="ïṣ1ïdé">
                <a:extLst>
                  <a:ext uri="{FF2B5EF4-FFF2-40B4-BE49-F238E27FC236}">
                    <a16:creationId xmlns:a16="http://schemas.microsoft.com/office/drawing/2014/main" id="{314E3CA4-142B-45DC-9C32-CEB35163A660}"/>
                  </a:ext>
                </a:extLst>
              </p:cNvPr>
              <p:cNvSpPr/>
              <p:nvPr/>
            </p:nvSpPr>
            <p:spPr bwMode="auto">
              <a:xfrm>
                <a:off x="7418388" y="1433513"/>
                <a:ext cx="536575" cy="546100"/>
              </a:xfrm>
              <a:custGeom>
                <a:avLst/>
                <a:gdLst>
                  <a:gd name="T0" fmla="*/ 142 w 143"/>
                  <a:gd name="T1" fmla="*/ 128 h 145"/>
                  <a:gd name="T2" fmla="*/ 99 w 143"/>
                  <a:gd name="T3" fmla="*/ 81 h 145"/>
                  <a:gd name="T4" fmla="*/ 99 w 143"/>
                  <a:gd name="T5" fmla="*/ 80 h 145"/>
                  <a:gd name="T6" fmla="*/ 103 w 143"/>
                  <a:gd name="T7" fmla="*/ 41 h 145"/>
                  <a:gd name="T8" fmla="*/ 41 w 143"/>
                  <a:gd name="T9" fmla="*/ 8 h 145"/>
                  <a:gd name="T10" fmla="*/ 8 w 143"/>
                  <a:gd name="T11" fmla="*/ 71 h 145"/>
                  <a:gd name="T12" fmla="*/ 70 w 143"/>
                  <a:gd name="T13" fmla="*/ 103 h 145"/>
                  <a:gd name="T14" fmla="*/ 82 w 143"/>
                  <a:gd name="T15" fmla="*/ 98 h 145"/>
                  <a:gd name="T16" fmla="*/ 124 w 143"/>
                  <a:gd name="T17" fmla="*/ 144 h 145"/>
                  <a:gd name="T18" fmla="*/ 131 w 143"/>
                  <a:gd name="T19" fmla="*/ 143 h 145"/>
                  <a:gd name="T20" fmla="*/ 141 w 143"/>
                  <a:gd name="T21" fmla="*/ 134 h 145"/>
                  <a:gd name="T22" fmla="*/ 142 w 143"/>
                  <a:gd name="T23" fmla="*/ 128 h 145"/>
                  <a:gd name="T24" fmla="*/ 21 w 143"/>
                  <a:gd name="T25" fmla="*/ 67 h 145"/>
                  <a:gd name="T26" fmla="*/ 45 w 143"/>
                  <a:gd name="T27" fmla="*/ 21 h 145"/>
                  <a:gd name="T28" fmla="*/ 90 w 143"/>
                  <a:gd name="T29" fmla="*/ 45 h 145"/>
                  <a:gd name="T30" fmla="*/ 66 w 143"/>
                  <a:gd name="T31" fmla="*/ 90 h 145"/>
                  <a:gd name="T32" fmla="*/ 21 w 143"/>
                  <a:gd name="T33" fmla="*/ 67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3" h="145">
                    <a:moveTo>
                      <a:pt x="142" y="128"/>
                    </a:moveTo>
                    <a:cubicBezTo>
                      <a:pt x="99" y="81"/>
                      <a:pt x="99" y="81"/>
                      <a:pt x="99" y="81"/>
                    </a:cubicBezTo>
                    <a:cubicBezTo>
                      <a:pt x="99" y="81"/>
                      <a:pt x="99" y="81"/>
                      <a:pt x="99" y="80"/>
                    </a:cubicBezTo>
                    <a:cubicBezTo>
                      <a:pt x="105" y="69"/>
                      <a:pt x="107" y="55"/>
                      <a:pt x="103" y="41"/>
                    </a:cubicBezTo>
                    <a:cubicBezTo>
                      <a:pt x="95" y="14"/>
                      <a:pt x="67" y="0"/>
                      <a:pt x="41" y="8"/>
                    </a:cubicBezTo>
                    <a:cubicBezTo>
                      <a:pt x="14" y="16"/>
                      <a:pt x="0" y="44"/>
                      <a:pt x="8" y="71"/>
                    </a:cubicBezTo>
                    <a:cubicBezTo>
                      <a:pt x="16" y="97"/>
                      <a:pt x="44" y="112"/>
                      <a:pt x="70" y="103"/>
                    </a:cubicBezTo>
                    <a:cubicBezTo>
                      <a:pt x="75" y="102"/>
                      <a:pt x="78" y="100"/>
                      <a:pt x="82" y="98"/>
                    </a:cubicBezTo>
                    <a:cubicBezTo>
                      <a:pt x="124" y="144"/>
                      <a:pt x="124" y="144"/>
                      <a:pt x="124" y="144"/>
                    </a:cubicBezTo>
                    <a:cubicBezTo>
                      <a:pt x="126" y="145"/>
                      <a:pt x="128" y="145"/>
                      <a:pt x="131" y="143"/>
                    </a:cubicBezTo>
                    <a:cubicBezTo>
                      <a:pt x="141" y="134"/>
                      <a:pt x="141" y="134"/>
                      <a:pt x="141" y="134"/>
                    </a:cubicBezTo>
                    <a:cubicBezTo>
                      <a:pt x="143" y="132"/>
                      <a:pt x="143" y="129"/>
                      <a:pt x="142" y="128"/>
                    </a:cubicBezTo>
                    <a:close/>
                    <a:moveTo>
                      <a:pt x="21" y="67"/>
                    </a:moveTo>
                    <a:cubicBezTo>
                      <a:pt x="15" y="47"/>
                      <a:pt x="25" y="27"/>
                      <a:pt x="45" y="21"/>
                    </a:cubicBezTo>
                    <a:cubicBezTo>
                      <a:pt x="64" y="15"/>
                      <a:pt x="84" y="26"/>
                      <a:pt x="90" y="45"/>
                    </a:cubicBezTo>
                    <a:cubicBezTo>
                      <a:pt x="96" y="64"/>
                      <a:pt x="86" y="84"/>
                      <a:pt x="66" y="90"/>
                    </a:cubicBezTo>
                    <a:cubicBezTo>
                      <a:pt x="47" y="96"/>
                      <a:pt x="27" y="86"/>
                      <a:pt x="21" y="6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5" name="íṥḷïḍe">
                <a:extLst>
                  <a:ext uri="{FF2B5EF4-FFF2-40B4-BE49-F238E27FC236}">
                    <a16:creationId xmlns:a16="http://schemas.microsoft.com/office/drawing/2014/main" id="{8890D58F-E28A-4539-9852-AA69BFEA0A47}"/>
                  </a:ext>
                </a:extLst>
              </p:cNvPr>
              <p:cNvSpPr/>
              <p:nvPr/>
            </p:nvSpPr>
            <p:spPr bwMode="auto">
              <a:xfrm>
                <a:off x="7515225" y="1512888"/>
                <a:ext cx="233363" cy="173038"/>
              </a:xfrm>
              <a:custGeom>
                <a:avLst/>
                <a:gdLst>
                  <a:gd name="T0" fmla="*/ 12 w 62"/>
                  <a:gd name="T1" fmla="*/ 20 h 46"/>
                  <a:gd name="T2" fmla="*/ 59 w 62"/>
                  <a:gd name="T3" fmla="*/ 44 h 46"/>
                  <a:gd name="T4" fmla="*/ 59 w 62"/>
                  <a:gd name="T5" fmla="*/ 46 h 46"/>
                  <a:gd name="T6" fmla="*/ 60 w 62"/>
                  <a:gd name="T7" fmla="*/ 25 h 46"/>
                  <a:gd name="T8" fmla="*/ 21 w 62"/>
                  <a:gd name="T9" fmla="*/ 5 h 46"/>
                  <a:gd name="T10" fmla="*/ 0 w 62"/>
                  <a:gd name="T11" fmla="*/ 27 h 46"/>
                  <a:gd name="T12" fmla="*/ 12 w 62"/>
                  <a:gd name="T13" fmla="*/ 2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2" h="46">
                    <a:moveTo>
                      <a:pt x="12" y="20"/>
                    </a:moveTo>
                    <a:cubicBezTo>
                      <a:pt x="32" y="14"/>
                      <a:pt x="52" y="25"/>
                      <a:pt x="59" y="44"/>
                    </a:cubicBezTo>
                    <a:cubicBezTo>
                      <a:pt x="59" y="45"/>
                      <a:pt x="59" y="45"/>
                      <a:pt x="59" y="46"/>
                    </a:cubicBezTo>
                    <a:cubicBezTo>
                      <a:pt x="61" y="40"/>
                      <a:pt x="62" y="32"/>
                      <a:pt x="60" y="25"/>
                    </a:cubicBezTo>
                    <a:cubicBezTo>
                      <a:pt x="55" y="9"/>
                      <a:pt x="37" y="0"/>
                      <a:pt x="21" y="5"/>
                    </a:cubicBezTo>
                    <a:cubicBezTo>
                      <a:pt x="10" y="8"/>
                      <a:pt x="3" y="17"/>
                      <a:pt x="0" y="27"/>
                    </a:cubicBezTo>
                    <a:cubicBezTo>
                      <a:pt x="3" y="24"/>
                      <a:pt x="7" y="21"/>
                      <a:pt x="12" y="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77" name="îsḷiḑê">
              <a:extLst>
                <a:ext uri="{FF2B5EF4-FFF2-40B4-BE49-F238E27FC236}">
                  <a16:creationId xmlns:a16="http://schemas.microsoft.com/office/drawing/2014/main" id="{943C9996-3F46-4D27-BFC9-6B8060CBF2A9}"/>
                </a:ext>
              </a:extLst>
            </p:cNvPr>
            <p:cNvGrpSpPr/>
            <p:nvPr/>
          </p:nvGrpSpPr>
          <p:grpSpPr>
            <a:xfrm>
              <a:off x="4803776" y="2117439"/>
              <a:ext cx="400024" cy="400024"/>
              <a:chOff x="1637252" y="4342379"/>
              <a:chExt cx="400024" cy="400024"/>
            </a:xfrm>
            <a:solidFill>
              <a:schemeClr val="bg1"/>
            </a:solidFill>
          </p:grpSpPr>
          <p:sp>
            <p:nvSpPr>
              <p:cNvPr id="290" name="íṡļîḋè">
                <a:extLst>
                  <a:ext uri="{FF2B5EF4-FFF2-40B4-BE49-F238E27FC236}">
                    <a16:creationId xmlns:a16="http://schemas.microsoft.com/office/drawing/2014/main" id="{6944AD49-F021-4A6F-8D86-121B0366B2A6}"/>
                  </a:ext>
                </a:extLst>
              </p:cNvPr>
              <p:cNvSpPr/>
              <p:nvPr/>
            </p:nvSpPr>
            <p:spPr bwMode="auto">
              <a:xfrm>
                <a:off x="1637252" y="4342379"/>
                <a:ext cx="125420" cy="400024"/>
              </a:xfrm>
              <a:custGeom>
                <a:avLst/>
                <a:gdLst>
                  <a:gd name="T0" fmla="*/ 32 w 40"/>
                  <a:gd name="T1" fmla="*/ 24 h 128"/>
                  <a:gd name="T2" fmla="*/ 32 w 40"/>
                  <a:gd name="T3" fmla="*/ 12 h 128"/>
                  <a:gd name="T4" fmla="*/ 20 w 40"/>
                  <a:gd name="T5" fmla="*/ 0 h 128"/>
                  <a:gd name="T6" fmla="*/ 8 w 40"/>
                  <a:gd name="T7" fmla="*/ 12 h 128"/>
                  <a:gd name="T8" fmla="*/ 8 w 40"/>
                  <a:gd name="T9" fmla="*/ 24 h 128"/>
                  <a:gd name="T10" fmla="*/ 0 w 40"/>
                  <a:gd name="T11" fmla="*/ 40 h 128"/>
                  <a:gd name="T12" fmla="*/ 8 w 40"/>
                  <a:gd name="T13" fmla="*/ 56 h 128"/>
                  <a:gd name="T14" fmla="*/ 8 w 40"/>
                  <a:gd name="T15" fmla="*/ 116 h 128"/>
                  <a:gd name="T16" fmla="*/ 20 w 40"/>
                  <a:gd name="T17" fmla="*/ 128 h 128"/>
                  <a:gd name="T18" fmla="*/ 32 w 40"/>
                  <a:gd name="T19" fmla="*/ 116 h 128"/>
                  <a:gd name="T20" fmla="*/ 32 w 40"/>
                  <a:gd name="T21" fmla="*/ 56 h 128"/>
                  <a:gd name="T22" fmla="*/ 40 w 40"/>
                  <a:gd name="T23" fmla="*/ 40 h 128"/>
                  <a:gd name="T24" fmla="*/ 32 w 40"/>
                  <a:gd name="T25" fmla="*/ 24 h 128"/>
                  <a:gd name="T26" fmla="*/ 16 w 40"/>
                  <a:gd name="T27" fmla="*/ 12 h 128"/>
                  <a:gd name="T28" fmla="*/ 20 w 40"/>
                  <a:gd name="T29" fmla="*/ 8 h 128"/>
                  <a:gd name="T30" fmla="*/ 24 w 40"/>
                  <a:gd name="T31" fmla="*/ 12 h 128"/>
                  <a:gd name="T32" fmla="*/ 24 w 40"/>
                  <a:gd name="T33" fmla="*/ 20 h 128"/>
                  <a:gd name="T34" fmla="*/ 20 w 40"/>
                  <a:gd name="T35" fmla="*/ 20 h 128"/>
                  <a:gd name="T36" fmla="*/ 16 w 40"/>
                  <a:gd name="T37" fmla="*/ 20 h 128"/>
                  <a:gd name="T38" fmla="*/ 16 w 40"/>
                  <a:gd name="T39" fmla="*/ 12 h 128"/>
                  <a:gd name="T40" fmla="*/ 24 w 40"/>
                  <a:gd name="T41" fmla="*/ 116 h 128"/>
                  <a:gd name="T42" fmla="*/ 20 w 40"/>
                  <a:gd name="T43" fmla="*/ 120 h 128"/>
                  <a:gd name="T44" fmla="*/ 16 w 40"/>
                  <a:gd name="T45" fmla="*/ 116 h 128"/>
                  <a:gd name="T46" fmla="*/ 16 w 40"/>
                  <a:gd name="T47" fmla="*/ 60 h 128"/>
                  <a:gd name="T48" fmla="*/ 20 w 40"/>
                  <a:gd name="T49" fmla="*/ 60 h 128"/>
                  <a:gd name="T50" fmla="*/ 24 w 40"/>
                  <a:gd name="T51" fmla="*/ 60 h 128"/>
                  <a:gd name="T52" fmla="*/ 24 w 40"/>
                  <a:gd name="T53" fmla="*/ 116 h 128"/>
                  <a:gd name="T54" fmla="*/ 31 w 40"/>
                  <a:gd name="T55" fmla="*/ 43 h 128"/>
                  <a:gd name="T56" fmla="*/ 31 w 40"/>
                  <a:gd name="T57" fmla="*/ 44 h 128"/>
                  <a:gd name="T58" fmla="*/ 30 w 40"/>
                  <a:gd name="T59" fmla="*/ 47 h 128"/>
                  <a:gd name="T60" fmla="*/ 30 w 40"/>
                  <a:gd name="T61" fmla="*/ 47 h 128"/>
                  <a:gd name="T62" fmla="*/ 27 w 40"/>
                  <a:gd name="T63" fmla="*/ 50 h 128"/>
                  <a:gd name="T64" fmla="*/ 27 w 40"/>
                  <a:gd name="T65" fmla="*/ 50 h 128"/>
                  <a:gd name="T66" fmla="*/ 24 w 40"/>
                  <a:gd name="T67" fmla="*/ 51 h 128"/>
                  <a:gd name="T68" fmla="*/ 20 w 40"/>
                  <a:gd name="T69" fmla="*/ 52 h 128"/>
                  <a:gd name="T70" fmla="*/ 16 w 40"/>
                  <a:gd name="T71" fmla="*/ 51 h 128"/>
                  <a:gd name="T72" fmla="*/ 13 w 40"/>
                  <a:gd name="T73" fmla="*/ 50 h 128"/>
                  <a:gd name="T74" fmla="*/ 13 w 40"/>
                  <a:gd name="T75" fmla="*/ 50 h 128"/>
                  <a:gd name="T76" fmla="*/ 10 w 40"/>
                  <a:gd name="T77" fmla="*/ 47 h 128"/>
                  <a:gd name="T78" fmla="*/ 10 w 40"/>
                  <a:gd name="T79" fmla="*/ 47 h 128"/>
                  <a:gd name="T80" fmla="*/ 9 w 40"/>
                  <a:gd name="T81" fmla="*/ 44 h 128"/>
                  <a:gd name="T82" fmla="*/ 9 w 40"/>
                  <a:gd name="T83" fmla="*/ 43 h 128"/>
                  <a:gd name="T84" fmla="*/ 8 w 40"/>
                  <a:gd name="T85" fmla="*/ 40 h 128"/>
                  <a:gd name="T86" fmla="*/ 9 w 40"/>
                  <a:gd name="T87" fmla="*/ 37 h 128"/>
                  <a:gd name="T88" fmla="*/ 9 w 40"/>
                  <a:gd name="T89" fmla="*/ 36 h 128"/>
                  <a:gd name="T90" fmla="*/ 10 w 40"/>
                  <a:gd name="T91" fmla="*/ 33 h 128"/>
                  <a:gd name="T92" fmla="*/ 10 w 40"/>
                  <a:gd name="T93" fmla="*/ 33 h 128"/>
                  <a:gd name="T94" fmla="*/ 13 w 40"/>
                  <a:gd name="T95" fmla="*/ 30 h 128"/>
                  <a:gd name="T96" fmla="*/ 13 w 40"/>
                  <a:gd name="T97" fmla="*/ 30 h 128"/>
                  <a:gd name="T98" fmla="*/ 16 w 40"/>
                  <a:gd name="T99" fmla="*/ 29 h 128"/>
                  <a:gd name="T100" fmla="*/ 20 w 40"/>
                  <a:gd name="T101" fmla="*/ 28 h 128"/>
                  <a:gd name="T102" fmla="*/ 24 w 40"/>
                  <a:gd name="T103" fmla="*/ 29 h 128"/>
                  <a:gd name="T104" fmla="*/ 27 w 40"/>
                  <a:gd name="T105" fmla="*/ 30 h 128"/>
                  <a:gd name="T106" fmla="*/ 27 w 40"/>
                  <a:gd name="T107" fmla="*/ 30 h 128"/>
                  <a:gd name="T108" fmla="*/ 30 w 40"/>
                  <a:gd name="T109" fmla="*/ 33 h 128"/>
                  <a:gd name="T110" fmla="*/ 30 w 40"/>
                  <a:gd name="T111" fmla="*/ 33 h 128"/>
                  <a:gd name="T112" fmla="*/ 31 w 40"/>
                  <a:gd name="T113" fmla="*/ 36 h 128"/>
                  <a:gd name="T114" fmla="*/ 31 w 40"/>
                  <a:gd name="T115" fmla="*/ 37 h 128"/>
                  <a:gd name="T116" fmla="*/ 32 w 40"/>
                  <a:gd name="T117" fmla="*/ 40 h 128"/>
                  <a:gd name="T118" fmla="*/ 31 w 40"/>
                  <a:gd name="T119" fmla="*/ 4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0" h="128">
                    <a:moveTo>
                      <a:pt x="32" y="24"/>
                    </a:move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5"/>
                      <a:pt x="27" y="0"/>
                      <a:pt x="20" y="0"/>
                    </a:cubicBezTo>
                    <a:cubicBezTo>
                      <a:pt x="13" y="0"/>
                      <a:pt x="8" y="5"/>
                      <a:pt x="8" y="12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3" y="28"/>
                      <a:pt x="0" y="33"/>
                      <a:pt x="0" y="40"/>
                    </a:cubicBezTo>
                    <a:cubicBezTo>
                      <a:pt x="0" y="47"/>
                      <a:pt x="3" y="52"/>
                      <a:pt x="8" y="56"/>
                    </a:cubicBezTo>
                    <a:cubicBezTo>
                      <a:pt x="8" y="116"/>
                      <a:pt x="8" y="116"/>
                      <a:pt x="8" y="116"/>
                    </a:cubicBezTo>
                    <a:cubicBezTo>
                      <a:pt x="8" y="123"/>
                      <a:pt x="13" y="128"/>
                      <a:pt x="20" y="128"/>
                    </a:cubicBezTo>
                    <a:cubicBezTo>
                      <a:pt x="27" y="128"/>
                      <a:pt x="32" y="123"/>
                      <a:pt x="32" y="11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7" y="52"/>
                      <a:pt x="40" y="47"/>
                      <a:pt x="40" y="40"/>
                    </a:cubicBezTo>
                    <a:cubicBezTo>
                      <a:pt x="40" y="33"/>
                      <a:pt x="37" y="28"/>
                      <a:pt x="32" y="24"/>
                    </a:cubicBezTo>
                    <a:close/>
                    <a:moveTo>
                      <a:pt x="16" y="12"/>
                    </a:moveTo>
                    <a:cubicBezTo>
                      <a:pt x="16" y="10"/>
                      <a:pt x="18" y="8"/>
                      <a:pt x="20" y="8"/>
                    </a:cubicBezTo>
                    <a:cubicBezTo>
                      <a:pt x="22" y="8"/>
                      <a:pt x="24" y="10"/>
                      <a:pt x="24" y="12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3" y="20"/>
                      <a:pt x="21" y="20"/>
                      <a:pt x="20" y="20"/>
                    </a:cubicBezTo>
                    <a:cubicBezTo>
                      <a:pt x="19" y="20"/>
                      <a:pt x="17" y="20"/>
                      <a:pt x="16" y="20"/>
                    </a:cubicBezTo>
                    <a:lnTo>
                      <a:pt x="16" y="12"/>
                    </a:lnTo>
                    <a:close/>
                    <a:moveTo>
                      <a:pt x="24" y="116"/>
                    </a:moveTo>
                    <a:cubicBezTo>
                      <a:pt x="24" y="118"/>
                      <a:pt x="22" y="120"/>
                      <a:pt x="20" y="120"/>
                    </a:cubicBezTo>
                    <a:cubicBezTo>
                      <a:pt x="18" y="120"/>
                      <a:pt x="16" y="118"/>
                      <a:pt x="16" y="116"/>
                    </a:cubicBezTo>
                    <a:cubicBezTo>
                      <a:pt x="16" y="60"/>
                      <a:pt x="16" y="60"/>
                      <a:pt x="16" y="60"/>
                    </a:cubicBezTo>
                    <a:cubicBezTo>
                      <a:pt x="17" y="60"/>
                      <a:pt x="19" y="60"/>
                      <a:pt x="20" y="60"/>
                    </a:cubicBezTo>
                    <a:cubicBezTo>
                      <a:pt x="21" y="60"/>
                      <a:pt x="23" y="60"/>
                      <a:pt x="24" y="60"/>
                    </a:cubicBezTo>
                    <a:lnTo>
                      <a:pt x="24" y="116"/>
                    </a:lnTo>
                    <a:close/>
                    <a:moveTo>
                      <a:pt x="31" y="43"/>
                    </a:moveTo>
                    <a:cubicBezTo>
                      <a:pt x="31" y="44"/>
                      <a:pt x="31" y="44"/>
                      <a:pt x="31" y="44"/>
                    </a:cubicBezTo>
                    <a:cubicBezTo>
                      <a:pt x="31" y="45"/>
                      <a:pt x="30" y="46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29" y="48"/>
                      <a:pt x="28" y="49"/>
                      <a:pt x="27" y="5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26" y="50"/>
                      <a:pt x="25" y="51"/>
                      <a:pt x="24" y="51"/>
                    </a:cubicBezTo>
                    <a:cubicBezTo>
                      <a:pt x="23" y="52"/>
                      <a:pt x="21" y="52"/>
                      <a:pt x="20" y="52"/>
                    </a:cubicBezTo>
                    <a:cubicBezTo>
                      <a:pt x="19" y="52"/>
                      <a:pt x="17" y="52"/>
                      <a:pt x="16" y="51"/>
                    </a:cubicBezTo>
                    <a:cubicBezTo>
                      <a:pt x="15" y="51"/>
                      <a:pt x="14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2" y="49"/>
                      <a:pt x="11" y="48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6"/>
                      <a:pt x="9" y="45"/>
                      <a:pt x="9" y="44"/>
                    </a:cubicBezTo>
                    <a:cubicBezTo>
                      <a:pt x="9" y="44"/>
                      <a:pt x="9" y="44"/>
                      <a:pt x="9" y="43"/>
                    </a:cubicBezTo>
                    <a:cubicBezTo>
                      <a:pt x="8" y="42"/>
                      <a:pt x="8" y="41"/>
                      <a:pt x="8" y="40"/>
                    </a:cubicBezTo>
                    <a:cubicBezTo>
                      <a:pt x="8" y="39"/>
                      <a:pt x="8" y="38"/>
                      <a:pt x="9" y="37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5"/>
                      <a:pt x="10" y="34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32"/>
                      <a:pt x="12" y="31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5" y="29"/>
                      <a:pt x="16" y="29"/>
                    </a:cubicBezTo>
                    <a:cubicBezTo>
                      <a:pt x="17" y="28"/>
                      <a:pt x="19" y="28"/>
                      <a:pt x="20" y="28"/>
                    </a:cubicBezTo>
                    <a:cubicBezTo>
                      <a:pt x="21" y="28"/>
                      <a:pt x="23" y="28"/>
                      <a:pt x="24" y="29"/>
                    </a:cubicBezTo>
                    <a:cubicBezTo>
                      <a:pt x="25" y="29"/>
                      <a:pt x="26" y="30"/>
                      <a:pt x="27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8" y="31"/>
                      <a:pt x="29" y="32"/>
                      <a:pt x="30" y="33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34"/>
                      <a:pt x="31" y="35"/>
                      <a:pt x="31" y="36"/>
                    </a:cubicBezTo>
                    <a:cubicBezTo>
                      <a:pt x="31" y="36"/>
                      <a:pt x="31" y="36"/>
                      <a:pt x="31" y="37"/>
                    </a:cubicBezTo>
                    <a:cubicBezTo>
                      <a:pt x="32" y="38"/>
                      <a:pt x="32" y="39"/>
                      <a:pt x="32" y="40"/>
                    </a:cubicBezTo>
                    <a:cubicBezTo>
                      <a:pt x="32" y="41"/>
                      <a:pt x="32" y="42"/>
                      <a:pt x="31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1" name="îśľíďe">
                <a:extLst>
                  <a:ext uri="{FF2B5EF4-FFF2-40B4-BE49-F238E27FC236}">
                    <a16:creationId xmlns:a16="http://schemas.microsoft.com/office/drawing/2014/main" id="{CE72E335-01DB-4DE6-AD53-959F3C0EB285}"/>
                  </a:ext>
                </a:extLst>
              </p:cNvPr>
              <p:cNvSpPr/>
              <p:nvPr/>
            </p:nvSpPr>
            <p:spPr bwMode="auto">
              <a:xfrm>
                <a:off x="1911856" y="4342379"/>
                <a:ext cx="125420" cy="400024"/>
              </a:xfrm>
              <a:custGeom>
                <a:avLst/>
                <a:gdLst>
                  <a:gd name="T0" fmla="*/ 32 w 40"/>
                  <a:gd name="T1" fmla="*/ 24 h 128"/>
                  <a:gd name="T2" fmla="*/ 32 w 40"/>
                  <a:gd name="T3" fmla="*/ 12 h 128"/>
                  <a:gd name="T4" fmla="*/ 20 w 40"/>
                  <a:gd name="T5" fmla="*/ 0 h 128"/>
                  <a:gd name="T6" fmla="*/ 8 w 40"/>
                  <a:gd name="T7" fmla="*/ 12 h 128"/>
                  <a:gd name="T8" fmla="*/ 8 w 40"/>
                  <a:gd name="T9" fmla="*/ 24 h 128"/>
                  <a:gd name="T10" fmla="*/ 0 w 40"/>
                  <a:gd name="T11" fmla="*/ 40 h 128"/>
                  <a:gd name="T12" fmla="*/ 8 w 40"/>
                  <a:gd name="T13" fmla="*/ 56 h 128"/>
                  <a:gd name="T14" fmla="*/ 8 w 40"/>
                  <a:gd name="T15" fmla="*/ 116 h 128"/>
                  <a:gd name="T16" fmla="*/ 20 w 40"/>
                  <a:gd name="T17" fmla="*/ 128 h 128"/>
                  <a:gd name="T18" fmla="*/ 32 w 40"/>
                  <a:gd name="T19" fmla="*/ 116 h 128"/>
                  <a:gd name="T20" fmla="*/ 32 w 40"/>
                  <a:gd name="T21" fmla="*/ 56 h 128"/>
                  <a:gd name="T22" fmla="*/ 40 w 40"/>
                  <a:gd name="T23" fmla="*/ 40 h 128"/>
                  <a:gd name="T24" fmla="*/ 32 w 40"/>
                  <a:gd name="T25" fmla="*/ 24 h 128"/>
                  <a:gd name="T26" fmla="*/ 16 w 40"/>
                  <a:gd name="T27" fmla="*/ 12 h 128"/>
                  <a:gd name="T28" fmla="*/ 20 w 40"/>
                  <a:gd name="T29" fmla="*/ 8 h 128"/>
                  <a:gd name="T30" fmla="*/ 24 w 40"/>
                  <a:gd name="T31" fmla="*/ 12 h 128"/>
                  <a:gd name="T32" fmla="*/ 24 w 40"/>
                  <a:gd name="T33" fmla="*/ 20 h 128"/>
                  <a:gd name="T34" fmla="*/ 20 w 40"/>
                  <a:gd name="T35" fmla="*/ 20 h 128"/>
                  <a:gd name="T36" fmla="*/ 16 w 40"/>
                  <a:gd name="T37" fmla="*/ 20 h 128"/>
                  <a:gd name="T38" fmla="*/ 16 w 40"/>
                  <a:gd name="T39" fmla="*/ 12 h 128"/>
                  <a:gd name="T40" fmla="*/ 24 w 40"/>
                  <a:gd name="T41" fmla="*/ 116 h 128"/>
                  <a:gd name="T42" fmla="*/ 20 w 40"/>
                  <a:gd name="T43" fmla="*/ 120 h 128"/>
                  <a:gd name="T44" fmla="*/ 16 w 40"/>
                  <a:gd name="T45" fmla="*/ 116 h 128"/>
                  <a:gd name="T46" fmla="*/ 16 w 40"/>
                  <a:gd name="T47" fmla="*/ 60 h 128"/>
                  <a:gd name="T48" fmla="*/ 20 w 40"/>
                  <a:gd name="T49" fmla="*/ 60 h 128"/>
                  <a:gd name="T50" fmla="*/ 24 w 40"/>
                  <a:gd name="T51" fmla="*/ 60 h 128"/>
                  <a:gd name="T52" fmla="*/ 24 w 40"/>
                  <a:gd name="T53" fmla="*/ 116 h 128"/>
                  <a:gd name="T54" fmla="*/ 31 w 40"/>
                  <a:gd name="T55" fmla="*/ 43 h 128"/>
                  <a:gd name="T56" fmla="*/ 31 w 40"/>
                  <a:gd name="T57" fmla="*/ 44 h 128"/>
                  <a:gd name="T58" fmla="*/ 30 w 40"/>
                  <a:gd name="T59" fmla="*/ 47 h 128"/>
                  <a:gd name="T60" fmla="*/ 30 w 40"/>
                  <a:gd name="T61" fmla="*/ 47 h 128"/>
                  <a:gd name="T62" fmla="*/ 27 w 40"/>
                  <a:gd name="T63" fmla="*/ 50 h 128"/>
                  <a:gd name="T64" fmla="*/ 27 w 40"/>
                  <a:gd name="T65" fmla="*/ 50 h 128"/>
                  <a:gd name="T66" fmla="*/ 24 w 40"/>
                  <a:gd name="T67" fmla="*/ 51 h 128"/>
                  <a:gd name="T68" fmla="*/ 20 w 40"/>
                  <a:gd name="T69" fmla="*/ 52 h 128"/>
                  <a:gd name="T70" fmla="*/ 16 w 40"/>
                  <a:gd name="T71" fmla="*/ 51 h 128"/>
                  <a:gd name="T72" fmla="*/ 13 w 40"/>
                  <a:gd name="T73" fmla="*/ 50 h 128"/>
                  <a:gd name="T74" fmla="*/ 13 w 40"/>
                  <a:gd name="T75" fmla="*/ 50 h 128"/>
                  <a:gd name="T76" fmla="*/ 10 w 40"/>
                  <a:gd name="T77" fmla="*/ 47 h 128"/>
                  <a:gd name="T78" fmla="*/ 10 w 40"/>
                  <a:gd name="T79" fmla="*/ 47 h 128"/>
                  <a:gd name="T80" fmla="*/ 9 w 40"/>
                  <a:gd name="T81" fmla="*/ 44 h 128"/>
                  <a:gd name="T82" fmla="*/ 9 w 40"/>
                  <a:gd name="T83" fmla="*/ 43 h 128"/>
                  <a:gd name="T84" fmla="*/ 8 w 40"/>
                  <a:gd name="T85" fmla="*/ 40 h 128"/>
                  <a:gd name="T86" fmla="*/ 9 w 40"/>
                  <a:gd name="T87" fmla="*/ 37 h 128"/>
                  <a:gd name="T88" fmla="*/ 9 w 40"/>
                  <a:gd name="T89" fmla="*/ 36 h 128"/>
                  <a:gd name="T90" fmla="*/ 10 w 40"/>
                  <a:gd name="T91" fmla="*/ 33 h 128"/>
                  <a:gd name="T92" fmla="*/ 10 w 40"/>
                  <a:gd name="T93" fmla="*/ 33 h 128"/>
                  <a:gd name="T94" fmla="*/ 13 w 40"/>
                  <a:gd name="T95" fmla="*/ 30 h 128"/>
                  <a:gd name="T96" fmla="*/ 13 w 40"/>
                  <a:gd name="T97" fmla="*/ 30 h 128"/>
                  <a:gd name="T98" fmla="*/ 16 w 40"/>
                  <a:gd name="T99" fmla="*/ 29 h 128"/>
                  <a:gd name="T100" fmla="*/ 20 w 40"/>
                  <a:gd name="T101" fmla="*/ 28 h 128"/>
                  <a:gd name="T102" fmla="*/ 24 w 40"/>
                  <a:gd name="T103" fmla="*/ 29 h 128"/>
                  <a:gd name="T104" fmla="*/ 27 w 40"/>
                  <a:gd name="T105" fmla="*/ 30 h 128"/>
                  <a:gd name="T106" fmla="*/ 27 w 40"/>
                  <a:gd name="T107" fmla="*/ 30 h 128"/>
                  <a:gd name="T108" fmla="*/ 30 w 40"/>
                  <a:gd name="T109" fmla="*/ 33 h 128"/>
                  <a:gd name="T110" fmla="*/ 30 w 40"/>
                  <a:gd name="T111" fmla="*/ 33 h 128"/>
                  <a:gd name="T112" fmla="*/ 31 w 40"/>
                  <a:gd name="T113" fmla="*/ 36 h 128"/>
                  <a:gd name="T114" fmla="*/ 31 w 40"/>
                  <a:gd name="T115" fmla="*/ 37 h 128"/>
                  <a:gd name="T116" fmla="*/ 32 w 40"/>
                  <a:gd name="T117" fmla="*/ 40 h 128"/>
                  <a:gd name="T118" fmla="*/ 31 w 40"/>
                  <a:gd name="T119" fmla="*/ 43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0" h="128">
                    <a:moveTo>
                      <a:pt x="32" y="24"/>
                    </a:move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5"/>
                      <a:pt x="27" y="0"/>
                      <a:pt x="20" y="0"/>
                    </a:cubicBezTo>
                    <a:cubicBezTo>
                      <a:pt x="13" y="0"/>
                      <a:pt x="8" y="5"/>
                      <a:pt x="8" y="12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3" y="28"/>
                      <a:pt x="0" y="33"/>
                      <a:pt x="0" y="40"/>
                    </a:cubicBezTo>
                    <a:cubicBezTo>
                      <a:pt x="0" y="47"/>
                      <a:pt x="3" y="52"/>
                      <a:pt x="8" y="56"/>
                    </a:cubicBezTo>
                    <a:cubicBezTo>
                      <a:pt x="8" y="116"/>
                      <a:pt x="8" y="116"/>
                      <a:pt x="8" y="116"/>
                    </a:cubicBezTo>
                    <a:cubicBezTo>
                      <a:pt x="8" y="123"/>
                      <a:pt x="13" y="128"/>
                      <a:pt x="20" y="128"/>
                    </a:cubicBezTo>
                    <a:cubicBezTo>
                      <a:pt x="27" y="128"/>
                      <a:pt x="32" y="123"/>
                      <a:pt x="32" y="116"/>
                    </a:cubicBezTo>
                    <a:cubicBezTo>
                      <a:pt x="32" y="56"/>
                      <a:pt x="32" y="56"/>
                      <a:pt x="32" y="56"/>
                    </a:cubicBezTo>
                    <a:cubicBezTo>
                      <a:pt x="37" y="52"/>
                      <a:pt x="40" y="47"/>
                      <a:pt x="40" y="40"/>
                    </a:cubicBezTo>
                    <a:cubicBezTo>
                      <a:pt x="40" y="33"/>
                      <a:pt x="37" y="28"/>
                      <a:pt x="32" y="24"/>
                    </a:cubicBezTo>
                    <a:close/>
                    <a:moveTo>
                      <a:pt x="16" y="12"/>
                    </a:moveTo>
                    <a:cubicBezTo>
                      <a:pt x="16" y="10"/>
                      <a:pt x="18" y="8"/>
                      <a:pt x="20" y="8"/>
                    </a:cubicBezTo>
                    <a:cubicBezTo>
                      <a:pt x="22" y="8"/>
                      <a:pt x="24" y="10"/>
                      <a:pt x="24" y="12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3" y="20"/>
                      <a:pt x="21" y="20"/>
                      <a:pt x="20" y="20"/>
                    </a:cubicBezTo>
                    <a:cubicBezTo>
                      <a:pt x="19" y="20"/>
                      <a:pt x="17" y="20"/>
                      <a:pt x="16" y="20"/>
                    </a:cubicBezTo>
                    <a:lnTo>
                      <a:pt x="16" y="12"/>
                    </a:lnTo>
                    <a:close/>
                    <a:moveTo>
                      <a:pt x="24" y="116"/>
                    </a:moveTo>
                    <a:cubicBezTo>
                      <a:pt x="24" y="118"/>
                      <a:pt x="22" y="120"/>
                      <a:pt x="20" y="120"/>
                    </a:cubicBezTo>
                    <a:cubicBezTo>
                      <a:pt x="18" y="120"/>
                      <a:pt x="16" y="118"/>
                      <a:pt x="16" y="116"/>
                    </a:cubicBezTo>
                    <a:cubicBezTo>
                      <a:pt x="16" y="60"/>
                      <a:pt x="16" y="60"/>
                      <a:pt x="16" y="60"/>
                    </a:cubicBezTo>
                    <a:cubicBezTo>
                      <a:pt x="17" y="60"/>
                      <a:pt x="19" y="60"/>
                      <a:pt x="20" y="60"/>
                    </a:cubicBezTo>
                    <a:cubicBezTo>
                      <a:pt x="21" y="60"/>
                      <a:pt x="23" y="60"/>
                      <a:pt x="24" y="60"/>
                    </a:cubicBezTo>
                    <a:lnTo>
                      <a:pt x="24" y="116"/>
                    </a:lnTo>
                    <a:close/>
                    <a:moveTo>
                      <a:pt x="31" y="43"/>
                    </a:moveTo>
                    <a:cubicBezTo>
                      <a:pt x="31" y="44"/>
                      <a:pt x="31" y="44"/>
                      <a:pt x="31" y="44"/>
                    </a:cubicBezTo>
                    <a:cubicBezTo>
                      <a:pt x="31" y="45"/>
                      <a:pt x="30" y="46"/>
                      <a:pt x="30" y="47"/>
                    </a:cubicBezTo>
                    <a:cubicBezTo>
                      <a:pt x="30" y="47"/>
                      <a:pt x="30" y="47"/>
                      <a:pt x="30" y="47"/>
                    </a:cubicBezTo>
                    <a:cubicBezTo>
                      <a:pt x="29" y="48"/>
                      <a:pt x="28" y="49"/>
                      <a:pt x="27" y="50"/>
                    </a:cubicBezTo>
                    <a:cubicBezTo>
                      <a:pt x="27" y="50"/>
                      <a:pt x="27" y="50"/>
                      <a:pt x="27" y="50"/>
                    </a:cubicBezTo>
                    <a:cubicBezTo>
                      <a:pt x="26" y="50"/>
                      <a:pt x="25" y="51"/>
                      <a:pt x="24" y="51"/>
                    </a:cubicBezTo>
                    <a:cubicBezTo>
                      <a:pt x="23" y="52"/>
                      <a:pt x="21" y="52"/>
                      <a:pt x="20" y="52"/>
                    </a:cubicBezTo>
                    <a:cubicBezTo>
                      <a:pt x="19" y="52"/>
                      <a:pt x="17" y="52"/>
                      <a:pt x="16" y="51"/>
                    </a:cubicBezTo>
                    <a:cubicBezTo>
                      <a:pt x="15" y="51"/>
                      <a:pt x="14" y="50"/>
                      <a:pt x="13" y="50"/>
                    </a:cubicBezTo>
                    <a:cubicBezTo>
                      <a:pt x="13" y="50"/>
                      <a:pt x="13" y="50"/>
                      <a:pt x="13" y="50"/>
                    </a:cubicBezTo>
                    <a:cubicBezTo>
                      <a:pt x="12" y="49"/>
                      <a:pt x="11" y="48"/>
                      <a:pt x="10" y="47"/>
                    </a:cubicBezTo>
                    <a:cubicBezTo>
                      <a:pt x="10" y="47"/>
                      <a:pt x="10" y="47"/>
                      <a:pt x="10" y="47"/>
                    </a:cubicBezTo>
                    <a:cubicBezTo>
                      <a:pt x="10" y="46"/>
                      <a:pt x="9" y="45"/>
                      <a:pt x="9" y="44"/>
                    </a:cubicBezTo>
                    <a:cubicBezTo>
                      <a:pt x="9" y="44"/>
                      <a:pt x="9" y="44"/>
                      <a:pt x="9" y="43"/>
                    </a:cubicBezTo>
                    <a:cubicBezTo>
                      <a:pt x="8" y="42"/>
                      <a:pt x="8" y="41"/>
                      <a:pt x="8" y="40"/>
                    </a:cubicBezTo>
                    <a:cubicBezTo>
                      <a:pt x="8" y="39"/>
                      <a:pt x="8" y="38"/>
                      <a:pt x="9" y="37"/>
                    </a:cubicBezTo>
                    <a:cubicBezTo>
                      <a:pt x="9" y="36"/>
                      <a:pt x="9" y="36"/>
                      <a:pt x="9" y="36"/>
                    </a:cubicBezTo>
                    <a:cubicBezTo>
                      <a:pt x="9" y="35"/>
                      <a:pt x="10" y="34"/>
                      <a:pt x="10" y="33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11" y="32"/>
                      <a:pt x="12" y="31"/>
                      <a:pt x="13" y="30"/>
                    </a:cubicBezTo>
                    <a:cubicBezTo>
                      <a:pt x="13" y="30"/>
                      <a:pt x="13" y="30"/>
                      <a:pt x="13" y="30"/>
                    </a:cubicBezTo>
                    <a:cubicBezTo>
                      <a:pt x="14" y="30"/>
                      <a:pt x="15" y="29"/>
                      <a:pt x="16" y="29"/>
                    </a:cubicBezTo>
                    <a:cubicBezTo>
                      <a:pt x="17" y="28"/>
                      <a:pt x="19" y="28"/>
                      <a:pt x="20" y="28"/>
                    </a:cubicBezTo>
                    <a:cubicBezTo>
                      <a:pt x="21" y="28"/>
                      <a:pt x="23" y="28"/>
                      <a:pt x="24" y="29"/>
                    </a:cubicBezTo>
                    <a:cubicBezTo>
                      <a:pt x="25" y="29"/>
                      <a:pt x="26" y="30"/>
                      <a:pt x="27" y="30"/>
                    </a:cubicBezTo>
                    <a:cubicBezTo>
                      <a:pt x="27" y="30"/>
                      <a:pt x="27" y="30"/>
                      <a:pt x="27" y="30"/>
                    </a:cubicBezTo>
                    <a:cubicBezTo>
                      <a:pt x="28" y="31"/>
                      <a:pt x="29" y="32"/>
                      <a:pt x="30" y="33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0" y="34"/>
                      <a:pt x="31" y="35"/>
                      <a:pt x="31" y="36"/>
                    </a:cubicBezTo>
                    <a:cubicBezTo>
                      <a:pt x="31" y="36"/>
                      <a:pt x="31" y="36"/>
                      <a:pt x="31" y="37"/>
                    </a:cubicBezTo>
                    <a:cubicBezTo>
                      <a:pt x="32" y="38"/>
                      <a:pt x="32" y="39"/>
                      <a:pt x="32" y="40"/>
                    </a:cubicBezTo>
                    <a:cubicBezTo>
                      <a:pt x="32" y="41"/>
                      <a:pt x="32" y="42"/>
                      <a:pt x="31" y="4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2" name="íṣ1ídè">
                <a:extLst>
                  <a:ext uri="{FF2B5EF4-FFF2-40B4-BE49-F238E27FC236}">
                    <a16:creationId xmlns:a16="http://schemas.microsoft.com/office/drawing/2014/main" id="{96EB791E-EB09-43C7-AD9D-B639D8E441F2}"/>
                  </a:ext>
                </a:extLst>
              </p:cNvPr>
              <p:cNvSpPr/>
              <p:nvPr/>
            </p:nvSpPr>
            <p:spPr bwMode="auto">
              <a:xfrm>
                <a:off x="1774554" y="4342379"/>
                <a:ext cx="125420" cy="400024"/>
              </a:xfrm>
              <a:custGeom>
                <a:avLst/>
                <a:gdLst>
                  <a:gd name="T0" fmla="*/ 32 w 40"/>
                  <a:gd name="T1" fmla="*/ 72 h 128"/>
                  <a:gd name="T2" fmla="*/ 32 w 40"/>
                  <a:gd name="T3" fmla="*/ 12 h 128"/>
                  <a:gd name="T4" fmla="*/ 20 w 40"/>
                  <a:gd name="T5" fmla="*/ 0 h 128"/>
                  <a:gd name="T6" fmla="*/ 8 w 40"/>
                  <a:gd name="T7" fmla="*/ 12 h 128"/>
                  <a:gd name="T8" fmla="*/ 8 w 40"/>
                  <a:gd name="T9" fmla="*/ 72 h 128"/>
                  <a:gd name="T10" fmla="*/ 0 w 40"/>
                  <a:gd name="T11" fmla="*/ 88 h 128"/>
                  <a:gd name="T12" fmla="*/ 8 w 40"/>
                  <a:gd name="T13" fmla="*/ 104 h 128"/>
                  <a:gd name="T14" fmla="*/ 8 w 40"/>
                  <a:gd name="T15" fmla="*/ 116 h 128"/>
                  <a:gd name="T16" fmla="*/ 20 w 40"/>
                  <a:gd name="T17" fmla="*/ 128 h 128"/>
                  <a:gd name="T18" fmla="*/ 32 w 40"/>
                  <a:gd name="T19" fmla="*/ 116 h 128"/>
                  <a:gd name="T20" fmla="*/ 32 w 40"/>
                  <a:gd name="T21" fmla="*/ 104 h 128"/>
                  <a:gd name="T22" fmla="*/ 40 w 40"/>
                  <a:gd name="T23" fmla="*/ 88 h 128"/>
                  <a:gd name="T24" fmla="*/ 32 w 40"/>
                  <a:gd name="T25" fmla="*/ 72 h 128"/>
                  <a:gd name="T26" fmla="*/ 16 w 40"/>
                  <a:gd name="T27" fmla="*/ 12 h 128"/>
                  <a:gd name="T28" fmla="*/ 20 w 40"/>
                  <a:gd name="T29" fmla="*/ 8 h 128"/>
                  <a:gd name="T30" fmla="*/ 24 w 40"/>
                  <a:gd name="T31" fmla="*/ 12 h 128"/>
                  <a:gd name="T32" fmla="*/ 24 w 40"/>
                  <a:gd name="T33" fmla="*/ 68 h 128"/>
                  <a:gd name="T34" fmla="*/ 20 w 40"/>
                  <a:gd name="T35" fmla="*/ 68 h 128"/>
                  <a:gd name="T36" fmla="*/ 16 w 40"/>
                  <a:gd name="T37" fmla="*/ 68 h 128"/>
                  <a:gd name="T38" fmla="*/ 16 w 40"/>
                  <a:gd name="T39" fmla="*/ 12 h 128"/>
                  <a:gd name="T40" fmla="*/ 24 w 40"/>
                  <a:gd name="T41" fmla="*/ 116 h 128"/>
                  <a:gd name="T42" fmla="*/ 20 w 40"/>
                  <a:gd name="T43" fmla="*/ 120 h 128"/>
                  <a:gd name="T44" fmla="*/ 16 w 40"/>
                  <a:gd name="T45" fmla="*/ 116 h 128"/>
                  <a:gd name="T46" fmla="*/ 16 w 40"/>
                  <a:gd name="T47" fmla="*/ 108 h 128"/>
                  <a:gd name="T48" fmla="*/ 20 w 40"/>
                  <a:gd name="T49" fmla="*/ 108 h 128"/>
                  <a:gd name="T50" fmla="*/ 24 w 40"/>
                  <a:gd name="T51" fmla="*/ 108 h 128"/>
                  <a:gd name="T52" fmla="*/ 24 w 40"/>
                  <a:gd name="T53" fmla="*/ 116 h 128"/>
                  <a:gd name="T54" fmla="*/ 31 w 40"/>
                  <a:gd name="T55" fmla="*/ 91 h 128"/>
                  <a:gd name="T56" fmla="*/ 31 w 40"/>
                  <a:gd name="T57" fmla="*/ 92 h 128"/>
                  <a:gd name="T58" fmla="*/ 30 w 40"/>
                  <a:gd name="T59" fmla="*/ 95 h 128"/>
                  <a:gd name="T60" fmla="*/ 30 w 40"/>
                  <a:gd name="T61" fmla="*/ 95 h 128"/>
                  <a:gd name="T62" fmla="*/ 27 w 40"/>
                  <a:gd name="T63" fmla="*/ 98 h 128"/>
                  <a:gd name="T64" fmla="*/ 27 w 40"/>
                  <a:gd name="T65" fmla="*/ 98 h 128"/>
                  <a:gd name="T66" fmla="*/ 24 w 40"/>
                  <a:gd name="T67" fmla="*/ 99 h 128"/>
                  <a:gd name="T68" fmla="*/ 20 w 40"/>
                  <a:gd name="T69" fmla="*/ 100 h 128"/>
                  <a:gd name="T70" fmla="*/ 16 w 40"/>
                  <a:gd name="T71" fmla="*/ 99 h 128"/>
                  <a:gd name="T72" fmla="*/ 13 w 40"/>
                  <a:gd name="T73" fmla="*/ 98 h 128"/>
                  <a:gd name="T74" fmla="*/ 13 w 40"/>
                  <a:gd name="T75" fmla="*/ 98 h 128"/>
                  <a:gd name="T76" fmla="*/ 10 w 40"/>
                  <a:gd name="T77" fmla="*/ 95 h 128"/>
                  <a:gd name="T78" fmla="*/ 10 w 40"/>
                  <a:gd name="T79" fmla="*/ 95 h 128"/>
                  <a:gd name="T80" fmla="*/ 9 w 40"/>
                  <a:gd name="T81" fmla="*/ 92 h 128"/>
                  <a:gd name="T82" fmla="*/ 9 w 40"/>
                  <a:gd name="T83" fmla="*/ 91 h 128"/>
                  <a:gd name="T84" fmla="*/ 8 w 40"/>
                  <a:gd name="T85" fmla="*/ 88 h 128"/>
                  <a:gd name="T86" fmla="*/ 9 w 40"/>
                  <a:gd name="T87" fmla="*/ 85 h 128"/>
                  <a:gd name="T88" fmla="*/ 9 w 40"/>
                  <a:gd name="T89" fmla="*/ 84 h 128"/>
                  <a:gd name="T90" fmla="*/ 10 w 40"/>
                  <a:gd name="T91" fmla="*/ 81 h 128"/>
                  <a:gd name="T92" fmla="*/ 10 w 40"/>
                  <a:gd name="T93" fmla="*/ 81 h 128"/>
                  <a:gd name="T94" fmla="*/ 13 w 40"/>
                  <a:gd name="T95" fmla="*/ 78 h 128"/>
                  <a:gd name="T96" fmla="*/ 13 w 40"/>
                  <a:gd name="T97" fmla="*/ 78 h 128"/>
                  <a:gd name="T98" fmla="*/ 16 w 40"/>
                  <a:gd name="T99" fmla="*/ 77 h 128"/>
                  <a:gd name="T100" fmla="*/ 20 w 40"/>
                  <a:gd name="T101" fmla="*/ 76 h 128"/>
                  <a:gd name="T102" fmla="*/ 24 w 40"/>
                  <a:gd name="T103" fmla="*/ 77 h 128"/>
                  <a:gd name="T104" fmla="*/ 27 w 40"/>
                  <a:gd name="T105" fmla="*/ 78 h 128"/>
                  <a:gd name="T106" fmla="*/ 27 w 40"/>
                  <a:gd name="T107" fmla="*/ 78 h 128"/>
                  <a:gd name="T108" fmla="*/ 30 w 40"/>
                  <a:gd name="T109" fmla="*/ 81 h 128"/>
                  <a:gd name="T110" fmla="*/ 30 w 40"/>
                  <a:gd name="T111" fmla="*/ 81 h 128"/>
                  <a:gd name="T112" fmla="*/ 31 w 40"/>
                  <a:gd name="T113" fmla="*/ 84 h 128"/>
                  <a:gd name="T114" fmla="*/ 31 w 40"/>
                  <a:gd name="T115" fmla="*/ 85 h 128"/>
                  <a:gd name="T116" fmla="*/ 32 w 40"/>
                  <a:gd name="T117" fmla="*/ 88 h 128"/>
                  <a:gd name="T118" fmla="*/ 31 w 40"/>
                  <a:gd name="T119" fmla="*/ 91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40" h="128">
                    <a:moveTo>
                      <a:pt x="32" y="72"/>
                    </a:moveTo>
                    <a:cubicBezTo>
                      <a:pt x="32" y="12"/>
                      <a:pt x="32" y="12"/>
                      <a:pt x="32" y="12"/>
                    </a:cubicBezTo>
                    <a:cubicBezTo>
                      <a:pt x="32" y="5"/>
                      <a:pt x="27" y="0"/>
                      <a:pt x="20" y="0"/>
                    </a:cubicBezTo>
                    <a:cubicBezTo>
                      <a:pt x="13" y="0"/>
                      <a:pt x="8" y="5"/>
                      <a:pt x="8" y="12"/>
                    </a:cubicBezTo>
                    <a:cubicBezTo>
                      <a:pt x="8" y="72"/>
                      <a:pt x="8" y="72"/>
                      <a:pt x="8" y="72"/>
                    </a:cubicBezTo>
                    <a:cubicBezTo>
                      <a:pt x="3" y="76"/>
                      <a:pt x="0" y="81"/>
                      <a:pt x="0" y="88"/>
                    </a:cubicBezTo>
                    <a:cubicBezTo>
                      <a:pt x="0" y="95"/>
                      <a:pt x="3" y="100"/>
                      <a:pt x="8" y="104"/>
                    </a:cubicBezTo>
                    <a:cubicBezTo>
                      <a:pt x="8" y="116"/>
                      <a:pt x="8" y="116"/>
                      <a:pt x="8" y="116"/>
                    </a:cubicBezTo>
                    <a:cubicBezTo>
                      <a:pt x="8" y="123"/>
                      <a:pt x="13" y="128"/>
                      <a:pt x="20" y="128"/>
                    </a:cubicBezTo>
                    <a:cubicBezTo>
                      <a:pt x="27" y="128"/>
                      <a:pt x="32" y="123"/>
                      <a:pt x="32" y="116"/>
                    </a:cubicBezTo>
                    <a:cubicBezTo>
                      <a:pt x="32" y="104"/>
                      <a:pt x="32" y="104"/>
                      <a:pt x="32" y="104"/>
                    </a:cubicBezTo>
                    <a:cubicBezTo>
                      <a:pt x="37" y="100"/>
                      <a:pt x="40" y="95"/>
                      <a:pt x="40" y="88"/>
                    </a:cubicBezTo>
                    <a:cubicBezTo>
                      <a:pt x="40" y="81"/>
                      <a:pt x="37" y="76"/>
                      <a:pt x="32" y="72"/>
                    </a:cubicBezTo>
                    <a:close/>
                    <a:moveTo>
                      <a:pt x="16" y="12"/>
                    </a:moveTo>
                    <a:cubicBezTo>
                      <a:pt x="16" y="10"/>
                      <a:pt x="18" y="8"/>
                      <a:pt x="20" y="8"/>
                    </a:cubicBezTo>
                    <a:cubicBezTo>
                      <a:pt x="22" y="8"/>
                      <a:pt x="24" y="10"/>
                      <a:pt x="24" y="12"/>
                    </a:cubicBezTo>
                    <a:cubicBezTo>
                      <a:pt x="24" y="68"/>
                      <a:pt x="24" y="68"/>
                      <a:pt x="24" y="68"/>
                    </a:cubicBezTo>
                    <a:cubicBezTo>
                      <a:pt x="23" y="68"/>
                      <a:pt x="21" y="68"/>
                      <a:pt x="20" y="68"/>
                    </a:cubicBezTo>
                    <a:cubicBezTo>
                      <a:pt x="19" y="68"/>
                      <a:pt x="17" y="68"/>
                      <a:pt x="16" y="68"/>
                    </a:cubicBezTo>
                    <a:lnTo>
                      <a:pt x="16" y="12"/>
                    </a:lnTo>
                    <a:close/>
                    <a:moveTo>
                      <a:pt x="24" y="116"/>
                    </a:moveTo>
                    <a:cubicBezTo>
                      <a:pt x="24" y="118"/>
                      <a:pt x="22" y="120"/>
                      <a:pt x="20" y="120"/>
                    </a:cubicBezTo>
                    <a:cubicBezTo>
                      <a:pt x="18" y="120"/>
                      <a:pt x="16" y="118"/>
                      <a:pt x="16" y="116"/>
                    </a:cubicBezTo>
                    <a:cubicBezTo>
                      <a:pt x="16" y="108"/>
                      <a:pt x="16" y="108"/>
                      <a:pt x="16" y="108"/>
                    </a:cubicBezTo>
                    <a:cubicBezTo>
                      <a:pt x="17" y="108"/>
                      <a:pt x="19" y="108"/>
                      <a:pt x="20" y="108"/>
                    </a:cubicBezTo>
                    <a:cubicBezTo>
                      <a:pt x="21" y="108"/>
                      <a:pt x="23" y="108"/>
                      <a:pt x="24" y="108"/>
                    </a:cubicBezTo>
                    <a:lnTo>
                      <a:pt x="24" y="116"/>
                    </a:lnTo>
                    <a:close/>
                    <a:moveTo>
                      <a:pt x="31" y="91"/>
                    </a:moveTo>
                    <a:cubicBezTo>
                      <a:pt x="31" y="92"/>
                      <a:pt x="31" y="92"/>
                      <a:pt x="31" y="92"/>
                    </a:cubicBezTo>
                    <a:cubicBezTo>
                      <a:pt x="31" y="93"/>
                      <a:pt x="30" y="94"/>
                      <a:pt x="30" y="95"/>
                    </a:cubicBezTo>
                    <a:cubicBezTo>
                      <a:pt x="30" y="95"/>
                      <a:pt x="30" y="95"/>
                      <a:pt x="30" y="95"/>
                    </a:cubicBezTo>
                    <a:cubicBezTo>
                      <a:pt x="29" y="96"/>
                      <a:pt x="28" y="97"/>
                      <a:pt x="27" y="98"/>
                    </a:cubicBezTo>
                    <a:cubicBezTo>
                      <a:pt x="27" y="98"/>
                      <a:pt x="27" y="98"/>
                      <a:pt x="27" y="98"/>
                    </a:cubicBezTo>
                    <a:cubicBezTo>
                      <a:pt x="26" y="98"/>
                      <a:pt x="25" y="99"/>
                      <a:pt x="24" y="99"/>
                    </a:cubicBezTo>
                    <a:cubicBezTo>
                      <a:pt x="23" y="100"/>
                      <a:pt x="21" y="100"/>
                      <a:pt x="20" y="100"/>
                    </a:cubicBezTo>
                    <a:cubicBezTo>
                      <a:pt x="19" y="100"/>
                      <a:pt x="17" y="100"/>
                      <a:pt x="16" y="99"/>
                    </a:cubicBezTo>
                    <a:cubicBezTo>
                      <a:pt x="15" y="99"/>
                      <a:pt x="14" y="98"/>
                      <a:pt x="13" y="98"/>
                    </a:cubicBezTo>
                    <a:cubicBezTo>
                      <a:pt x="13" y="98"/>
                      <a:pt x="13" y="98"/>
                      <a:pt x="13" y="98"/>
                    </a:cubicBezTo>
                    <a:cubicBezTo>
                      <a:pt x="12" y="97"/>
                      <a:pt x="11" y="96"/>
                      <a:pt x="10" y="95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4"/>
                      <a:pt x="9" y="93"/>
                      <a:pt x="9" y="92"/>
                    </a:cubicBezTo>
                    <a:cubicBezTo>
                      <a:pt x="9" y="92"/>
                      <a:pt x="9" y="92"/>
                      <a:pt x="9" y="91"/>
                    </a:cubicBezTo>
                    <a:cubicBezTo>
                      <a:pt x="8" y="90"/>
                      <a:pt x="8" y="89"/>
                      <a:pt x="8" y="88"/>
                    </a:cubicBezTo>
                    <a:cubicBezTo>
                      <a:pt x="8" y="87"/>
                      <a:pt x="8" y="86"/>
                      <a:pt x="9" y="85"/>
                    </a:cubicBezTo>
                    <a:cubicBezTo>
                      <a:pt x="9" y="84"/>
                      <a:pt x="9" y="84"/>
                      <a:pt x="9" y="84"/>
                    </a:cubicBezTo>
                    <a:cubicBezTo>
                      <a:pt x="9" y="83"/>
                      <a:pt x="10" y="82"/>
                      <a:pt x="10" y="81"/>
                    </a:cubicBezTo>
                    <a:cubicBezTo>
                      <a:pt x="10" y="81"/>
                      <a:pt x="10" y="81"/>
                      <a:pt x="10" y="81"/>
                    </a:cubicBezTo>
                    <a:cubicBezTo>
                      <a:pt x="11" y="80"/>
                      <a:pt x="12" y="79"/>
                      <a:pt x="13" y="78"/>
                    </a:cubicBezTo>
                    <a:cubicBezTo>
                      <a:pt x="13" y="78"/>
                      <a:pt x="13" y="78"/>
                      <a:pt x="13" y="78"/>
                    </a:cubicBezTo>
                    <a:cubicBezTo>
                      <a:pt x="14" y="78"/>
                      <a:pt x="15" y="77"/>
                      <a:pt x="16" y="77"/>
                    </a:cubicBezTo>
                    <a:cubicBezTo>
                      <a:pt x="17" y="76"/>
                      <a:pt x="19" y="76"/>
                      <a:pt x="20" y="76"/>
                    </a:cubicBezTo>
                    <a:cubicBezTo>
                      <a:pt x="21" y="76"/>
                      <a:pt x="23" y="76"/>
                      <a:pt x="24" y="77"/>
                    </a:cubicBezTo>
                    <a:cubicBezTo>
                      <a:pt x="25" y="77"/>
                      <a:pt x="26" y="78"/>
                      <a:pt x="27" y="78"/>
                    </a:cubicBezTo>
                    <a:cubicBezTo>
                      <a:pt x="27" y="78"/>
                      <a:pt x="27" y="78"/>
                      <a:pt x="27" y="78"/>
                    </a:cubicBezTo>
                    <a:cubicBezTo>
                      <a:pt x="28" y="79"/>
                      <a:pt x="29" y="80"/>
                      <a:pt x="30" y="81"/>
                    </a:cubicBezTo>
                    <a:cubicBezTo>
                      <a:pt x="30" y="81"/>
                      <a:pt x="30" y="81"/>
                      <a:pt x="30" y="81"/>
                    </a:cubicBezTo>
                    <a:cubicBezTo>
                      <a:pt x="30" y="82"/>
                      <a:pt x="31" y="83"/>
                      <a:pt x="31" y="84"/>
                    </a:cubicBezTo>
                    <a:cubicBezTo>
                      <a:pt x="31" y="84"/>
                      <a:pt x="31" y="84"/>
                      <a:pt x="31" y="85"/>
                    </a:cubicBezTo>
                    <a:cubicBezTo>
                      <a:pt x="32" y="86"/>
                      <a:pt x="32" y="87"/>
                      <a:pt x="32" y="88"/>
                    </a:cubicBezTo>
                    <a:cubicBezTo>
                      <a:pt x="32" y="89"/>
                      <a:pt x="32" y="90"/>
                      <a:pt x="31" y="9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78" name="iṣľïḑé">
              <a:extLst>
                <a:ext uri="{FF2B5EF4-FFF2-40B4-BE49-F238E27FC236}">
                  <a16:creationId xmlns:a16="http://schemas.microsoft.com/office/drawing/2014/main" id="{27D48AA8-C589-4746-A04B-BA0536441E6C}"/>
                </a:ext>
              </a:extLst>
            </p:cNvPr>
            <p:cNvGrpSpPr/>
            <p:nvPr/>
          </p:nvGrpSpPr>
          <p:grpSpPr>
            <a:xfrm>
              <a:off x="7257310" y="2086142"/>
              <a:ext cx="460614" cy="482587"/>
              <a:chOff x="3246453" y="1144168"/>
              <a:chExt cx="381810" cy="400024"/>
            </a:xfrm>
            <a:solidFill>
              <a:schemeClr val="bg1"/>
            </a:solidFill>
          </p:grpSpPr>
          <p:sp>
            <p:nvSpPr>
              <p:cNvPr id="288" name="ïṣḷïďê">
                <a:extLst>
                  <a:ext uri="{FF2B5EF4-FFF2-40B4-BE49-F238E27FC236}">
                    <a16:creationId xmlns:a16="http://schemas.microsoft.com/office/drawing/2014/main" id="{5A53E6E7-AB58-49DC-9E9F-7EF72B6D541E}"/>
                  </a:ext>
                </a:extLst>
              </p:cNvPr>
              <p:cNvSpPr/>
              <p:nvPr/>
            </p:nvSpPr>
            <p:spPr bwMode="auto">
              <a:xfrm>
                <a:off x="3246453" y="1144168"/>
                <a:ext cx="381810" cy="400024"/>
              </a:xfrm>
              <a:custGeom>
                <a:avLst/>
                <a:gdLst>
                  <a:gd name="connsiteX0" fmla="*/ 351603 w 576942"/>
                  <a:gd name="connsiteY0" fmla="*/ 122713 h 604464"/>
                  <a:gd name="connsiteX1" fmla="*/ 517405 w 576942"/>
                  <a:gd name="connsiteY1" fmla="*/ 122713 h 604464"/>
                  <a:gd name="connsiteX2" fmla="*/ 547117 w 576942"/>
                  <a:gd name="connsiteY2" fmla="*/ 148051 h 604464"/>
                  <a:gd name="connsiteX3" fmla="*/ 576829 w 576942"/>
                  <a:gd name="connsiteY3" fmla="*/ 305170 h 604464"/>
                  <a:gd name="connsiteX4" fmla="*/ 576612 w 576942"/>
                  <a:gd name="connsiteY4" fmla="*/ 308852 h 604464"/>
                  <a:gd name="connsiteX5" fmla="*/ 576938 w 576942"/>
                  <a:gd name="connsiteY5" fmla="*/ 313075 h 604464"/>
                  <a:gd name="connsiteX6" fmla="*/ 546792 w 576942"/>
                  <a:gd name="connsiteY6" fmla="*/ 343286 h 604464"/>
                  <a:gd name="connsiteX7" fmla="*/ 517080 w 576942"/>
                  <a:gd name="connsiteY7" fmla="*/ 318489 h 604464"/>
                  <a:gd name="connsiteX8" fmla="*/ 498320 w 576942"/>
                  <a:gd name="connsiteY8" fmla="*/ 201543 h 604464"/>
                  <a:gd name="connsiteX9" fmla="*/ 498537 w 576942"/>
                  <a:gd name="connsiteY9" fmla="*/ 574362 h 604464"/>
                  <a:gd name="connsiteX10" fmla="*/ 468391 w 576942"/>
                  <a:gd name="connsiteY10" fmla="*/ 604464 h 604464"/>
                  <a:gd name="connsiteX11" fmla="*/ 438137 w 576942"/>
                  <a:gd name="connsiteY11" fmla="*/ 574362 h 604464"/>
                  <a:gd name="connsiteX12" fmla="*/ 438137 w 576942"/>
                  <a:gd name="connsiteY12" fmla="*/ 389847 h 604464"/>
                  <a:gd name="connsiteX13" fmla="*/ 430980 w 576942"/>
                  <a:gd name="connsiteY13" fmla="*/ 389847 h 604464"/>
                  <a:gd name="connsiteX14" fmla="*/ 430980 w 576942"/>
                  <a:gd name="connsiteY14" fmla="*/ 574362 h 604464"/>
                  <a:gd name="connsiteX15" fmla="*/ 400726 w 576942"/>
                  <a:gd name="connsiteY15" fmla="*/ 604464 h 604464"/>
                  <a:gd name="connsiteX16" fmla="*/ 370471 w 576942"/>
                  <a:gd name="connsiteY16" fmla="*/ 574362 h 604464"/>
                  <a:gd name="connsiteX17" fmla="*/ 370688 w 576942"/>
                  <a:gd name="connsiteY17" fmla="*/ 201543 h 604464"/>
                  <a:gd name="connsiteX18" fmla="*/ 352037 w 576942"/>
                  <a:gd name="connsiteY18" fmla="*/ 318381 h 604464"/>
                  <a:gd name="connsiteX19" fmla="*/ 322325 w 576942"/>
                  <a:gd name="connsiteY19" fmla="*/ 343286 h 604464"/>
                  <a:gd name="connsiteX20" fmla="*/ 292071 w 576942"/>
                  <a:gd name="connsiteY20" fmla="*/ 313075 h 604464"/>
                  <a:gd name="connsiteX21" fmla="*/ 292396 w 576942"/>
                  <a:gd name="connsiteY21" fmla="*/ 308852 h 604464"/>
                  <a:gd name="connsiteX22" fmla="*/ 292287 w 576942"/>
                  <a:gd name="connsiteY22" fmla="*/ 305170 h 604464"/>
                  <a:gd name="connsiteX23" fmla="*/ 321891 w 576942"/>
                  <a:gd name="connsiteY23" fmla="*/ 147835 h 604464"/>
                  <a:gd name="connsiteX24" fmla="*/ 351603 w 576942"/>
                  <a:gd name="connsiteY24" fmla="*/ 122713 h 604464"/>
                  <a:gd name="connsiteX25" fmla="*/ 75148 w 576942"/>
                  <a:gd name="connsiteY25" fmla="*/ 122713 h 604464"/>
                  <a:gd name="connsiteX26" fmla="*/ 209828 w 576942"/>
                  <a:gd name="connsiteY26" fmla="*/ 122713 h 604464"/>
                  <a:gd name="connsiteX27" fmla="*/ 239432 w 576942"/>
                  <a:gd name="connsiteY27" fmla="*/ 147510 h 604464"/>
                  <a:gd name="connsiteX28" fmla="*/ 284542 w 576942"/>
                  <a:gd name="connsiteY28" fmla="*/ 304412 h 604464"/>
                  <a:gd name="connsiteX29" fmla="*/ 284542 w 576942"/>
                  <a:gd name="connsiteY29" fmla="*/ 308852 h 604464"/>
                  <a:gd name="connsiteX30" fmla="*/ 284867 w 576942"/>
                  <a:gd name="connsiteY30" fmla="*/ 313075 h 604464"/>
                  <a:gd name="connsiteX31" fmla="*/ 254722 w 576942"/>
                  <a:gd name="connsiteY31" fmla="*/ 343286 h 604464"/>
                  <a:gd name="connsiteX32" fmla="*/ 225010 w 576942"/>
                  <a:gd name="connsiteY32" fmla="*/ 318489 h 604464"/>
                  <a:gd name="connsiteX33" fmla="*/ 205708 w 576942"/>
                  <a:gd name="connsiteY33" fmla="*/ 246914 h 604464"/>
                  <a:gd name="connsiteX34" fmla="*/ 237914 w 576942"/>
                  <a:gd name="connsiteY34" fmla="*/ 402841 h 604464"/>
                  <a:gd name="connsiteX35" fmla="*/ 239974 w 576942"/>
                  <a:gd name="connsiteY35" fmla="*/ 413994 h 604464"/>
                  <a:gd name="connsiteX36" fmla="*/ 209828 w 576942"/>
                  <a:gd name="connsiteY36" fmla="*/ 444097 h 604464"/>
                  <a:gd name="connsiteX37" fmla="*/ 206467 w 576942"/>
                  <a:gd name="connsiteY37" fmla="*/ 444097 h 604464"/>
                  <a:gd name="connsiteX38" fmla="*/ 206467 w 576942"/>
                  <a:gd name="connsiteY38" fmla="*/ 574362 h 604464"/>
                  <a:gd name="connsiteX39" fmla="*/ 176321 w 576942"/>
                  <a:gd name="connsiteY39" fmla="*/ 604464 h 604464"/>
                  <a:gd name="connsiteX40" fmla="*/ 146067 w 576942"/>
                  <a:gd name="connsiteY40" fmla="*/ 574362 h 604464"/>
                  <a:gd name="connsiteX41" fmla="*/ 146067 w 576942"/>
                  <a:gd name="connsiteY41" fmla="*/ 444097 h 604464"/>
                  <a:gd name="connsiteX42" fmla="*/ 138801 w 576942"/>
                  <a:gd name="connsiteY42" fmla="*/ 444097 h 604464"/>
                  <a:gd name="connsiteX43" fmla="*/ 138801 w 576942"/>
                  <a:gd name="connsiteY43" fmla="*/ 574362 h 604464"/>
                  <a:gd name="connsiteX44" fmla="*/ 108655 w 576942"/>
                  <a:gd name="connsiteY44" fmla="*/ 604464 h 604464"/>
                  <a:gd name="connsiteX45" fmla="*/ 78401 w 576942"/>
                  <a:gd name="connsiteY45" fmla="*/ 574362 h 604464"/>
                  <a:gd name="connsiteX46" fmla="*/ 78401 w 576942"/>
                  <a:gd name="connsiteY46" fmla="*/ 444097 h 604464"/>
                  <a:gd name="connsiteX47" fmla="*/ 75148 w 576942"/>
                  <a:gd name="connsiteY47" fmla="*/ 444097 h 604464"/>
                  <a:gd name="connsiteX48" fmla="*/ 44894 w 576942"/>
                  <a:gd name="connsiteY48" fmla="*/ 413994 h 604464"/>
                  <a:gd name="connsiteX49" fmla="*/ 47062 w 576942"/>
                  <a:gd name="connsiteY49" fmla="*/ 402841 h 604464"/>
                  <a:gd name="connsiteX50" fmla="*/ 79269 w 576942"/>
                  <a:gd name="connsiteY50" fmla="*/ 246914 h 604464"/>
                  <a:gd name="connsiteX51" fmla="*/ 59750 w 576942"/>
                  <a:gd name="connsiteY51" fmla="*/ 319139 h 604464"/>
                  <a:gd name="connsiteX52" fmla="*/ 30255 w 576942"/>
                  <a:gd name="connsiteY52" fmla="*/ 343286 h 604464"/>
                  <a:gd name="connsiteX53" fmla="*/ 0 w 576942"/>
                  <a:gd name="connsiteY53" fmla="*/ 313075 h 604464"/>
                  <a:gd name="connsiteX54" fmla="*/ 326 w 576942"/>
                  <a:gd name="connsiteY54" fmla="*/ 308852 h 604464"/>
                  <a:gd name="connsiteX55" fmla="*/ 326 w 576942"/>
                  <a:gd name="connsiteY55" fmla="*/ 304412 h 604464"/>
                  <a:gd name="connsiteX56" fmla="*/ 45436 w 576942"/>
                  <a:gd name="connsiteY56" fmla="*/ 147510 h 604464"/>
                  <a:gd name="connsiteX57" fmla="*/ 75148 w 576942"/>
                  <a:gd name="connsiteY57" fmla="*/ 122713 h 604464"/>
                  <a:gd name="connsiteX58" fmla="*/ 434469 w 576942"/>
                  <a:gd name="connsiteY58" fmla="*/ 0 h 604464"/>
                  <a:gd name="connsiteX59" fmla="*/ 494062 w 576942"/>
                  <a:gd name="connsiteY59" fmla="*/ 59522 h 604464"/>
                  <a:gd name="connsiteX60" fmla="*/ 434469 w 576942"/>
                  <a:gd name="connsiteY60" fmla="*/ 119044 h 604464"/>
                  <a:gd name="connsiteX61" fmla="*/ 374876 w 576942"/>
                  <a:gd name="connsiteY61" fmla="*/ 59522 h 604464"/>
                  <a:gd name="connsiteX62" fmla="*/ 434469 w 576942"/>
                  <a:gd name="connsiteY62" fmla="*/ 0 h 604464"/>
                  <a:gd name="connsiteX63" fmla="*/ 142470 w 576942"/>
                  <a:gd name="connsiteY63" fmla="*/ 0 h 604464"/>
                  <a:gd name="connsiteX64" fmla="*/ 202063 w 576942"/>
                  <a:gd name="connsiteY64" fmla="*/ 59522 h 604464"/>
                  <a:gd name="connsiteX65" fmla="*/ 142470 w 576942"/>
                  <a:gd name="connsiteY65" fmla="*/ 119044 h 604464"/>
                  <a:gd name="connsiteX66" fmla="*/ 82877 w 576942"/>
                  <a:gd name="connsiteY66" fmla="*/ 59522 h 604464"/>
                  <a:gd name="connsiteX67" fmla="*/ 142470 w 576942"/>
                  <a:gd name="connsiteY67" fmla="*/ 0 h 604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576942" h="604464">
                    <a:moveTo>
                      <a:pt x="351603" y="122713"/>
                    </a:moveTo>
                    <a:lnTo>
                      <a:pt x="517405" y="122713"/>
                    </a:lnTo>
                    <a:cubicBezTo>
                      <a:pt x="532261" y="122713"/>
                      <a:pt x="544732" y="133325"/>
                      <a:pt x="547117" y="148051"/>
                    </a:cubicBezTo>
                    <a:lnTo>
                      <a:pt x="576829" y="305170"/>
                    </a:lnTo>
                    <a:cubicBezTo>
                      <a:pt x="577046" y="306469"/>
                      <a:pt x="576938" y="307661"/>
                      <a:pt x="576612" y="308852"/>
                    </a:cubicBezTo>
                    <a:cubicBezTo>
                      <a:pt x="576829" y="310259"/>
                      <a:pt x="576938" y="311667"/>
                      <a:pt x="576938" y="313075"/>
                    </a:cubicBezTo>
                    <a:cubicBezTo>
                      <a:pt x="576938" y="329750"/>
                      <a:pt x="563383" y="343286"/>
                      <a:pt x="546792" y="343286"/>
                    </a:cubicBezTo>
                    <a:cubicBezTo>
                      <a:pt x="532153" y="343286"/>
                      <a:pt x="519682" y="332891"/>
                      <a:pt x="517080" y="318489"/>
                    </a:cubicBezTo>
                    <a:lnTo>
                      <a:pt x="498320" y="201543"/>
                    </a:lnTo>
                    <a:lnTo>
                      <a:pt x="498537" y="574362"/>
                    </a:lnTo>
                    <a:cubicBezTo>
                      <a:pt x="498537" y="590929"/>
                      <a:pt x="484982" y="604464"/>
                      <a:pt x="468391" y="604464"/>
                    </a:cubicBezTo>
                    <a:cubicBezTo>
                      <a:pt x="451692" y="604464"/>
                      <a:pt x="438137" y="591037"/>
                      <a:pt x="438137" y="574362"/>
                    </a:cubicBezTo>
                    <a:lnTo>
                      <a:pt x="438137" y="389847"/>
                    </a:lnTo>
                    <a:lnTo>
                      <a:pt x="430980" y="389847"/>
                    </a:lnTo>
                    <a:lnTo>
                      <a:pt x="430980" y="574362"/>
                    </a:lnTo>
                    <a:cubicBezTo>
                      <a:pt x="430980" y="590929"/>
                      <a:pt x="417425" y="604464"/>
                      <a:pt x="400726" y="604464"/>
                    </a:cubicBezTo>
                    <a:cubicBezTo>
                      <a:pt x="384026" y="604464"/>
                      <a:pt x="370471" y="591037"/>
                      <a:pt x="370471" y="574362"/>
                    </a:cubicBezTo>
                    <a:lnTo>
                      <a:pt x="370688" y="201543"/>
                    </a:lnTo>
                    <a:lnTo>
                      <a:pt x="352037" y="318381"/>
                    </a:lnTo>
                    <a:cubicBezTo>
                      <a:pt x="349326" y="332891"/>
                      <a:pt x="336856" y="343286"/>
                      <a:pt x="322325" y="343286"/>
                    </a:cubicBezTo>
                    <a:cubicBezTo>
                      <a:pt x="305625" y="343286"/>
                      <a:pt x="292071" y="329750"/>
                      <a:pt x="292071" y="313075"/>
                    </a:cubicBezTo>
                    <a:cubicBezTo>
                      <a:pt x="292071" y="311667"/>
                      <a:pt x="292179" y="310259"/>
                      <a:pt x="292396" y="308852"/>
                    </a:cubicBezTo>
                    <a:cubicBezTo>
                      <a:pt x="292071" y="307661"/>
                      <a:pt x="291962" y="306469"/>
                      <a:pt x="292287" y="305170"/>
                    </a:cubicBezTo>
                    <a:lnTo>
                      <a:pt x="321891" y="147835"/>
                    </a:lnTo>
                    <a:cubicBezTo>
                      <a:pt x="324277" y="133325"/>
                      <a:pt x="336747" y="122713"/>
                      <a:pt x="351603" y="122713"/>
                    </a:cubicBezTo>
                    <a:close/>
                    <a:moveTo>
                      <a:pt x="75148" y="122713"/>
                    </a:moveTo>
                    <a:lnTo>
                      <a:pt x="209828" y="122713"/>
                    </a:lnTo>
                    <a:cubicBezTo>
                      <a:pt x="224467" y="122713"/>
                      <a:pt x="236829" y="133108"/>
                      <a:pt x="239432" y="147510"/>
                    </a:cubicBezTo>
                    <a:lnTo>
                      <a:pt x="284542" y="304412"/>
                    </a:lnTo>
                    <a:cubicBezTo>
                      <a:pt x="284976" y="305928"/>
                      <a:pt x="284976" y="307444"/>
                      <a:pt x="284542" y="308852"/>
                    </a:cubicBezTo>
                    <a:cubicBezTo>
                      <a:pt x="284759" y="310259"/>
                      <a:pt x="284867" y="311667"/>
                      <a:pt x="284867" y="313075"/>
                    </a:cubicBezTo>
                    <a:cubicBezTo>
                      <a:pt x="284867" y="329750"/>
                      <a:pt x="271313" y="343286"/>
                      <a:pt x="254722" y="343286"/>
                    </a:cubicBezTo>
                    <a:cubicBezTo>
                      <a:pt x="240082" y="343286"/>
                      <a:pt x="227612" y="332891"/>
                      <a:pt x="225010" y="318489"/>
                    </a:cubicBezTo>
                    <a:lnTo>
                      <a:pt x="205708" y="246914"/>
                    </a:lnTo>
                    <a:lnTo>
                      <a:pt x="237914" y="402841"/>
                    </a:lnTo>
                    <a:cubicBezTo>
                      <a:pt x="239323" y="406415"/>
                      <a:pt x="239974" y="410096"/>
                      <a:pt x="239974" y="413994"/>
                    </a:cubicBezTo>
                    <a:cubicBezTo>
                      <a:pt x="239974" y="430562"/>
                      <a:pt x="226419" y="444097"/>
                      <a:pt x="209828" y="444097"/>
                    </a:cubicBezTo>
                    <a:lnTo>
                      <a:pt x="206467" y="444097"/>
                    </a:lnTo>
                    <a:lnTo>
                      <a:pt x="206467" y="574362"/>
                    </a:lnTo>
                    <a:cubicBezTo>
                      <a:pt x="206467" y="590929"/>
                      <a:pt x="192912" y="604464"/>
                      <a:pt x="176321" y="604464"/>
                    </a:cubicBezTo>
                    <a:cubicBezTo>
                      <a:pt x="159621" y="604464"/>
                      <a:pt x="146067" y="591037"/>
                      <a:pt x="146067" y="574362"/>
                    </a:cubicBezTo>
                    <a:lnTo>
                      <a:pt x="146067" y="444097"/>
                    </a:lnTo>
                    <a:lnTo>
                      <a:pt x="138801" y="444097"/>
                    </a:lnTo>
                    <a:lnTo>
                      <a:pt x="138801" y="574362"/>
                    </a:lnTo>
                    <a:cubicBezTo>
                      <a:pt x="138801" y="590929"/>
                      <a:pt x="125246" y="604464"/>
                      <a:pt x="108655" y="604464"/>
                    </a:cubicBezTo>
                    <a:cubicBezTo>
                      <a:pt x="91956" y="604464"/>
                      <a:pt x="78401" y="591037"/>
                      <a:pt x="78401" y="574362"/>
                    </a:cubicBezTo>
                    <a:lnTo>
                      <a:pt x="78401" y="444097"/>
                    </a:lnTo>
                    <a:lnTo>
                      <a:pt x="75148" y="444097"/>
                    </a:lnTo>
                    <a:cubicBezTo>
                      <a:pt x="58448" y="444097"/>
                      <a:pt x="44894" y="430562"/>
                      <a:pt x="44894" y="413994"/>
                    </a:cubicBezTo>
                    <a:cubicBezTo>
                      <a:pt x="44894" y="410096"/>
                      <a:pt x="45653" y="406415"/>
                      <a:pt x="47062" y="402841"/>
                    </a:cubicBezTo>
                    <a:lnTo>
                      <a:pt x="79269" y="246914"/>
                    </a:lnTo>
                    <a:lnTo>
                      <a:pt x="59750" y="319139"/>
                    </a:lnTo>
                    <a:cubicBezTo>
                      <a:pt x="57256" y="332891"/>
                      <a:pt x="44785" y="343286"/>
                      <a:pt x="30255" y="343286"/>
                    </a:cubicBezTo>
                    <a:cubicBezTo>
                      <a:pt x="13555" y="343286"/>
                      <a:pt x="0" y="329750"/>
                      <a:pt x="0" y="313075"/>
                    </a:cubicBezTo>
                    <a:cubicBezTo>
                      <a:pt x="0" y="311667"/>
                      <a:pt x="109" y="310259"/>
                      <a:pt x="326" y="308852"/>
                    </a:cubicBezTo>
                    <a:cubicBezTo>
                      <a:pt x="-108" y="307444"/>
                      <a:pt x="-108" y="305928"/>
                      <a:pt x="326" y="304412"/>
                    </a:cubicBezTo>
                    <a:lnTo>
                      <a:pt x="45436" y="147510"/>
                    </a:lnTo>
                    <a:cubicBezTo>
                      <a:pt x="48038" y="133108"/>
                      <a:pt x="60400" y="122713"/>
                      <a:pt x="75148" y="122713"/>
                    </a:cubicBezTo>
                    <a:close/>
                    <a:moveTo>
                      <a:pt x="434469" y="0"/>
                    </a:moveTo>
                    <a:cubicBezTo>
                      <a:pt x="467381" y="0"/>
                      <a:pt x="494062" y="26649"/>
                      <a:pt x="494062" y="59522"/>
                    </a:cubicBezTo>
                    <a:cubicBezTo>
                      <a:pt x="494062" y="92395"/>
                      <a:pt x="467381" y="119044"/>
                      <a:pt x="434469" y="119044"/>
                    </a:cubicBezTo>
                    <a:cubicBezTo>
                      <a:pt x="401557" y="119044"/>
                      <a:pt x="374876" y="92395"/>
                      <a:pt x="374876" y="59522"/>
                    </a:cubicBezTo>
                    <a:cubicBezTo>
                      <a:pt x="374876" y="26649"/>
                      <a:pt x="401557" y="0"/>
                      <a:pt x="434469" y="0"/>
                    </a:cubicBezTo>
                    <a:close/>
                    <a:moveTo>
                      <a:pt x="142470" y="0"/>
                    </a:moveTo>
                    <a:cubicBezTo>
                      <a:pt x="175382" y="0"/>
                      <a:pt x="202063" y="26649"/>
                      <a:pt x="202063" y="59522"/>
                    </a:cubicBezTo>
                    <a:cubicBezTo>
                      <a:pt x="202063" y="92395"/>
                      <a:pt x="175382" y="119044"/>
                      <a:pt x="142470" y="119044"/>
                    </a:cubicBezTo>
                    <a:cubicBezTo>
                      <a:pt x="109558" y="119044"/>
                      <a:pt x="82877" y="92395"/>
                      <a:pt x="82877" y="59522"/>
                    </a:cubicBezTo>
                    <a:cubicBezTo>
                      <a:pt x="82877" y="26649"/>
                      <a:pt x="109558" y="0"/>
                      <a:pt x="14247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9" name="iṡ1ïḓê">
                <a:extLst>
                  <a:ext uri="{FF2B5EF4-FFF2-40B4-BE49-F238E27FC236}">
                    <a16:creationId xmlns:a16="http://schemas.microsoft.com/office/drawing/2014/main" id="{D36E2410-0AE5-409B-989A-75DBD6BB1A78}"/>
                  </a:ext>
                </a:extLst>
              </p:cNvPr>
              <p:cNvSpPr/>
              <p:nvPr/>
            </p:nvSpPr>
            <p:spPr bwMode="auto">
              <a:xfrm>
                <a:off x="3399733" y="1206880"/>
                <a:ext cx="93735" cy="93735"/>
              </a:xfrm>
              <a:custGeom>
                <a:avLst/>
                <a:gdLst>
                  <a:gd name="T0" fmla="*/ 28 w 30"/>
                  <a:gd name="T1" fmla="*/ 0 h 30"/>
                  <a:gd name="T2" fmla="*/ 0 w 30"/>
                  <a:gd name="T3" fmla="*/ 28 h 30"/>
                  <a:gd name="T4" fmla="*/ 2 w 30"/>
                  <a:gd name="T5" fmla="*/ 30 h 30"/>
                  <a:gd name="T6" fmla="*/ 4 w 30"/>
                  <a:gd name="T7" fmla="*/ 28 h 30"/>
                  <a:gd name="T8" fmla="*/ 28 w 30"/>
                  <a:gd name="T9" fmla="*/ 4 h 30"/>
                  <a:gd name="T10" fmla="*/ 30 w 30"/>
                  <a:gd name="T11" fmla="*/ 2 h 30"/>
                  <a:gd name="T12" fmla="*/ 28 w 30"/>
                  <a:gd name="T13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30">
                    <a:moveTo>
                      <a:pt x="28" y="0"/>
                    </a:moveTo>
                    <a:cubicBezTo>
                      <a:pt x="13" y="0"/>
                      <a:pt x="0" y="13"/>
                      <a:pt x="0" y="28"/>
                    </a:cubicBezTo>
                    <a:cubicBezTo>
                      <a:pt x="0" y="29"/>
                      <a:pt x="1" y="30"/>
                      <a:pt x="2" y="30"/>
                    </a:cubicBezTo>
                    <a:cubicBezTo>
                      <a:pt x="3" y="30"/>
                      <a:pt x="4" y="29"/>
                      <a:pt x="4" y="28"/>
                    </a:cubicBezTo>
                    <a:cubicBezTo>
                      <a:pt x="4" y="15"/>
                      <a:pt x="15" y="4"/>
                      <a:pt x="28" y="4"/>
                    </a:cubicBezTo>
                    <a:cubicBezTo>
                      <a:pt x="29" y="4"/>
                      <a:pt x="30" y="3"/>
                      <a:pt x="30" y="2"/>
                    </a:cubicBezTo>
                    <a:cubicBezTo>
                      <a:pt x="30" y="1"/>
                      <a:pt x="29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79" name="iṧlïdè">
              <a:extLst>
                <a:ext uri="{FF2B5EF4-FFF2-40B4-BE49-F238E27FC236}">
                  <a16:creationId xmlns:a16="http://schemas.microsoft.com/office/drawing/2014/main" id="{7A1AACDA-0350-4D62-BCAD-298B810B44DF}"/>
                </a:ext>
              </a:extLst>
            </p:cNvPr>
            <p:cNvGrpSpPr/>
            <p:nvPr/>
          </p:nvGrpSpPr>
          <p:grpSpPr>
            <a:xfrm>
              <a:off x="7544961" y="4148132"/>
              <a:ext cx="538922" cy="544782"/>
              <a:chOff x="1639595" y="5142426"/>
              <a:chExt cx="397681" cy="402004"/>
            </a:xfrm>
            <a:solidFill>
              <a:schemeClr val="bg1"/>
            </a:solidFill>
          </p:grpSpPr>
          <p:sp>
            <p:nvSpPr>
              <p:cNvPr id="282" name="işḻiḍê">
                <a:extLst>
                  <a:ext uri="{FF2B5EF4-FFF2-40B4-BE49-F238E27FC236}">
                    <a16:creationId xmlns:a16="http://schemas.microsoft.com/office/drawing/2014/main" id="{6958A839-6A91-44E0-B95F-60CB40380CD1}"/>
                  </a:ext>
                </a:extLst>
              </p:cNvPr>
              <p:cNvSpPr/>
              <p:nvPr/>
            </p:nvSpPr>
            <p:spPr bwMode="auto">
              <a:xfrm>
                <a:off x="1639595" y="5176091"/>
                <a:ext cx="358372" cy="368339"/>
              </a:xfrm>
              <a:custGeom>
                <a:avLst/>
                <a:gdLst>
                  <a:gd name="T0" fmla="*/ 403 w 403"/>
                  <a:gd name="T1" fmla="*/ 0 h 415"/>
                  <a:gd name="T2" fmla="*/ 403 w 403"/>
                  <a:gd name="T3" fmla="*/ 415 h 415"/>
                  <a:gd name="T4" fmla="*/ 332 w 403"/>
                  <a:gd name="T5" fmla="*/ 415 h 415"/>
                  <a:gd name="T6" fmla="*/ 332 w 403"/>
                  <a:gd name="T7" fmla="*/ 0 h 415"/>
                  <a:gd name="T8" fmla="*/ 403 w 403"/>
                  <a:gd name="T9" fmla="*/ 0 h 415"/>
                  <a:gd name="T10" fmla="*/ 221 w 403"/>
                  <a:gd name="T11" fmla="*/ 415 h 415"/>
                  <a:gd name="T12" fmla="*/ 292 w 403"/>
                  <a:gd name="T13" fmla="*/ 415 h 415"/>
                  <a:gd name="T14" fmla="*/ 292 w 403"/>
                  <a:gd name="T15" fmla="*/ 82 h 415"/>
                  <a:gd name="T16" fmla="*/ 221 w 403"/>
                  <a:gd name="T17" fmla="*/ 82 h 415"/>
                  <a:gd name="T18" fmla="*/ 221 w 403"/>
                  <a:gd name="T19" fmla="*/ 415 h 415"/>
                  <a:gd name="T20" fmla="*/ 111 w 403"/>
                  <a:gd name="T21" fmla="*/ 415 h 415"/>
                  <a:gd name="T22" fmla="*/ 181 w 403"/>
                  <a:gd name="T23" fmla="*/ 415 h 415"/>
                  <a:gd name="T24" fmla="*/ 181 w 403"/>
                  <a:gd name="T25" fmla="*/ 194 h 415"/>
                  <a:gd name="T26" fmla="*/ 111 w 403"/>
                  <a:gd name="T27" fmla="*/ 194 h 415"/>
                  <a:gd name="T28" fmla="*/ 111 w 403"/>
                  <a:gd name="T29" fmla="*/ 415 h 415"/>
                  <a:gd name="T30" fmla="*/ 0 w 403"/>
                  <a:gd name="T31" fmla="*/ 415 h 415"/>
                  <a:gd name="T32" fmla="*/ 71 w 403"/>
                  <a:gd name="T33" fmla="*/ 415 h 415"/>
                  <a:gd name="T34" fmla="*/ 71 w 403"/>
                  <a:gd name="T35" fmla="*/ 267 h 415"/>
                  <a:gd name="T36" fmla="*/ 0 w 403"/>
                  <a:gd name="T37" fmla="*/ 267 h 415"/>
                  <a:gd name="T38" fmla="*/ 0 w 403"/>
                  <a:gd name="T39" fmla="*/ 415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403" h="415">
                    <a:moveTo>
                      <a:pt x="403" y="0"/>
                    </a:moveTo>
                    <a:lnTo>
                      <a:pt x="403" y="415"/>
                    </a:lnTo>
                    <a:lnTo>
                      <a:pt x="332" y="415"/>
                    </a:lnTo>
                    <a:lnTo>
                      <a:pt x="332" y="0"/>
                    </a:lnTo>
                    <a:lnTo>
                      <a:pt x="403" y="0"/>
                    </a:lnTo>
                    <a:close/>
                    <a:moveTo>
                      <a:pt x="221" y="415"/>
                    </a:moveTo>
                    <a:lnTo>
                      <a:pt x="292" y="415"/>
                    </a:lnTo>
                    <a:lnTo>
                      <a:pt x="292" y="82"/>
                    </a:lnTo>
                    <a:lnTo>
                      <a:pt x="221" y="82"/>
                    </a:lnTo>
                    <a:lnTo>
                      <a:pt x="221" y="415"/>
                    </a:lnTo>
                    <a:close/>
                    <a:moveTo>
                      <a:pt x="111" y="415"/>
                    </a:moveTo>
                    <a:lnTo>
                      <a:pt x="181" y="415"/>
                    </a:lnTo>
                    <a:lnTo>
                      <a:pt x="181" y="194"/>
                    </a:lnTo>
                    <a:lnTo>
                      <a:pt x="111" y="194"/>
                    </a:lnTo>
                    <a:lnTo>
                      <a:pt x="111" y="415"/>
                    </a:lnTo>
                    <a:close/>
                    <a:moveTo>
                      <a:pt x="0" y="415"/>
                    </a:moveTo>
                    <a:lnTo>
                      <a:pt x="71" y="415"/>
                    </a:lnTo>
                    <a:lnTo>
                      <a:pt x="71" y="267"/>
                    </a:lnTo>
                    <a:lnTo>
                      <a:pt x="0" y="267"/>
                    </a:lnTo>
                    <a:lnTo>
                      <a:pt x="0" y="41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3" name="íṧliḍe">
                <a:extLst>
                  <a:ext uri="{FF2B5EF4-FFF2-40B4-BE49-F238E27FC236}">
                    <a16:creationId xmlns:a16="http://schemas.microsoft.com/office/drawing/2014/main" id="{B90AA791-40B9-4CEB-B707-947FBD1C66AB}"/>
                  </a:ext>
                </a:extLst>
              </p:cNvPr>
              <p:cNvSpPr/>
              <p:nvPr/>
            </p:nvSpPr>
            <p:spPr bwMode="auto">
              <a:xfrm>
                <a:off x="1811520" y="5341778"/>
                <a:ext cx="63370" cy="62050"/>
              </a:xfrm>
              <a:custGeom>
                <a:avLst/>
                <a:gdLst>
                  <a:gd name="T0" fmla="*/ 10 w 20"/>
                  <a:gd name="T1" fmla="*/ 20 h 20"/>
                  <a:gd name="T2" fmla="*/ 20 w 20"/>
                  <a:gd name="T3" fmla="*/ 10 h 20"/>
                  <a:gd name="T4" fmla="*/ 10 w 20"/>
                  <a:gd name="T5" fmla="*/ 0 h 20"/>
                  <a:gd name="T6" fmla="*/ 0 w 20"/>
                  <a:gd name="T7" fmla="*/ 10 h 20"/>
                  <a:gd name="T8" fmla="*/ 10 w 20"/>
                  <a:gd name="T9" fmla="*/ 20 h 20"/>
                  <a:gd name="T10" fmla="*/ 10 w 20"/>
                  <a:gd name="T11" fmla="*/ 4 h 20"/>
                  <a:gd name="T12" fmla="*/ 16 w 20"/>
                  <a:gd name="T13" fmla="*/ 10 h 20"/>
                  <a:gd name="T14" fmla="*/ 10 w 20"/>
                  <a:gd name="T15" fmla="*/ 16 h 20"/>
                  <a:gd name="T16" fmla="*/ 4 w 20"/>
                  <a:gd name="T17" fmla="*/ 10 h 20"/>
                  <a:gd name="T18" fmla="*/ 10 w 20"/>
                  <a:gd name="T19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0">
                    <a:moveTo>
                      <a:pt x="10" y="20"/>
                    </a:moveTo>
                    <a:cubicBezTo>
                      <a:pt x="16" y="20"/>
                      <a:pt x="20" y="16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6"/>
                      <a:pt x="4" y="20"/>
                      <a:pt x="10" y="20"/>
                    </a:cubicBezTo>
                    <a:close/>
                    <a:moveTo>
                      <a:pt x="10" y="4"/>
                    </a:moveTo>
                    <a:cubicBezTo>
                      <a:pt x="13" y="4"/>
                      <a:pt x="16" y="7"/>
                      <a:pt x="16" y="10"/>
                    </a:cubicBezTo>
                    <a:cubicBezTo>
                      <a:pt x="16" y="13"/>
                      <a:pt x="13" y="16"/>
                      <a:pt x="10" y="16"/>
                    </a:cubicBezTo>
                    <a:cubicBezTo>
                      <a:pt x="7" y="16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4" name="îṩļïḑè">
                <a:extLst>
                  <a:ext uri="{FF2B5EF4-FFF2-40B4-BE49-F238E27FC236}">
                    <a16:creationId xmlns:a16="http://schemas.microsoft.com/office/drawing/2014/main" id="{EA75A827-26E0-42DC-8B2E-1A1BD9A51D9A}"/>
                  </a:ext>
                </a:extLst>
              </p:cNvPr>
              <p:cNvSpPr/>
              <p:nvPr/>
            </p:nvSpPr>
            <p:spPr bwMode="auto">
              <a:xfrm>
                <a:off x="1975226" y="5142426"/>
                <a:ext cx="62050" cy="62050"/>
              </a:xfrm>
              <a:custGeom>
                <a:avLst/>
                <a:gdLst>
                  <a:gd name="T0" fmla="*/ 10 w 20"/>
                  <a:gd name="T1" fmla="*/ 0 h 20"/>
                  <a:gd name="T2" fmla="*/ 0 w 20"/>
                  <a:gd name="T3" fmla="*/ 10 h 20"/>
                  <a:gd name="T4" fmla="*/ 10 w 20"/>
                  <a:gd name="T5" fmla="*/ 20 h 20"/>
                  <a:gd name="T6" fmla="*/ 20 w 20"/>
                  <a:gd name="T7" fmla="*/ 10 h 20"/>
                  <a:gd name="T8" fmla="*/ 10 w 20"/>
                  <a:gd name="T9" fmla="*/ 0 h 20"/>
                  <a:gd name="T10" fmla="*/ 10 w 20"/>
                  <a:gd name="T11" fmla="*/ 16 h 20"/>
                  <a:gd name="T12" fmla="*/ 4 w 20"/>
                  <a:gd name="T13" fmla="*/ 10 h 20"/>
                  <a:gd name="T14" fmla="*/ 10 w 20"/>
                  <a:gd name="T15" fmla="*/ 4 h 20"/>
                  <a:gd name="T16" fmla="*/ 16 w 20"/>
                  <a:gd name="T17" fmla="*/ 10 h 20"/>
                  <a:gd name="T18" fmla="*/ 10 w 20"/>
                  <a:gd name="T1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" h="20">
                    <a:moveTo>
                      <a:pt x="10" y="0"/>
                    </a:moveTo>
                    <a:cubicBezTo>
                      <a:pt x="4" y="0"/>
                      <a:pt x="0" y="4"/>
                      <a:pt x="0" y="10"/>
                    </a:cubicBezTo>
                    <a:cubicBezTo>
                      <a:pt x="0" y="16"/>
                      <a:pt x="4" y="20"/>
                      <a:pt x="10" y="20"/>
                    </a:cubicBezTo>
                    <a:cubicBezTo>
                      <a:pt x="16" y="20"/>
                      <a:pt x="20" y="16"/>
                      <a:pt x="20" y="10"/>
                    </a:cubicBezTo>
                    <a:cubicBezTo>
                      <a:pt x="20" y="4"/>
                      <a:pt x="16" y="0"/>
                      <a:pt x="10" y="0"/>
                    </a:cubicBezTo>
                    <a:close/>
                    <a:moveTo>
                      <a:pt x="10" y="16"/>
                    </a:moveTo>
                    <a:cubicBezTo>
                      <a:pt x="7" y="16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13" y="4"/>
                      <a:pt x="16" y="7"/>
                      <a:pt x="16" y="10"/>
                    </a:cubicBezTo>
                    <a:cubicBezTo>
                      <a:pt x="16" y="13"/>
                      <a:pt x="13" y="16"/>
                      <a:pt x="10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5" name="îšľídé">
                <a:extLst>
                  <a:ext uri="{FF2B5EF4-FFF2-40B4-BE49-F238E27FC236}">
                    <a16:creationId xmlns:a16="http://schemas.microsoft.com/office/drawing/2014/main" id="{65AABEC1-B549-4D2A-8858-F9A2A59960A1}"/>
                  </a:ext>
                </a:extLst>
              </p:cNvPr>
              <p:cNvSpPr/>
              <p:nvPr/>
            </p:nvSpPr>
            <p:spPr bwMode="auto">
              <a:xfrm>
                <a:off x="1737588" y="5329896"/>
                <a:ext cx="48848" cy="48848"/>
              </a:xfrm>
              <a:custGeom>
                <a:avLst/>
                <a:gdLst>
                  <a:gd name="T0" fmla="*/ 0 w 16"/>
                  <a:gd name="T1" fmla="*/ 8 h 16"/>
                  <a:gd name="T2" fmla="*/ 8 w 16"/>
                  <a:gd name="T3" fmla="*/ 16 h 16"/>
                  <a:gd name="T4" fmla="*/ 16 w 16"/>
                  <a:gd name="T5" fmla="*/ 8 h 16"/>
                  <a:gd name="T6" fmla="*/ 8 w 16"/>
                  <a:gd name="T7" fmla="*/ 0 h 16"/>
                  <a:gd name="T8" fmla="*/ 0 w 16"/>
                  <a:gd name="T9" fmla="*/ 8 h 16"/>
                  <a:gd name="T10" fmla="*/ 8 w 16"/>
                  <a:gd name="T11" fmla="*/ 4 h 16"/>
                  <a:gd name="T12" fmla="*/ 12 w 16"/>
                  <a:gd name="T13" fmla="*/ 8 h 16"/>
                  <a:gd name="T14" fmla="*/ 8 w 16"/>
                  <a:gd name="T15" fmla="*/ 12 h 16"/>
                  <a:gd name="T16" fmla="*/ 4 w 16"/>
                  <a:gd name="T17" fmla="*/ 8 h 16"/>
                  <a:gd name="T18" fmla="*/ 8 w 16"/>
                  <a:gd name="T19" fmla="*/ 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6" h="16">
                    <a:moveTo>
                      <a:pt x="0" y="8"/>
                    </a:moveTo>
                    <a:cubicBezTo>
                      <a:pt x="0" y="12"/>
                      <a:pt x="4" y="16"/>
                      <a:pt x="8" y="16"/>
                    </a:cubicBezTo>
                    <a:cubicBezTo>
                      <a:pt x="12" y="16"/>
                      <a:pt x="16" y="12"/>
                      <a:pt x="16" y="8"/>
                    </a:cubicBezTo>
                    <a:cubicBezTo>
                      <a:pt x="16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lose/>
                    <a:moveTo>
                      <a:pt x="8" y="4"/>
                    </a:moveTo>
                    <a:cubicBezTo>
                      <a:pt x="10" y="4"/>
                      <a:pt x="12" y="6"/>
                      <a:pt x="12" y="8"/>
                    </a:cubicBezTo>
                    <a:cubicBezTo>
                      <a:pt x="12" y="10"/>
                      <a:pt x="10" y="12"/>
                      <a:pt x="8" y="12"/>
                    </a:cubicBezTo>
                    <a:cubicBezTo>
                      <a:pt x="6" y="12"/>
                      <a:pt x="4" y="10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6" name="iṡľïḑê">
                <a:extLst>
                  <a:ext uri="{FF2B5EF4-FFF2-40B4-BE49-F238E27FC236}">
                    <a16:creationId xmlns:a16="http://schemas.microsoft.com/office/drawing/2014/main" id="{A89965D0-81CD-4D69-B80F-9865E40F8CE0}"/>
                  </a:ext>
                </a:extLst>
              </p:cNvPr>
              <p:cNvSpPr/>
              <p:nvPr/>
            </p:nvSpPr>
            <p:spPr bwMode="auto">
              <a:xfrm>
                <a:off x="1786436" y="5417030"/>
                <a:ext cx="25084" cy="2508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7" name="iṧļíḋe">
                <a:extLst>
                  <a:ext uri="{FF2B5EF4-FFF2-40B4-BE49-F238E27FC236}">
                    <a16:creationId xmlns:a16="http://schemas.microsoft.com/office/drawing/2014/main" id="{B6F7F5CD-8E69-4A1E-AD2F-E8AB963D310A}"/>
                  </a:ext>
                </a:extLst>
              </p:cNvPr>
              <p:cNvSpPr/>
              <p:nvPr/>
            </p:nvSpPr>
            <p:spPr bwMode="auto">
              <a:xfrm>
                <a:off x="1987108" y="5229560"/>
                <a:ext cx="25084" cy="2508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80" name="i$líďè">
              <a:extLst>
                <a:ext uri="{FF2B5EF4-FFF2-40B4-BE49-F238E27FC236}">
                  <a16:creationId xmlns:a16="http://schemas.microsoft.com/office/drawing/2014/main" id="{40600280-9D48-4791-A919-67543F351635}"/>
                </a:ext>
              </a:extLst>
            </p:cNvPr>
            <p:cNvSpPr/>
            <p:nvPr/>
          </p:nvSpPr>
          <p:spPr bwMode="auto">
            <a:xfrm>
              <a:off x="5990461" y="5247796"/>
              <a:ext cx="468253" cy="468314"/>
            </a:xfrm>
            <a:custGeom>
              <a:avLst/>
              <a:gdLst>
                <a:gd name="connsiteX0" fmla="*/ 533257 w 607489"/>
                <a:gd name="connsiteY0" fmla="*/ 454864 h 607568"/>
                <a:gd name="connsiteX1" fmla="*/ 549398 w 607489"/>
                <a:gd name="connsiteY1" fmla="*/ 464840 h 607568"/>
                <a:gd name="connsiteX2" fmla="*/ 605663 w 607489"/>
                <a:gd name="connsiteY2" fmla="*/ 577181 h 607568"/>
                <a:gd name="connsiteX3" fmla="*/ 597515 w 607489"/>
                <a:gd name="connsiteY3" fmla="*/ 601429 h 607568"/>
                <a:gd name="connsiteX4" fmla="*/ 588753 w 607489"/>
                <a:gd name="connsiteY4" fmla="*/ 605727 h 607568"/>
                <a:gd name="connsiteX5" fmla="*/ 580913 w 607489"/>
                <a:gd name="connsiteY5" fmla="*/ 607568 h 607568"/>
                <a:gd name="connsiteX6" fmla="*/ 564617 w 607489"/>
                <a:gd name="connsiteY6" fmla="*/ 597593 h 607568"/>
                <a:gd name="connsiteX7" fmla="*/ 508506 w 607489"/>
                <a:gd name="connsiteY7" fmla="*/ 485252 h 607568"/>
                <a:gd name="connsiteX8" fmla="*/ 516654 w 607489"/>
                <a:gd name="connsiteY8" fmla="*/ 461157 h 607568"/>
                <a:gd name="connsiteX9" fmla="*/ 525263 w 607489"/>
                <a:gd name="connsiteY9" fmla="*/ 456706 h 607568"/>
                <a:gd name="connsiteX10" fmla="*/ 533257 w 607489"/>
                <a:gd name="connsiteY10" fmla="*/ 454864 h 607568"/>
                <a:gd name="connsiteX11" fmla="*/ 348909 w 607489"/>
                <a:gd name="connsiteY11" fmla="*/ 397213 h 607568"/>
                <a:gd name="connsiteX12" fmla="*/ 410496 w 607489"/>
                <a:gd name="connsiteY12" fmla="*/ 407800 h 607568"/>
                <a:gd name="connsiteX13" fmla="*/ 445973 w 607489"/>
                <a:gd name="connsiteY13" fmla="*/ 403964 h 607568"/>
                <a:gd name="connsiteX14" fmla="*/ 297151 w 607489"/>
                <a:gd name="connsiteY14" fmla="*/ 493111 h 607568"/>
                <a:gd name="connsiteX15" fmla="*/ 337544 w 607489"/>
                <a:gd name="connsiteY15" fmla="*/ 429895 h 607568"/>
                <a:gd name="connsiteX16" fmla="*/ 348909 w 607489"/>
                <a:gd name="connsiteY16" fmla="*/ 397213 h 607568"/>
                <a:gd name="connsiteX17" fmla="*/ 185234 w 607489"/>
                <a:gd name="connsiteY17" fmla="*/ 397213 h 607568"/>
                <a:gd name="connsiteX18" fmla="*/ 315850 w 607489"/>
                <a:gd name="connsiteY18" fmla="*/ 397213 h 607568"/>
                <a:gd name="connsiteX19" fmla="*/ 250542 w 607489"/>
                <a:gd name="connsiteY19" fmla="*/ 481750 h 607568"/>
                <a:gd name="connsiteX20" fmla="*/ 185234 w 607489"/>
                <a:gd name="connsiteY20" fmla="*/ 397213 h 607568"/>
                <a:gd name="connsiteX21" fmla="*/ 49749 w 607489"/>
                <a:gd name="connsiteY21" fmla="*/ 397213 h 607568"/>
                <a:gd name="connsiteX22" fmla="*/ 152381 w 607489"/>
                <a:gd name="connsiteY22" fmla="*/ 397213 h 607568"/>
                <a:gd name="connsiteX23" fmla="*/ 163597 w 607489"/>
                <a:gd name="connsiteY23" fmla="*/ 429895 h 607568"/>
                <a:gd name="connsiteX24" fmla="*/ 204005 w 607489"/>
                <a:gd name="connsiteY24" fmla="*/ 493111 h 607568"/>
                <a:gd name="connsiteX25" fmla="*/ 49749 w 607489"/>
                <a:gd name="connsiteY25" fmla="*/ 397213 h 607568"/>
                <a:gd name="connsiteX26" fmla="*/ 500241 w 607489"/>
                <a:gd name="connsiteY26" fmla="*/ 382182 h 607568"/>
                <a:gd name="connsiteX27" fmla="*/ 521619 w 607489"/>
                <a:gd name="connsiteY27" fmla="*/ 424810 h 607568"/>
                <a:gd name="connsiteX28" fmla="*/ 511161 w 607489"/>
                <a:gd name="connsiteY28" fmla="*/ 428644 h 607568"/>
                <a:gd name="connsiteX29" fmla="*/ 502548 w 607489"/>
                <a:gd name="connsiteY29" fmla="*/ 432937 h 607568"/>
                <a:gd name="connsiteX30" fmla="*/ 493320 w 607489"/>
                <a:gd name="connsiteY30" fmla="*/ 438917 h 607568"/>
                <a:gd name="connsiteX31" fmla="*/ 471941 w 607489"/>
                <a:gd name="connsiteY31" fmla="*/ 396289 h 607568"/>
                <a:gd name="connsiteX32" fmla="*/ 486399 w 607489"/>
                <a:gd name="connsiteY32" fmla="*/ 389849 h 607568"/>
                <a:gd name="connsiteX33" fmla="*/ 500241 w 607489"/>
                <a:gd name="connsiteY33" fmla="*/ 382182 h 607568"/>
                <a:gd name="connsiteX34" fmla="*/ 164347 w 607489"/>
                <a:gd name="connsiteY34" fmla="*/ 262362 h 607568"/>
                <a:gd name="connsiteX35" fmla="*/ 241626 w 607489"/>
                <a:gd name="connsiteY35" fmla="*/ 262362 h 607568"/>
                <a:gd name="connsiteX36" fmla="*/ 257758 w 607489"/>
                <a:gd name="connsiteY36" fmla="*/ 313443 h 607568"/>
                <a:gd name="connsiteX37" fmla="*/ 297857 w 607489"/>
                <a:gd name="connsiteY37" fmla="*/ 365599 h 607568"/>
                <a:gd name="connsiteX38" fmla="*/ 176638 w 607489"/>
                <a:gd name="connsiteY38" fmla="*/ 365599 h 607568"/>
                <a:gd name="connsiteX39" fmla="*/ 164347 w 607489"/>
                <a:gd name="connsiteY39" fmla="*/ 262362 h 607568"/>
                <a:gd name="connsiteX40" fmla="*/ 0 w 607489"/>
                <a:gd name="connsiteY40" fmla="*/ 262362 h 607568"/>
                <a:gd name="connsiteX41" fmla="*/ 132704 w 607489"/>
                <a:gd name="connsiteY41" fmla="*/ 262362 h 607568"/>
                <a:gd name="connsiteX42" fmla="*/ 144377 w 607489"/>
                <a:gd name="connsiteY42" fmla="*/ 365599 h 607568"/>
                <a:gd name="connsiteX43" fmla="*/ 29490 w 607489"/>
                <a:gd name="connsiteY43" fmla="*/ 365599 h 607568"/>
                <a:gd name="connsiteX44" fmla="*/ 0 w 607489"/>
                <a:gd name="connsiteY44" fmla="*/ 262362 h 607568"/>
                <a:gd name="connsiteX45" fmla="*/ 176639 w 607489"/>
                <a:gd name="connsiteY45" fmla="*/ 127512 h 607568"/>
                <a:gd name="connsiteX46" fmla="*/ 280356 w 607489"/>
                <a:gd name="connsiteY46" fmla="*/ 127512 h 607568"/>
                <a:gd name="connsiteX47" fmla="*/ 240098 w 607489"/>
                <a:gd name="connsiteY47" fmla="*/ 230749 h 607568"/>
                <a:gd name="connsiteX48" fmla="*/ 164347 w 607489"/>
                <a:gd name="connsiteY48" fmla="*/ 230749 h 607568"/>
                <a:gd name="connsiteX49" fmla="*/ 176639 w 607489"/>
                <a:gd name="connsiteY49" fmla="*/ 127512 h 607568"/>
                <a:gd name="connsiteX50" fmla="*/ 29490 w 607489"/>
                <a:gd name="connsiteY50" fmla="*/ 127512 h 607568"/>
                <a:gd name="connsiteX51" fmla="*/ 144377 w 607489"/>
                <a:gd name="connsiteY51" fmla="*/ 127512 h 607568"/>
                <a:gd name="connsiteX52" fmla="*/ 132704 w 607489"/>
                <a:gd name="connsiteY52" fmla="*/ 230749 h 607568"/>
                <a:gd name="connsiteX53" fmla="*/ 0 w 607489"/>
                <a:gd name="connsiteY53" fmla="*/ 230749 h 607568"/>
                <a:gd name="connsiteX54" fmla="*/ 29490 w 607489"/>
                <a:gd name="connsiteY54" fmla="*/ 127512 h 607568"/>
                <a:gd name="connsiteX55" fmla="*/ 410198 w 607489"/>
                <a:gd name="connsiteY55" fmla="*/ 98792 h 607568"/>
                <a:gd name="connsiteX56" fmla="*/ 534660 w 607489"/>
                <a:gd name="connsiteY56" fmla="*/ 175658 h 607568"/>
                <a:gd name="connsiteX57" fmla="*/ 542036 w 607489"/>
                <a:gd name="connsiteY57" fmla="*/ 281521 h 607568"/>
                <a:gd name="connsiteX58" fmla="*/ 472275 w 607489"/>
                <a:gd name="connsiteY58" fmla="*/ 361609 h 607568"/>
                <a:gd name="connsiteX59" fmla="*/ 410505 w 607489"/>
                <a:gd name="connsiteY59" fmla="*/ 376185 h 607568"/>
                <a:gd name="connsiteX60" fmla="*/ 286042 w 607489"/>
                <a:gd name="connsiteY60" fmla="*/ 299472 h 607568"/>
                <a:gd name="connsiteX61" fmla="*/ 348274 w 607489"/>
                <a:gd name="connsiteY61" fmla="*/ 113367 h 607568"/>
                <a:gd name="connsiteX62" fmla="*/ 410198 w 607489"/>
                <a:gd name="connsiteY62" fmla="*/ 98792 h 607568"/>
                <a:gd name="connsiteX63" fmla="*/ 250542 w 607489"/>
                <a:gd name="connsiteY63" fmla="*/ 11502 h 607568"/>
                <a:gd name="connsiteX64" fmla="*/ 315850 w 607489"/>
                <a:gd name="connsiteY64" fmla="*/ 95898 h 607568"/>
                <a:gd name="connsiteX65" fmla="*/ 185234 w 607489"/>
                <a:gd name="connsiteY65" fmla="*/ 95898 h 607568"/>
                <a:gd name="connsiteX66" fmla="*/ 250542 w 607489"/>
                <a:gd name="connsiteY66" fmla="*/ 11502 h 607568"/>
                <a:gd name="connsiteX67" fmla="*/ 297151 w 607489"/>
                <a:gd name="connsiteY67" fmla="*/ 0 h 607568"/>
                <a:gd name="connsiteX68" fmla="*/ 426921 w 607489"/>
                <a:gd name="connsiteY68" fmla="*/ 68142 h 607568"/>
                <a:gd name="connsiteX69" fmla="*/ 410182 w 607489"/>
                <a:gd name="connsiteY69" fmla="*/ 67221 h 607568"/>
                <a:gd name="connsiteX70" fmla="*/ 343991 w 607489"/>
                <a:gd name="connsiteY70" fmla="*/ 80727 h 607568"/>
                <a:gd name="connsiteX71" fmla="*/ 337541 w 607489"/>
                <a:gd name="connsiteY71" fmla="*/ 63231 h 607568"/>
                <a:gd name="connsiteX72" fmla="*/ 297151 w 607489"/>
                <a:gd name="connsiteY72" fmla="*/ 0 h 607568"/>
                <a:gd name="connsiteX73" fmla="*/ 204005 w 607489"/>
                <a:gd name="connsiteY73" fmla="*/ 0 h 607568"/>
                <a:gd name="connsiteX74" fmla="*/ 163597 w 607489"/>
                <a:gd name="connsiteY74" fmla="*/ 63216 h 607568"/>
                <a:gd name="connsiteX75" fmla="*/ 152381 w 607489"/>
                <a:gd name="connsiteY75" fmla="*/ 95898 h 607568"/>
                <a:gd name="connsiteX76" fmla="*/ 49749 w 607489"/>
                <a:gd name="connsiteY76" fmla="*/ 95898 h 607568"/>
                <a:gd name="connsiteX77" fmla="*/ 204005 w 607489"/>
                <a:gd name="connsiteY77" fmla="*/ 0 h 60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607489" h="607568">
                  <a:moveTo>
                    <a:pt x="533257" y="454864"/>
                  </a:moveTo>
                  <a:cubicBezTo>
                    <a:pt x="540021" y="454864"/>
                    <a:pt x="546477" y="458855"/>
                    <a:pt x="549398" y="464840"/>
                  </a:cubicBezTo>
                  <a:lnTo>
                    <a:pt x="605663" y="577181"/>
                  </a:lnTo>
                  <a:cubicBezTo>
                    <a:pt x="609967" y="586082"/>
                    <a:pt x="606431" y="596979"/>
                    <a:pt x="597515" y="601429"/>
                  </a:cubicBezTo>
                  <a:lnTo>
                    <a:pt x="588753" y="605727"/>
                  </a:lnTo>
                  <a:cubicBezTo>
                    <a:pt x="586293" y="606954"/>
                    <a:pt x="583680" y="607568"/>
                    <a:pt x="580913" y="607568"/>
                  </a:cubicBezTo>
                  <a:cubicBezTo>
                    <a:pt x="573995" y="607568"/>
                    <a:pt x="567692" y="603731"/>
                    <a:pt x="564617" y="597593"/>
                  </a:cubicBezTo>
                  <a:lnTo>
                    <a:pt x="508506" y="485252"/>
                  </a:lnTo>
                  <a:cubicBezTo>
                    <a:pt x="504048" y="476350"/>
                    <a:pt x="507738" y="465454"/>
                    <a:pt x="516654" y="461157"/>
                  </a:cubicBezTo>
                  <a:lnTo>
                    <a:pt x="525263" y="456706"/>
                  </a:lnTo>
                  <a:cubicBezTo>
                    <a:pt x="527722" y="455478"/>
                    <a:pt x="530490" y="454864"/>
                    <a:pt x="533257" y="454864"/>
                  </a:cubicBezTo>
                  <a:close/>
                  <a:moveTo>
                    <a:pt x="348909" y="397213"/>
                  </a:moveTo>
                  <a:cubicBezTo>
                    <a:pt x="367492" y="404118"/>
                    <a:pt x="389762" y="407800"/>
                    <a:pt x="410496" y="407800"/>
                  </a:cubicBezTo>
                  <a:cubicBezTo>
                    <a:pt x="422475" y="407800"/>
                    <a:pt x="434455" y="406573"/>
                    <a:pt x="445973" y="403964"/>
                  </a:cubicBezTo>
                  <a:cubicBezTo>
                    <a:pt x="409267" y="449535"/>
                    <a:pt x="356895" y="481910"/>
                    <a:pt x="297151" y="493111"/>
                  </a:cubicBezTo>
                  <a:cubicBezTo>
                    <a:pt x="312510" y="478995"/>
                    <a:pt x="326178" y="457667"/>
                    <a:pt x="337544" y="429895"/>
                  </a:cubicBezTo>
                  <a:cubicBezTo>
                    <a:pt x="341690" y="419615"/>
                    <a:pt x="345530" y="408721"/>
                    <a:pt x="348909" y="397213"/>
                  </a:cubicBezTo>
                  <a:close/>
                  <a:moveTo>
                    <a:pt x="185234" y="397213"/>
                  </a:moveTo>
                  <a:lnTo>
                    <a:pt x="315850" y="397213"/>
                  </a:lnTo>
                  <a:cubicBezTo>
                    <a:pt x="298793" y="450145"/>
                    <a:pt x="273899" y="481750"/>
                    <a:pt x="250542" y="481750"/>
                  </a:cubicBezTo>
                  <a:cubicBezTo>
                    <a:pt x="227185" y="481750"/>
                    <a:pt x="202291" y="450145"/>
                    <a:pt x="185234" y="397213"/>
                  </a:cubicBezTo>
                  <a:close/>
                  <a:moveTo>
                    <a:pt x="49749" y="397213"/>
                  </a:moveTo>
                  <a:lnTo>
                    <a:pt x="152381" y="397213"/>
                  </a:lnTo>
                  <a:cubicBezTo>
                    <a:pt x="155761" y="408721"/>
                    <a:pt x="159449" y="419615"/>
                    <a:pt x="163597" y="429895"/>
                  </a:cubicBezTo>
                  <a:cubicBezTo>
                    <a:pt x="174967" y="457667"/>
                    <a:pt x="188794" y="478995"/>
                    <a:pt x="204005" y="493111"/>
                  </a:cubicBezTo>
                  <a:cubicBezTo>
                    <a:pt x="141319" y="481450"/>
                    <a:pt x="86776" y="446313"/>
                    <a:pt x="49749" y="397213"/>
                  </a:cubicBezTo>
                  <a:close/>
                  <a:moveTo>
                    <a:pt x="500241" y="382182"/>
                  </a:moveTo>
                  <a:lnTo>
                    <a:pt x="521619" y="424810"/>
                  </a:lnTo>
                  <a:cubicBezTo>
                    <a:pt x="517928" y="425730"/>
                    <a:pt x="514544" y="426957"/>
                    <a:pt x="511161" y="428644"/>
                  </a:cubicBezTo>
                  <a:lnTo>
                    <a:pt x="502548" y="432937"/>
                  </a:lnTo>
                  <a:cubicBezTo>
                    <a:pt x="499164" y="434624"/>
                    <a:pt x="496088" y="436617"/>
                    <a:pt x="493320" y="438917"/>
                  </a:cubicBezTo>
                  <a:lnTo>
                    <a:pt x="471941" y="396289"/>
                  </a:lnTo>
                  <a:cubicBezTo>
                    <a:pt x="476863" y="394295"/>
                    <a:pt x="481631" y="392149"/>
                    <a:pt x="486399" y="389849"/>
                  </a:cubicBezTo>
                  <a:cubicBezTo>
                    <a:pt x="491166" y="387549"/>
                    <a:pt x="495781" y="384942"/>
                    <a:pt x="500241" y="382182"/>
                  </a:cubicBezTo>
                  <a:close/>
                  <a:moveTo>
                    <a:pt x="164347" y="262362"/>
                  </a:moveTo>
                  <a:lnTo>
                    <a:pt x="241626" y="262362"/>
                  </a:lnTo>
                  <a:cubicBezTo>
                    <a:pt x="244238" y="279696"/>
                    <a:pt x="249461" y="297030"/>
                    <a:pt x="257758" y="313443"/>
                  </a:cubicBezTo>
                  <a:cubicBezTo>
                    <a:pt x="267898" y="333692"/>
                    <a:pt x="281571" y="351333"/>
                    <a:pt x="297857" y="365599"/>
                  </a:cubicBezTo>
                  <a:lnTo>
                    <a:pt x="176638" y="365599"/>
                  </a:lnTo>
                  <a:cubicBezTo>
                    <a:pt x="169724" y="335686"/>
                    <a:pt x="165269" y="300711"/>
                    <a:pt x="164347" y="262362"/>
                  </a:cubicBezTo>
                  <a:close/>
                  <a:moveTo>
                    <a:pt x="0" y="262362"/>
                  </a:moveTo>
                  <a:lnTo>
                    <a:pt x="132704" y="262362"/>
                  </a:lnTo>
                  <a:cubicBezTo>
                    <a:pt x="133625" y="298717"/>
                    <a:pt x="137619" y="333845"/>
                    <a:pt x="144377" y="365599"/>
                  </a:cubicBezTo>
                  <a:lnTo>
                    <a:pt x="29490" y="365599"/>
                  </a:lnTo>
                  <a:cubicBezTo>
                    <a:pt x="12748" y="334612"/>
                    <a:pt x="2304" y="299484"/>
                    <a:pt x="0" y="262362"/>
                  </a:cubicBezTo>
                  <a:close/>
                  <a:moveTo>
                    <a:pt x="176639" y="127512"/>
                  </a:moveTo>
                  <a:lnTo>
                    <a:pt x="280356" y="127512"/>
                  </a:lnTo>
                  <a:cubicBezTo>
                    <a:pt x="255771" y="156504"/>
                    <a:pt x="241635" y="193013"/>
                    <a:pt x="240098" y="230749"/>
                  </a:cubicBezTo>
                  <a:lnTo>
                    <a:pt x="164347" y="230749"/>
                  </a:lnTo>
                  <a:cubicBezTo>
                    <a:pt x="165269" y="192399"/>
                    <a:pt x="169725" y="157578"/>
                    <a:pt x="176639" y="127512"/>
                  </a:cubicBezTo>
                  <a:close/>
                  <a:moveTo>
                    <a:pt x="29490" y="127512"/>
                  </a:moveTo>
                  <a:lnTo>
                    <a:pt x="144377" y="127512"/>
                  </a:lnTo>
                  <a:cubicBezTo>
                    <a:pt x="137619" y="159265"/>
                    <a:pt x="133625" y="194393"/>
                    <a:pt x="132704" y="230749"/>
                  </a:cubicBezTo>
                  <a:lnTo>
                    <a:pt x="0" y="230749"/>
                  </a:lnTo>
                  <a:cubicBezTo>
                    <a:pt x="2304" y="193626"/>
                    <a:pt x="12748" y="158498"/>
                    <a:pt x="29490" y="127512"/>
                  </a:cubicBezTo>
                  <a:close/>
                  <a:moveTo>
                    <a:pt x="410198" y="98792"/>
                  </a:moveTo>
                  <a:cubicBezTo>
                    <a:pt x="463363" y="98792"/>
                    <a:pt x="510997" y="128249"/>
                    <a:pt x="534660" y="175658"/>
                  </a:cubicBezTo>
                  <a:cubicBezTo>
                    <a:pt x="551255" y="208798"/>
                    <a:pt x="553867" y="246387"/>
                    <a:pt x="542036" y="281521"/>
                  </a:cubicBezTo>
                  <a:cubicBezTo>
                    <a:pt x="530358" y="316656"/>
                    <a:pt x="505465" y="345039"/>
                    <a:pt x="472275" y="361609"/>
                  </a:cubicBezTo>
                  <a:cubicBezTo>
                    <a:pt x="452914" y="371275"/>
                    <a:pt x="432017" y="376185"/>
                    <a:pt x="410505" y="376185"/>
                  </a:cubicBezTo>
                  <a:cubicBezTo>
                    <a:pt x="357340" y="376185"/>
                    <a:pt x="309706" y="346881"/>
                    <a:pt x="286042" y="299472"/>
                  </a:cubicBezTo>
                  <a:cubicBezTo>
                    <a:pt x="251777" y="231044"/>
                    <a:pt x="279742" y="147581"/>
                    <a:pt x="348274" y="113367"/>
                  </a:cubicBezTo>
                  <a:cubicBezTo>
                    <a:pt x="367788" y="103701"/>
                    <a:pt x="388686" y="98792"/>
                    <a:pt x="410198" y="98792"/>
                  </a:cubicBezTo>
                  <a:close/>
                  <a:moveTo>
                    <a:pt x="250542" y="11502"/>
                  </a:moveTo>
                  <a:cubicBezTo>
                    <a:pt x="273899" y="11502"/>
                    <a:pt x="298793" y="42958"/>
                    <a:pt x="315850" y="95898"/>
                  </a:cubicBezTo>
                  <a:lnTo>
                    <a:pt x="185234" y="95898"/>
                  </a:lnTo>
                  <a:cubicBezTo>
                    <a:pt x="202291" y="42958"/>
                    <a:pt x="227185" y="11502"/>
                    <a:pt x="250542" y="11502"/>
                  </a:cubicBezTo>
                  <a:close/>
                  <a:moveTo>
                    <a:pt x="297151" y="0"/>
                  </a:moveTo>
                  <a:cubicBezTo>
                    <a:pt x="347216" y="9362"/>
                    <a:pt x="392060" y="33764"/>
                    <a:pt x="426921" y="68142"/>
                  </a:cubicBezTo>
                  <a:cubicBezTo>
                    <a:pt x="421393" y="67528"/>
                    <a:pt x="415864" y="67221"/>
                    <a:pt x="410182" y="67221"/>
                  </a:cubicBezTo>
                  <a:cubicBezTo>
                    <a:pt x="387299" y="67221"/>
                    <a:pt x="365031" y="71825"/>
                    <a:pt x="343991" y="80727"/>
                  </a:cubicBezTo>
                  <a:cubicBezTo>
                    <a:pt x="341995" y="74741"/>
                    <a:pt x="339845" y="68909"/>
                    <a:pt x="337541" y="63231"/>
                  </a:cubicBezTo>
                  <a:cubicBezTo>
                    <a:pt x="326177" y="35452"/>
                    <a:pt x="312509" y="14119"/>
                    <a:pt x="297151" y="0"/>
                  </a:cubicBezTo>
                  <a:close/>
                  <a:moveTo>
                    <a:pt x="204005" y="0"/>
                  </a:moveTo>
                  <a:cubicBezTo>
                    <a:pt x="188794" y="14116"/>
                    <a:pt x="174967" y="35444"/>
                    <a:pt x="163597" y="63216"/>
                  </a:cubicBezTo>
                  <a:cubicBezTo>
                    <a:pt x="159449" y="73496"/>
                    <a:pt x="155761" y="84390"/>
                    <a:pt x="152381" y="95898"/>
                  </a:cubicBezTo>
                  <a:lnTo>
                    <a:pt x="49749" y="95898"/>
                  </a:lnTo>
                  <a:cubicBezTo>
                    <a:pt x="86776" y="46798"/>
                    <a:pt x="141319" y="11814"/>
                    <a:pt x="2040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81" name="iŝ1îḋè">
              <a:extLst>
                <a:ext uri="{FF2B5EF4-FFF2-40B4-BE49-F238E27FC236}">
                  <a16:creationId xmlns:a16="http://schemas.microsoft.com/office/drawing/2014/main" id="{E89F1BBC-3620-40DD-84A2-4E871329D4CA}"/>
                </a:ext>
              </a:extLst>
            </p:cNvPr>
            <p:cNvSpPr/>
            <p:nvPr/>
          </p:nvSpPr>
          <p:spPr bwMode="auto">
            <a:xfrm>
              <a:off x="4555473" y="4197921"/>
              <a:ext cx="482990" cy="482261"/>
            </a:xfrm>
            <a:custGeom>
              <a:avLst/>
              <a:gdLst>
                <a:gd name="connsiteX0" fmla="*/ 493115 w 607780"/>
                <a:gd name="connsiteY0" fmla="*/ 279369 h 606863"/>
                <a:gd name="connsiteX1" fmla="*/ 554147 w 607780"/>
                <a:gd name="connsiteY1" fmla="*/ 279369 h 606863"/>
                <a:gd name="connsiteX2" fmla="*/ 573415 w 607780"/>
                <a:gd name="connsiteY2" fmla="*/ 298701 h 606863"/>
                <a:gd name="connsiteX3" fmla="*/ 573415 w 607780"/>
                <a:gd name="connsiteY3" fmla="*/ 445302 h 606863"/>
                <a:gd name="connsiteX4" fmla="*/ 554147 w 607780"/>
                <a:gd name="connsiteY4" fmla="*/ 464533 h 606863"/>
                <a:gd name="connsiteX5" fmla="*/ 493115 w 607780"/>
                <a:gd name="connsiteY5" fmla="*/ 464533 h 606863"/>
                <a:gd name="connsiteX6" fmla="*/ 473847 w 607780"/>
                <a:gd name="connsiteY6" fmla="*/ 445302 h 606863"/>
                <a:gd name="connsiteX7" fmla="*/ 473847 w 607780"/>
                <a:gd name="connsiteY7" fmla="*/ 298701 h 606863"/>
                <a:gd name="connsiteX8" fmla="*/ 493115 w 607780"/>
                <a:gd name="connsiteY8" fmla="*/ 279369 h 606863"/>
                <a:gd name="connsiteX9" fmla="*/ 163560 w 607780"/>
                <a:gd name="connsiteY9" fmla="*/ 183400 h 606863"/>
                <a:gd name="connsiteX10" fmla="*/ 224448 w 607780"/>
                <a:gd name="connsiteY10" fmla="*/ 183400 h 606863"/>
                <a:gd name="connsiteX11" fmla="*/ 243803 w 607780"/>
                <a:gd name="connsiteY11" fmla="*/ 202632 h 606863"/>
                <a:gd name="connsiteX12" fmla="*/ 243803 w 607780"/>
                <a:gd name="connsiteY12" fmla="*/ 445301 h 606863"/>
                <a:gd name="connsiteX13" fmla="*/ 224448 w 607780"/>
                <a:gd name="connsiteY13" fmla="*/ 464533 h 606863"/>
                <a:gd name="connsiteX14" fmla="*/ 163560 w 607780"/>
                <a:gd name="connsiteY14" fmla="*/ 464533 h 606863"/>
                <a:gd name="connsiteX15" fmla="*/ 144306 w 607780"/>
                <a:gd name="connsiteY15" fmla="*/ 445301 h 606863"/>
                <a:gd name="connsiteX16" fmla="*/ 144306 w 607780"/>
                <a:gd name="connsiteY16" fmla="*/ 202632 h 606863"/>
                <a:gd name="connsiteX17" fmla="*/ 163560 w 607780"/>
                <a:gd name="connsiteY17" fmla="*/ 183400 h 606863"/>
                <a:gd name="connsiteX18" fmla="*/ 328369 w 607780"/>
                <a:gd name="connsiteY18" fmla="*/ 34365 h 606863"/>
                <a:gd name="connsiteX19" fmla="*/ 389281 w 607780"/>
                <a:gd name="connsiteY19" fmla="*/ 34365 h 606863"/>
                <a:gd name="connsiteX20" fmla="*/ 408644 w 607780"/>
                <a:gd name="connsiteY20" fmla="*/ 53593 h 606863"/>
                <a:gd name="connsiteX21" fmla="*/ 408644 w 607780"/>
                <a:gd name="connsiteY21" fmla="*/ 445304 h 606863"/>
                <a:gd name="connsiteX22" fmla="*/ 389281 w 607780"/>
                <a:gd name="connsiteY22" fmla="*/ 464532 h 606863"/>
                <a:gd name="connsiteX23" fmla="*/ 328369 w 607780"/>
                <a:gd name="connsiteY23" fmla="*/ 464532 h 606863"/>
                <a:gd name="connsiteX24" fmla="*/ 309006 w 607780"/>
                <a:gd name="connsiteY24" fmla="*/ 445304 h 606863"/>
                <a:gd name="connsiteX25" fmla="*/ 309006 w 607780"/>
                <a:gd name="connsiteY25" fmla="*/ 53593 h 606863"/>
                <a:gd name="connsiteX26" fmla="*/ 328369 w 607780"/>
                <a:gd name="connsiteY26" fmla="*/ 34365 h 606863"/>
                <a:gd name="connsiteX27" fmla="*/ 41238 w 607780"/>
                <a:gd name="connsiteY27" fmla="*/ 0 h 606863"/>
                <a:gd name="connsiteX28" fmla="*/ 82375 w 607780"/>
                <a:gd name="connsiteY28" fmla="*/ 41176 h 606863"/>
                <a:gd name="connsiteX29" fmla="*/ 82375 w 607780"/>
                <a:gd name="connsiteY29" fmla="*/ 491088 h 606863"/>
                <a:gd name="connsiteX30" fmla="*/ 115849 w 607780"/>
                <a:gd name="connsiteY30" fmla="*/ 524512 h 606863"/>
                <a:gd name="connsiteX31" fmla="*/ 566542 w 607780"/>
                <a:gd name="connsiteY31" fmla="*/ 524512 h 606863"/>
                <a:gd name="connsiteX32" fmla="*/ 607780 w 607780"/>
                <a:gd name="connsiteY32" fmla="*/ 565687 h 606863"/>
                <a:gd name="connsiteX33" fmla="*/ 566542 w 607780"/>
                <a:gd name="connsiteY33" fmla="*/ 606863 h 606863"/>
                <a:gd name="connsiteX34" fmla="*/ 115849 w 607780"/>
                <a:gd name="connsiteY34" fmla="*/ 606863 h 606863"/>
                <a:gd name="connsiteX35" fmla="*/ 0 w 607780"/>
                <a:gd name="connsiteY35" fmla="*/ 491088 h 606863"/>
                <a:gd name="connsiteX36" fmla="*/ 0 w 607780"/>
                <a:gd name="connsiteY36" fmla="*/ 41176 h 606863"/>
                <a:gd name="connsiteX37" fmla="*/ 41238 w 607780"/>
                <a:gd name="connsiteY37" fmla="*/ 0 h 606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7780" h="606863">
                  <a:moveTo>
                    <a:pt x="493115" y="279369"/>
                  </a:moveTo>
                  <a:lnTo>
                    <a:pt x="554147" y="279369"/>
                  </a:lnTo>
                  <a:cubicBezTo>
                    <a:pt x="564740" y="279369"/>
                    <a:pt x="573415" y="288028"/>
                    <a:pt x="573415" y="298701"/>
                  </a:cubicBezTo>
                  <a:lnTo>
                    <a:pt x="573415" y="445302"/>
                  </a:lnTo>
                  <a:cubicBezTo>
                    <a:pt x="573415" y="455975"/>
                    <a:pt x="564740" y="464533"/>
                    <a:pt x="554147" y="464533"/>
                  </a:cubicBezTo>
                  <a:lnTo>
                    <a:pt x="493115" y="464533"/>
                  </a:lnTo>
                  <a:cubicBezTo>
                    <a:pt x="482523" y="464533"/>
                    <a:pt x="473847" y="455975"/>
                    <a:pt x="473847" y="445302"/>
                  </a:cubicBezTo>
                  <a:lnTo>
                    <a:pt x="473847" y="298701"/>
                  </a:lnTo>
                  <a:cubicBezTo>
                    <a:pt x="473847" y="288028"/>
                    <a:pt x="482523" y="279369"/>
                    <a:pt x="493115" y="279369"/>
                  </a:cubicBezTo>
                  <a:close/>
                  <a:moveTo>
                    <a:pt x="163560" y="183400"/>
                  </a:moveTo>
                  <a:lnTo>
                    <a:pt x="224448" y="183400"/>
                  </a:lnTo>
                  <a:cubicBezTo>
                    <a:pt x="235133" y="183400"/>
                    <a:pt x="243803" y="192059"/>
                    <a:pt x="243803" y="202632"/>
                  </a:cubicBezTo>
                  <a:lnTo>
                    <a:pt x="243803" y="445301"/>
                  </a:lnTo>
                  <a:cubicBezTo>
                    <a:pt x="243803" y="455974"/>
                    <a:pt x="235133" y="464533"/>
                    <a:pt x="224448" y="464533"/>
                  </a:cubicBezTo>
                  <a:lnTo>
                    <a:pt x="163560" y="464533"/>
                  </a:lnTo>
                  <a:cubicBezTo>
                    <a:pt x="152874" y="464533"/>
                    <a:pt x="144306" y="455974"/>
                    <a:pt x="144306" y="445301"/>
                  </a:cubicBezTo>
                  <a:lnTo>
                    <a:pt x="144306" y="202632"/>
                  </a:lnTo>
                  <a:cubicBezTo>
                    <a:pt x="144306" y="192059"/>
                    <a:pt x="152874" y="183400"/>
                    <a:pt x="163560" y="183400"/>
                  </a:cubicBezTo>
                  <a:close/>
                  <a:moveTo>
                    <a:pt x="328369" y="34365"/>
                  </a:moveTo>
                  <a:lnTo>
                    <a:pt x="389281" y="34365"/>
                  </a:lnTo>
                  <a:cubicBezTo>
                    <a:pt x="399971" y="34365"/>
                    <a:pt x="408644" y="42922"/>
                    <a:pt x="408644" y="53593"/>
                  </a:cubicBezTo>
                  <a:lnTo>
                    <a:pt x="408644" y="445304"/>
                  </a:lnTo>
                  <a:cubicBezTo>
                    <a:pt x="408644" y="455975"/>
                    <a:pt x="399971" y="464532"/>
                    <a:pt x="389281" y="464532"/>
                  </a:cubicBezTo>
                  <a:lnTo>
                    <a:pt x="328369" y="464532"/>
                  </a:lnTo>
                  <a:cubicBezTo>
                    <a:pt x="317679" y="464532"/>
                    <a:pt x="309006" y="455975"/>
                    <a:pt x="309006" y="445304"/>
                  </a:cubicBezTo>
                  <a:lnTo>
                    <a:pt x="309006" y="53593"/>
                  </a:lnTo>
                  <a:cubicBezTo>
                    <a:pt x="309006" y="42922"/>
                    <a:pt x="317679" y="34365"/>
                    <a:pt x="328369" y="34365"/>
                  </a:cubicBezTo>
                  <a:close/>
                  <a:moveTo>
                    <a:pt x="41238" y="0"/>
                  </a:moveTo>
                  <a:cubicBezTo>
                    <a:pt x="63924" y="0"/>
                    <a:pt x="82375" y="18423"/>
                    <a:pt x="82375" y="41176"/>
                  </a:cubicBezTo>
                  <a:lnTo>
                    <a:pt x="82375" y="491088"/>
                  </a:lnTo>
                  <a:cubicBezTo>
                    <a:pt x="82375" y="509511"/>
                    <a:pt x="97398" y="524512"/>
                    <a:pt x="115849" y="524512"/>
                  </a:cubicBezTo>
                  <a:lnTo>
                    <a:pt x="566542" y="524512"/>
                  </a:lnTo>
                  <a:cubicBezTo>
                    <a:pt x="589329" y="524512"/>
                    <a:pt x="607780" y="542935"/>
                    <a:pt x="607780" y="565687"/>
                  </a:cubicBezTo>
                  <a:cubicBezTo>
                    <a:pt x="607780" y="588440"/>
                    <a:pt x="589329" y="606863"/>
                    <a:pt x="566542" y="606863"/>
                  </a:cubicBezTo>
                  <a:lnTo>
                    <a:pt x="115849" y="606863"/>
                  </a:lnTo>
                  <a:cubicBezTo>
                    <a:pt x="52026" y="606863"/>
                    <a:pt x="0" y="554915"/>
                    <a:pt x="0" y="491088"/>
                  </a:cubicBezTo>
                  <a:lnTo>
                    <a:pt x="0" y="41176"/>
                  </a:lnTo>
                  <a:cubicBezTo>
                    <a:pt x="0" y="18423"/>
                    <a:pt x="18451" y="0"/>
                    <a:pt x="4123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49" name="isḷîdê">
            <a:extLst>
              <a:ext uri="{FF2B5EF4-FFF2-40B4-BE49-F238E27FC236}">
                <a16:creationId xmlns:a16="http://schemas.microsoft.com/office/drawing/2014/main" id="{554C7E59-38B5-4F63-A98C-C13114297E4A}"/>
              </a:ext>
            </a:extLst>
          </p:cNvPr>
          <p:cNvSpPr/>
          <p:nvPr/>
        </p:nvSpPr>
        <p:spPr bwMode="auto">
          <a:xfrm>
            <a:off x="1011000" y="2136396"/>
            <a:ext cx="2327132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0" name="íṧḷiďe">
            <a:extLst>
              <a:ext uri="{FF2B5EF4-FFF2-40B4-BE49-F238E27FC236}">
                <a16:creationId xmlns:a16="http://schemas.microsoft.com/office/drawing/2014/main" id="{87A9103D-608D-467F-8BFF-7F1302BABAEC}"/>
              </a:ext>
            </a:extLst>
          </p:cNvPr>
          <p:cNvSpPr txBox="1"/>
          <p:nvPr/>
        </p:nvSpPr>
        <p:spPr bwMode="auto">
          <a:xfrm>
            <a:off x="1011000" y="1748798"/>
            <a:ext cx="2327132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点击输入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1" name="íŝlíďé">
            <a:extLst>
              <a:ext uri="{FF2B5EF4-FFF2-40B4-BE49-F238E27FC236}">
                <a16:creationId xmlns:a16="http://schemas.microsoft.com/office/drawing/2014/main" id="{881B1286-7529-4D5A-9811-F2AEBDD6A7BE}"/>
              </a:ext>
            </a:extLst>
          </p:cNvPr>
          <p:cNvSpPr/>
          <p:nvPr/>
        </p:nvSpPr>
        <p:spPr bwMode="auto">
          <a:xfrm>
            <a:off x="1011000" y="3575669"/>
            <a:ext cx="2327132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2" name="îślîḓè">
            <a:extLst>
              <a:ext uri="{FF2B5EF4-FFF2-40B4-BE49-F238E27FC236}">
                <a16:creationId xmlns:a16="http://schemas.microsoft.com/office/drawing/2014/main" id="{8A8E151B-2FEF-4EA4-B412-DDB68642E761}"/>
              </a:ext>
            </a:extLst>
          </p:cNvPr>
          <p:cNvSpPr txBox="1"/>
          <p:nvPr/>
        </p:nvSpPr>
        <p:spPr bwMode="auto">
          <a:xfrm>
            <a:off x="1011000" y="3188071"/>
            <a:ext cx="2327132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点击输入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3" name="íṡḻiḋè">
            <a:extLst>
              <a:ext uri="{FF2B5EF4-FFF2-40B4-BE49-F238E27FC236}">
                <a16:creationId xmlns:a16="http://schemas.microsoft.com/office/drawing/2014/main" id="{FFDFA940-5791-4E64-B720-871D3BCCC7A7}"/>
              </a:ext>
            </a:extLst>
          </p:cNvPr>
          <p:cNvSpPr/>
          <p:nvPr/>
        </p:nvSpPr>
        <p:spPr bwMode="auto">
          <a:xfrm>
            <a:off x="1011000" y="5014942"/>
            <a:ext cx="2327132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4" name="îṣ1ïḑè">
            <a:extLst>
              <a:ext uri="{FF2B5EF4-FFF2-40B4-BE49-F238E27FC236}">
                <a16:creationId xmlns:a16="http://schemas.microsoft.com/office/drawing/2014/main" id="{7657C608-87D2-4DF6-8104-3A2897A22320}"/>
              </a:ext>
            </a:extLst>
          </p:cNvPr>
          <p:cNvSpPr txBox="1"/>
          <p:nvPr/>
        </p:nvSpPr>
        <p:spPr bwMode="auto">
          <a:xfrm>
            <a:off x="1011000" y="4627344"/>
            <a:ext cx="2327132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点击输入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55" name="直接连接符 254">
            <a:extLst>
              <a:ext uri="{FF2B5EF4-FFF2-40B4-BE49-F238E27FC236}">
                <a16:creationId xmlns:a16="http://schemas.microsoft.com/office/drawing/2014/main" id="{673A1922-42E2-4CB3-BCC0-181E12150D60}"/>
              </a:ext>
            </a:extLst>
          </p:cNvPr>
          <p:cNvCxnSpPr/>
          <p:nvPr/>
        </p:nvCxnSpPr>
        <p:spPr>
          <a:xfrm>
            <a:off x="1113595" y="2940933"/>
            <a:ext cx="207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连接符 255">
            <a:extLst>
              <a:ext uri="{FF2B5EF4-FFF2-40B4-BE49-F238E27FC236}">
                <a16:creationId xmlns:a16="http://schemas.microsoft.com/office/drawing/2014/main" id="{B84B2614-E291-4D9D-B411-2B281FBC486E}"/>
              </a:ext>
            </a:extLst>
          </p:cNvPr>
          <p:cNvCxnSpPr/>
          <p:nvPr/>
        </p:nvCxnSpPr>
        <p:spPr>
          <a:xfrm>
            <a:off x="1113595" y="4380206"/>
            <a:ext cx="207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iŝļîďè">
            <a:extLst>
              <a:ext uri="{FF2B5EF4-FFF2-40B4-BE49-F238E27FC236}">
                <a16:creationId xmlns:a16="http://schemas.microsoft.com/office/drawing/2014/main" id="{9A389CA4-83D5-4DB7-A282-84E0F8D1DC81}"/>
              </a:ext>
            </a:extLst>
          </p:cNvPr>
          <p:cNvSpPr/>
          <p:nvPr/>
        </p:nvSpPr>
        <p:spPr bwMode="auto">
          <a:xfrm>
            <a:off x="8853868" y="2136396"/>
            <a:ext cx="2327132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8" name="işliďè">
            <a:extLst>
              <a:ext uri="{FF2B5EF4-FFF2-40B4-BE49-F238E27FC236}">
                <a16:creationId xmlns:a16="http://schemas.microsoft.com/office/drawing/2014/main" id="{9DB6D210-0F47-4145-8C07-3CD7948C41FA}"/>
              </a:ext>
            </a:extLst>
          </p:cNvPr>
          <p:cNvSpPr txBox="1"/>
          <p:nvPr/>
        </p:nvSpPr>
        <p:spPr bwMode="auto">
          <a:xfrm>
            <a:off x="8853868" y="1748798"/>
            <a:ext cx="2327132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点击输入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9" name="iŝḷíďe">
            <a:extLst>
              <a:ext uri="{FF2B5EF4-FFF2-40B4-BE49-F238E27FC236}">
                <a16:creationId xmlns:a16="http://schemas.microsoft.com/office/drawing/2014/main" id="{A6B32EFD-23FB-4F96-9C64-D00D3862B8A3}"/>
              </a:ext>
            </a:extLst>
          </p:cNvPr>
          <p:cNvSpPr/>
          <p:nvPr/>
        </p:nvSpPr>
        <p:spPr bwMode="auto">
          <a:xfrm>
            <a:off x="8853868" y="3575669"/>
            <a:ext cx="2327132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0" name="íṣľíḋé">
            <a:extLst>
              <a:ext uri="{FF2B5EF4-FFF2-40B4-BE49-F238E27FC236}">
                <a16:creationId xmlns:a16="http://schemas.microsoft.com/office/drawing/2014/main" id="{7E814719-2447-4BCE-82E6-9057FCBC261C}"/>
              </a:ext>
            </a:extLst>
          </p:cNvPr>
          <p:cNvSpPr txBox="1"/>
          <p:nvPr/>
        </p:nvSpPr>
        <p:spPr bwMode="auto">
          <a:xfrm>
            <a:off x="8853868" y="3188071"/>
            <a:ext cx="2327132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点击输入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1" name="iśľíḑè">
            <a:extLst>
              <a:ext uri="{FF2B5EF4-FFF2-40B4-BE49-F238E27FC236}">
                <a16:creationId xmlns:a16="http://schemas.microsoft.com/office/drawing/2014/main" id="{A782559D-3C72-49D8-999A-8BABBDD7CF47}"/>
              </a:ext>
            </a:extLst>
          </p:cNvPr>
          <p:cNvSpPr/>
          <p:nvPr/>
        </p:nvSpPr>
        <p:spPr bwMode="auto">
          <a:xfrm>
            <a:off x="8853868" y="5014942"/>
            <a:ext cx="2327132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标题数字等都可以通过点击和重新输入进行更改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2" name="iṩ1ïḋe">
            <a:extLst>
              <a:ext uri="{FF2B5EF4-FFF2-40B4-BE49-F238E27FC236}">
                <a16:creationId xmlns:a16="http://schemas.microsoft.com/office/drawing/2014/main" id="{11CE03C4-F9AD-4266-8461-F77465536AA1}"/>
              </a:ext>
            </a:extLst>
          </p:cNvPr>
          <p:cNvSpPr txBox="1"/>
          <p:nvPr/>
        </p:nvSpPr>
        <p:spPr bwMode="auto">
          <a:xfrm>
            <a:off x="8853868" y="4627344"/>
            <a:ext cx="2327132" cy="38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点击输入</a:t>
            </a:r>
            <a:endParaRPr lang="en-US" altLang="zh-CN" sz="1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FC97A6C4-D894-448A-8CEE-8DD0B840B390}"/>
              </a:ext>
            </a:extLst>
          </p:cNvPr>
          <p:cNvCxnSpPr/>
          <p:nvPr/>
        </p:nvCxnSpPr>
        <p:spPr>
          <a:xfrm>
            <a:off x="8956463" y="2940933"/>
            <a:ext cx="207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连接符 263">
            <a:extLst>
              <a:ext uri="{FF2B5EF4-FFF2-40B4-BE49-F238E27FC236}">
                <a16:creationId xmlns:a16="http://schemas.microsoft.com/office/drawing/2014/main" id="{3F5CFC63-1BF0-4784-9791-48D76AAA5AAB}"/>
              </a:ext>
            </a:extLst>
          </p:cNvPr>
          <p:cNvCxnSpPr/>
          <p:nvPr/>
        </p:nvCxnSpPr>
        <p:spPr>
          <a:xfrm>
            <a:off x="8956463" y="4380206"/>
            <a:ext cx="20700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6" name="组合 295">
            <a:extLst>
              <a:ext uri="{FF2B5EF4-FFF2-40B4-BE49-F238E27FC236}">
                <a16:creationId xmlns:a16="http://schemas.microsoft.com/office/drawing/2014/main" id="{8CDE12BF-51F0-454A-BBB0-4A1F69FDEF17}"/>
              </a:ext>
            </a:extLst>
          </p:cNvPr>
          <p:cNvGrpSpPr/>
          <p:nvPr/>
        </p:nvGrpSpPr>
        <p:grpSpPr>
          <a:xfrm>
            <a:off x="0" y="1"/>
            <a:ext cx="4063478" cy="498120"/>
            <a:chOff x="0" y="1"/>
            <a:chExt cx="4063478" cy="498120"/>
          </a:xfrm>
        </p:grpSpPr>
        <p:grpSp>
          <p:nvGrpSpPr>
            <p:cNvPr id="297" name="组合 296">
              <a:extLst>
                <a:ext uri="{FF2B5EF4-FFF2-40B4-BE49-F238E27FC236}">
                  <a16:creationId xmlns:a16="http://schemas.microsoft.com/office/drawing/2014/main" id="{D06D8796-D41D-48D6-8C3A-4680A165443E}"/>
                </a:ext>
              </a:extLst>
            </p:cNvPr>
            <p:cNvGrpSpPr/>
            <p:nvPr/>
          </p:nvGrpSpPr>
          <p:grpSpPr>
            <a:xfrm>
              <a:off x="0" y="1"/>
              <a:ext cx="541879" cy="498120"/>
              <a:chOff x="0" y="0"/>
              <a:chExt cx="1036639" cy="1676401"/>
            </a:xfrm>
          </p:grpSpPr>
          <p:sp>
            <p:nvSpPr>
              <p:cNvPr id="299" name="矩形 298">
                <a:extLst>
                  <a:ext uri="{FF2B5EF4-FFF2-40B4-BE49-F238E27FC236}">
                    <a16:creationId xmlns:a16="http://schemas.microsoft.com/office/drawing/2014/main" id="{17820A89-B38F-4869-B85C-F4A397889D03}"/>
                  </a:ext>
                </a:extLst>
              </p:cNvPr>
              <p:cNvSpPr/>
              <p:nvPr/>
            </p:nvSpPr>
            <p:spPr>
              <a:xfrm flipH="1" flipV="1">
                <a:off x="626735" y="1"/>
                <a:ext cx="409904" cy="1676400"/>
              </a:xfrm>
              <a:prstGeom prst="rect">
                <a:avLst/>
              </a:prstGeom>
              <a:solidFill>
                <a:srgbClr val="2D84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00" name="矩形 299">
                <a:extLst>
                  <a:ext uri="{FF2B5EF4-FFF2-40B4-BE49-F238E27FC236}">
                    <a16:creationId xmlns:a16="http://schemas.microsoft.com/office/drawing/2014/main" id="{AA4C673E-4F7D-461C-984F-1A2A2D3B14E4}"/>
                  </a:ext>
                </a:extLst>
              </p:cNvPr>
              <p:cNvSpPr/>
              <p:nvPr/>
            </p:nvSpPr>
            <p:spPr>
              <a:xfrm flipH="1" flipV="1">
                <a:off x="0" y="0"/>
                <a:ext cx="409905" cy="167639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98" name="文本框 297">
              <a:extLst>
                <a:ext uri="{FF2B5EF4-FFF2-40B4-BE49-F238E27FC236}">
                  <a16:creationId xmlns:a16="http://schemas.microsoft.com/office/drawing/2014/main" id="{E4B29C1F-7622-4B3E-B5D1-87E436E08462}"/>
                </a:ext>
              </a:extLst>
            </p:cNvPr>
            <p:cNvSpPr txBox="1"/>
            <p:nvPr/>
          </p:nvSpPr>
          <p:spPr>
            <a:xfrm>
              <a:off x="663455" y="64394"/>
              <a:ext cx="3400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研究结论</a:t>
              </a:r>
            </a:p>
          </p:txBody>
        </p:sp>
      </p:grpSp>
      <p:pic>
        <p:nvPicPr>
          <p:cNvPr id="55" name="图片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803" y="177503"/>
            <a:ext cx="939364" cy="117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500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/>
      <p:bldP spid="250" grpId="0"/>
      <p:bldP spid="251" grpId="0"/>
      <p:bldP spid="252" grpId="0"/>
      <p:bldP spid="253" grpId="0"/>
      <p:bldP spid="254" grpId="0"/>
      <p:bldP spid="257" grpId="0"/>
      <p:bldP spid="258" grpId="0"/>
      <p:bldP spid="259" grpId="0"/>
      <p:bldP spid="260" grpId="0"/>
      <p:bldP spid="261" grpId="0"/>
      <p:bldP spid="26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>
            <a:extLst>
              <a:ext uri="{FF2B5EF4-FFF2-40B4-BE49-F238E27FC236}">
                <a16:creationId xmlns:a16="http://schemas.microsoft.com/office/drawing/2014/main" id="{400BBFB6-2E1F-4A05-93FE-463338A9D5B3}"/>
              </a:ext>
            </a:extLst>
          </p:cNvPr>
          <p:cNvGrpSpPr/>
          <p:nvPr/>
        </p:nvGrpSpPr>
        <p:grpSpPr>
          <a:xfrm>
            <a:off x="6567896" y="2239071"/>
            <a:ext cx="4443004" cy="846936"/>
            <a:chOff x="8386922" y="2192795"/>
            <a:chExt cx="4443004" cy="846936"/>
          </a:xfrm>
        </p:grpSpPr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711663BF-BA3C-4657-BC72-726255F219C0}"/>
                </a:ext>
              </a:extLst>
            </p:cNvPr>
            <p:cNvSpPr/>
            <p:nvPr/>
          </p:nvSpPr>
          <p:spPr>
            <a:xfrm>
              <a:off x="8386922" y="2192795"/>
              <a:ext cx="2501951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请输入您的标题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BC17B5C8-AC51-41E2-A298-FB565863126D}"/>
                </a:ext>
              </a:extLst>
            </p:cNvPr>
            <p:cNvSpPr txBox="1"/>
            <p:nvPr/>
          </p:nvSpPr>
          <p:spPr>
            <a:xfrm>
              <a:off x="8386922" y="2542351"/>
              <a:ext cx="4443004" cy="4973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 </a:t>
              </a: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740C8D89-2B20-4839-A88D-FC77DA6B9098}"/>
              </a:ext>
            </a:extLst>
          </p:cNvPr>
          <p:cNvGrpSpPr/>
          <p:nvPr/>
        </p:nvGrpSpPr>
        <p:grpSpPr>
          <a:xfrm>
            <a:off x="6567896" y="3459918"/>
            <a:ext cx="4443004" cy="846936"/>
            <a:chOff x="8386922" y="2192795"/>
            <a:chExt cx="4443004" cy="846936"/>
          </a:xfrm>
        </p:grpSpPr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00856109-D7C8-43FD-83EA-F9EEFB3802CD}"/>
                </a:ext>
              </a:extLst>
            </p:cNvPr>
            <p:cNvSpPr/>
            <p:nvPr/>
          </p:nvSpPr>
          <p:spPr>
            <a:xfrm>
              <a:off x="8386922" y="2192795"/>
              <a:ext cx="2501951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请输入您的标题</a:t>
              </a: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7EE70BF2-1A82-4431-BD92-9AD976DACAC2}"/>
                </a:ext>
              </a:extLst>
            </p:cNvPr>
            <p:cNvSpPr txBox="1"/>
            <p:nvPr/>
          </p:nvSpPr>
          <p:spPr>
            <a:xfrm>
              <a:off x="8386922" y="2542351"/>
              <a:ext cx="4443004" cy="4973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 </a:t>
              </a:r>
            </a:p>
          </p:txBody>
        </p:sp>
      </p:grpSp>
      <p:grpSp>
        <p:nvGrpSpPr>
          <p:cNvPr id="80" name="组合 79">
            <a:extLst>
              <a:ext uri="{FF2B5EF4-FFF2-40B4-BE49-F238E27FC236}">
                <a16:creationId xmlns:a16="http://schemas.microsoft.com/office/drawing/2014/main" id="{6DD33678-BC03-4DD1-8B01-8C73ACFCDF2B}"/>
              </a:ext>
            </a:extLst>
          </p:cNvPr>
          <p:cNvGrpSpPr/>
          <p:nvPr/>
        </p:nvGrpSpPr>
        <p:grpSpPr>
          <a:xfrm>
            <a:off x="6567896" y="4680765"/>
            <a:ext cx="4443004" cy="846936"/>
            <a:chOff x="8386922" y="2192795"/>
            <a:chExt cx="4443004" cy="846936"/>
          </a:xfrm>
        </p:grpSpPr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64F3BE22-7E3C-410A-98F0-0EAD36932C61}"/>
                </a:ext>
              </a:extLst>
            </p:cNvPr>
            <p:cNvSpPr/>
            <p:nvPr/>
          </p:nvSpPr>
          <p:spPr>
            <a:xfrm>
              <a:off x="8386922" y="2192795"/>
              <a:ext cx="2501951" cy="39613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请输入您的标题</a:t>
              </a: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B8095814-08D0-4BEC-AE1B-75EEA69D281C}"/>
                </a:ext>
              </a:extLst>
            </p:cNvPr>
            <p:cNvSpPr txBox="1"/>
            <p:nvPr/>
          </p:nvSpPr>
          <p:spPr>
            <a:xfrm>
              <a:off x="8386922" y="2542351"/>
              <a:ext cx="4443004" cy="49738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 </a:t>
              </a:r>
            </a:p>
          </p:txBody>
        </p:sp>
      </p:grpSp>
      <p:sp>
        <p:nvSpPr>
          <p:cNvPr id="83" name="矩形 82">
            <a:extLst>
              <a:ext uri="{FF2B5EF4-FFF2-40B4-BE49-F238E27FC236}">
                <a16:creationId xmlns:a16="http://schemas.microsoft.com/office/drawing/2014/main" id="{719AB74F-4973-4DF1-B675-0C9FF6270CDB}"/>
              </a:ext>
            </a:extLst>
          </p:cNvPr>
          <p:cNvSpPr/>
          <p:nvPr/>
        </p:nvSpPr>
        <p:spPr>
          <a:xfrm>
            <a:off x="2254224" y="4935171"/>
            <a:ext cx="2501951" cy="396134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请输入您的标题</a:t>
            </a: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59CC0F40-AAC1-4C1A-8BE3-BA0226D93F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99" y="2209800"/>
            <a:ext cx="4858985" cy="3239323"/>
          </a:xfrm>
          <a:prstGeom prst="rect">
            <a:avLst/>
          </a:prstGeom>
        </p:spPr>
      </p:pic>
      <p:sp>
        <p:nvSpPr>
          <p:cNvPr id="86" name="矩形 85">
            <a:extLst>
              <a:ext uri="{FF2B5EF4-FFF2-40B4-BE49-F238E27FC236}">
                <a16:creationId xmlns:a16="http://schemas.microsoft.com/office/drawing/2014/main" id="{58B1DC21-17B4-4BB9-8376-38960FD2974B}"/>
              </a:ext>
            </a:extLst>
          </p:cNvPr>
          <p:cNvSpPr/>
          <p:nvPr/>
        </p:nvSpPr>
        <p:spPr>
          <a:xfrm>
            <a:off x="952500" y="4856527"/>
            <a:ext cx="4901584" cy="6154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8B62BD2C-D3B0-4583-B958-C98BADCECC85}"/>
              </a:ext>
            </a:extLst>
          </p:cNvPr>
          <p:cNvSpPr txBox="1"/>
          <p:nvPr/>
        </p:nvSpPr>
        <p:spPr>
          <a:xfrm>
            <a:off x="2189663" y="4948284"/>
            <a:ext cx="3707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输入 您的标题</a:t>
            </a:r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7FC365A3-1102-4353-94D4-FEB2B5FA5DF8}"/>
              </a:ext>
            </a:extLst>
          </p:cNvPr>
          <p:cNvGrpSpPr/>
          <p:nvPr/>
        </p:nvGrpSpPr>
        <p:grpSpPr>
          <a:xfrm>
            <a:off x="0" y="1"/>
            <a:ext cx="4063478" cy="498120"/>
            <a:chOff x="0" y="1"/>
            <a:chExt cx="4063478" cy="498120"/>
          </a:xfrm>
        </p:grpSpPr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C8490DAD-1DF6-4EF9-9FD3-EA5E6983ADD9}"/>
                </a:ext>
              </a:extLst>
            </p:cNvPr>
            <p:cNvGrpSpPr/>
            <p:nvPr/>
          </p:nvGrpSpPr>
          <p:grpSpPr>
            <a:xfrm>
              <a:off x="0" y="1"/>
              <a:ext cx="541879" cy="498120"/>
              <a:chOff x="0" y="0"/>
              <a:chExt cx="1036639" cy="1676401"/>
            </a:xfrm>
          </p:grpSpPr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38EB74B7-405B-4961-8415-BE96B0B370E9}"/>
                  </a:ext>
                </a:extLst>
              </p:cNvPr>
              <p:cNvSpPr/>
              <p:nvPr/>
            </p:nvSpPr>
            <p:spPr>
              <a:xfrm flipH="1" flipV="1">
                <a:off x="626735" y="1"/>
                <a:ext cx="409904" cy="1676400"/>
              </a:xfrm>
              <a:prstGeom prst="rect">
                <a:avLst/>
              </a:prstGeom>
              <a:solidFill>
                <a:srgbClr val="2D84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9897A572-60B5-4DD7-B54A-6EF7D8FFE586}"/>
                  </a:ext>
                </a:extLst>
              </p:cNvPr>
              <p:cNvSpPr/>
              <p:nvPr/>
            </p:nvSpPr>
            <p:spPr>
              <a:xfrm flipH="1" flipV="1">
                <a:off x="0" y="0"/>
                <a:ext cx="409905" cy="167639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985D2039-5CC8-44B3-BDB8-0D9B7C1B5A11}"/>
                </a:ext>
              </a:extLst>
            </p:cNvPr>
            <p:cNvSpPr txBox="1"/>
            <p:nvPr/>
          </p:nvSpPr>
          <p:spPr>
            <a:xfrm>
              <a:off x="663455" y="64394"/>
              <a:ext cx="3400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研究结论</a:t>
              </a:r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803" y="177503"/>
            <a:ext cx="939364" cy="117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8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81BDA52-5D52-4823-97A6-4C1901000AC0}"/>
              </a:ext>
            </a:extLst>
          </p:cNvPr>
          <p:cNvGrpSpPr/>
          <p:nvPr/>
        </p:nvGrpSpPr>
        <p:grpSpPr>
          <a:xfrm>
            <a:off x="1996639" y="3272598"/>
            <a:ext cx="1013261" cy="1013261"/>
            <a:chOff x="1996639" y="2556916"/>
            <a:chExt cx="1322716" cy="1322716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07002EF-7E56-4143-B5E0-7D9E8BDC4AC9}"/>
                </a:ext>
              </a:extLst>
            </p:cNvPr>
            <p:cNvSpPr/>
            <p:nvPr/>
          </p:nvSpPr>
          <p:spPr>
            <a:xfrm>
              <a:off x="1996639" y="2556916"/>
              <a:ext cx="1322716" cy="13227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Freeform 27">
              <a:extLst>
                <a:ext uri="{FF2B5EF4-FFF2-40B4-BE49-F238E27FC236}">
                  <a16:creationId xmlns:a16="http://schemas.microsoft.com/office/drawing/2014/main" id="{3F12B841-1F52-49D2-8B85-C63633AB00B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352871" y="2914296"/>
              <a:ext cx="610252" cy="607957"/>
            </a:xfrm>
            <a:custGeom>
              <a:avLst/>
              <a:gdLst>
                <a:gd name="T0" fmla="*/ 44 w 128"/>
                <a:gd name="T1" fmla="*/ 64 h 128"/>
                <a:gd name="T2" fmla="*/ 84 w 128"/>
                <a:gd name="T3" fmla="*/ 64 h 128"/>
                <a:gd name="T4" fmla="*/ 64 w 128"/>
                <a:gd name="T5" fmla="*/ 76 h 128"/>
                <a:gd name="T6" fmla="*/ 64 w 128"/>
                <a:gd name="T7" fmla="*/ 52 h 128"/>
                <a:gd name="T8" fmla="*/ 64 w 128"/>
                <a:gd name="T9" fmla="*/ 76 h 128"/>
                <a:gd name="T10" fmla="*/ 114 w 128"/>
                <a:gd name="T11" fmla="*/ 46 h 128"/>
                <a:gd name="T12" fmla="*/ 113 w 128"/>
                <a:gd name="T13" fmla="*/ 41 h 128"/>
                <a:gd name="T14" fmla="*/ 112 w 128"/>
                <a:gd name="T15" fmla="*/ 22 h 128"/>
                <a:gd name="T16" fmla="*/ 97 w 128"/>
                <a:gd name="T17" fmla="*/ 12 h 128"/>
                <a:gd name="T18" fmla="*/ 87 w 128"/>
                <a:gd name="T19" fmla="*/ 16 h 128"/>
                <a:gd name="T20" fmla="*/ 82 w 128"/>
                <a:gd name="T21" fmla="*/ 13 h 128"/>
                <a:gd name="T22" fmla="*/ 61 w 128"/>
                <a:gd name="T23" fmla="*/ 0 h 128"/>
                <a:gd name="T24" fmla="*/ 46 w 128"/>
                <a:gd name="T25" fmla="*/ 14 h 128"/>
                <a:gd name="T26" fmla="*/ 41 w 128"/>
                <a:gd name="T27" fmla="*/ 16 h 128"/>
                <a:gd name="T28" fmla="*/ 21 w 128"/>
                <a:gd name="T29" fmla="*/ 17 h 128"/>
                <a:gd name="T30" fmla="*/ 12 w 128"/>
                <a:gd name="T31" fmla="*/ 32 h 128"/>
                <a:gd name="T32" fmla="*/ 16 w 128"/>
                <a:gd name="T33" fmla="*/ 42 h 128"/>
                <a:gd name="T34" fmla="*/ 13 w 128"/>
                <a:gd name="T35" fmla="*/ 47 h 128"/>
                <a:gd name="T36" fmla="*/ 0 w 128"/>
                <a:gd name="T37" fmla="*/ 68 h 128"/>
                <a:gd name="T38" fmla="*/ 14 w 128"/>
                <a:gd name="T39" fmla="*/ 82 h 128"/>
                <a:gd name="T40" fmla="*/ 16 w 128"/>
                <a:gd name="T41" fmla="*/ 88 h 128"/>
                <a:gd name="T42" fmla="*/ 16 w 128"/>
                <a:gd name="T43" fmla="*/ 107 h 128"/>
                <a:gd name="T44" fmla="*/ 32 w 128"/>
                <a:gd name="T45" fmla="*/ 116 h 128"/>
                <a:gd name="T46" fmla="*/ 41 w 128"/>
                <a:gd name="T47" fmla="*/ 113 h 128"/>
                <a:gd name="T48" fmla="*/ 46 w 128"/>
                <a:gd name="T49" fmla="*/ 115 h 128"/>
                <a:gd name="T50" fmla="*/ 68 w 128"/>
                <a:gd name="T51" fmla="*/ 128 h 128"/>
                <a:gd name="T52" fmla="*/ 82 w 128"/>
                <a:gd name="T53" fmla="*/ 114 h 128"/>
                <a:gd name="T54" fmla="*/ 88 w 128"/>
                <a:gd name="T55" fmla="*/ 113 h 128"/>
                <a:gd name="T56" fmla="*/ 107 w 128"/>
                <a:gd name="T57" fmla="*/ 112 h 128"/>
                <a:gd name="T58" fmla="*/ 116 w 128"/>
                <a:gd name="T59" fmla="*/ 97 h 128"/>
                <a:gd name="T60" fmla="*/ 112 w 128"/>
                <a:gd name="T61" fmla="*/ 87 h 128"/>
                <a:gd name="T62" fmla="*/ 115 w 128"/>
                <a:gd name="T63" fmla="*/ 82 h 128"/>
                <a:gd name="T64" fmla="*/ 128 w 128"/>
                <a:gd name="T65" fmla="*/ 61 h 128"/>
                <a:gd name="T66" fmla="*/ 120 w 128"/>
                <a:gd name="T67" fmla="*/ 68 h 128"/>
                <a:gd name="T68" fmla="*/ 108 w 128"/>
                <a:gd name="T69" fmla="*/ 77 h 128"/>
                <a:gd name="T70" fmla="*/ 106 w 128"/>
                <a:gd name="T71" fmla="*/ 92 h 128"/>
                <a:gd name="T72" fmla="*/ 101 w 128"/>
                <a:gd name="T73" fmla="*/ 106 h 128"/>
                <a:gd name="T74" fmla="*/ 91 w 128"/>
                <a:gd name="T75" fmla="*/ 106 h 128"/>
                <a:gd name="T76" fmla="*/ 76 w 128"/>
                <a:gd name="T77" fmla="*/ 108 h 128"/>
                <a:gd name="T78" fmla="*/ 68 w 128"/>
                <a:gd name="T79" fmla="*/ 120 h 128"/>
                <a:gd name="T80" fmla="*/ 54 w 128"/>
                <a:gd name="T81" fmla="*/ 113 h 128"/>
                <a:gd name="T82" fmla="*/ 42 w 128"/>
                <a:gd name="T83" fmla="*/ 104 h 128"/>
                <a:gd name="T84" fmla="*/ 32 w 128"/>
                <a:gd name="T85" fmla="*/ 108 h 128"/>
                <a:gd name="T86" fmla="*/ 22 w 128"/>
                <a:gd name="T87" fmla="*/ 101 h 128"/>
                <a:gd name="T88" fmla="*/ 25 w 128"/>
                <a:gd name="T89" fmla="*/ 87 h 128"/>
                <a:gd name="T90" fmla="*/ 15 w 128"/>
                <a:gd name="T91" fmla="*/ 75 h 128"/>
                <a:gd name="T92" fmla="*/ 8 w 128"/>
                <a:gd name="T93" fmla="*/ 61 h 128"/>
                <a:gd name="T94" fmla="*/ 20 w 128"/>
                <a:gd name="T95" fmla="*/ 52 h 128"/>
                <a:gd name="T96" fmla="*/ 22 w 128"/>
                <a:gd name="T97" fmla="*/ 37 h 128"/>
                <a:gd name="T98" fmla="*/ 27 w 128"/>
                <a:gd name="T99" fmla="*/ 22 h 128"/>
                <a:gd name="T100" fmla="*/ 37 w 128"/>
                <a:gd name="T101" fmla="*/ 22 h 128"/>
                <a:gd name="T102" fmla="*/ 52 w 128"/>
                <a:gd name="T103" fmla="*/ 20 h 128"/>
                <a:gd name="T104" fmla="*/ 61 w 128"/>
                <a:gd name="T105" fmla="*/ 8 h 128"/>
                <a:gd name="T106" fmla="*/ 75 w 128"/>
                <a:gd name="T107" fmla="*/ 15 h 128"/>
                <a:gd name="T108" fmla="*/ 87 w 128"/>
                <a:gd name="T109" fmla="*/ 25 h 128"/>
                <a:gd name="T110" fmla="*/ 97 w 128"/>
                <a:gd name="T111" fmla="*/ 20 h 128"/>
                <a:gd name="T112" fmla="*/ 106 w 128"/>
                <a:gd name="T113" fmla="*/ 27 h 128"/>
                <a:gd name="T114" fmla="*/ 104 w 128"/>
                <a:gd name="T115" fmla="*/ 42 h 128"/>
                <a:gd name="T116" fmla="*/ 113 w 128"/>
                <a:gd name="T117" fmla="*/ 54 h 128"/>
                <a:gd name="T118" fmla="*/ 120 w 128"/>
                <a:gd name="T119" fmla="*/ 68 h 12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28"/>
                <a:gd name="T181" fmla="*/ 0 h 128"/>
                <a:gd name="T182" fmla="*/ 128 w 128"/>
                <a:gd name="T183" fmla="*/ 128 h 12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28" h="128">
                  <a:moveTo>
                    <a:pt x="64" y="44"/>
                  </a:moveTo>
                  <a:cubicBezTo>
                    <a:pt x="53" y="44"/>
                    <a:pt x="44" y="53"/>
                    <a:pt x="44" y="64"/>
                  </a:cubicBezTo>
                  <a:cubicBezTo>
                    <a:pt x="44" y="75"/>
                    <a:pt x="53" y="84"/>
                    <a:pt x="64" y="84"/>
                  </a:cubicBezTo>
                  <a:cubicBezTo>
                    <a:pt x="75" y="84"/>
                    <a:pt x="84" y="75"/>
                    <a:pt x="84" y="64"/>
                  </a:cubicBezTo>
                  <a:cubicBezTo>
                    <a:pt x="84" y="53"/>
                    <a:pt x="75" y="44"/>
                    <a:pt x="64" y="44"/>
                  </a:cubicBezTo>
                  <a:close/>
                  <a:moveTo>
                    <a:pt x="64" y="76"/>
                  </a:moveTo>
                  <a:cubicBezTo>
                    <a:pt x="58" y="76"/>
                    <a:pt x="52" y="71"/>
                    <a:pt x="52" y="64"/>
                  </a:cubicBezTo>
                  <a:cubicBezTo>
                    <a:pt x="52" y="58"/>
                    <a:pt x="58" y="52"/>
                    <a:pt x="64" y="52"/>
                  </a:cubicBezTo>
                  <a:cubicBezTo>
                    <a:pt x="71" y="52"/>
                    <a:pt x="76" y="58"/>
                    <a:pt x="76" y="64"/>
                  </a:cubicBezTo>
                  <a:cubicBezTo>
                    <a:pt x="76" y="71"/>
                    <a:pt x="71" y="76"/>
                    <a:pt x="64" y="76"/>
                  </a:cubicBezTo>
                  <a:close/>
                  <a:moveTo>
                    <a:pt x="115" y="47"/>
                  </a:moveTo>
                  <a:cubicBezTo>
                    <a:pt x="114" y="46"/>
                    <a:pt x="114" y="46"/>
                    <a:pt x="114" y="46"/>
                  </a:cubicBezTo>
                  <a:cubicBezTo>
                    <a:pt x="114" y="45"/>
                    <a:pt x="113" y="43"/>
                    <a:pt x="112" y="42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15" y="38"/>
                    <a:pt x="116" y="35"/>
                    <a:pt x="116" y="32"/>
                  </a:cubicBezTo>
                  <a:cubicBezTo>
                    <a:pt x="116" y="28"/>
                    <a:pt x="115" y="24"/>
                    <a:pt x="112" y="22"/>
                  </a:cubicBezTo>
                  <a:cubicBezTo>
                    <a:pt x="107" y="17"/>
                    <a:pt x="107" y="17"/>
                    <a:pt x="107" y="17"/>
                  </a:cubicBezTo>
                  <a:cubicBezTo>
                    <a:pt x="104" y="14"/>
                    <a:pt x="101" y="12"/>
                    <a:pt x="97" y="12"/>
                  </a:cubicBezTo>
                  <a:cubicBezTo>
                    <a:pt x="94" y="12"/>
                    <a:pt x="90" y="14"/>
                    <a:pt x="88" y="16"/>
                  </a:cubicBezTo>
                  <a:cubicBezTo>
                    <a:pt x="87" y="16"/>
                    <a:pt x="87" y="16"/>
                    <a:pt x="87" y="16"/>
                  </a:cubicBezTo>
                  <a:cubicBezTo>
                    <a:pt x="85" y="15"/>
                    <a:pt x="84" y="15"/>
                    <a:pt x="82" y="14"/>
                  </a:cubicBezTo>
                  <a:cubicBezTo>
                    <a:pt x="82" y="13"/>
                    <a:pt x="82" y="13"/>
                    <a:pt x="82" y="13"/>
                  </a:cubicBezTo>
                  <a:cubicBezTo>
                    <a:pt x="81" y="6"/>
                    <a:pt x="75" y="0"/>
                    <a:pt x="68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3" y="0"/>
                    <a:pt x="47" y="6"/>
                    <a:pt x="46" y="13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5" y="15"/>
                    <a:pt x="43" y="15"/>
                    <a:pt x="41" y="16"/>
                  </a:cubicBezTo>
                  <a:cubicBezTo>
                    <a:pt x="41" y="16"/>
                    <a:pt x="41" y="16"/>
                    <a:pt x="41" y="16"/>
                  </a:cubicBezTo>
                  <a:cubicBezTo>
                    <a:pt x="38" y="14"/>
                    <a:pt x="35" y="12"/>
                    <a:pt x="32" y="12"/>
                  </a:cubicBezTo>
                  <a:cubicBezTo>
                    <a:pt x="28" y="12"/>
                    <a:pt x="24" y="14"/>
                    <a:pt x="21" y="17"/>
                  </a:cubicBezTo>
                  <a:cubicBezTo>
                    <a:pt x="16" y="22"/>
                    <a:pt x="16" y="22"/>
                    <a:pt x="16" y="22"/>
                  </a:cubicBezTo>
                  <a:cubicBezTo>
                    <a:pt x="14" y="24"/>
                    <a:pt x="12" y="28"/>
                    <a:pt x="12" y="32"/>
                  </a:cubicBezTo>
                  <a:cubicBezTo>
                    <a:pt x="12" y="35"/>
                    <a:pt x="13" y="38"/>
                    <a:pt x="16" y="41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5" y="43"/>
                    <a:pt x="15" y="45"/>
                    <a:pt x="14" y="46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6" y="47"/>
                    <a:pt x="0" y="53"/>
                    <a:pt x="0" y="61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75"/>
                    <a:pt x="6" y="81"/>
                    <a:pt x="13" y="82"/>
                  </a:cubicBezTo>
                  <a:cubicBezTo>
                    <a:pt x="14" y="82"/>
                    <a:pt x="14" y="82"/>
                    <a:pt x="14" y="82"/>
                  </a:cubicBezTo>
                  <a:cubicBezTo>
                    <a:pt x="15" y="84"/>
                    <a:pt x="15" y="86"/>
                    <a:pt x="16" y="87"/>
                  </a:cubicBezTo>
                  <a:cubicBezTo>
                    <a:pt x="16" y="88"/>
                    <a:pt x="16" y="88"/>
                    <a:pt x="16" y="88"/>
                  </a:cubicBezTo>
                  <a:cubicBezTo>
                    <a:pt x="13" y="90"/>
                    <a:pt x="12" y="94"/>
                    <a:pt x="12" y="97"/>
                  </a:cubicBezTo>
                  <a:cubicBezTo>
                    <a:pt x="12" y="101"/>
                    <a:pt x="14" y="104"/>
                    <a:pt x="16" y="107"/>
                  </a:cubicBezTo>
                  <a:cubicBezTo>
                    <a:pt x="21" y="112"/>
                    <a:pt x="21" y="112"/>
                    <a:pt x="21" y="112"/>
                  </a:cubicBezTo>
                  <a:cubicBezTo>
                    <a:pt x="24" y="115"/>
                    <a:pt x="28" y="116"/>
                    <a:pt x="32" y="116"/>
                  </a:cubicBezTo>
                  <a:cubicBezTo>
                    <a:pt x="35" y="116"/>
                    <a:pt x="38" y="115"/>
                    <a:pt x="41" y="113"/>
                  </a:cubicBezTo>
                  <a:cubicBezTo>
                    <a:pt x="41" y="113"/>
                    <a:pt x="41" y="113"/>
                    <a:pt x="41" y="113"/>
                  </a:cubicBezTo>
                  <a:cubicBezTo>
                    <a:pt x="43" y="113"/>
                    <a:pt x="45" y="114"/>
                    <a:pt x="46" y="114"/>
                  </a:cubicBezTo>
                  <a:cubicBezTo>
                    <a:pt x="46" y="115"/>
                    <a:pt x="46" y="115"/>
                    <a:pt x="46" y="115"/>
                  </a:cubicBezTo>
                  <a:cubicBezTo>
                    <a:pt x="47" y="123"/>
                    <a:pt x="53" y="128"/>
                    <a:pt x="61" y="128"/>
                  </a:cubicBezTo>
                  <a:cubicBezTo>
                    <a:pt x="68" y="128"/>
                    <a:pt x="68" y="128"/>
                    <a:pt x="68" y="128"/>
                  </a:cubicBezTo>
                  <a:cubicBezTo>
                    <a:pt x="75" y="128"/>
                    <a:pt x="81" y="123"/>
                    <a:pt x="82" y="115"/>
                  </a:cubicBezTo>
                  <a:cubicBezTo>
                    <a:pt x="82" y="114"/>
                    <a:pt x="82" y="114"/>
                    <a:pt x="82" y="114"/>
                  </a:cubicBezTo>
                  <a:cubicBezTo>
                    <a:pt x="84" y="114"/>
                    <a:pt x="85" y="113"/>
                    <a:pt x="87" y="113"/>
                  </a:cubicBezTo>
                  <a:cubicBezTo>
                    <a:pt x="88" y="113"/>
                    <a:pt x="88" y="113"/>
                    <a:pt x="88" y="113"/>
                  </a:cubicBezTo>
                  <a:cubicBezTo>
                    <a:pt x="90" y="115"/>
                    <a:pt x="94" y="116"/>
                    <a:pt x="97" y="116"/>
                  </a:cubicBezTo>
                  <a:cubicBezTo>
                    <a:pt x="101" y="116"/>
                    <a:pt x="104" y="115"/>
                    <a:pt x="107" y="112"/>
                  </a:cubicBezTo>
                  <a:cubicBezTo>
                    <a:pt x="112" y="107"/>
                    <a:pt x="112" y="107"/>
                    <a:pt x="112" y="107"/>
                  </a:cubicBezTo>
                  <a:cubicBezTo>
                    <a:pt x="115" y="104"/>
                    <a:pt x="116" y="101"/>
                    <a:pt x="116" y="97"/>
                  </a:cubicBezTo>
                  <a:cubicBezTo>
                    <a:pt x="116" y="94"/>
                    <a:pt x="115" y="90"/>
                    <a:pt x="113" y="88"/>
                  </a:cubicBezTo>
                  <a:cubicBezTo>
                    <a:pt x="112" y="87"/>
                    <a:pt x="112" y="87"/>
                    <a:pt x="112" y="87"/>
                  </a:cubicBezTo>
                  <a:cubicBezTo>
                    <a:pt x="113" y="86"/>
                    <a:pt x="114" y="84"/>
                    <a:pt x="114" y="82"/>
                  </a:cubicBezTo>
                  <a:cubicBezTo>
                    <a:pt x="115" y="82"/>
                    <a:pt x="115" y="82"/>
                    <a:pt x="115" y="82"/>
                  </a:cubicBezTo>
                  <a:cubicBezTo>
                    <a:pt x="123" y="81"/>
                    <a:pt x="128" y="75"/>
                    <a:pt x="128" y="68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28" y="53"/>
                    <a:pt x="123" y="47"/>
                    <a:pt x="115" y="47"/>
                  </a:cubicBezTo>
                  <a:close/>
                  <a:moveTo>
                    <a:pt x="120" y="68"/>
                  </a:moveTo>
                  <a:cubicBezTo>
                    <a:pt x="120" y="72"/>
                    <a:pt x="117" y="75"/>
                    <a:pt x="113" y="75"/>
                  </a:cubicBezTo>
                  <a:cubicBezTo>
                    <a:pt x="108" y="77"/>
                    <a:pt x="108" y="77"/>
                    <a:pt x="108" y="77"/>
                  </a:cubicBezTo>
                  <a:cubicBezTo>
                    <a:pt x="107" y="80"/>
                    <a:pt x="106" y="84"/>
                    <a:pt x="104" y="87"/>
                  </a:cubicBezTo>
                  <a:cubicBezTo>
                    <a:pt x="106" y="92"/>
                    <a:pt x="106" y="92"/>
                    <a:pt x="106" y="92"/>
                  </a:cubicBezTo>
                  <a:cubicBezTo>
                    <a:pt x="109" y="94"/>
                    <a:pt x="109" y="99"/>
                    <a:pt x="106" y="101"/>
                  </a:cubicBezTo>
                  <a:cubicBezTo>
                    <a:pt x="101" y="106"/>
                    <a:pt x="101" y="106"/>
                    <a:pt x="101" y="106"/>
                  </a:cubicBezTo>
                  <a:cubicBezTo>
                    <a:pt x="100" y="108"/>
                    <a:pt x="98" y="108"/>
                    <a:pt x="96" y="108"/>
                  </a:cubicBezTo>
                  <a:cubicBezTo>
                    <a:pt x="95" y="108"/>
                    <a:pt x="93" y="108"/>
                    <a:pt x="91" y="106"/>
                  </a:cubicBezTo>
                  <a:cubicBezTo>
                    <a:pt x="87" y="104"/>
                    <a:pt x="87" y="104"/>
                    <a:pt x="87" y="104"/>
                  </a:cubicBezTo>
                  <a:cubicBezTo>
                    <a:pt x="83" y="106"/>
                    <a:pt x="80" y="107"/>
                    <a:pt x="76" y="108"/>
                  </a:cubicBezTo>
                  <a:cubicBezTo>
                    <a:pt x="75" y="113"/>
                    <a:pt x="75" y="113"/>
                    <a:pt x="75" y="113"/>
                  </a:cubicBezTo>
                  <a:cubicBezTo>
                    <a:pt x="75" y="117"/>
                    <a:pt x="72" y="120"/>
                    <a:pt x="68" y="120"/>
                  </a:cubicBezTo>
                  <a:cubicBezTo>
                    <a:pt x="61" y="120"/>
                    <a:pt x="61" y="120"/>
                    <a:pt x="61" y="120"/>
                  </a:cubicBezTo>
                  <a:cubicBezTo>
                    <a:pt x="57" y="120"/>
                    <a:pt x="54" y="117"/>
                    <a:pt x="54" y="113"/>
                  </a:cubicBezTo>
                  <a:cubicBezTo>
                    <a:pt x="52" y="108"/>
                    <a:pt x="52" y="108"/>
                    <a:pt x="52" y="108"/>
                  </a:cubicBezTo>
                  <a:cubicBezTo>
                    <a:pt x="48" y="107"/>
                    <a:pt x="45" y="106"/>
                    <a:pt x="42" y="104"/>
                  </a:cubicBezTo>
                  <a:cubicBezTo>
                    <a:pt x="37" y="106"/>
                    <a:pt x="37" y="106"/>
                    <a:pt x="37" y="106"/>
                  </a:cubicBezTo>
                  <a:cubicBezTo>
                    <a:pt x="36" y="108"/>
                    <a:pt x="34" y="108"/>
                    <a:pt x="32" y="108"/>
                  </a:cubicBezTo>
                  <a:cubicBezTo>
                    <a:pt x="30" y="108"/>
                    <a:pt x="28" y="108"/>
                    <a:pt x="27" y="106"/>
                  </a:cubicBezTo>
                  <a:cubicBezTo>
                    <a:pt x="22" y="101"/>
                    <a:pt x="22" y="101"/>
                    <a:pt x="22" y="101"/>
                  </a:cubicBezTo>
                  <a:cubicBezTo>
                    <a:pt x="19" y="99"/>
                    <a:pt x="19" y="94"/>
                    <a:pt x="22" y="92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3" y="84"/>
                    <a:pt x="21" y="80"/>
                    <a:pt x="20" y="77"/>
                  </a:cubicBezTo>
                  <a:cubicBezTo>
                    <a:pt x="15" y="75"/>
                    <a:pt x="15" y="75"/>
                    <a:pt x="15" y="75"/>
                  </a:cubicBezTo>
                  <a:cubicBezTo>
                    <a:pt x="11" y="75"/>
                    <a:pt x="8" y="72"/>
                    <a:pt x="8" y="68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8" y="57"/>
                    <a:pt x="11" y="54"/>
                    <a:pt x="15" y="54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1" y="49"/>
                    <a:pt x="23" y="45"/>
                    <a:pt x="25" y="42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19" y="34"/>
                    <a:pt x="19" y="30"/>
                    <a:pt x="22" y="27"/>
                  </a:cubicBezTo>
                  <a:cubicBezTo>
                    <a:pt x="27" y="22"/>
                    <a:pt x="27" y="22"/>
                    <a:pt x="27" y="22"/>
                  </a:cubicBezTo>
                  <a:cubicBezTo>
                    <a:pt x="28" y="21"/>
                    <a:pt x="30" y="20"/>
                    <a:pt x="32" y="20"/>
                  </a:cubicBezTo>
                  <a:cubicBezTo>
                    <a:pt x="34" y="20"/>
                    <a:pt x="35" y="20"/>
                    <a:pt x="37" y="22"/>
                  </a:cubicBezTo>
                  <a:cubicBezTo>
                    <a:pt x="42" y="24"/>
                    <a:pt x="42" y="24"/>
                    <a:pt x="42" y="24"/>
                  </a:cubicBezTo>
                  <a:cubicBezTo>
                    <a:pt x="45" y="22"/>
                    <a:pt x="48" y="21"/>
                    <a:pt x="52" y="20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4" y="11"/>
                    <a:pt x="57" y="8"/>
                    <a:pt x="61" y="8"/>
                  </a:cubicBezTo>
                  <a:cubicBezTo>
                    <a:pt x="68" y="8"/>
                    <a:pt x="68" y="8"/>
                    <a:pt x="68" y="8"/>
                  </a:cubicBezTo>
                  <a:cubicBezTo>
                    <a:pt x="72" y="8"/>
                    <a:pt x="75" y="11"/>
                    <a:pt x="75" y="15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80" y="22"/>
                    <a:pt x="83" y="23"/>
                    <a:pt x="87" y="25"/>
                  </a:cubicBezTo>
                  <a:cubicBezTo>
                    <a:pt x="91" y="22"/>
                    <a:pt x="91" y="22"/>
                    <a:pt x="91" y="22"/>
                  </a:cubicBezTo>
                  <a:cubicBezTo>
                    <a:pt x="93" y="21"/>
                    <a:pt x="95" y="20"/>
                    <a:pt x="97" y="20"/>
                  </a:cubicBezTo>
                  <a:cubicBezTo>
                    <a:pt x="99" y="20"/>
                    <a:pt x="100" y="21"/>
                    <a:pt x="101" y="22"/>
                  </a:cubicBezTo>
                  <a:cubicBezTo>
                    <a:pt x="106" y="27"/>
                    <a:pt x="106" y="27"/>
                    <a:pt x="106" y="27"/>
                  </a:cubicBezTo>
                  <a:cubicBezTo>
                    <a:pt x="109" y="30"/>
                    <a:pt x="109" y="34"/>
                    <a:pt x="106" y="37"/>
                  </a:cubicBezTo>
                  <a:cubicBezTo>
                    <a:pt x="104" y="42"/>
                    <a:pt x="104" y="42"/>
                    <a:pt x="104" y="42"/>
                  </a:cubicBezTo>
                  <a:cubicBezTo>
                    <a:pt x="106" y="45"/>
                    <a:pt x="107" y="49"/>
                    <a:pt x="108" y="52"/>
                  </a:cubicBezTo>
                  <a:cubicBezTo>
                    <a:pt x="113" y="54"/>
                    <a:pt x="113" y="54"/>
                    <a:pt x="113" y="54"/>
                  </a:cubicBezTo>
                  <a:cubicBezTo>
                    <a:pt x="117" y="54"/>
                    <a:pt x="120" y="57"/>
                    <a:pt x="120" y="61"/>
                  </a:cubicBezTo>
                  <a:lnTo>
                    <a:pt x="120" y="6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0856489-C9DC-492F-B04A-315E381514B1}"/>
              </a:ext>
            </a:extLst>
          </p:cNvPr>
          <p:cNvGrpSpPr/>
          <p:nvPr/>
        </p:nvGrpSpPr>
        <p:grpSpPr>
          <a:xfrm>
            <a:off x="1996639" y="1325213"/>
            <a:ext cx="1013261" cy="1013261"/>
            <a:chOff x="1996639" y="751465"/>
            <a:chExt cx="1322716" cy="1322716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8ED7003-6922-405A-81F4-B1166A9925D8}"/>
                </a:ext>
              </a:extLst>
            </p:cNvPr>
            <p:cNvSpPr/>
            <p:nvPr/>
          </p:nvSpPr>
          <p:spPr>
            <a:xfrm>
              <a:off x="1996639" y="751465"/>
              <a:ext cx="1322716" cy="13227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49">
              <a:extLst>
                <a:ext uri="{FF2B5EF4-FFF2-40B4-BE49-F238E27FC236}">
                  <a16:creationId xmlns:a16="http://schemas.microsoft.com/office/drawing/2014/main" id="{ABDC259E-F7D1-4D56-AE32-19EEEE1DAC3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352871" y="1106550"/>
              <a:ext cx="610252" cy="612547"/>
            </a:xfrm>
            <a:custGeom>
              <a:avLst/>
              <a:gdLst>
                <a:gd name="T0" fmla="*/ 64 w 128"/>
                <a:gd name="T1" fmla="*/ 0 h 128"/>
                <a:gd name="T2" fmla="*/ 0 w 128"/>
                <a:gd name="T3" fmla="*/ 64 h 128"/>
                <a:gd name="T4" fmla="*/ 64 w 128"/>
                <a:gd name="T5" fmla="*/ 128 h 128"/>
                <a:gd name="T6" fmla="*/ 128 w 128"/>
                <a:gd name="T7" fmla="*/ 64 h 128"/>
                <a:gd name="T8" fmla="*/ 64 w 128"/>
                <a:gd name="T9" fmla="*/ 0 h 128"/>
                <a:gd name="T10" fmla="*/ 64 w 128"/>
                <a:gd name="T11" fmla="*/ 120 h 128"/>
                <a:gd name="T12" fmla="*/ 8 w 128"/>
                <a:gd name="T13" fmla="*/ 64 h 128"/>
                <a:gd name="T14" fmla="*/ 64 w 128"/>
                <a:gd name="T15" fmla="*/ 8 h 128"/>
                <a:gd name="T16" fmla="*/ 120 w 128"/>
                <a:gd name="T17" fmla="*/ 64 h 128"/>
                <a:gd name="T18" fmla="*/ 64 w 128"/>
                <a:gd name="T19" fmla="*/ 120 h 128"/>
                <a:gd name="T20" fmla="*/ 88 w 128"/>
                <a:gd name="T21" fmla="*/ 60 h 128"/>
                <a:gd name="T22" fmla="*/ 68 w 128"/>
                <a:gd name="T23" fmla="*/ 60 h 128"/>
                <a:gd name="T24" fmla="*/ 68 w 128"/>
                <a:gd name="T25" fmla="*/ 32 h 128"/>
                <a:gd name="T26" fmla="*/ 64 w 128"/>
                <a:gd name="T27" fmla="*/ 28 h 128"/>
                <a:gd name="T28" fmla="*/ 60 w 128"/>
                <a:gd name="T29" fmla="*/ 32 h 128"/>
                <a:gd name="T30" fmla="*/ 60 w 128"/>
                <a:gd name="T31" fmla="*/ 64 h 128"/>
                <a:gd name="T32" fmla="*/ 64 w 128"/>
                <a:gd name="T33" fmla="*/ 68 h 128"/>
                <a:gd name="T34" fmla="*/ 88 w 128"/>
                <a:gd name="T35" fmla="*/ 68 h 128"/>
                <a:gd name="T36" fmla="*/ 92 w 128"/>
                <a:gd name="T37" fmla="*/ 64 h 128"/>
                <a:gd name="T38" fmla="*/ 88 w 128"/>
                <a:gd name="T39" fmla="*/ 60 h 12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28"/>
                <a:gd name="T61" fmla="*/ 0 h 128"/>
                <a:gd name="T62" fmla="*/ 128 w 128"/>
                <a:gd name="T63" fmla="*/ 128 h 12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28" h="128">
                  <a:moveTo>
                    <a:pt x="64" y="0"/>
                  </a:moveTo>
                  <a:cubicBezTo>
                    <a:pt x="28" y="0"/>
                    <a:pt x="0" y="28"/>
                    <a:pt x="0" y="64"/>
                  </a:cubicBezTo>
                  <a:cubicBezTo>
                    <a:pt x="0" y="99"/>
                    <a:pt x="28" y="128"/>
                    <a:pt x="64" y="128"/>
                  </a:cubicBezTo>
                  <a:cubicBezTo>
                    <a:pt x="99" y="128"/>
                    <a:pt x="128" y="99"/>
                    <a:pt x="128" y="64"/>
                  </a:cubicBezTo>
                  <a:cubicBezTo>
                    <a:pt x="128" y="28"/>
                    <a:pt x="99" y="0"/>
                    <a:pt x="64" y="0"/>
                  </a:cubicBezTo>
                  <a:close/>
                  <a:moveTo>
                    <a:pt x="64" y="120"/>
                  </a:moveTo>
                  <a:cubicBezTo>
                    <a:pt x="33" y="120"/>
                    <a:pt x="8" y="95"/>
                    <a:pt x="8" y="64"/>
                  </a:cubicBezTo>
                  <a:cubicBezTo>
                    <a:pt x="8" y="33"/>
                    <a:pt x="33" y="8"/>
                    <a:pt x="64" y="8"/>
                  </a:cubicBezTo>
                  <a:cubicBezTo>
                    <a:pt x="95" y="8"/>
                    <a:pt x="120" y="33"/>
                    <a:pt x="120" y="64"/>
                  </a:cubicBezTo>
                  <a:cubicBezTo>
                    <a:pt x="120" y="95"/>
                    <a:pt x="95" y="120"/>
                    <a:pt x="64" y="120"/>
                  </a:cubicBezTo>
                  <a:close/>
                  <a:moveTo>
                    <a:pt x="88" y="60"/>
                  </a:moveTo>
                  <a:cubicBezTo>
                    <a:pt x="68" y="60"/>
                    <a:pt x="68" y="60"/>
                    <a:pt x="68" y="60"/>
                  </a:cubicBezTo>
                  <a:cubicBezTo>
                    <a:pt x="68" y="32"/>
                    <a:pt x="68" y="32"/>
                    <a:pt x="68" y="32"/>
                  </a:cubicBezTo>
                  <a:cubicBezTo>
                    <a:pt x="68" y="30"/>
                    <a:pt x="66" y="28"/>
                    <a:pt x="64" y="28"/>
                  </a:cubicBezTo>
                  <a:cubicBezTo>
                    <a:pt x="61" y="28"/>
                    <a:pt x="60" y="30"/>
                    <a:pt x="60" y="32"/>
                  </a:cubicBezTo>
                  <a:cubicBezTo>
                    <a:pt x="60" y="64"/>
                    <a:pt x="60" y="64"/>
                    <a:pt x="60" y="64"/>
                  </a:cubicBezTo>
                  <a:cubicBezTo>
                    <a:pt x="60" y="66"/>
                    <a:pt x="61" y="68"/>
                    <a:pt x="64" y="68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90" y="68"/>
                    <a:pt x="92" y="66"/>
                    <a:pt x="92" y="64"/>
                  </a:cubicBezTo>
                  <a:cubicBezTo>
                    <a:pt x="92" y="62"/>
                    <a:pt x="90" y="60"/>
                    <a:pt x="88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DA9A1A8A-8C15-4634-AA98-4457906A29E7}"/>
              </a:ext>
            </a:extLst>
          </p:cNvPr>
          <p:cNvGrpSpPr/>
          <p:nvPr/>
        </p:nvGrpSpPr>
        <p:grpSpPr>
          <a:xfrm>
            <a:off x="1996639" y="4875246"/>
            <a:ext cx="1013261" cy="1013261"/>
            <a:chOff x="1996639" y="4565792"/>
            <a:chExt cx="1322716" cy="1322716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1F55A50-3A04-429D-B6D1-C7AC3C23A73D}"/>
                </a:ext>
              </a:extLst>
            </p:cNvPr>
            <p:cNvSpPr/>
            <p:nvPr/>
          </p:nvSpPr>
          <p:spPr>
            <a:xfrm>
              <a:off x="1996639" y="4565792"/>
              <a:ext cx="1322716" cy="132271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63">
              <a:extLst>
                <a:ext uri="{FF2B5EF4-FFF2-40B4-BE49-F238E27FC236}">
                  <a16:creationId xmlns:a16="http://schemas.microsoft.com/office/drawing/2014/main" id="{FFFA9A3C-9111-4F00-A27E-68E7BEEC7328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410226" y="4922024"/>
              <a:ext cx="495543" cy="610252"/>
            </a:xfrm>
            <a:custGeom>
              <a:avLst/>
              <a:gdLst>
                <a:gd name="T0" fmla="*/ 52 w 104"/>
                <a:gd name="T1" fmla="*/ 44 h 128"/>
                <a:gd name="T2" fmla="*/ 36 w 104"/>
                <a:gd name="T3" fmla="*/ 60 h 128"/>
                <a:gd name="T4" fmla="*/ 52 w 104"/>
                <a:gd name="T5" fmla="*/ 76 h 128"/>
                <a:gd name="T6" fmla="*/ 68 w 104"/>
                <a:gd name="T7" fmla="*/ 60 h 128"/>
                <a:gd name="T8" fmla="*/ 52 w 104"/>
                <a:gd name="T9" fmla="*/ 44 h 128"/>
                <a:gd name="T10" fmla="*/ 52 w 104"/>
                <a:gd name="T11" fmla="*/ 68 h 128"/>
                <a:gd name="T12" fmla="*/ 44 w 104"/>
                <a:gd name="T13" fmla="*/ 60 h 128"/>
                <a:gd name="T14" fmla="*/ 52 w 104"/>
                <a:gd name="T15" fmla="*/ 52 h 128"/>
                <a:gd name="T16" fmla="*/ 60 w 104"/>
                <a:gd name="T17" fmla="*/ 60 h 128"/>
                <a:gd name="T18" fmla="*/ 52 w 104"/>
                <a:gd name="T19" fmla="*/ 68 h 128"/>
                <a:gd name="T20" fmla="*/ 102 w 104"/>
                <a:gd name="T21" fmla="*/ 14 h 128"/>
                <a:gd name="T22" fmla="*/ 96 w 104"/>
                <a:gd name="T23" fmla="*/ 12 h 128"/>
                <a:gd name="T24" fmla="*/ 96 w 104"/>
                <a:gd name="T25" fmla="*/ 12 h 128"/>
                <a:gd name="T26" fmla="*/ 92 w 104"/>
                <a:gd name="T27" fmla="*/ 12 h 128"/>
                <a:gd name="T28" fmla="*/ 76 w 104"/>
                <a:gd name="T29" fmla="*/ 10 h 128"/>
                <a:gd name="T30" fmla="*/ 56 w 104"/>
                <a:gd name="T31" fmla="*/ 1 h 128"/>
                <a:gd name="T32" fmla="*/ 52 w 104"/>
                <a:gd name="T33" fmla="*/ 0 h 128"/>
                <a:gd name="T34" fmla="*/ 47 w 104"/>
                <a:gd name="T35" fmla="*/ 1 h 128"/>
                <a:gd name="T36" fmla="*/ 28 w 104"/>
                <a:gd name="T37" fmla="*/ 10 h 128"/>
                <a:gd name="T38" fmla="*/ 12 w 104"/>
                <a:gd name="T39" fmla="*/ 12 h 128"/>
                <a:gd name="T40" fmla="*/ 9 w 104"/>
                <a:gd name="T41" fmla="*/ 12 h 128"/>
                <a:gd name="T42" fmla="*/ 8 w 104"/>
                <a:gd name="T43" fmla="*/ 12 h 128"/>
                <a:gd name="T44" fmla="*/ 3 w 104"/>
                <a:gd name="T45" fmla="*/ 14 h 128"/>
                <a:gd name="T46" fmla="*/ 0 w 104"/>
                <a:gd name="T47" fmla="*/ 20 h 128"/>
                <a:gd name="T48" fmla="*/ 0 w 104"/>
                <a:gd name="T49" fmla="*/ 44 h 128"/>
                <a:gd name="T50" fmla="*/ 50 w 104"/>
                <a:gd name="T51" fmla="*/ 128 h 128"/>
                <a:gd name="T52" fmla="*/ 52 w 104"/>
                <a:gd name="T53" fmla="*/ 128 h 128"/>
                <a:gd name="T54" fmla="*/ 53 w 104"/>
                <a:gd name="T55" fmla="*/ 128 h 128"/>
                <a:gd name="T56" fmla="*/ 104 w 104"/>
                <a:gd name="T57" fmla="*/ 44 h 128"/>
                <a:gd name="T58" fmla="*/ 104 w 104"/>
                <a:gd name="T59" fmla="*/ 24 h 128"/>
                <a:gd name="T60" fmla="*/ 102 w 104"/>
                <a:gd name="T61" fmla="*/ 14 h 128"/>
                <a:gd name="T62" fmla="*/ 96 w 104"/>
                <a:gd name="T63" fmla="*/ 44 h 128"/>
                <a:gd name="T64" fmla="*/ 52 w 104"/>
                <a:gd name="T65" fmla="*/ 120 h 128"/>
                <a:gd name="T66" fmla="*/ 8 w 104"/>
                <a:gd name="T67" fmla="*/ 44 h 128"/>
                <a:gd name="T68" fmla="*/ 8 w 104"/>
                <a:gd name="T69" fmla="*/ 20 h 128"/>
                <a:gd name="T70" fmla="*/ 12 w 104"/>
                <a:gd name="T71" fmla="*/ 20 h 128"/>
                <a:gd name="T72" fmla="*/ 30 w 104"/>
                <a:gd name="T73" fmla="*/ 18 h 128"/>
                <a:gd name="T74" fmla="*/ 52 w 104"/>
                <a:gd name="T75" fmla="*/ 8 h 128"/>
                <a:gd name="T76" fmla="*/ 74 w 104"/>
                <a:gd name="T77" fmla="*/ 18 h 128"/>
                <a:gd name="T78" fmla="*/ 92 w 104"/>
                <a:gd name="T79" fmla="*/ 20 h 128"/>
                <a:gd name="T80" fmla="*/ 96 w 104"/>
                <a:gd name="T81" fmla="*/ 20 h 128"/>
                <a:gd name="T82" fmla="*/ 96 w 104"/>
                <a:gd name="T83" fmla="*/ 44 h 12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104"/>
                <a:gd name="T127" fmla="*/ 0 h 128"/>
                <a:gd name="T128" fmla="*/ 104 w 104"/>
                <a:gd name="T129" fmla="*/ 128 h 12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104" h="128">
                  <a:moveTo>
                    <a:pt x="52" y="44"/>
                  </a:moveTo>
                  <a:cubicBezTo>
                    <a:pt x="43" y="44"/>
                    <a:pt x="36" y="51"/>
                    <a:pt x="36" y="60"/>
                  </a:cubicBezTo>
                  <a:cubicBezTo>
                    <a:pt x="36" y="69"/>
                    <a:pt x="43" y="76"/>
                    <a:pt x="52" y="76"/>
                  </a:cubicBezTo>
                  <a:cubicBezTo>
                    <a:pt x="61" y="76"/>
                    <a:pt x="68" y="69"/>
                    <a:pt x="68" y="60"/>
                  </a:cubicBezTo>
                  <a:cubicBezTo>
                    <a:pt x="68" y="51"/>
                    <a:pt x="61" y="44"/>
                    <a:pt x="52" y="44"/>
                  </a:cubicBezTo>
                  <a:close/>
                  <a:moveTo>
                    <a:pt x="52" y="68"/>
                  </a:moveTo>
                  <a:cubicBezTo>
                    <a:pt x="48" y="68"/>
                    <a:pt x="44" y="64"/>
                    <a:pt x="44" y="60"/>
                  </a:cubicBezTo>
                  <a:cubicBezTo>
                    <a:pt x="44" y="56"/>
                    <a:pt x="48" y="52"/>
                    <a:pt x="52" y="52"/>
                  </a:cubicBezTo>
                  <a:cubicBezTo>
                    <a:pt x="56" y="52"/>
                    <a:pt x="60" y="56"/>
                    <a:pt x="60" y="60"/>
                  </a:cubicBezTo>
                  <a:cubicBezTo>
                    <a:pt x="60" y="64"/>
                    <a:pt x="56" y="68"/>
                    <a:pt x="52" y="68"/>
                  </a:cubicBezTo>
                  <a:close/>
                  <a:moveTo>
                    <a:pt x="102" y="14"/>
                  </a:moveTo>
                  <a:cubicBezTo>
                    <a:pt x="100" y="13"/>
                    <a:pt x="98" y="12"/>
                    <a:pt x="96" y="12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95" y="12"/>
                    <a:pt x="94" y="12"/>
                    <a:pt x="92" y="12"/>
                  </a:cubicBezTo>
                  <a:cubicBezTo>
                    <a:pt x="89" y="12"/>
                    <a:pt x="82" y="12"/>
                    <a:pt x="76" y="10"/>
                  </a:cubicBezTo>
                  <a:cubicBezTo>
                    <a:pt x="68" y="8"/>
                    <a:pt x="59" y="3"/>
                    <a:pt x="56" y="1"/>
                  </a:cubicBezTo>
                  <a:cubicBezTo>
                    <a:pt x="55" y="1"/>
                    <a:pt x="53" y="0"/>
                    <a:pt x="52" y="0"/>
                  </a:cubicBezTo>
                  <a:cubicBezTo>
                    <a:pt x="50" y="0"/>
                    <a:pt x="49" y="1"/>
                    <a:pt x="47" y="1"/>
                  </a:cubicBezTo>
                  <a:cubicBezTo>
                    <a:pt x="47" y="2"/>
                    <a:pt x="37" y="8"/>
                    <a:pt x="28" y="10"/>
                  </a:cubicBezTo>
                  <a:cubicBezTo>
                    <a:pt x="22" y="12"/>
                    <a:pt x="15" y="12"/>
                    <a:pt x="12" y="12"/>
                  </a:cubicBezTo>
                  <a:cubicBezTo>
                    <a:pt x="10" y="12"/>
                    <a:pt x="9" y="12"/>
                    <a:pt x="9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6" y="12"/>
                    <a:pt x="4" y="13"/>
                    <a:pt x="3" y="14"/>
                  </a:cubicBezTo>
                  <a:cubicBezTo>
                    <a:pt x="1" y="16"/>
                    <a:pt x="0" y="18"/>
                    <a:pt x="0" y="2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118"/>
                    <a:pt x="48" y="127"/>
                    <a:pt x="50" y="128"/>
                  </a:cubicBezTo>
                  <a:cubicBezTo>
                    <a:pt x="51" y="128"/>
                    <a:pt x="51" y="128"/>
                    <a:pt x="52" y="128"/>
                  </a:cubicBezTo>
                  <a:cubicBezTo>
                    <a:pt x="52" y="128"/>
                    <a:pt x="53" y="128"/>
                    <a:pt x="53" y="128"/>
                  </a:cubicBezTo>
                  <a:cubicBezTo>
                    <a:pt x="55" y="127"/>
                    <a:pt x="104" y="118"/>
                    <a:pt x="104" y="44"/>
                  </a:cubicBezTo>
                  <a:cubicBezTo>
                    <a:pt x="104" y="24"/>
                    <a:pt x="104" y="24"/>
                    <a:pt x="104" y="24"/>
                  </a:cubicBezTo>
                  <a:cubicBezTo>
                    <a:pt x="104" y="22"/>
                    <a:pt x="103" y="16"/>
                    <a:pt x="102" y="14"/>
                  </a:cubicBezTo>
                  <a:close/>
                  <a:moveTo>
                    <a:pt x="96" y="44"/>
                  </a:moveTo>
                  <a:cubicBezTo>
                    <a:pt x="96" y="112"/>
                    <a:pt x="52" y="120"/>
                    <a:pt x="52" y="120"/>
                  </a:cubicBezTo>
                  <a:cubicBezTo>
                    <a:pt x="52" y="120"/>
                    <a:pt x="8" y="112"/>
                    <a:pt x="8" y="44"/>
                  </a:cubicBezTo>
                  <a:cubicBezTo>
                    <a:pt x="8" y="26"/>
                    <a:pt x="8" y="20"/>
                    <a:pt x="8" y="20"/>
                  </a:cubicBezTo>
                  <a:cubicBezTo>
                    <a:pt x="8" y="20"/>
                    <a:pt x="9" y="20"/>
                    <a:pt x="12" y="20"/>
                  </a:cubicBezTo>
                  <a:cubicBezTo>
                    <a:pt x="16" y="20"/>
                    <a:pt x="23" y="20"/>
                    <a:pt x="30" y="18"/>
                  </a:cubicBezTo>
                  <a:cubicBezTo>
                    <a:pt x="41" y="15"/>
                    <a:pt x="52" y="8"/>
                    <a:pt x="52" y="8"/>
                  </a:cubicBezTo>
                  <a:cubicBezTo>
                    <a:pt x="52" y="8"/>
                    <a:pt x="63" y="15"/>
                    <a:pt x="74" y="18"/>
                  </a:cubicBezTo>
                  <a:cubicBezTo>
                    <a:pt x="81" y="20"/>
                    <a:pt x="88" y="20"/>
                    <a:pt x="92" y="20"/>
                  </a:cubicBezTo>
                  <a:cubicBezTo>
                    <a:pt x="95" y="20"/>
                    <a:pt x="96" y="20"/>
                    <a:pt x="96" y="20"/>
                  </a:cubicBezTo>
                  <a:cubicBezTo>
                    <a:pt x="96" y="20"/>
                    <a:pt x="96" y="26"/>
                    <a:pt x="96" y="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AD71F78-BCD4-42AB-8758-75477E6D0E05}"/>
              </a:ext>
            </a:extLst>
          </p:cNvPr>
          <p:cNvCxnSpPr>
            <a:cxnSpLocks/>
          </p:cNvCxnSpPr>
          <p:nvPr/>
        </p:nvCxnSpPr>
        <p:spPr>
          <a:xfrm>
            <a:off x="3433501" y="2477786"/>
            <a:ext cx="67915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44EFE38-31EA-4823-B38A-70C226C1DFDD}"/>
              </a:ext>
            </a:extLst>
          </p:cNvPr>
          <p:cNvCxnSpPr>
            <a:cxnSpLocks/>
          </p:cNvCxnSpPr>
          <p:nvPr/>
        </p:nvCxnSpPr>
        <p:spPr>
          <a:xfrm>
            <a:off x="3433501" y="4597882"/>
            <a:ext cx="67915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8">
            <a:extLst>
              <a:ext uri="{FF2B5EF4-FFF2-40B4-BE49-F238E27FC236}">
                <a16:creationId xmlns:a16="http://schemas.microsoft.com/office/drawing/2014/main" id="{364F056B-60F4-4536-9A2E-97B22803B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2790" y="1244224"/>
            <a:ext cx="15656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输入标题</a:t>
            </a: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4B4A1672-DECD-487B-B814-4DEB86FF6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2790" y="1712269"/>
            <a:ext cx="6773862" cy="62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just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5" name="文本框 8">
            <a:extLst>
              <a:ext uri="{FF2B5EF4-FFF2-40B4-BE49-F238E27FC236}">
                <a16:creationId xmlns:a16="http://schemas.microsoft.com/office/drawing/2014/main" id="{3B8324B3-BAC9-4511-A52A-CE9AD0FCF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3501" y="3108794"/>
            <a:ext cx="15656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输入标题</a:t>
            </a: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ED1D15EC-DC92-4C50-B360-D333424E9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3501" y="3576839"/>
            <a:ext cx="6263855" cy="62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just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7" name="文本框 8">
            <a:extLst>
              <a:ext uri="{FF2B5EF4-FFF2-40B4-BE49-F238E27FC236}">
                <a16:creationId xmlns:a16="http://schemas.microsoft.com/office/drawing/2014/main" id="{C8863851-0980-4E24-95E7-1A01BEF5B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3501" y="4967802"/>
            <a:ext cx="15656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输入标题</a:t>
            </a:r>
          </a:p>
        </p:txBody>
      </p:sp>
      <p:sp>
        <p:nvSpPr>
          <p:cNvPr id="18" name="TextBox 11">
            <a:extLst>
              <a:ext uri="{FF2B5EF4-FFF2-40B4-BE49-F238E27FC236}">
                <a16:creationId xmlns:a16="http://schemas.microsoft.com/office/drawing/2014/main" id="{7270E755-C936-46AA-AB15-889EA963B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3501" y="5435847"/>
            <a:ext cx="6773862" cy="630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285750" indent="-285750" algn="just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7951E59-AA4C-4FB8-86C6-997D651EC9EA}"/>
              </a:ext>
            </a:extLst>
          </p:cNvPr>
          <p:cNvGrpSpPr/>
          <p:nvPr/>
        </p:nvGrpSpPr>
        <p:grpSpPr>
          <a:xfrm>
            <a:off x="0" y="1"/>
            <a:ext cx="4063478" cy="498120"/>
            <a:chOff x="0" y="1"/>
            <a:chExt cx="4063478" cy="498120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EBA86ACC-D013-4C6B-BCC2-6069E7F73E74}"/>
                </a:ext>
              </a:extLst>
            </p:cNvPr>
            <p:cNvGrpSpPr/>
            <p:nvPr/>
          </p:nvGrpSpPr>
          <p:grpSpPr>
            <a:xfrm>
              <a:off x="0" y="1"/>
              <a:ext cx="541879" cy="498120"/>
              <a:chOff x="0" y="0"/>
              <a:chExt cx="1036639" cy="1676401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1EB858A-2D23-40CE-895D-21E61430717F}"/>
                  </a:ext>
                </a:extLst>
              </p:cNvPr>
              <p:cNvSpPr/>
              <p:nvPr/>
            </p:nvSpPr>
            <p:spPr>
              <a:xfrm flipH="1" flipV="1">
                <a:off x="626735" y="1"/>
                <a:ext cx="409904" cy="1676400"/>
              </a:xfrm>
              <a:prstGeom prst="rect">
                <a:avLst/>
              </a:prstGeom>
              <a:solidFill>
                <a:srgbClr val="2D84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8D86DFA4-3D12-4A71-B8ED-95D3D0E775B5}"/>
                  </a:ext>
                </a:extLst>
              </p:cNvPr>
              <p:cNvSpPr/>
              <p:nvPr/>
            </p:nvSpPr>
            <p:spPr>
              <a:xfrm flipH="1" flipV="1">
                <a:off x="0" y="0"/>
                <a:ext cx="409905" cy="167639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A299CC9-1C35-43EE-8DD3-C58F9F22074E}"/>
                </a:ext>
              </a:extLst>
            </p:cNvPr>
            <p:cNvSpPr txBox="1"/>
            <p:nvPr/>
          </p:nvSpPr>
          <p:spPr>
            <a:xfrm>
              <a:off x="663455" y="64394"/>
              <a:ext cx="3400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研究结论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681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A93FB81F-2650-426D-A924-0D835877BDB3}"/>
              </a:ext>
            </a:extLst>
          </p:cNvPr>
          <p:cNvGrpSpPr/>
          <p:nvPr/>
        </p:nvGrpSpPr>
        <p:grpSpPr>
          <a:xfrm rot="16200000">
            <a:off x="5577684" y="-4404519"/>
            <a:ext cx="1036636" cy="12192000"/>
            <a:chOff x="8870283" y="1"/>
            <a:chExt cx="1036636" cy="6860774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2EB4D059-15BF-4071-B89F-1AA36CE55723}"/>
                </a:ext>
              </a:extLst>
            </p:cNvPr>
            <p:cNvSpPr/>
            <p:nvPr/>
          </p:nvSpPr>
          <p:spPr>
            <a:xfrm>
              <a:off x="8870283" y="1"/>
              <a:ext cx="409903" cy="2249212"/>
            </a:xfrm>
            <a:prstGeom prst="rect">
              <a:avLst/>
            </a:prstGeom>
            <a:solidFill>
              <a:srgbClr val="2D84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F412758-0312-4EF3-A883-5E0403996369}"/>
                </a:ext>
              </a:extLst>
            </p:cNvPr>
            <p:cNvSpPr/>
            <p:nvPr/>
          </p:nvSpPr>
          <p:spPr>
            <a:xfrm>
              <a:off x="9497016" y="1"/>
              <a:ext cx="409903" cy="22492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9BC6097-D77D-4205-B582-2B57D8F6228F}"/>
                </a:ext>
              </a:extLst>
            </p:cNvPr>
            <p:cNvSpPr/>
            <p:nvPr/>
          </p:nvSpPr>
          <p:spPr>
            <a:xfrm>
              <a:off x="8870283" y="4611563"/>
              <a:ext cx="409903" cy="2249212"/>
            </a:xfrm>
            <a:prstGeom prst="rect">
              <a:avLst/>
            </a:prstGeom>
            <a:solidFill>
              <a:srgbClr val="2D84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7C4AFA7-F621-4A90-85C4-D110A4007567}"/>
                </a:ext>
              </a:extLst>
            </p:cNvPr>
            <p:cNvSpPr/>
            <p:nvPr/>
          </p:nvSpPr>
          <p:spPr>
            <a:xfrm>
              <a:off x="9497016" y="4611563"/>
              <a:ext cx="409903" cy="22492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1B7A5F26-297C-45D4-ADAE-EA4832337D28}"/>
              </a:ext>
            </a:extLst>
          </p:cNvPr>
          <p:cNvGrpSpPr/>
          <p:nvPr/>
        </p:nvGrpSpPr>
        <p:grpSpPr>
          <a:xfrm>
            <a:off x="2044303" y="3441958"/>
            <a:ext cx="1866768" cy="2163227"/>
            <a:chOff x="2908432" y="1524238"/>
            <a:chExt cx="1866768" cy="2163227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0821BC08-4D7B-470D-8AE4-D7E5C5CB19FD}"/>
                </a:ext>
              </a:extLst>
            </p:cNvPr>
            <p:cNvSpPr txBox="1"/>
            <p:nvPr/>
          </p:nvSpPr>
          <p:spPr>
            <a:xfrm>
              <a:off x="2908432" y="3225800"/>
              <a:ext cx="1866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背景与意义</a:t>
              </a:r>
            </a:p>
          </p:txBody>
        </p:sp>
        <p:sp>
          <p:nvSpPr>
            <p:cNvPr id="9" name="图文框 8">
              <a:extLst>
                <a:ext uri="{FF2B5EF4-FFF2-40B4-BE49-F238E27FC236}">
                  <a16:creationId xmlns:a16="http://schemas.microsoft.com/office/drawing/2014/main" id="{5F7B0FC2-9453-460B-8B66-03BDCEA67575}"/>
                </a:ext>
              </a:extLst>
            </p:cNvPr>
            <p:cNvSpPr/>
            <p:nvPr/>
          </p:nvSpPr>
          <p:spPr>
            <a:xfrm>
              <a:off x="3305360" y="1524238"/>
              <a:ext cx="1072912" cy="1072912"/>
            </a:xfrm>
            <a:prstGeom prst="frame">
              <a:avLst>
                <a:gd name="adj1" fmla="val 3597"/>
              </a:avLst>
            </a:prstGeom>
            <a:solidFill>
              <a:srgbClr val="2D84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69359F5C-4D54-4C58-BDE7-9A3EA83E5558}"/>
                </a:ext>
              </a:extLst>
            </p:cNvPr>
            <p:cNvSpPr/>
            <p:nvPr/>
          </p:nvSpPr>
          <p:spPr>
            <a:xfrm flipV="1">
              <a:off x="3715828" y="2806699"/>
              <a:ext cx="257268" cy="221782"/>
            </a:xfrm>
            <a:prstGeom prst="triangle">
              <a:avLst/>
            </a:prstGeom>
            <a:solidFill>
              <a:srgbClr val="2D84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9086729-7E21-4086-901A-9022E298F79D}"/>
                </a:ext>
              </a:extLst>
            </p:cNvPr>
            <p:cNvSpPr txBox="1"/>
            <p:nvPr/>
          </p:nvSpPr>
          <p:spPr>
            <a:xfrm>
              <a:off x="3305360" y="1689894"/>
              <a:ext cx="10729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01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5434EC6-E81D-471D-8D66-833C651D6AB6}"/>
              </a:ext>
            </a:extLst>
          </p:cNvPr>
          <p:cNvGrpSpPr/>
          <p:nvPr/>
        </p:nvGrpSpPr>
        <p:grpSpPr>
          <a:xfrm>
            <a:off x="4229232" y="3441958"/>
            <a:ext cx="1866768" cy="2163227"/>
            <a:chOff x="5093361" y="1524238"/>
            <a:chExt cx="1866768" cy="2163227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7DA36A3D-10FF-48B2-9035-1339A0A9D38B}"/>
                </a:ext>
              </a:extLst>
            </p:cNvPr>
            <p:cNvSpPr txBox="1"/>
            <p:nvPr/>
          </p:nvSpPr>
          <p:spPr>
            <a:xfrm>
              <a:off x="5093361" y="3225800"/>
              <a:ext cx="1866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研究内容</a:t>
              </a:r>
            </a:p>
          </p:txBody>
        </p:sp>
        <p:sp>
          <p:nvSpPr>
            <p:cNvPr id="14" name="图文框 13">
              <a:extLst>
                <a:ext uri="{FF2B5EF4-FFF2-40B4-BE49-F238E27FC236}">
                  <a16:creationId xmlns:a16="http://schemas.microsoft.com/office/drawing/2014/main" id="{3935FCCE-3C1A-4B71-A51E-444EA50D0FE2}"/>
                </a:ext>
              </a:extLst>
            </p:cNvPr>
            <p:cNvSpPr/>
            <p:nvPr/>
          </p:nvSpPr>
          <p:spPr>
            <a:xfrm>
              <a:off x="5490289" y="1524238"/>
              <a:ext cx="1072912" cy="1072912"/>
            </a:xfrm>
            <a:prstGeom prst="frame">
              <a:avLst>
                <a:gd name="adj1" fmla="val 359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等腰三角形 14">
              <a:extLst>
                <a:ext uri="{FF2B5EF4-FFF2-40B4-BE49-F238E27FC236}">
                  <a16:creationId xmlns:a16="http://schemas.microsoft.com/office/drawing/2014/main" id="{DE7AF6B3-8E0C-4885-8820-1BAEDB24FB7B}"/>
                </a:ext>
              </a:extLst>
            </p:cNvPr>
            <p:cNvSpPr/>
            <p:nvPr/>
          </p:nvSpPr>
          <p:spPr>
            <a:xfrm flipV="1">
              <a:off x="5898111" y="2806699"/>
              <a:ext cx="257268" cy="221782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B2070F9-6E2A-4204-A025-D03E1FE660D5}"/>
                </a:ext>
              </a:extLst>
            </p:cNvPr>
            <p:cNvSpPr txBox="1"/>
            <p:nvPr/>
          </p:nvSpPr>
          <p:spPr>
            <a:xfrm>
              <a:off x="5490289" y="1689894"/>
              <a:ext cx="10729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02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A04C339-5594-49D0-9ADB-57DB8C7D3F8D}"/>
              </a:ext>
            </a:extLst>
          </p:cNvPr>
          <p:cNvGrpSpPr/>
          <p:nvPr/>
        </p:nvGrpSpPr>
        <p:grpSpPr>
          <a:xfrm>
            <a:off x="6414161" y="3441958"/>
            <a:ext cx="1866768" cy="2163227"/>
            <a:chOff x="7278290" y="1524238"/>
            <a:chExt cx="1866768" cy="2163227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8D0149C-4A8D-46D4-9B75-E06A8FC6545F}"/>
                </a:ext>
              </a:extLst>
            </p:cNvPr>
            <p:cNvSpPr txBox="1"/>
            <p:nvPr/>
          </p:nvSpPr>
          <p:spPr>
            <a:xfrm>
              <a:off x="7278290" y="3225800"/>
              <a:ext cx="1866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理论分析</a:t>
              </a:r>
            </a:p>
          </p:txBody>
        </p:sp>
        <p:sp>
          <p:nvSpPr>
            <p:cNvPr id="19" name="图文框 18">
              <a:extLst>
                <a:ext uri="{FF2B5EF4-FFF2-40B4-BE49-F238E27FC236}">
                  <a16:creationId xmlns:a16="http://schemas.microsoft.com/office/drawing/2014/main" id="{4C4FDF36-ADA9-479A-B949-EE03A9CB023C}"/>
                </a:ext>
              </a:extLst>
            </p:cNvPr>
            <p:cNvSpPr/>
            <p:nvPr/>
          </p:nvSpPr>
          <p:spPr>
            <a:xfrm>
              <a:off x="7675218" y="1524238"/>
              <a:ext cx="1072912" cy="1072912"/>
            </a:xfrm>
            <a:prstGeom prst="frame">
              <a:avLst>
                <a:gd name="adj1" fmla="val 3597"/>
              </a:avLst>
            </a:prstGeom>
            <a:solidFill>
              <a:srgbClr val="2D84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7AEDFA3C-71BF-441A-B522-7CF405955C7F}"/>
                </a:ext>
              </a:extLst>
            </p:cNvPr>
            <p:cNvSpPr/>
            <p:nvPr/>
          </p:nvSpPr>
          <p:spPr>
            <a:xfrm flipV="1">
              <a:off x="8080394" y="2806699"/>
              <a:ext cx="257268" cy="221782"/>
            </a:xfrm>
            <a:prstGeom prst="triangle">
              <a:avLst/>
            </a:prstGeom>
            <a:solidFill>
              <a:srgbClr val="2D84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4E60BE3-D1DB-47DB-BB6E-F798586E7230}"/>
                </a:ext>
              </a:extLst>
            </p:cNvPr>
            <p:cNvSpPr txBox="1"/>
            <p:nvPr/>
          </p:nvSpPr>
          <p:spPr>
            <a:xfrm>
              <a:off x="7675218" y="1689894"/>
              <a:ext cx="10729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03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105163D-5B68-4864-A63B-51A78179DC65}"/>
              </a:ext>
            </a:extLst>
          </p:cNvPr>
          <p:cNvGrpSpPr/>
          <p:nvPr/>
        </p:nvGrpSpPr>
        <p:grpSpPr>
          <a:xfrm>
            <a:off x="8599090" y="3441958"/>
            <a:ext cx="1866768" cy="2163227"/>
            <a:chOff x="9463219" y="1524238"/>
            <a:chExt cx="1866768" cy="2163227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D7CA95D-C4B4-438A-9D91-572EE8FDEC02}"/>
                </a:ext>
              </a:extLst>
            </p:cNvPr>
            <p:cNvSpPr txBox="1"/>
            <p:nvPr/>
          </p:nvSpPr>
          <p:spPr>
            <a:xfrm>
              <a:off x="9463219" y="3225800"/>
              <a:ext cx="18667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研究结论</a:t>
              </a:r>
            </a:p>
          </p:txBody>
        </p:sp>
        <p:sp>
          <p:nvSpPr>
            <p:cNvPr id="24" name="图文框 23">
              <a:extLst>
                <a:ext uri="{FF2B5EF4-FFF2-40B4-BE49-F238E27FC236}">
                  <a16:creationId xmlns:a16="http://schemas.microsoft.com/office/drawing/2014/main" id="{E209A980-2F46-4766-95DA-7DD6257B66DB}"/>
                </a:ext>
              </a:extLst>
            </p:cNvPr>
            <p:cNvSpPr/>
            <p:nvPr/>
          </p:nvSpPr>
          <p:spPr>
            <a:xfrm>
              <a:off x="9860147" y="1524238"/>
              <a:ext cx="1072912" cy="1072912"/>
            </a:xfrm>
            <a:prstGeom prst="frame">
              <a:avLst>
                <a:gd name="adj1" fmla="val 3597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0E33A43A-C79C-46C8-A9E2-CA82EB8548DC}"/>
                </a:ext>
              </a:extLst>
            </p:cNvPr>
            <p:cNvSpPr/>
            <p:nvPr/>
          </p:nvSpPr>
          <p:spPr>
            <a:xfrm flipV="1">
              <a:off x="10262677" y="2806699"/>
              <a:ext cx="257268" cy="221782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E6B2061-96D2-4672-82C6-120FC6F74E50}"/>
                </a:ext>
              </a:extLst>
            </p:cNvPr>
            <p:cNvSpPr txBox="1"/>
            <p:nvPr/>
          </p:nvSpPr>
          <p:spPr>
            <a:xfrm>
              <a:off x="9860147" y="1689894"/>
              <a:ext cx="10729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04</a:t>
              </a:r>
              <a:endPara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2DB4BEA7-9899-4F08-97CC-C967413D5466}"/>
              </a:ext>
            </a:extLst>
          </p:cNvPr>
          <p:cNvSpPr txBox="1"/>
          <p:nvPr/>
        </p:nvSpPr>
        <p:spPr>
          <a:xfrm>
            <a:off x="4751233" y="945474"/>
            <a:ext cx="2778325" cy="14465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8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目录</a:t>
            </a:r>
            <a:r>
              <a:rPr lang="en-US" altLang="zh-CN" sz="88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endParaRPr lang="zh-CN" altLang="en-US" sz="88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979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2E63B4EF-9110-49AD-B5B5-AF1948B3E198}"/>
              </a:ext>
            </a:extLst>
          </p:cNvPr>
          <p:cNvSpPr txBox="1"/>
          <p:nvPr/>
        </p:nvSpPr>
        <p:spPr>
          <a:xfrm>
            <a:off x="7016942" y="5048229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zh-CN" altLang="en-US" sz="1200" spc="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答辩学生：小北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4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CD10105-8375-4784-BEB8-1D685185183E}"/>
              </a:ext>
            </a:extLst>
          </p:cNvPr>
          <p:cNvSpPr/>
          <p:nvPr/>
        </p:nvSpPr>
        <p:spPr>
          <a:xfrm>
            <a:off x="8784145" y="1"/>
            <a:ext cx="409903" cy="2249212"/>
          </a:xfrm>
          <a:prstGeom prst="rect">
            <a:avLst/>
          </a:prstGeom>
          <a:solidFill>
            <a:srgbClr val="2D8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108503A-FDC2-4462-B684-C46A7C709138}"/>
              </a:ext>
            </a:extLst>
          </p:cNvPr>
          <p:cNvSpPr/>
          <p:nvPr/>
        </p:nvSpPr>
        <p:spPr>
          <a:xfrm>
            <a:off x="9603951" y="0"/>
            <a:ext cx="409903" cy="22492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TextBox 13">
            <a:extLst>
              <a:ext uri="{FF2B5EF4-FFF2-40B4-BE49-F238E27FC236}">
                <a16:creationId xmlns:a16="http://schemas.microsoft.com/office/drawing/2014/main" id="{B61F48E5-CB0F-4513-A29C-65889ED92A03}"/>
              </a:ext>
            </a:extLst>
          </p:cNvPr>
          <p:cNvSpPr txBox="1"/>
          <p:nvPr/>
        </p:nvSpPr>
        <p:spPr>
          <a:xfrm>
            <a:off x="7896489" y="2533443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南京大学</a:t>
            </a:r>
            <a:endParaRPr kumimoji="0" lang="en-US" altLang="zh-CN" sz="36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A767395-9F3C-4CC3-826B-16C7861DFEE2}"/>
              </a:ext>
            </a:extLst>
          </p:cNvPr>
          <p:cNvSpPr/>
          <p:nvPr/>
        </p:nvSpPr>
        <p:spPr>
          <a:xfrm>
            <a:off x="4762420" y="3300916"/>
            <a:ext cx="549381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6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学术论文答辩</a:t>
            </a:r>
            <a:endParaRPr kumimoji="0" lang="en-US" sz="66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DA9513F-750C-4F02-B862-46A4AD5C3E29}"/>
              </a:ext>
            </a:extLst>
          </p:cNvPr>
          <p:cNvSpPr/>
          <p:nvPr/>
        </p:nvSpPr>
        <p:spPr>
          <a:xfrm>
            <a:off x="8784145" y="4611562"/>
            <a:ext cx="409903" cy="2249212"/>
          </a:xfrm>
          <a:prstGeom prst="rect">
            <a:avLst/>
          </a:prstGeom>
          <a:solidFill>
            <a:srgbClr val="2D8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D2E6DB0-CC8F-4642-AA96-0E728742226E}"/>
              </a:ext>
            </a:extLst>
          </p:cNvPr>
          <p:cNvSpPr/>
          <p:nvPr/>
        </p:nvSpPr>
        <p:spPr>
          <a:xfrm>
            <a:off x="9603951" y="4611561"/>
            <a:ext cx="409903" cy="22492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718E41F-0367-474C-B65D-0CF2316ADDAA}"/>
              </a:ext>
            </a:extLst>
          </p:cNvPr>
          <p:cNvSpPr txBox="1"/>
          <p:nvPr/>
        </p:nvSpPr>
        <p:spPr>
          <a:xfrm>
            <a:off x="7016942" y="5535080"/>
            <a:ext cx="1620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zh-CN" altLang="en-US" sz="1200" spc="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指导老师：小北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4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D8233FFC-7EC8-42C7-9F47-AA9F1F1C1CA3}"/>
              </a:ext>
            </a:extLst>
          </p:cNvPr>
          <p:cNvGrpSpPr/>
          <p:nvPr/>
        </p:nvGrpSpPr>
        <p:grpSpPr>
          <a:xfrm>
            <a:off x="6558237" y="5042352"/>
            <a:ext cx="312459" cy="312459"/>
            <a:chOff x="3891781" y="5485747"/>
            <a:chExt cx="366222" cy="366222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64D943DC-5BE6-4825-BD10-1902DE95957F}"/>
                </a:ext>
              </a:extLst>
            </p:cNvPr>
            <p:cNvSpPr/>
            <p:nvPr/>
          </p:nvSpPr>
          <p:spPr>
            <a:xfrm>
              <a:off x="3891781" y="5485747"/>
              <a:ext cx="366222" cy="3662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voice-microphone-symbol_26706">
              <a:extLst>
                <a:ext uri="{FF2B5EF4-FFF2-40B4-BE49-F238E27FC236}">
                  <a16:creationId xmlns:a16="http://schemas.microsoft.com/office/drawing/2014/main" id="{53EA1801-EF1D-4B40-AEDE-A87C1F0B39C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93883" y="5546144"/>
              <a:ext cx="184417" cy="253523"/>
            </a:xfrm>
            <a:custGeom>
              <a:avLst/>
              <a:gdLst>
                <a:gd name="connsiteX0" fmla="*/ 325000 h 606722"/>
                <a:gd name="connsiteY0" fmla="*/ 325000 h 606722"/>
                <a:gd name="connsiteX1" fmla="*/ 325000 h 606722"/>
                <a:gd name="connsiteY1" fmla="*/ 325000 h 606722"/>
                <a:gd name="connsiteX2" fmla="*/ 325000 h 606722"/>
                <a:gd name="connsiteY2" fmla="*/ 325000 h 606722"/>
                <a:gd name="connsiteX3" fmla="*/ 325000 h 606722"/>
                <a:gd name="connsiteY3" fmla="*/ 325000 h 606722"/>
                <a:gd name="connsiteX4" fmla="*/ 325000 h 606722"/>
                <a:gd name="connsiteY4" fmla="*/ 325000 h 606722"/>
                <a:gd name="connsiteX5" fmla="*/ 325000 h 606722"/>
                <a:gd name="connsiteY5" fmla="*/ 325000 h 606722"/>
                <a:gd name="connsiteX6" fmla="*/ 325000 h 606722"/>
                <a:gd name="connsiteY6" fmla="*/ 325000 h 606722"/>
                <a:gd name="connsiteX7" fmla="*/ 325000 h 606722"/>
                <a:gd name="connsiteY7" fmla="*/ 325000 h 606722"/>
                <a:gd name="connsiteX8" fmla="*/ 325000 h 606722"/>
                <a:gd name="connsiteY8" fmla="*/ 325000 h 606722"/>
                <a:gd name="connsiteX9" fmla="*/ 325000 h 606722"/>
                <a:gd name="connsiteY9" fmla="*/ 325000 h 606722"/>
                <a:gd name="connsiteX10" fmla="*/ 325000 h 606722"/>
                <a:gd name="connsiteY10" fmla="*/ 325000 h 606722"/>
                <a:gd name="connsiteX11" fmla="*/ 325000 h 606722"/>
                <a:gd name="connsiteY11" fmla="*/ 325000 h 606722"/>
                <a:gd name="connsiteX12" fmla="*/ 325000 h 606722"/>
                <a:gd name="connsiteY12" fmla="*/ 325000 h 606722"/>
                <a:gd name="connsiteX13" fmla="*/ 325000 h 606722"/>
                <a:gd name="connsiteY13" fmla="*/ 325000 h 606722"/>
                <a:gd name="connsiteX14" fmla="*/ 325000 h 606722"/>
                <a:gd name="connsiteY14" fmla="*/ 325000 h 606722"/>
                <a:gd name="connsiteX15" fmla="*/ 325000 h 606722"/>
                <a:gd name="connsiteY15" fmla="*/ 325000 h 606722"/>
                <a:gd name="connsiteX16" fmla="*/ 325000 h 606722"/>
                <a:gd name="connsiteY16" fmla="*/ 325000 h 606722"/>
                <a:gd name="connsiteX17" fmla="*/ 325000 h 606722"/>
                <a:gd name="connsiteY17" fmla="*/ 325000 h 606722"/>
                <a:gd name="connsiteX18" fmla="*/ 325000 h 606722"/>
                <a:gd name="connsiteY18" fmla="*/ 325000 h 606722"/>
                <a:gd name="connsiteX19" fmla="*/ 325000 h 606722"/>
                <a:gd name="connsiteY19" fmla="*/ 325000 h 606722"/>
                <a:gd name="connsiteX20" fmla="*/ 325000 h 606722"/>
                <a:gd name="connsiteY20" fmla="*/ 325000 h 606722"/>
                <a:gd name="connsiteX21" fmla="*/ 325000 h 606722"/>
                <a:gd name="connsiteY21" fmla="*/ 325000 h 606722"/>
                <a:gd name="connsiteX22" fmla="*/ 325000 h 606722"/>
                <a:gd name="connsiteY22" fmla="*/ 325000 h 606722"/>
                <a:gd name="connsiteX23" fmla="*/ 325000 h 606722"/>
                <a:gd name="connsiteY23" fmla="*/ 325000 h 606722"/>
                <a:gd name="connsiteX24" fmla="*/ 325000 h 606722"/>
                <a:gd name="connsiteY24" fmla="*/ 325000 h 606722"/>
                <a:gd name="connsiteX25" fmla="*/ 325000 h 606722"/>
                <a:gd name="connsiteY25" fmla="*/ 325000 h 606722"/>
                <a:gd name="connsiteX26" fmla="*/ 325000 h 606722"/>
                <a:gd name="connsiteY26" fmla="*/ 325000 h 606722"/>
                <a:gd name="connsiteX27" fmla="*/ 325000 h 606722"/>
                <a:gd name="connsiteY27" fmla="*/ 325000 h 606722"/>
                <a:gd name="connsiteX28" fmla="*/ 325000 h 606722"/>
                <a:gd name="connsiteY28" fmla="*/ 325000 h 606722"/>
                <a:gd name="connsiteX29" fmla="*/ 325000 h 606722"/>
                <a:gd name="connsiteY29" fmla="*/ 325000 h 606722"/>
                <a:gd name="connsiteX30" fmla="*/ 325000 h 606722"/>
                <a:gd name="connsiteY30" fmla="*/ 32500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42828" h="608768">
                  <a:moveTo>
                    <a:pt x="26237" y="155244"/>
                  </a:moveTo>
                  <a:lnTo>
                    <a:pt x="64831" y="155244"/>
                  </a:lnTo>
                  <a:lnTo>
                    <a:pt x="64831" y="309528"/>
                  </a:lnTo>
                  <a:cubicBezTo>
                    <a:pt x="64831" y="395814"/>
                    <a:pt x="135135" y="466021"/>
                    <a:pt x="221541" y="466021"/>
                  </a:cubicBezTo>
                  <a:cubicBezTo>
                    <a:pt x="308070" y="466021"/>
                    <a:pt x="378375" y="395814"/>
                    <a:pt x="378375" y="309528"/>
                  </a:cubicBezTo>
                  <a:lnTo>
                    <a:pt x="378375" y="155244"/>
                  </a:lnTo>
                  <a:lnTo>
                    <a:pt x="416846" y="155244"/>
                  </a:lnTo>
                  <a:cubicBezTo>
                    <a:pt x="416846" y="155244"/>
                    <a:pt x="444132" y="171446"/>
                    <a:pt x="442780" y="188261"/>
                  </a:cubicBezTo>
                  <a:cubicBezTo>
                    <a:pt x="442043" y="198939"/>
                    <a:pt x="428031" y="210968"/>
                    <a:pt x="416846" y="218946"/>
                  </a:cubicBezTo>
                  <a:lnTo>
                    <a:pt x="416846" y="309528"/>
                  </a:lnTo>
                  <a:cubicBezTo>
                    <a:pt x="416846" y="401215"/>
                    <a:pt x="353055" y="478295"/>
                    <a:pt x="267510" y="499039"/>
                  </a:cubicBezTo>
                  <a:lnTo>
                    <a:pt x="267510" y="567527"/>
                  </a:lnTo>
                  <a:lnTo>
                    <a:pt x="303277" y="567527"/>
                  </a:lnTo>
                  <a:lnTo>
                    <a:pt x="303277" y="608768"/>
                  </a:lnTo>
                  <a:lnTo>
                    <a:pt x="267510" y="608768"/>
                  </a:lnTo>
                  <a:lnTo>
                    <a:pt x="175327" y="608768"/>
                  </a:lnTo>
                  <a:lnTo>
                    <a:pt x="139560" y="608768"/>
                  </a:lnTo>
                  <a:lnTo>
                    <a:pt x="139560" y="567527"/>
                  </a:lnTo>
                  <a:lnTo>
                    <a:pt x="175327" y="567527"/>
                  </a:lnTo>
                  <a:lnTo>
                    <a:pt x="175327" y="498916"/>
                  </a:lnTo>
                  <a:cubicBezTo>
                    <a:pt x="89904" y="478173"/>
                    <a:pt x="26237" y="401092"/>
                    <a:pt x="26237" y="309528"/>
                  </a:cubicBezTo>
                  <a:lnTo>
                    <a:pt x="26237" y="219191"/>
                  </a:lnTo>
                  <a:cubicBezTo>
                    <a:pt x="15052" y="211091"/>
                    <a:pt x="794" y="198939"/>
                    <a:pt x="57" y="188261"/>
                  </a:cubicBezTo>
                  <a:cubicBezTo>
                    <a:pt x="-1418" y="170341"/>
                    <a:pt x="26237" y="155244"/>
                    <a:pt x="26237" y="155244"/>
                  </a:cubicBezTo>
                  <a:close/>
                  <a:moveTo>
                    <a:pt x="221393" y="0"/>
                  </a:moveTo>
                  <a:cubicBezTo>
                    <a:pt x="282227" y="0"/>
                    <a:pt x="331510" y="49215"/>
                    <a:pt x="331510" y="109967"/>
                  </a:cubicBezTo>
                  <a:lnTo>
                    <a:pt x="331510" y="298236"/>
                  </a:lnTo>
                  <a:cubicBezTo>
                    <a:pt x="331510" y="358865"/>
                    <a:pt x="282227" y="408080"/>
                    <a:pt x="221393" y="408080"/>
                  </a:cubicBezTo>
                  <a:cubicBezTo>
                    <a:pt x="160557" y="408080"/>
                    <a:pt x="111275" y="358865"/>
                    <a:pt x="111275" y="298236"/>
                  </a:cubicBezTo>
                  <a:lnTo>
                    <a:pt x="111275" y="109967"/>
                  </a:lnTo>
                  <a:cubicBezTo>
                    <a:pt x="111275" y="49215"/>
                    <a:pt x="160557" y="0"/>
                    <a:pt x="22139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F03B4142-4E17-4132-AF10-DAE79794F8E5}"/>
              </a:ext>
            </a:extLst>
          </p:cNvPr>
          <p:cNvGrpSpPr/>
          <p:nvPr/>
        </p:nvGrpSpPr>
        <p:grpSpPr>
          <a:xfrm>
            <a:off x="6558237" y="5499619"/>
            <a:ext cx="312459" cy="312459"/>
            <a:chOff x="4643176" y="5447131"/>
            <a:chExt cx="366222" cy="366222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6C1B0E11-2C73-475C-89E5-11A56396483C}"/>
                </a:ext>
              </a:extLst>
            </p:cNvPr>
            <p:cNvSpPr/>
            <p:nvPr/>
          </p:nvSpPr>
          <p:spPr>
            <a:xfrm>
              <a:off x="4643176" y="5447131"/>
              <a:ext cx="366222" cy="36622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gentleman_53427">
              <a:extLst>
                <a:ext uri="{FF2B5EF4-FFF2-40B4-BE49-F238E27FC236}">
                  <a16:creationId xmlns:a16="http://schemas.microsoft.com/office/drawing/2014/main" id="{07222F07-B2B6-40AC-BF02-AFD75A34278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41847" y="5510634"/>
              <a:ext cx="168880" cy="239217"/>
            </a:xfrm>
            <a:custGeom>
              <a:avLst/>
              <a:gdLst>
                <a:gd name="connsiteX0" fmla="*/ 308104 w 425767"/>
                <a:gd name="connsiteY0" fmla="*/ 432280 h 603096"/>
                <a:gd name="connsiteX1" fmla="*/ 300726 w 425767"/>
                <a:gd name="connsiteY1" fmla="*/ 436424 h 603096"/>
                <a:gd name="connsiteX2" fmla="*/ 285509 w 425767"/>
                <a:gd name="connsiteY2" fmla="*/ 460366 h 603096"/>
                <a:gd name="connsiteX3" fmla="*/ 285048 w 425767"/>
                <a:gd name="connsiteY3" fmla="*/ 468653 h 603096"/>
                <a:gd name="connsiteX4" fmla="*/ 292426 w 425767"/>
                <a:gd name="connsiteY4" fmla="*/ 472337 h 603096"/>
                <a:gd name="connsiteX5" fmla="*/ 323320 w 425767"/>
                <a:gd name="connsiteY5" fmla="*/ 472337 h 603096"/>
                <a:gd name="connsiteX6" fmla="*/ 331159 w 425767"/>
                <a:gd name="connsiteY6" fmla="*/ 468653 h 603096"/>
                <a:gd name="connsiteX7" fmla="*/ 330698 w 425767"/>
                <a:gd name="connsiteY7" fmla="*/ 460826 h 603096"/>
                <a:gd name="connsiteX8" fmla="*/ 315481 w 425767"/>
                <a:gd name="connsiteY8" fmla="*/ 436424 h 603096"/>
                <a:gd name="connsiteX9" fmla="*/ 308104 w 425767"/>
                <a:gd name="connsiteY9" fmla="*/ 432280 h 603096"/>
                <a:gd name="connsiteX10" fmla="*/ 168371 w 425767"/>
                <a:gd name="connsiteY10" fmla="*/ 341117 h 603096"/>
                <a:gd name="connsiteX11" fmla="*/ 203405 w 425767"/>
                <a:gd name="connsiteY11" fmla="*/ 351261 h 603096"/>
                <a:gd name="connsiteX12" fmla="*/ 212625 w 425767"/>
                <a:gd name="connsiteY12" fmla="*/ 348956 h 603096"/>
                <a:gd name="connsiteX13" fmla="*/ 221845 w 425767"/>
                <a:gd name="connsiteY13" fmla="*/ 351261 h 603096"/>
                <a:gd name="connsiteX14" fmla="*/ 256879 w 425767"/>
                <a:gd name="connsiteY14" fmla="*/ 341117 h 603096"/>
                <a:gd name="connsiteX15" fmla="*/ 263794 w 425767"/>
                <a:gd name="connsiteY15" fmla="*/ 342500 h 603096"/>
                <a:gd name="connsiteX16" fmla="*/ 266560 w 425767"/>
                <a:gd name="connsiteY16" fmla="*/ 348494 h 603096"/>
                <a:gd name="connsiteX17" fmla="*/ 266560 w 425767"/>
                <a:gd name="connsiteY17" fmla="*/ 378926 h 603096"/>
                <a:gd name="connsiteX18" fmla="*/ 263794 w 425767"/>
                <a:gd name="connsiteY18" fmla="*/ 384920 h 603096"/>
                <a:gd name="connsiteX19" fmla="*/ 257801 w 425767"/>
                <a:gd name="connsiteY19" fmla="*/ 386303 h 603096"/>
                <a:gd name="connsiteX20" fmla="*/ 225072 w 425767"/>
                <a:gd name="connsiteY20" fmla="*/ 380309 h 603096"/>
                <a:gd name="connsiteX21" fmla="*/ 212625 w 425767"/>
                <a:gd name="connsiteY21" fmla="*/ 384920 h 603096"/>
                <a:gd name="connsiteX22" fmla="*/ 200178 w 425767"/>
                <a:gd name="connsiteY22" fmla="*/ 380309 h 603096"/>
                <a:gd name="connsiteX23" fmla="*/ 167910 w 425767"/>
                <a:gd name="connsiteY23" fmla="*/ 386303 h 603096"/>
                <a:gd name="connsiteX24" fmla="*/ 161456 w 425767"/>
                <a:gd name="connsiteY24" fmla="*/ 384920 h 603096"/>
                <a:gd name="connsiteX25" fmla="*/ 158690 w 425767"/>
                <a:gd name="connsiteY25" fmla="*/ 378926 h 603096"/>
                <a:gd name="connsiteX26" fmla="*/ 158690 w 425767"/>
                <a:gd name="connsiteY26" fmla="*/ 348494 h 603096"/>
                <a:gd name="connsiteX27" fmla="*/ 161917 w 425767"/>
                <a:gd name="connsiteY27" fmla="*/ 342500 h 603096"/>
                <a:gd name="connsiteX28" fmla="*/ 168371 w 425767"/>
                <a:gd name="connsiteY28" fmla="*/ 341117 h 603096"/>
                <a:gd name="connsiteX29" fmla="*/ 107060 w 425767"/>
                <a:gd name="connsiteY29" fmla="*/ 281262 h 603096"/>
                <a:gd name="connsiteX30" fmla="*/ 212654 w 425767"/>
                <a:gd name="connsiteY30" fmla="*/ 541400 h 603096"/>
                <a:gd name="connsiteX31" fmla="*/ 318248 w 425767"/>
                <a:gd name="connsiteY31" fmla="*/ 281262 h 603096"/>
                <a:gd name="connsiteX32" fmla="*/ 425687 w 425767"/>
                <a:gd name="connsiteY32" fmla="*/ 514695 h 603096"/>
                <a:gd name="connsiteX33" fmla="*/ 389259 w 425767"/>
                <a:gd name="connsiteY33" fmla="*/ 561198 h 603096"/>
                <a:gd name="connsiteX34" fmla="*/ 347759 w 425767"/>
                <a:gd name="connsiteY34" fmla="*/ 563039 h 603096"/>
                <a:gd name="connsiteX35" fmla="*/ 213576 w 425767"/>
                <a:gd name="connsiteY35" fmla="*/ 603096 h 603096"/>
                <a:gd name="connsiteX36" fmla="*/ 78010 w 425767"/>
                <a:gd name="connsiteY36" fmla="*/ 563039 h 603096"/>
                <a:gd name="connsiteX37" fmla="*/ 36049 w 425767"/>
                <a:gd name="connsiteY37" fmla="*/ 561198 h 603096"/>
                <a:gd name="connsiteX38" fmla="*/ 82 w 425767"/>
                <a:gd name="connsiteY38" fmla="*/ 514695 h 603096"/>
                <a:gd name="connsiteX39" fmla="*/ 107060 w 425767"/>
                <a:gd name="connsiteY39" fmla="*/ 281262 h 603096"/>
                <a:gd name="connsiteX40" fmla="*/ 240794 w 425767"/>
                <a:gd name="connsiteY40" fmla="*/ 210410 h 603096"/>
                <a:gd name="connsiteX41" fmla="*/ 273520 w 425767"/>
                <a:gd name="connsiteY41" fmla="*/ 221442 h 603096"/>
                <a:gd name="connsiteX42" fmla="*/ 240794 w 425767"/>
                <a:gd name="connsiteY42" fmla="*/ 232473 h 603096"/>
                <a:gd name="connsiteX43" fmla="*/ 216364 w 425767"/>
                <a:gd name="connsiteY43" fmla="*/ 221442 h 603096"/>
                <a:gd name="connsiteX44" fmla="*/ 240794 w 425767"/>
                <a:gd name="connsiteY44" fmla="*/ 210410 h 603096"/>
                <a:gd name="connsiteX45" fmla="*/ 184992 w 425767"/>
                <a:gd name="connsiteY45" fmla="*/ 210410 h 603096"/>
                <a:gd name="connsiteX46" fmla="*/ 208961 w 425767"/>
                <a:gd name="connsiteY46" fmla="*/ 221442 h 603096"/>
                <a:gd name="connsiteX47" fmla="*/ 184992 w 425767"/>
                <a:gd name="connsiteY47" fmla="*/ 232473 h 603096"/>
                <a:gd name="connsiteX48" fmla="*/ 151805 w 425767"/>
                <a:gd name="connsiteY48" fmla="*/ 221442 h 603096"/>
                <a:gd name="connsiteX49" fmla="*/ 184992 w 425767"/>
                <a:gd name="connsiteY49" fmla="*/ 210410 h 603096"/>
                <a:gd name="connsiteX50" fmla="*/ 236176 w 425767"/>
                <a:gd name="connsiteY50" fmla="*/ 107283 h 603096"/>
                <a:gd name="connsiteX51" fmla="*/ 119530 w 425767"/>
                <a:gd name="connsiteY51" fmla="*/ 173586 h 603096"/>
                <a:gd name="connsiteX52" fmla="*/ 212662 w 425767"/>
                <a:gd name="connsiteY52" fmla="*/ 280869 h 603096"/>
                <a:gd name="connsiteX53" fmla="*/ 307639 w 425767"/>
                <a:gd name="connsiteY53" fmla="*/ 156090 h 603096"/>
                <a:gd name="connsiteX54" fmla="*/ 236176 w 425767"/>
                <a:gd name="connsiteY54" fmla="*/ 107283 h 603096"/>
                <a:gd name="connsiteX55" fmla="*/ 212662 w 425767"/>
                <a:gd name="connsiteY55" fmla="*/ 0 h 603096"/>
                <a:gd name="connsiteX56" fmla="*/ 340374 w 425767"/>
                <a:gd name="connsiteY56" fmla="*/ 127082 h 603096"/>
                <a:gd name="connsiteX57" fmla="*/ 365270 w 425767"/>
                <a:gd name="connsiteY57" fmla="*/ 175888 h 603096"/>
                <a:gd name="connsiteX58" fmla="*/ 327003 w 425767"/>
                <a:gd name="connsiteY58" fmla="*/ 224695 h 603096"/>
                <a:gd name="connsiteX59" fmla="*/ 212662 w 425767"/>
                <a:gd name="connsiteY59" fmla="*/ 317244 h 603096"/>
                <a:gd name="connsiteX60" fmla="*/ 98322 w 425767"/>
                <a:gd name="connsiteY60" fmla="*/ 224695 h 603096"/>
                <a:gd name="connsiteX61" fmla="*/ 59594 w 425767"/>
                <a:gd name="connsiteY61" fmla="*/ 175888 h 603096"/>
                <a:gd name="connsiteX62" fmla="*/ 84490 w 425767"/>
                <a:gd name="connsiteY62" fmla="*/ 127082 h 603096"/>
                <a:gd name="connsiteX63" fmla="*/ 212662 w 425767"/>
                <a:gd name="connsiteY63" fmla="*/ 0 h 603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425767" h="603096">
                  <a:moveTo>
                    <a:pt x="308104" y="432280"/>
                  </a:moveTo>
                  <a:cubicBezTo>
                    <a:pt x="304876" y="432280"/>
                    <a:pt x="302109" y="433661"/>
                    <a:pt x="300726" y="436424"/>
                  </a:cubicBezTo>
                  <a:lnTo>
                    <a:pt x="285509" y="460366"/>
                  </a:lnTo>
                  <a:cubicBezTo>
                    <a:pt x="283665" y="463128"/>
                    <a:pt x="283665" y="465891"/>
                    <a:pt x="285048" y="468653"/>
                  </a:cubicBezTo>
                  <a:cubicBezTo>
                    <a:pt x="286432" y="471416"/>
                    <a:pt x="289659" y="472337"/>
                    <a:pt x="292426" y="472337"/>
                  </a:cubicBezTo>
                  <a:lnTo>
                    <a:pt x="323320" y="472337"/>
                  </a:lnTo>
                  <a:cubicBezTo>
                    <a:pt x="326548" y="472337"/>
                    <a:pt x="329315" y="471416"/>
                    <a:pt x="331159" y="468653"/>
                  </a:cubicBezTo>
                  <a:cubicBezTo>
                    <a:pt x="332543" y="465891"/>
                    <a:pt x="332543" y="463589"/>
                    <a:pt x="330698" y="460826"/>
                  </a:cubicBezTo>
                  <a:lnTo>
                    <a:pt x="315481" y="436424"/>
                  </a:lnTo>
                  <a:cubicBezTo>
                    <a:pt x="313637" y="434122"/>
                    <a:pt x="310870" y="432280"/>
                    <a:pt x="308104" y="432280"/>
                  </a:cubicBezTo>
                  <a:close/>
                  <a:moveTo>
                    <a:pt x="168371" y="341117"/>
                  </a:moveTo>
                  <a:lnTo>
                    <a:pt x="203405" y="351261"/>
                  </a:lnTo>
                  <a:cubicBezTo>
                    <a:pt x="206171" y="349878"/>
                    <a:pt x="209398" y="348956"/>
                    <a:pt x="212625" y="348956"/>
                  </a:cubicBezTo>
                  <a:cubicBezTo>
                    <a:pt x="215852" y="348956"/>
                    <a:pt x="219079" y="349878"/>
                    <a:pt x="221845" y="351261"/>
                  </a:cubicBezTo>
                  <a:lnTo>
                    <a:pt x="256879" y="341117"/>
                  </a:lnTo>
                  <a:cubicBezTo>
                    <a:pt x="259184" y="340195"/>
                    <a:pt x="261950" y="340656"/>
                    <a:pt x="263794" y="342500"/>
                  </a:cubicBezTo>
                  <a:cubicBezTo>
                    <a:pt x="265638" y="343884"/>
                    <a:pt x="266560" y="345728"/>
                    <a:pt x="266560" y="348494"/>
                  </a:cubicBezTo>
                  <a:lnTo>
                    <a:pt x="266560" y="378926"/>
                  </a:lnTo>
                  <a:cubicBezTo>
                    <a:pt x="266560" y="381231"/>
                    <a:pt x="265638" y="383537"/>
                    <a:pt x="263794" y="384920"/>
                  </a:cubicBezTo>
                  <a:cubicBezTo>
                    <a:pt x="262411" y="386303"/>
                    <a:pt x="260106" y="386764"/>
                    <a:pt x="257801" y="386303"/>
                  </a:cubicBezTo>
                  <a:lnTo>
                    <a:pt x="225072" y="380309"/>
                  </a:lnTo>
                  <a:cubicBezTo>
                    <a:pt x="221845" y="383075"/>
                    <a:pt x="217235" y="384920"/>
                    <a:pt x="212625" y="384920"/>
                  </a:cubicBezTo>
                  <a:cubicBezTo>
                    <a:pt x="208015" y="384920"/>
                    <a:pt x="203405" y="383075"/>
                    <a:pt x="200178" y="380309"/>
                  </a:cubicBezTo>
                  <a:lnTo>
                    <a:pt x="167910" y="386303"/>
                  </a:lnTo>
                  <a:cubicBezTo>
                    <a:pt x="165605" y="386764"/>
                    <a:pt x="163300" y="386303"/>
                    <a:pt x="161456" y="384920"/>
                  </a:cubicBezTo>
                  <a:cubicBezTo>
                    <a:pt x="159612" y="383537"/>
                    <a:pt x="158690" y="381231"/>
                    <a:pt x="158690" y="378926"/>
                  </a:cubicBezTo>
                  <a:lnTo>
                    <a:pt x="158690" y="348494"/>
                  </a:lnTo>
                  <a:cubicBezTo>
                    <a:pt x="158690" y="346189"/>
                    <a:pt x="160073" y="343884"/>
                    <a:pt x="161917" y="342500"/>
                  </a:cubicBezTo>
                  <a:cubicBezTo>
                    <a:pt x="163761" y="340656"/>
                    <a:pt x="166066" y="340656"/>
                    <a:pt x="168371" y="341117"/>
                  </a:cubicBezTo>
                  <a:close/>
                  <a:moveTo>
                    <a:pt x="107060" y="281262"/>
                  </a:moveTo>
                  <a:lnTo>
                    <a:pt x="212654" y="541400"/>
                  </a:lnTo>
                  <a:lnTo>
                    <a:pt x="318248" y="281262"/>
                  </a:lnTo>
                  <a:cubicBezTo>
                    <a:pt x="367587" y="311189"/>
                    <a:pt x="418770" y="378871"/>
                    <a:pt x="425687" y="514695"/>
                  </a:cubicBezTo>
                  <a:cubicBezTo>
                    <a:pt x="427070" y="539098"/>
                    <a:pt x="410470" y="559817"/>
                    <a:pt x="389259" y="561198"/>
                  </a:cubicBezTo>
                  <a:cubicBezTo>
                    <a:pt x="388337" y="561198"/>
                    <a:pt x="347759" y="563039"/>
                    <a:pt x="347759" y="563039"/>
                  </a:cubicBezTo>
                  <a:cubicBezTo>
                    <a:pt x="323320" y="589744"/>
                    <a:pt x="275365" y="603096"/>
                    <a:pt x="213576" y="603096"/>
                  </a:cubicBezTo>
                  <a:cubicBezTo>
                    <a:pt x="155937" y="603096"/>
                    <a:pt x="103371" y="592046"/>
                    <a:pt x="78010" y="563039"/>
                  </a:cubicBezTo>
                  <a:cubicBezTo>
                    <a:pt x="78010" y="563039"/>
                    <a:pt x="36971" y="561198"/>
                    <a:pt x="36049" y="561198"/>
                  </a:cubicBezTo>
                  <a:cubicBezTo>
                    <a:pt x="14838" y="559817"/>
                    <a:pt x="-1301" y="539098"/>
                    <a:pt x="82" y="514695"/>
                  </a:cubicBezTo>
                  <a:cubicBezTo>
                    <a:pt x="6999" y="377950"/>
                    <a:pt x="58643" y="310729"/>
                    <a:pt x="107060" y="281262"/>
                  </a:cubicBezTo>
                  <a:close/>
                  <a:moveTo>
                    <a:pt x="240794" y="210410"/>
                  </a:moveTo>
                  <a:cubicBezTo>
                    <a:pt x="258770" y="210410"/>
                    <a:pt x="273520" y="221442"/>
                    <a:pt x="273520" y="221442"/>
                  </a:cubicBezTo>
                  <a:cubicBezTo>
                    <a:pt x="273520" y="221442"/>
                    <a:pt x="258770" y="232473"/>
                    <a:pt x="240794" y="232473"/>
                  </a:cubicBezTo>
                  <a:cubicBezTo>
                    <a:pt x="222356" y="232473"/>
                    <a:pt x="216364" y="227417"/>
                    <a:pt x="216364" y="221442"/>
                  </a:cubicBezTo>
                  <a:cubicBezTo>
                    <a:pt x="216364" y="215466"/>
                    <a:pt x="222356" y="210410"/>
                    <a:pt x="240794" y="210410"/>
                  </a:cubicBezTo>
                  <a:close/>
                  <a:moveTo>
                    <a:pt x="184992" y="210410"/>
                  </a:moveTo>
                  <a:cubicBezTo>
                    <a:pt x="202969" y="210410"/>
                    <a:pt x="208961" y="215466"/>
                    <a:pt x="208961" y="221442"/>
                  </a:cubicBezTo>
                  <a:cubicBezTo>
                    <a:pt x="208961" y="227417"/>
                    <a:pt x="202969" y="232473"/>
                    <a:pt x="184992" y="232473"/>
                  </a:cubicBezTo>
                  <a:cubicBezTo>
                    <a:pt x="166555" y="232473"/>
                    <a:pt x="151805" y="221442"/>
                    <a:pt x="151805" y="221442"/>
                  </a:cubicBezTo>
                  <a:cubicBezTo>
                    <a:pt x="151805" y="221442"/>
                    <a:pt x="166555" y="210410"/>
                    <a:pt x="184992" y="210410"/>
                  </a:cubicBezTo>
                  <a:close/>
                  <a:moveTo>
                    <a:pt x="236176" y="107283"/>
                  </a:moveTo>
                  <a:cubicBezTo>
                    <a:pt x="229260" y="116031"/>
                    <a:pt x="186383" y="168982"/>
                    <a:pt x="119530" y="173586"/>
                  </a:cubicBezTo>
                  <a:cubicBezTo>
                    <a:pt x="129212" y="235746"/>
                    <a:pt x="163330" y="280869"/>
                    <a:pt x="212662" y="280869"/>
                  </a:cubicBezTo>
                  <a:cubicBezTo>
                    <a:pt x="264761" y="280869"/>
                    <a:pt x="303490" y="229300"/>
                    <a:pt x="307639" y="156090"/>
                  </a:cubicBezTo>
                  <a:cubicBezTo>
                    <a:pt x="260612" y="144578"/>
                    <a:pt x="242631" y="120175"/>
                    <a:pt x="236176" y="107283"/>
                  </a:cubicBezTo>
                  <a:close/>
                  <a:moveTo>
                    <a:pt x="212662" y="0"/>
                  </a:moveTo>
                  <a:cubicBezTo>
                    <a:pt x="313172" y="0"/>
                    <a:pt x="333919" y="55713"/>
                    <a:pt x="340374" y="127082"/>
                  </a:cubicBezTo>
                  <a:cubicBezTo>
                    <a:pt x="359738" y="130305"/>
                    <a:pt x="370803" y="145499"/>
                    <a:pt x="365270" y="175888"/>
                  </a:cubicBezTo>
                  <a:cubicBezTo>
                    <a:pt x="361121" y="201213"/>
                    <a:pt x="349134" y="222854"/>
                    <a:pt x="327003" y="224695"/>
                  </a:cubicBezTo>
                  <a:cubicBezTo>
                    <a:pt x="305795" y="281790"/>
                    <a:pt x="262456" y="317244"/>
                    <a:pt x="212662" y="317244"/>
                  </a:cubicBezTo>
                  <a:cubicBezTo>
                    <a:pt x="160564" y="317244"/>
                    <a:pt x="119991" y="280409"/>
                    <a:pt x="98322" y="224695"/>
                  </a:cubicBezTo>
                  <a:cubicBezTo>
                    <a:pt x="76191" y="222854"/>
                    <a:pt x="64204" y="201673"/>
                    <a:pt x="59594" y="175888"/>
                  </a:cubicBezTo>
                  <a:cubicBezTo>
                    <a:pt x="54522" y="145499"/>
                    <a:pt x="65587" y="130305"/>
                    <a:pt x="84490" y="127082"/>
                  </a:cubicBezTo>
                  <a:cubicBezTo>
                    <a:pt x="91406" y="55713"/>
                    <a:pt x="111231" y="0"/>
                    <a:pt x="21266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034" y="2721685"/>
            <a:ext cx="1059465" cy="132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89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2" grpId="0" animBg="1"/>
      <p:bldP spid="20" grpId="0"/>
      <p:bldP spid="15" grpId="0"/>
      <p:bldP spid="16" grpId="0" animBg="1"/>
      <p:bldP spid="17" grpId="0" animBg="1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DC15464-C927-4F4C-ADA5-C691345F2764}"/>
              </a:ext>
            </a:extLst>
          </p:cNvPr>
          <p:cNvGrpSpPr/>
          <p:nvPr/>
        </p:nvGrpSpPr>
        <p:grpSpPr>
          <a:xfrm flipH="1" flipV="1">
            <a:off x="5577679" y="-1"/>
            <a:ext cx="1036639" cy="6858000"/>
            <a:chOff x="8870283" y="2"/>
            <a:chExt cx="1036639" cy="686077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D21C30B-2A5C-431D-B3E4-E7F197881E25}"/>
                </a:ext>
              </a:extLst>
            </p:cNvPr>
            <p:cNvSpPr/>
            <p:nvPr/>
          </p:nvSpPr>
          <p:spPr>
            <a:xfrm>
              <a:off x="8870286" y="2"/>
              <a:ext cx="409901" cy="1524618"/>
            </a:xfrm>
            <a:prstGeom prst="rect">
              <a:avLst/>
            </a:prstGeom>
            <a:solidFill>
              <a:srgbClr val="2D84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C40D475-4D8B-480A-BCE1-A4F805E51FAD}"/>
                </a:ext>
              </a:extLst>
            </p:cNvPr>
            <p:cNvSpPr/>
            <p:nvPr/>
          </p:nvSpPr>
          <p:spPr>
            <a:xfrm>
              <a:off x="9497017" y="2"/>
              <a:ext cx="409902" cy="15246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3D55EAC-8664-4F26-96B7-AEBF30D797A9}"/>
                </a:ext>
              </a:extLst>
            </p:cNvPr>
            <p:cNvSpPr/>
            <p:nvPr/>
          </p:nvSpPr>
          <p:spPr>
            <a:xfrm>
              <a:off x="8870283" y="5183697"/>
              <a:ext cx="409904" cy="1677078"/>
            </a:xfrm>
            <a:prstGeom prst="rect">
              <a:avLst/>
            </a:prstGeom>
            <a:solidFill>
              <a:srgbClr val="2D84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CD9036F-4A0E-417E-8385-F27360DD2D5C}"/>
                </a:ext>
              </a:extLst>
            </p:cNvPr>
            <p:cNvSpPr/>
            <p:nvPr/>
          </p:nvSpPr>
          <p:spPr>
            <a:xfrm>
              <a:off x="9497017" y="5183699"/>
              <a:ext cx="409905" cy="16770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142C9A47-0711-4180-A958-37C93A22FDB0}"/>
              </a:ext>
            </a:extLst>
          </p:cNvPr>
          <p:cNvSpPr txBox="1"/>
          <p:nvPr/>
        </p:nvSpPr>
        <p:spPr>
          <a:xfrm>
            <a:off x="3632200" y="2561395"/>
            <a:ext cx="492760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背景与意义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EB49B7-9ECD-4AFC-948C-DB630B382AFA}"/>
              </a:ext>
            </a:extLst>
          </p:cNvPr>
          <p:cNvSpPr txBox="1"/>
          <p:nvPr/>
        </p:nvSpPr>
        <p:spPr>
          <a:xfrm>
            <a:off x="2730034" y="4034514"/>
            <a:ext cx="6515100" cy="51334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The user can demonstrate on a projector or computer, or print the presentation and make it into a in a wider field</a:t>
            </a:r>
          </a:p>
        </p:txBody>
      </p:sp>
    </p:spTree>
    <p:extLst>
      <p:ext uri="{BB962C8B-B14F-4D97-AF65-F5344CB8AC3E}">
        <p14:creationId xmlns:p14="http://schemas.microsoft.com/office/powerpoint/2010/main" val="355667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îṧľïḓé">
            <a:extLst>
              <a:ext uri="{FF2B5EF4-FFF2-40B4-BE49-F238E27FC236}">
                <a16:creationId xmlns:a16="http://schemas.microsoft.com/office/drawing/2014/main" id="{575F6676-B027-4A1F-8D57-6D0D7C40BDC4}"/>
              </a:ext>
            </a:extLst>
          </p:cNvPr>
          <p:cNvSpPr/>
          <p:nvPr/>
        </p:nvSpPr>
        <p:spPr>
          <a:xfrm>
            <a:off x="1088573" y="1756229"/>
            <a:ext cx="5007428" cy="2246026"/>
          </a:xfrm>
          <a:prstGeom prst="rect">
            <a:avLst/>
          </a:prstGeom>
          <a:blipFill rotWithShape="1">
            <a:blip r:embed="rId4"/>
            <a:srcRect/>
            <a:stretch>
              <a:fillRect t="-24774" b="-24496"/>
            </a:stretch>
          </a:blipFill>
          <a:ln w="381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iṡ1ïḓé">
            <a:extLst>
              <a:ext uri="{FF2B5EF4-FFF2-40B4-BE49-F238E27FC236}">
                <a16:creationId xmlns:a16="http://schemas.microsoft.com/office/drawing/2014/main" id="{7E93E346-0D88-44F4-83A3-5AFB2259C538}"/>
              </a:ext>
            </a:extLst>
          </p:cNvPr>
          <p:cNvSpPr/>
          <p:nvPr/>
        </p:nvSpPr>
        <p:spPr>
          <a:xfrm>
            <a:off x="6096001" y="1756229"/>
            <a:ext cx="5007428" cy="2246027"/>
          </a:xfrm>
          <a:prstGeom prst="rect">
            <a:avLst/>
          </a:prstGeom>
          <a:blipFill rotWithShape="1">
            <a:blip r:embed="rId5"/>
            <a:srcRect/>
            <a:stretch>
              <a:fillRect t="-24161" b="-23889"/>
            </a:stretch>
          </a:blipFill>
          <a:ln w="381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563EA82-F83C-4335-ABF1-F17B8DA06D9E}"/>
              </a:ext>
            </a:extLst>
          </p:cNvPr>
          <p:cNvGrpSpPr/>
          <p:nvPr/>
        </p:nvGrpSpPr>
        <p:grpSpPr>
          <a:xfrm>
            <a:off x="5294144" y="3200400"/>
            <a:ext cx="1603714" cy="1603712"/>
            <a:chOff x="5294144" y="3200400"/>
            <a:chExt cx="1603714" cy="1603712"/>
          </a:xfrm>
          <a:effectLst/>
        </p:grpSpPr>
        <p:sp>
          <p:nvSpPr>
            <p:cNvPr id="5" name="íšļîďé">
              <a:extLst>
                <a:ext uri="{FF2B5EF4-FFF2-40B4-BE49-F238E27FC236}">
                  <a16:creationId xmlns:a16="http://schemas.microsoft.com/office/drawing/2014/main" id="{91FC5187-E343-490C-B7D6-6D06E35772F6}"/>
                </a:ext>
              </a:extLst>
            </p:cNvPr>
            <p:cNvSpPr/>
            <p:nvPr/>
          </p:nvSpPr>
          <p:spPr>
            <a:xfrm>
              <a:off x="5294144" y="3200400"/>
              <a:ext cx="1603714" cy="1603712"/>
            </a:xfrm>
            <a:prstGeom prst="ellipse">
              <a:avLst/>
            </a:prstGeom>
            <a:solidFill>
              <a:schemeClr val="accent1"/>
            </a:solidFill>
            <a:ln w="38100" cap="flat" cmpd="sng" algn="ctr">
              <a:solidFill>
                <a:schemeClr val="bg1">
                  <a:lumMod val="9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íšļîďé">
              <a:extLst>
                <a:ext uri="{FF2B5EF4-FFF2-40B4-BE49-F238E27FC236}">
                  <a16:creationId xmlns:a16="http://schemas.microsoft.com/office/drawing/2014/main" id="{A3D94DB5-F147-4D82-BB78-3EF7602BDFE2}"/>
                </a:ext>
              </a:extLst>
            </p:cNvPr>
            <p:cNvSpPr/>
            <p:nvPr/>
          </p:nvSpPr>
          <p:spPr>
            <a:xfrm>
              <a:off x="5700545" y="3614509"/>
              <a:ext cx="790912" cy="775491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chemeClr val="bg1"/>
            </a:solidFill>
            <a:ln w="381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C5EFE542-B63E-44C1-A3B6-EBA10599E636}"/>
              </a:ext>
            </a:extLst>
          </p:cNvPr>
          <p:cNvGrpSpPr/>
          <p:nvPr/>
        </p:nvGrpSpPr>
        <p:grpSpPr>
          <a:xfrm>
            <a:off x="1676141" y="4539662"/>
            <a:ext cx="3353059" cy="943848"/>
            <a:chOff x="1541719" y="2349127"/>
            <a:chExt cx="3353059" cy="943848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85666E8-2A77-48D0-9FB1-FC9DEBEFC9F4}"/>
                </a:ext>
              </a:extLst>
            </p:cNvPr>
            <p:cNvSpPr txBox="1"/>
            <p:nvPr/>
          </p:nvSpPr>
          <p:spPr>
            <a:xfrm>
              <a:off x="1541719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输入您的标题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B8366B6-4B11-49BA-B1E0-E27634DC8961}"/>
                </a:ext>
              </a:extLst>
            </p:cNvPr>
            <p:cNvSpPr txBox="1"/>
            <p:nvPr/>
          </p:nvSpPr>
          <p:spPr>
            <a:xfrm>
              <a:off x="1541719" y="2687681"/>
              <a:ext cx="3353059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96272CC-1F6B-4F98-98ED-0DDCAD70861F}"/>
              </a:ext>
            </a:extLst>
          </p:cNvPr>
          <p:cNvGrpSpPr/>
          <p:nvPr/>
        </p:nvGrpSpPr>
        <p:grpSpPr>
          <a:xfrm>
            <a:off x="7162801" y="4539662"/>
            <a:ext cx="3353059" cy="943848"/>
            <a:chOff x="1541719" y="2349127"/>
            <a:chExt cx="3353059" cy="943848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F01B22C-ACCE-4EE5-ABDC-B436F077E242}"/>
                </a:ext>
              </a:extLst>
            </p:cNvPr>
            <p:cNvSpPr txBox="1"/>
            <p:nvPr/>
          </p:nvSpPr>
          <p:spPr>
            <a:xfrm>
              <a:off x="2760997" y="2349127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输入您的标题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497578E-D3D6-4BAA-8FC6-626D61035881}"/>
                </a:ext>
              </a:extLst>
            </p:cNvPr>
            <p:cNvSpPr txBox="1"/>
            <p:nvPr/>
          </p:nvSpPr>
          <p:spPr>
            <a:xfrm>
              <a:off x="1541719" y="2687681"/>
              <a:ext cx="3353059" cy="60529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  <a:r>
                <a:rPr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 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A126A39-2952-4375-B2E5-C4E14B725C9B}"/>
              </a:ext>
            </a:extLst>
          </p:cNvPr>
          <p:cNvGrpSpPr/>
          <p:nvPr/>
        </p:nvGrpSpPr>
        <p:grpSpPr>
          <a:xfrm>
            <a:off x="0" y="1"/>
            <a:ext cx="4063478" cy="498120"/>
            <a:chOff x="0" y="1"/>
            <a:chExt cx="4063478" cy="498120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558EEB03-4FA4-4A7F-B76E-7CC78DEB027C}"/>
                </a:ext>
              </a:extLst>
            </p:cNvPr>
            <p:cNvGrpSpPr/>
            <p:nvPr/>
          </p:nvGrpSpPr>
          <p:grpSpPr>
            <a:xfrm>
              <a:off x="0" y="1"/>
              <a:ext cx="541879" cy="498120"/>
              <a:chOff x="0" y="0"/>
              <a:chExt cx="1036639" cy="1676401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DB9733B-4545-4DA1-A6E1-F688F41C0132}"/>
                  </a:ext>
                </a:extLst>
              </p:cNvPr>
              <p:cNvSpPr/>
              <p:nvPr/>
            </p:nvSpPr>
            <p:spPr>
              <a:xfrm flipH="1" flipV="1">
                <a:off x="626735" y="1"/>
                <a:ext cx="409904" cy="1676400"/>
              </a:xfrm>
              <a:prstGeom prst="rect">
                <a:avLst/>
              </a:prstGeom>
              <a:solidFill>
                <a:srgbClr val="2D84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B97A0CDC-BD66-4C21-A9A2-376EDC580999}"/>
                  </a:ext>
                </a:extLst>
              </p:cNvPr>
              <p:cNvSpPr/>
              <p:nvPr/>
            </p:nvSpPr>
            <p:spPr>
              <a:xfrm flipH="1" flipV="1">
                <a:off x="0" y="0"/>
                <a:ext cx="409905" cy="167639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312FCA1-0ECA-4AC4-8909-1651A301A116}"/>
                </a:ext>
              </a:extLst>
            </p:cNvPr>
            <p:cNvSpPr txBox="1"/>
            <p:nvPr/>
          </p:nvSpPr>
          <p:spPr>
            <a:xfrm>
              <a:off x="663455" y="64394"/>
              <a:ext cx="3400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背景与意义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206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2bfc4976-6e52-4a80-ad58-1f98eccebb4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6A5A395-E2F1-4779-BBC4-999AEF881B41}"/>
              </a:ext>
            </a:extLst>
          </p:cNvPr>
          <p:cNvGrpSpPr>
            <a:grpSpLocks noChangeAspect="1"/>
          </p:cNvGrpSpPr>
          <p:nvPr/>
        </p:nvGrpSpPr>
        <p:grpSpPr>
          <a:xfrm>
            <a:off x="1217383" y="1803762"/>
            <a:ext cx="9757237" cy="3650235"/>
            <a:chOff x="1217383" y="1803762"/>
            <a:chExt cx="9757237" cy="3650235"/>
          </a:xfrm>
        </p:grpSpPr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B09236DB-A54E-4951-B146-C2DA28E16FFD}"/>
                </a:ext>
              </a:extLst>
            </p:cNvPr>
            <p:cNvCxnSpPr/>
            <p:nvPr/>
          </p:nvCxnSpPr>
          <p:spPr>
            <a:xfrm flipV="1">
              <a:off x="3616918" y="2425739"/>
              <a:ext cx="0" cy="1095757"/>
            </a:xfrm>
            <a:prstGeom prst="line">
              <a:avLst/>
            </a:prstGeom>
            <a:ln w="3175" cap="rnd">
              <a:solidFill>
                <a:schemeClr val="bg1">
                  <a:lumMod val="6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ïSḷiḍê">
              <a:extLst>
                <a:ext uri="{FF2B5EF4-FFF2-40B4-BE49-F238E27FC236}">
                  <a16:creationId xmlns:a16="http://schemas.microsoft.com/office/drawing/2014/main" id="{758AA0B3-ADCD-4773-B570-5915387CABAB}"/>
                </a:ext>
              </a:extLst>
            </p:cNvPr>
            <p:cNvSpPr/>
            <p:nvPr/>
          </p:nvSpPr>
          <p:spPr>
            <a:xfrm>
              <a:off x="3557198" y="2306299"/>
              <a:ext cx="119440" cy="119440"/>
            </a:xfrm>
            <a:prstGeom prst="ellipse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5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0" name="îṡḻïdè">
              <a:extLst>
                <a:ext uri="{FF2B5EF4-FFF2-40B4-BE49-F238E27FC236}">
                  <a16:creationId xmlns:a16="http://schemas.microsoft.com/office/drawing/2014/main" id="{00AAFF63-E6C9-43E0-91DF-46627D37EC2B}"/>
                </a:ext>
              </a:extLst>
            </p:cNvPr>
            <p:cNvSpPr/>
            <p:nvPr/>
          </p:nvSpPr>
          <p:spPr>
            <a:xfrm>
              <a:off x="6037942" y="2306299"/>
              <a:ext cx="119440" cy="119440"/>
            </a:xfrm>
            <a:prstGeom prst="ellipse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5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1" name="îśḻiďé">
              <a:extLst>
                <a:ext uri="{FF2B5EF4-FFF2-40B4-BE49-F238E27FC236}">
                  <a16:creationId xmlns:a16="http://schemas.microsoft.com/office/drawing/2014/main" id="{D842D553-9EC3-4EE7-B110-21D036A2938C}"/>
                </a:ext>
              </a:extLst>
            </p:cNvPr>
            <p:cNvSpPr/>
            <p:nvPr/>
          </p:nvSpPr>
          <p:spPr>
            <a:xfrm>
              <a:off x="8524510" y="2306299"/>
              <a:ext cx="119441" cy="119440"/>
            </a:xfrm>
            <a:prstGeom prst="ellipse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5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2" name="íṣḻíḓé">
              <a:extLst>
                <a:ext uri="{FF2B5EF4-FFF2-40B4-BE49-F238E27FC236}">
                  <a16:creationId xmlns:a16="http://schemas.microsoft.com/office/drawing/2014/main" id="{D076F7BC-304D-42D9-B60A-69E6D09EA0BC}"/>
                </a:ext>
              </a:extLst>
            </p:cNvPr>
            <p:cNvSpPr txBox="1"/>
            <p:nvPr/>
          </p:nvSpPr>
          <p:spPr>
            <a:xfrm>
              <a:off x="2743098" y="1803762"/>
              <a:ext cx="1747640" cy="416609"/>
            </a:xfrm>
            <a:prstGeom prst="rect">
              <a:avLst/>
            </a:prstGeom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113" name="íṧḻiďe">
              <a:extLst>
                <a:ext uri="{FF2B5EF4-FFF2-40B4-BE49-F238E27FC236}">
                  <a16:creationId xmlns:a16="http://schemas.microsoft.com/office/drawing/2014/main" id="{4D2B03A0-9C28-4098-A29A-0E88B786D622}"/>
                </a:ext>
              </a:extLst>
            </p:cNvPr>
            <p:cNvSpPr/>
            <p:nvPr/>
          </p:nvSpPr>
          <p:spPr>
            <a:xfrm>
              <a:off x="1217383" y="2941150"/>
              <a:ext cx="2292169" cy="1172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547" y="4050"/>
                  </a:moveTo>
                  <a:cubicBezTo>
                    <a:pt x="3642" y="4050"/>
                    <a:pt x="2093" y="7079"/>
                    <a:pt x="2093" y="10800"/>
                  </a:cubicBezTo>
                  <a:cubicBezTo>
                    <a:pt x="2093" y="14522"/>
                    <a:pt x="3642" y="17550"/>
                    <a:pt x="5547" y="17550"/>
                  </a:cubicBezTo>
                  <a:lnTo>
                    <a:pt x="16053" y="17550"/>
                  </a:lnTo>
                  <a:cubicBezTo>
                    <a:pt x="17958" y="17550"/>
                    <a:pt x="19507" y="14522"/>
                    <a:pt x="19507" y="10800"/>
                  </a:cubicBezTo>
                  <a:cubicBezTo>
                    <a:pt x="19507" y="7079"/>
                    <a:pt x="17958" y="4050"/>
                    <a:pt x="16053" y="4050"/>
                  </a:cubicBezTo>
                  <a:cubicBezTo>
                    <a:pt x="16053" y="4050"/>
                    <a:pt x="5547" y="4050"/>
                    <a:pt x="5547" y="4050"/>
                  </a:cubicBezTo>
                  <a:close/>
                  <a:moveTo>
                    <a:pt x="16053" y="21600"/>
                  </a:moveTo>
                  <a:lnTo>
                    <a:pt x="5547" y="21600"/>
                  </a:lnTo>
                  <a:cubicBezTo>
                    <a:pt x="2488" y="21600"/>
                    <a:pt x="0" y="16777"/>
                    <a:pt x="0" y="10800"/>
                  </a:cubicBezTo>
                  <a:cubicBezTo>
                    <a:pt x="0" y="4823"/>
                    <a:pt x="2488" y="0"/>
                    <a:pt x="5547" y="0"/>
                  </a:cubicBezTo>
                  <a:lnTo>
                    <a:pt x="16053" y="0"/>
                  </a:lnTo>
                  <a:cubicBezTo>
                    <a:pt x="19112" y="0"/>
                    <a:pt x="21600" y="4823"/>
                    <a:pt x="21600" y="10800"/>
                  </a:cubicBezTo>
                  <a:cubicBezTo>
                    <a:pt x="21600" y="16777"/>
                    <a:pt x="19112" y="21600"/>
                    <a:pt x="16053" y="2160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4" name="íṧļíḑê">
              <a:extLst>
                <a:ext uri="{FF2B5EF4-FFF2-40B4-BE49-F238E27FC236}">
                  <a16:creationId xmlns:a16="http://schemas.microsoft.com/office/drawing/2014/main" id="{1913F231-6725-448A-B904-87707CA4B916}"/>
                </a:ext>
              </a:extLst>
            </p:cNvPr>
            <p:cNvSpPr/>
            <p:nvPr/>
          </p:nvSpPr>
          <p:spPr>
            <a:xfrm>
              <a:off x="3709814" y="2941150"/>
              <a:ext cx="2292169" cy="1172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547" y="4050"/>
                  </a:moveTo>
                  <a:cubicBezTo>
                    <a:pt x="3642" y="4050"/>
                    <a:pt x="2093" y="7079"/>
                    <a:pt x="2093" y="10800"/>
                  </a:cubicBezTo>
                  <a:cubicBezTo>
                    <a:pt x="2093" y="14522"/>
                    <a:pt x="3642" y="17550"/>
                    <a:pt x="5547" y="17550"/>
                  </a:cubicBezTo>
                  <a:lnTo>
                    <a:pt x="16053" y="17550"/>
                  </a:lnTo>
                  <a:cubicBezTo>
                    <a:pt x="17958" y="17550"/>
                    <a:pt x="19507" y="14522"/>
                    <a:pt x="19507" y="10800"/>
                  </a:cubicBezTo>
                  <a:cubicBezTo>
                    <a:pt x="19507" y="7079"/>
                    <a:pt x="17958" y="4050"/>
                    <a:pt x="16053" y="4050"/>
                  </a:cubicBezTo>
                  <a:cubicBezTo>
                    <a:pt x="16053" y="4050"/>
                    <a:pt x="5547" y="4050"/>
                    <a:pt x="5547" y="4050"/>
                  </a:cubicBezTo>
                  <a:close/>
                  <a:moveTo>
                    <a:pt x="16053" y="21600"/>
                  </a:moveTo>
                  <a:lnTo>
                    <a:pt x="5547" y="21600"/>
                  </a:lnTo>
                  <a:cubicBezTo>
                    <a:pt x="2488" y="21600"/>
                    <a:pt x="0" y="16777"/>
                    <a:pt x="0" y="10800"/>
                  </a:cubicBezTo>
                  <a:cubicBezTo>
                    <a:pt x="0" y="4823"/>
                    <a:pt x="2488" y="0"/>
                    <a:pt x="5547" y="0"/>
                  </a:cubicBezTo>
                  <a:lnTo>
                    <a:pt x="16053" y="0"/>
                  </a:lnTo>
                  <a:cubicBezTo>
                    <a:pt x="19112" y="0"/>
                    <a:pt x="21600" y="4823"/>
                    <a:pt x="21600" y="10800"/>
                  </a:cubicBezTo>
                  <a:cubicBezTo>
                    <a:pt x="21600" y="16777"/>
                    <a:pt x="19112" y="21600"/>
                    <a:pt x="16053" y="2160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5" name="ïşļiḑé">
              <a:extLst>
                <a:ext uri="{FF2B5EF4-FFF2-40B4-BE49-F238E27FC236}">
                  <a16:creationId xmlns:a16="http://schemas.microsoft.com/office/drawing/2014/main" id="{30BE12DD-9937-41CE-BE7E-843A9D33B436}"/>
                </a:ext>
              </a:extLst>
            </p:cNvPr>
            <p:cNvSpPr/>
            <p:nvPr/>
          </p:nvSpPr>
          <p:spPr>
            <a:xfrm>
              <a:off x="6202246" y="2941150"/>
              <a:ext cx="2292163" cy="1172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547" y="4050"/>
                  </a:moveTo>
                  <a:cubicBezTo>
                    <a:pt x="3642" y="4050"/>
                    <a:pt x="2093" y="7079"/>
                    <a:pt x="2093" y="10800"/>
                  </a:cubicBezTo>
                  <a:cubicBezTo>
                    <a:pt x="2093" y="14522"/>
                    <a:pt x="3642" y="17550"/>
                    <a:pt x="5547" y="17550"/>
                  </a:cubicBezTo>
                  <a:lnTo>
                    <a:pt x="16053" y="17550"/>
                  </a:lnTo>
                  <a:cubicBezTo>
                    <a:pt x="17958" y="17550"/>
                    <a:pt x="19507" y="14522"/>
                    <a:pt x="19507" y="10800"/>
                  </a:cubicBezTo>
                  <a:cubicBezTo>
                    <a:pt x="19507" y="7079"/>
                    <a:pt x="17958" y="4050"/>
                    <a:pt x="16053" y="4050"/>
                  </a:cubicBezTo>
                  <a:cubicBezTo>
                    <a:pt x="16053" y="4050"/>
                    <a:pt x="5547" y="4050"/>
                    <a:pt x="5547" y="4050"/>
                  </a:cubicBezTo>
                  <a:close/>
                  <a:moveTo>
                    <a:pt x="16053" y="21600"/>
                  </a:moveTo>
                  <a:lnTo>
                    <a:pt x="5547" y="21600"/>
                  </a:lnTo>
                  <a:cubicBezTo>
                    <a:pt x="2488" y="21600"/>
                    <a:pt x="0" y="16777"/>
                    <a:pt x="0" y="10800"/>
                  </a:cubicBezTo>
                  <a:cubicBezTo>
                    <a:pt x="0" y="4823"/>
                    <a:pt x="2488" y="0"/>
                    <a:pt x="5547" y="0"/>
                  </a:cubicBezTo>
                  <a:lnTo>
                    <a:pt x="16053" y="0"/>
                  </a:lnTo>
                  <a:cubicBezTo>
                    <a:pt x="19112" y="0"/>
                    <a:pt x="21600" y="4823"/>
                    <a:pt x="21600" y="10800"/>
                  </a:cubicBezTo>
                  <a:cubicBezTo>
                    <a:pt x="21600" y="16777"/>
                    <a:pt x="19112" y="21600"/>
                    <a:pt x="16053" y="2160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6" name="ïšḷïḍê">
              <a:extLst>
                <a:ext uri="{FF2B5EF4-FFF2-40B4-BE49-F238E27FC236}">
                  <a16:creationId xmlns:a16="http://schemas.microsoft.com/office/drawing/2014/main" id="{3BC932E0-77C3-42A6-BD17-EF9D1C93C42C}"/>
                </a:ext>
              </a:extLst>
            </p:cNvPr>
            <p:cNvSpPr/>
            <p:nvPr/>
          </p:nvSpPr>
          <p:spPr>
            <a:xfrm>
              <a:off x="8682458" y="2941150"/>
              <a:ext cx="2292162" cy="1172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547" y="4050"/>
                  </a:moveTo>
                  <a:cubicBezTo>
                    <a:pt x="3642" y="4050"/>
                    <a:pt x="2093" y="7079"/>
                    <a:pt x="2093" y="10800"/>
                  </a:cubicBezTo>
                  <a:cubicBezTo>
                    <a:pt x="2093" y="14522"/>
                    <a:pt x="3642" y="17550"/>
                    <a:pt x="5547" y="17550"/>
                  </a:cubicBezTo>
                  <a:lnTo>
                    <a:pt x="16053" y="17550"/>
                  </a:lnTo>
                  <a:cubicBezTo>
                    <a:pt x="17958" y="17550"/>
                    <a:pt x="19507" y="14522"/>
                    <a:pt x="19507" y="10800"/>
                  </a:cubicBezTo>
                  <a:cubicBezTo>
                    <a:pt x="19507" y="7079"/>
                    <a:pt x="17958" y="4050"/>
                    <a:pt x="16053" y="4050"/>
                  </a:cubicBezTo>
                  <a:cubicBezTo>
                    <a:pt x="16053" y="4050"/>
                    <a:pt x="5547" y="4050"/>
                    <a:pt x="5547" y="4050"/>
                  </a:cubicBezTo>
                  <a:close/>
                  <a:moveTo>
                    <a:pt x="16053" y="21600"/>
                  </a:moveTo>
                  <a:lnTo>
                    <a:pt x="5547" y="21600"/>
                  </a:lnTo>
                  <a:cubicBezTo>
                    <a:pt x="2488" y="21600"/>
                    <a:pt x="0" y="16777"/>
                    <a:pt x="0" y="10800"/>
                  </a:cubicBezTo>
                  <a:cubicBezTo>
                    <a:pt x="0" y="4823"/>
                    <a:pt x="2488" y="0"/>
                    <a:pt x="5547" y="0"/>
                  </a:cubicBezTo>
                  <a:lnTo>
                    <a:pt x="16053" y="0"/>
                  </a:lnTo>
                  <a:cubicBezTo>
                    <a:pt x="19112" y="0"/>
                    <a:pt x="21600" y="4823"/>
                    <a:pt x="21600" y="10800"/>
                  </a:cubicBezTo>
                  <a:cubicBezTo>
                    <a:pt x="21600" y="16777"/>
                    <a:pt x="19112" y="21600"/>
                    <a:pt x="16053" y="2160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700">
              <a:miter lim="400000"/>
            </a:ln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7" name="îṥḻiḍé">
              <a:extLst>
                <a:ext uri="{FF2B5EF4-FFF2-40B4-BE49-F238E27FC236}">
                  <a16:creationId xmlns:a16="http://schemas.microsoft.com/office/drawing/2014/main" id="{325953B6-E6CE-415C-AC56-F821CFB54753}"/>
                </a:ext>
              </a:extLst>
            </p:cNvPr>
            <p:cNvSpPr/>
            <p:nvPr/>
          </p:nvSpPr>
          <p:spPr>
            <a:xfrm>
              <a:off x="2707953" y="3368773"/>
              <a:ext cx="1817930" cy="305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7060"/>
                    <a:pt x="20794" y="21600"/>
                    <a:pt x="19800" y="21600"/>
                  </a:cubicBezTo>
                  <a:lnTo>
                    <a:pt x="1800" y="21600"/>
                  </a:lnTo>
                  <a:cubicBezTo>
                    <a:pt x="806" y="21600"/>
                    <a:pt x="0" y="17060"/>
                    <a:pt x="0" y="10800"/>
                  </a:cubicBezTo>
                  <a:lnTo>
                    <a:pt x="0" y="10800"/>
                  </a:lnTo>
                  <a:cubicBezTo>
                    <a:pt x="0" y="4540"/>
                    <a:pt x="806" y="0"/>
                    <a:pt x="1800" y="0"/>
                  </a:cubicBezTo>
                  <a:lnTo>
                    <a:pt x="19800" y="0"/>
                  </a:lnTo>
                  <a:cubicBezTo>
                    <a:pt x="20794" y="0"/>
                    <a:pt x="21600" y="4540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12700">
              <a:miter lim="400000"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16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8" name="íṣlíḓé">
              <a:extLst>
                <a:ext uri="{FF2B5EF4-FFF2-40B4-BE49-F238E27FC236}">
                  <a16:creationId xmlns:a16="http://schemas.microsoft.com/office/drawing/2014/main" id="{5C3A1B2C-9883-40E3-90F6-036B6DD28DF6}"/>
                </a:ext>
              </a:extLst>
            </p:cNvPr>
            <p:cNvSpPr/>
            <p:nvPr/>
          </p:nvSpPr>
          <p:spPr>
            <a:xfrm>
              <a:off x="7587897" y="1803762"/>
              <a:ext cx="1992666" cy="41660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p14="http://schemas.microsoft.com/office/powerpoint/2010/main" xmlns:ma14="http://schemas.microsoft.com/office/mac/drawingml/2011/main" xmlns:a14="http://schemas.microsoft.com/office/drawing/2010/main" xmlns:a16="http://schemas.microsoft.com/office/drawing/2014/main" xmlns:lc="http://schemas.openxmlformats.org/drawingml/2006/lockedCanvas" xmlns="" val="1"/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119" name="iŝľîḍè">
              <a:extLst>
                <a:ext uri="{FF2B5EF4-FFF2-40B4-BE49-F238E27FC236}">
                  <a16:creationId xmlns:a16="http://schemas.microsoft.com/office/drawing/2014/main" id="{90B4FDEA-2B26-4315-B9D3-F1256BBCDEEA}"/>
                </a:ext>
              </a:extLst>
            </p:cNvPr>
            <p:cNvSpPr/>
            <p:nvPr/>
          </p:nvSpPr>
          <p:spPr>
            <a:xfrm>
              <a:off x="5101329" y="1803762"/>
              <a:ext cx="1992666" cy="41660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p14="http://schemas.microsoft.com/office/powerpoint/2010/main" xmlns:ma14="http://schemas.microsoft.com/office/mac/drawingml/2011/main" xmlns:a14="http://schemas.microsoft.com/office/drawing/2010/main" xmlns:a16="http://schemas.microsoft.com/office/drawing/2014/main" xmlns:lc="http://schemas.openxmlformats.org/drawingml/2006/lockedCanvas" xmlns="" val="1"/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输入标题</a:t>
              </a:r>
            </a:p>
          </p:txBody>
        </p:sp>
        <p:grpSp>
          <p:nvGrpSpPr>
            <p:cNvPr id="120" name="î$ḷíḑé">
              <a:extLst>
                <a:ext uri="{FF2B5EF4-FFF2-40B4-BE49-F238E27FC236}">
                  <a16:creationId xmlns:a16="http://schemas.microsoft.com/office/drawing/2014/main" id="{6080E311-738B-46E0-AA5E-B449C926C06E}"/>
                </a:ext>
              </a:extLst>
            </p:cNvPr>
            <p:cNvGrpSpPr/>
            <p:nvPr/>
          </p:nvGrpSpPr>
          <p:grpSpPr>
            <a:xfrm>
              <a:off x="1407747" y="4509000"/>
              <a:ext cx="1898253" cy="944997"/>
              <a:chOff x="1407747" y="4509000"/>
              <a:chExt cx="1898253" cy="944997"/>
            </a:xfrm>
          </p:grpSpPr>
          <p:sp>
            <p:nvSpPr>
              <p:cNvPr id="138" name="î$ḷïḋê">
                <a:extLst>
                  <a:ext uri="{FF2B5EF4-FFF2-40B4-BE49-F238E27FC236}">
                    <a16:creationId xmlns:a16="http://schemas.microsoft.com/office/drawing/2014/main" id="{45D6D4A2-7914-468D-B66D-01903F51C994}"/>
                  </a:ext>
                </a:extLst>
              </p:cNvPr>
              <p:cNvSpPr/>
              <p:nvPr/>
            </p:nvSpPr>
            <p:spPr bwMode="auto">
              <a:xfrm>
                <a:off x="1407747" y="4896598"/>
                <a:ext cx="189825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zh-CN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点击输入您的文字，点击输入您的文字。</a:t>
                </a:r>
                <a:endParaRPr lang="en-US" altLang="zh-CN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9" name="i$1íḍê">
                <a:extLst>
                  <a:ext uri="{FF2B5EF4-FFF2-40B4-BE49-F238E27FC236}">
                    <a16:creationId xmlns:a16="http://schemas.microsoft.com/office/drawing/2014/main" id="{BA17C6E6-2E72-480B-BE74-21A89AFA263A}"/>
                  </a:ext>
                </a:extLst>
              </p:cNvPr>
              <p:cNvSpPr txBox="1"/>
              <p:nvPr/>
            </p:nvSpPr>
            <p:spPr bwMode="auto">
              <a:xfrm>
                <a:off x="1407747" y="4509000"/>
                <a:ext cx="189825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spc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点击输入</a:t>
                </a:r>
                <a:endParaRPr lang="en-US" altLang="zh-CN" sz="2000" b="1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21" name="iSļîḋê">
              <a:extLst>
                <a:ext uri="{FF2B5EF4-FFF2-40B4-BE49-F238E27FC236}">
                  <a16:creationId xmlns:a16="http://schemas.microsoft.com/office/drawing/2014/main" id="{3D3E37ED-896E-4CAE-AB99-EC465E505A3D}"/>
                </a:ext>
              </a:extLst>
            </p:cNvPr>
            <p:cNvGrpSpPr/>
            <p:nvPr/>
          </p:nvGrpSpPr>
          <p:grpSpPr>
            <a:xfrm>
              <a:off x="3900498" y="4509000"/>
              <a:ext cx="1898253" cy="944997"/>
              <a:chOff x="3900498" y="4509000"/>
              <a:chExt cx="1898253" cy="944997"/>
            </a:xfrm>
          </p:grpSpPr>
          <p:sp>
            <p:nvSpPr>
              <p:cNvPr id="136" name="ïṥľiḍè">
                <a:extLst>
                  <a:ext uri="{FF2B5EF4-FFF2-40B4-BE49-F238E27FC236}">
                    <a16:creationId xmlns:a16="http://schemas.microsoft.com/office/drawing/2014/main" id="{EBAB9F49-56AE-45C4-8778-DF9DD724EA4A}"/>
                  </a:ext>
                </a:extLst>
              </p:cNvPr>
              <p:cNvSpPr/>
              <p:nvPr/>
            </p:nvSpPr>
            <p:spPr bwMode="auto">
              <a:xfrm>
                <a:off x="3900498" y="4896598"/>
                <a:ext cx="189825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zh-CN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点击输入您的文字，点击输入您的文字。</a:t>
                </a:r>
                <a:endParaRPr lang="en-US" altLang="zh-CN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7" name="íśľidê">
                <a:extLst>
                  <a:ext uri="{FF2B5EF4-FFF2-40B4-BE49-F238E27FC236}">
                    <a16:creationId xmlns:a16="http://schemas.microsoft.com/office/drawing/2014/main" id="{0679FC25-467E-4DA5-8D48-ECD737B21B0A}"/>
                  </a:ext>
                </a:extLst>
              </p:cNvPr>
              <p:cNvSpPr txBox="1"/>
              <p:nvPr/>
            </p:nvSpPr>
            <p:spPr bwMode="auto">
              <a:xfrm>
                <a:off x="3900498" y="4509000"/>
                <a:ext cx="189825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spc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点击输入</a:t>
                </a:r>
                <a:endParaRPr lang="en-US" altLang="zh-CN" sz="2000" b="1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22" name="ï$ļïďe">
              <a:extLst>
                <a:ext uri="{FF2B5EF4-FFF2-40B4-BE49-F238E27FC236}">
                  <a16:creationId xmlns:a16="http://schemas.microsoft.com/office/drawing/2014/main" id="{92A5F4C6-2C83-4CF2-B311-5B2FC98AB272}"/>
                </a:ext>
              </a:extLst>
            </p:cNvPr>
            <p:cNvGrpSpPr/>
            <p:nvPr/>
          </p:nvGrpSpPr>
          <p:grpSpPr>
            <a:xfrm>
              <a:off x="6393249" y="4509000"/>
              <a:ext cx="1898253" cy="944997"/>
              <a:chOff x="6393249" y="4509000"/>
              <a:chExt cx="1898253" cy="944997"/>
            </a:xfrm>
          </p:grpSpPr>
          <p:sp>
            <p:nvSpPr>
              <p:cNvPr id="134" name="îṣliďê">
                <a:extLst>
                  <a:ext uri="{FF2B5EF4-FFF2-40B4-BE49-F238E27FC236}">
                    <a16:creationId xmlns:a16="http://schemas.microsoft.com/office/drawing/2014/main" id="{5EE8CF13-3A09-4C9C-BE8C-8FB9DCC1444E}"/>
                  </a:ext>
                </a:extLst>
              </p:cNvPr>
              <p:cNvSpPr/>
              <p:nvPr/>
            </p:nvSpPr>
            <p:spPr bwMode="auto">
              <a:xfrm>
                <a:off x="6393249" y="4896598"/>
                <a:ext cx="189825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zh-CN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点击输入您的文字，点击输入您的文字。</a:t>
                </a:r>
                <a:endParaRPr lang="en-US" altLang="zh-CN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5" name="isľíḋè">
                <a:extLst>
                  <a:ext uri="{FF2B5EF4-FFF2-40B4-BE49-F238E27FC236}">
                    <a16:creationId xmlns:a16="http://schemas.microsoft.com/office/drawing/2014/main" id="{76E77D1F-3813-4687-9D79-B05CA11F18CB}"/>
                  </a:ext>
                </a:extLst>
              </p:cNvPr>
              <p:cNvSpPr txBox="1"/>
              <p:nvPr/>
            </p:nvSpPr>
            <p:spPr bwMode="auto">
              <a:xfrm>
                <a:off x="6393249" y="4509000"/>
                <a:ext cx="189825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spc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点击输入</a:t>
                </a:r>
                <a:endParaRPr lang="en-US" altLang="zh-CN" sz="2000" b="1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23" name="ïsḻîḓê">
              <a:extLst>
                <a:ext uri="{FF2B5EF4-FFF2-40B4-BE49-F238E27FC236}">
                  <a16:creationId xmlns:a16="http://schemas.microsoft.com/office/drawing/2014/main" id="{842AE4B3-7648-4D19-940B-8FC97B7DB064}"/>
                </a:ext>
              </a:extLst>
            </p:cNvPr>
            <p:cNvGrpSpPr/>
            <p:nvPr/>
          </p:nvGrpSpPr>
          <p:grpSpPr>
            <a:xfrm>
              <a:off x="8886000" y="4509000"/>
              <a:ext cx="1898253" cy="944997"/>
              <a:chOff x="8886000" y="4509000"/>
              <a:chExt cx="1898253" cy="944997"/>
            </a:xfrm>
          </p:grpSpPr>
          <p:sp>
            <p:nvSpPr>
              <p:cNvPr id="132" name="ïŝlïďe">
                <a:extLst>
                  <a:ext uri="{FF2B5EF4-FFF2-40B4-BE49-F238E27FC236}">
                    <a16:creationId xmlns:a16="http://schemas.microsoft.com/office/drawing/2014/main" id="{91A1B1A3-A309-4C30-9696-E222C88AA54D}"/>
                  </a:ext>
                </a:extLst>
              </p:cNvPr>
              <p:cNvSpPr/>
              <p:nvPr/>
            </p:nvSpPr>
            <p:spPr bwMode="auto">
              <a:xfrm>
                <a:off x="8886000" y="4896598"/>
                <a:ext cx="1898253" cy="5573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30000"/>
                  </a:lnSpc>
                </a:pPr>
                <a:r>
                  <a:rPr lang="zh-CN" altLang="en-US" sz="11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点击输入您的文字，点击输入您的文字。</a:t>
                </a:r>
                <a:endParaRPr lang="en-US" altLang="zh-CN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3" name="íšlíḍe">
                <a:extLst>
                  <a:ext uri="{FF2B5EF4-FFF2-40B4-BE49-F238E27FC236}">
                    <a16:creationId xmlns:a16="http://schemas.microsoft.com/office/drawing/2014/main" id="{A2C52874-8D46-4128-9C8B-55FE241035DB}"/>
                  </a:ext>
                </a:extLst>
              </p:cNvPr>
              <p:cNvSpPr txBox="1"/>
              <p:nvPr/>
            </p:nvSpPr>
            <p:spPr bwMode="auto">
              <a:xfrm>
                <a:off x="8886000" y="4509000"/>
                <a:ext cx="1898253" cy="3875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0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spc="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点击输入</a:t>
                </a:r>
                <a:endParaRPr lang="en-US" altLang="zh-CN" sz="2000" b="1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B5A4D0B3-4E86-4FDC-B2F3-4DE1F4A2793B}"/>
                </a:ext>
              </a:extLst>
            </p:cNvPr>
            <p:cNvCxnSpPr/>
            <p:nvPr/>
          </p:nvCxnSpPr>
          <p:spPr>
            <a:xfrm flipV="1">
              <a:off x="6097662" y="2425739"/>
              <a:ext cx="0" cy="1095757"/>
            </a:xfrm>
            <a:prstGeom prst="line">
              <a:avLst/>
            </a:prstGeom>
            <a:ln w="3175" cap="rnd">
              <a:solidFill>
                <a:schemeClr val="bg1">
                  <a:lumMod val="6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8257B3A2-7074-4A10-9045-BCC536D4CA7A}"/>
                </a:ext>
              </a:extLst>
            </p:cNvPr>
            <p:cNvCxnSpPr/>
            <p:nvPr/>
          </p:nvCxnSpPr>
          <p:spPr>
            <a:xfrm flipV="1">
              <a:off x="8584230" y="2425739"/>
              <a:ext cx="0" cy="1095757"/>
            </a:xfrm>
            <a:prstGeom prst="line">
              <a:avLst/>
            </a:prstGeom>
            <a:ln w="3175" cap="rnd">
              <a:solidFill>
                <a:schemeClr val="bg1">
                  <a:lumMod val="6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iSlïḍe">
              <a:extLst>
                <a:ext uri="{FF2B5EF4-FFF2-40B4-BE49-F238E27FC236}">
                  <a16:creationId xmlns:a16="http://schemas.microsoft.com/office/drawing/2014/main" id="{9C563181-4005-455B-9319-C993802CFB49}"/>
                </a:ext>
              </a:extLst>
            </p:cNvPr>
            <p:cNvSpPr/>
            <p:nvPr/>
          </p:nvSpPr>
          <p:spPr>
            <a:xfrm>
              <a:off x="5188700" y="3368773"/>
              <a:ext cx="1817924" cy="305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7060"/>
                    <a:pt x="20794" y="21600"/>
                    <a:pt x="19800" y="21600"/>
                  </a:cubicBezTo>
                  <a:lnTo>
                    <a:pt x="1800" y="21600"/>
                  </a:lnTo>
                  <a:cubicBezTo>
                    <a:pt x="806" y="21600"/>
                    <a:pt x="0" y="17060"/>
                    <a:pt x="0" y="10800"/>
                  </a:cubicBezTo>
                  <a:lnTo>
                    <a:pt x="0" y="10800"/>
                  </a:lnTo>
                  <a:cubicBezTo>
                    <a:pt x="0" y="4540"/>
                    <a:pt x="806" y="0"/>
                    <a:pt x="1800" y="0"/>
                  </a:cubicBezTo>
                  <a:lnTo>
                    <a:pt x="19800" y="0"/>
                  </a:lnTo>
                  <a:cubicBezTo>
                    <a:pt x="20794" y="0"/>
                    <a:pt x="21600" y="4540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12700">
              <a:miter lim="400000"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16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7" name="ïṥ1ïdé">
              <a:extLst>
                <a:ext uri="{FF2B5EF4-FFF2-40B4-BE49-F238E27FC236}">
                  <a16:creationId xmlns:a16="http://schemas.microsoft.com/office/drawing/2014/main" id="{873748A7-14A3-44D0-9F33-18FD62243DF4}"/>
                </a:ext>
              </a:extLst>
            </p:cNvPr>
            <p:cNvSpPr/>
            <p:nvPr/>
          </p:nvSpPr>
          <p:spPr>
            <a:xfrm>
              <a:off x="7675268" y="3368773"/>
              <a:ext cx="1817924" cy="305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0800"/>
                  </a:moveTo>
                  <a:cubicBezTo>
                    <a:pt x="21600" y="17060"/>
                    <a:pt x="20794" y="21600"/>
                    <a:pt x="19800" y="21600"/>
                  </a:cubicBezTo>
                  <a:lnTo>
                    <a:pt x="1800" y="21600"/>
                  </a:lnTo>
                  <a:cubicBezTo>
                    <a:pt x="806" y="21600"/>
                    <a:pt x="0" y="17060"/>
                    <a:pt x="0" y="10800"/>
                  </a:cubicBezTo>
                  <a:lnTo>
                    <a:pt x="0" y="10800"/>
                  </a:lnTo>
                  <a:cubicBezTo>
                    <a:pt x="0" y="4540"/>
                    <a:pt x="806" y="0"/>
                    <a:pt x="1800" y="0"/>
                  </a:cubicBezTo>
                  <a:lnTo>
                    <a:pt x="19800" y="0"/>
                  </a:lnTo>
                  <a:cubicBezTo>
                    <a:pt x="20794" y="0"/>
                    <a:pt x="21600" y="4540"/>
                    <a:pt x="21600" y="10800"/>
                  </a:cubicBezTo>
                  <a:cubicBezTo>
                    <a:pt x="21600" y="10800"/>
                    <a:pt x="21600" y="10800"/>
                    <a:pt x="21600" y="1080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 w="12700">
              <a:miter lim="400000"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1600"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8" name="îşlíḍè">
              <a:extLst>
                <a:ext uri="{FF2B5EF4-FFF2-40B4-BE49-F238E27FC236}">
                  <a16:creationId xmlns:a16="http://schemas.microsoft.com/office/drawing/2014/main" id="{8A9BA97D-8207-4DD9-99F7-A45EBB2AADBD}"/>
                </a:ext>
              </a:extLst>
            </p:cNvPr>
            <p:cNvSpPr/>
            <p:nvPr/>
          </p:nvSpPr>
          <p:spPr bwMode="auto">
            <a:xfrm>
              <a:off x="1956303" y="3256004"/>
              <a:ext cx="489470" cy="530984"/>
            </a:xfrm>
            <a:custGeom>
              <a:avLst/>
              <a:gdLst>
                <a:gd name="T0" fmla="*/ 765 w 869"/>
                <a:gd name="T1" fmla="*/ 794 h 944"/>
                <a:gd name="T2" fmla="*/ 668 w 869"/>
                <a:gd name="T3" fmla="*/ 687 h 944"/>
                <a:gd name="T4" fmla="*/ 681 w 869"/>
                <a:gd name="T5" fmla="*/ 579 h 944"/>
                <a:gd name="T6" fmla="*/ 659 w 869"/>
                <a:gd name="T7" fmla="*/ 472 h 944"/>
                <a:gd name="T8" fmla="*/ 603 w 869"/>
                <a:gd name="T9" fmla="*/ 379 h 944"/>
                <a:gd name="T10" fmla="*/ 520 w 869"/>
                <a:gd name="T11" fmla="*/ 308 h 944"/>
                <a:gd name="T12" fmla="*/ 418 w 869"/>
                <a:gd name="T13" fmla="*/ 269 h 944"/>
                <a:gd name="T14" fmla="*/ 309 w 869"/>
                <a:gd name="T15" fmla="*/ 265 h 944"/>
                <a:gd name="T16" fmla="*/ 205 w 869"/>
                <a:gd name="T17" fmla="*/ 296 h 944"/>
                <a:gd name="T18" fmla="*/ 116 w 869"/>
                <a:gd name="T19" fmla="*/ 359 h 944"/>
                <a:gd name="T20" fmla="*/ 53 w 869"/>
                <a:gd name="T21" fmla="*/ 448 h 944"/>
                <a:gd name="T22" fmla="*/ 22 w 869"/>
                <a:gd name="T23" fmla="*/ 553 h 944"/>
                <a:gd name="T24" fmla="*/ 26 w 869"/>
                <a:gd name="T25" fmla="*/ 662 h 944"/>
                <a:gd name="T26" fmla="*/ 66 w 869"/>
                <a:gd name="T27" fmla="*/ 763 h 944"/>
                <a:gd name="T28" fmla="*/ 137 w 869"/>
                <a:gd name="T29" fmla="*/ 846 h 944"/>
                <a:gd name="T30" fmla="*/ 231 w 869"/>
                <a:gd name="T31" fmla="*/ 902 h 944"/>
                <a:gd name="T32" fmla="*/ 337 w 869"/>
                <a:gd name="T33" fmla="*/ 924 h 944"/>
                <a:gd name="T34" fmla="*/ 446 w 869"/>
                <a:gd name="T35" fmla="*/ 911 h 944"/>
                <a:gd name="T36" fmla="*/ 543 w 869"/>
                <a:gd name="T37" fmla="*/ 863 h 944"/>
                <a:gd name="T38" fmla="*/ 591 w 869"/>
                <a:gd name="T39" fmla="*/ 799 h 944"/>
                <a:gd name="T40" fmla="*/ 752 w 869"/>
                <a:gd name="T41" fmla="*/ 922 h 944"/>
                <a:gd name="T42" fmla="*/ 824 w 869"/>
                <a:gd name="T43" fmla="*/ 800 h 944"/>
                <a:gd name="T44" fmla="*/ 445 w 869"/>
                <a:gd name="T45" fmla="*/ 604 h 944"/>
                <a:gd name="T46" fmla="*/ 309 w 869"/>
                <a:gd name="T47" fmla="*/ 533 h 944"/>
                <a:gd name="T48" fmla="*/ 372 w 869"/>
                <a:gd name="T49" fmla="*/ 615 h 944"/>
                <a:gd name="T50" fmla="*/ 269 w 869"/>
                <a:gd name="T51" fmla="*/ 600 h 944"/>
                <a:gd name="T52" fmla="*/ 398 w 869"/>
                <a:gd name="T53" fmla="*/ 685 h 944"/>
                <a:gd name="T54" fmla="*/ 399 w 869"/>
                <a:gd name="T55" fmla="*/ 786 h 944"/>
                <a:gd name="T56" fmla="*/ 299 w 869"/>
                <a:gd name="T57" fmla="*/ 400 h 944"/>
                <a:gd name="T58" fmla="*/ 537 w 869"/>
                <a:gd name="T59" fmla="*/ 659 h 944"/>
                <a:gd name="T60" fmla="*/ 563 w 869"/>
                <a:gd name="T61" fmla="*/ 674 h 944"/>
                <a:gd name="T62" fmla="*/ 292 w 869"/>
                <a:gd name="T63" fmla="*/ 371 h 944"/>
                <a:gd name="T64" fmla="*/ 406 w 869"/>
                <a:gd name="T65" fmla="*/ 814 h 944"/>
                <a:gd name="T66" fmla="*/ 531 w 869"/>
                <a:gd name="T67" fmla="*/ 763 h 944"/>
                <a:gd name="T68" fmla="*/ 107 w 869"/>
                <a:gd name="T69" fmla="*/ 655 h 944"/>
                <a:gd name="T70" fmla="*/ 591 w 869"/>
                <a:gd name="T71" fmla="*/ 531 h 944"/>
                <a:gd name="T72" fmla="*/ 820 w 869"/>
                <a:gd name="T73" fmla="*/ 880 h 944"/>
                <a:gd name="T74" fmla="*/ 755 w 869"/>
                <a:gd name="T75" fmla="*/ 879 h 944"/>
                <a:gd name="T76" fmla="*/ 788 w 869"/>
                <a:gd name="T77" fmla="*/ 824 h 944"/>
                <a:gd name="T78" fmla="*/ 820 w 869"/>
                <a:gd name="T79" fmla="*/ 880 h 944"/>
                <a:gd name="T80" fmla="*/ 530 w 869"/>
                <a:gd name="T81" fmla="*/ 221 h 944"/>
                <a:gd name="T82" fmla="*/ 557 w 869"/>
                <a:gd name="T83" fmla="*/ 286 h 944"/>
                <a:gd name="T84" fmla="*/ 606 w 869"/>
                <a:gd name="T85" fmla="*/ 305 h 944"/>
                <a:gd name="T86" fmla="*/ 671 w 869"/>
                <a:gd name="T87" fmla="*/ 332 h 944"/>
                <a:gd name="T88" fmla="*/ 719 w 869"/>
                <a:gd name="T89" fmla="*/ 311 h 944"/>
                <a:gd name="T90" fmla="*/ 784 w 869"/>
                <a:gd name="T91" fmla="*/ 284 h 944"/>
                <a:gd name="T92" fmla="*/ 803 w 869"/>
                <a:gd name="T93" fmla="*/ 235 h 944"/>
                <a:gd name="T94" fmla="*/ 830 w 869"/>
                <a:gd name="T95" fmla="*/ 170 h 944"/>
                <a:gd name="T96" fmla="*/ 808 w 869"/>
                <a:gd name="T97" fmla="*/ 122 h 944"/>
                <a:gd name="T98" fmla="*/ 781 w 869"/>
                <a:gd name="T99" fmla="*/ 57 h 944"/>
                <a:gd name="T100" fmla="*/ 732 w 869"/>
                <a:gd name="T101" fmla="*/ 38 h 944"/>
                <a:gd name="T102" fmla="*/ 667 w 869"/>
                <a:gd name="T103" fmla="*/ 11 h 944"/>
                <a:gd name="T104" fmla="*/ 619 w 869"/>
                <a:gd name="T105" fmla="*/ 33 h 944"/>
                <a:gd name="T106" fmla="*/ 554 w 869"/>
                <a:gd name="T107" fmla="*/ 59 h 944"/>
                <a:gd name="T108" fmla="*/ 536 w 869"/>
                <a:gd name="T109" fmla="*/ 108 h 944"/>
                <a:gd name="T110" fmla="*/ 509 w 869"/>
                <a:gd name="T111" fmla="*/ 173 h 944"/>
                <a:gd name="T112" fmla="*/ 669 w 869"/>
                <a:gd name="T113" fmla="*/ 91 h 944"/>
                <a:gd name="T114" fmla="*/ 669 w 869"/>
                <a:gd name="T115" fmla="*/ 252 h 944"/>
                <a:gd name="T116" fmla="*/ 669 w 869"/>
                <a:gd name="T117" fmla="*/ 91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69" h="944">
                  <a:moveTo>
                    <a:pt x="824" y="800"/>
                  </a:moveTo>
                  <a:cubicBezTo>
                    <a:pt x="805" y="789"/>
                    <a:pt x="784" y="787"/>
                    <a:pt x="765" y="794"/>
                  </a:cubicBezTo>
                  <a:lnTo>
                    <a:pt x="642" y="721"/>
                  </a:lnTo>
                  <a:cubicBezTo>
                    <a:pt x="644" y="706"/>
                    <a:pt x="653" y="693"/>
                    <a:pt x="668" y="687"/>
                  </a:cubicBezTo>
                  <a:cubicBezTo>
                    <a:pt x="691" y="678"/>
                    <a:pt x="695" y="657"/>
                    <a:pt x="678" y="639"/>
                  </a:cubicBezTo>
                  <a:cubicBezTo>
                    <a:pt x="662" y="622"/>
                    <a:pt x="663" y="595"/>
                    <a:pt x="681" y="579"/>
                  </a:cubicBezTo>
                  <a:cubicBezTo>
                    <a:pt x="700" y="563"/>
                    <a:pt x="697" y="541"/>
                    <a:pt x="676" y="530"/>
                  </a:cubicBezTo>
                  <a:cubicBezTo>
                    <a:pt x="654" y="519"/>
                    <a:pt x="647" y="493"/>
                    <a:pt x="659" y="472"/>
                  </a:cubicBezTo>
                  <a:cubicBezTo>
                    <a:pt x="671" y="452"/>
                    <a:pt x="661" y="432"/>
                    <a:pt x="638" y="428"/>
                  </a:cubicBezTo>
                  <a:cubicBezTo>
                    <a:pt x="614" y="425"/>
                    <a:pt x="598" y="402"/>
                    <a:pt x="603" y="379"/>
                  </a:cubicBezTo>
                  <a:cubicBezTo>
                    <a:pt x="608" y="355"/>
                    <a:pt x="592" y="339"/>
                    <a:pt x="568" y="344"/>
                  </a:cubicBezTo>
                  <a:cubicBezTo>
                    <a:pt x="545" y="348"/>
                    <a:pt x="523" y="332"/>
                    <a:pt x="520" y="308"/>
                  </a:cubicBezTo>
                  <a:cubicBezTo>
                    <a:pt x="516" y="284"/>
                    <a:pt x="497" y="275"/>
                    <a:pt x="476" y="287"/>
                  </a:cubicBezTo>
                  <a:cubicBezTo>
                    <a:pt x="455" y="298"/>
                    <a:pt x="429" y="291"/>
                    <a:pt x="418" y="269"/>
                  </a:cubicBezTo>
                  <a:cubicBezTo>
                    <a:pt x="407" y="247"/>
                    <a:pt x="385" y="244"/>
                    <a:pt x="369" y="263"/>
                  </a:cubicBezTo>
                  <a:cubicBezTo>
                    <a:pt x="353" y="281"/>
                    <a:pt x="326" y="282"/>
                    <a:pt x="309" y="265"/>
                  </a:cubicBezTo>
                  <a:cubicBezTo>
                    <a:pt x="292" y="248"/>
                    <a:pt x="270" y="252"/>
                    <a:pt x="261" y="274"/>
                  </a:cubicBezTo>
                  <a:cubicBezTo>
                    <a:pt x="252" y="297"/>
                    <a:pt x="226" y="306"/>
                    <a:pt x="205" y="296"/>
                  </a:cubicBezTo>
                  <a:cubicBezTo>
                    <a:pt x="183" y="285"/>
                    <a:pt x="164" y="297"/>
                    <a:pt x="162" y="321"/>
                  </a:cubicBezTo>
                  <a:cubicBezTo>
                    <a:pt x="161" y="345"/>
                    <a:pt x="140" y="362"/>
                    <a:pt x="116" y="359"/>
                  </a:cubicBezTo>
                  <a:cubicBezTo>
                    <a:pt x="92" y="357"/>
                    <a:pt x="78" y="373"/>
                    <a:pt x="84" y="397"/>
                  </a:cubicBezTo>
                  <a:cubicBezTo>
                    <a:pt x="90" y="420"/>
                    <a:pt x="76" y="443"/>
                    <a:pt x="53" y="448"/>
                  </a:cubicBezTo>
                  <a:cubicBezTo>
                    <a:pt x="29" y="453"/>
                    <a:pt x="21" y="474"/>
                    <a:pt x="35" y="494"/>
                  </a:cubicBezTo>
                  <a:cubicBezTo>
                    <a:pt x="48" y="514"/>
                    <a:pt x="42" y="540"/>
                    <a:pt x="22" y="553"/>
                  </a:cubicBezTo>
                  <a:cubicBezTo>
                    <a:pt x="1" y="565"/>
                    <a:pt x="0" y="587"/>
                    <a:pt x="19" y="602"/>
                  </a:cubicBezTo>
                  <a:cubicBezTo>
                    <a:pt x="39" y="616"/>
                    <a:pt x="42" y="643"/>
                    <a:pt x="26" y="662"/>
                  </a:cubicBezTo>
                  <a:cubicBezTo>
                    <a:pt x="11" y="680"/>
                    <a:pt x="17" y="701"/>
                    <a:pt x="40" y="709"/>
                  </a:cubicBezTo>
                  <a:cubicBezTo>
                    <a:pt x="63" y="716"/>
                    <a:pt x="75" y="741"/>
                    <a:pt x="66" y="763"/>
                  </a:cubicBezTo>
                  <a:cubicBezTo>
                    <a:pt x="58" y="786"/>
                    <a:pt x="70" y="804"/>
                    <a:pt x="94" y="803"/>
                  </a:cubicBezTo>
                  <a:cubicBezTo>
                    <a:pt x="119" y="803"/>
                    <a:pt x="138" y="822"/>
                    <a:pt x="137" y="846"/>
                  </a:cubicBezTo>
                  <a:cubicBezTo>
                    <a:pt x="136" y="870"/>
                    <a:pt x="154" y="883"/>
                    <a:pt x="177" y="875"/>
                  </a:cubicBezTo>
                  <a:cubicBezTo>
                    <a:pt x="199" y="867"/>
                    <a:pt x="224" y="879"/>
                    <a:pt x="231" y="902"/>
                  </a:cubicBezTo>
                  <a:cubicBezTo>
                    <a:pt x="238" y="925"/>
                    <a:pt x="259" y="932"/>
                    <a:pt x="278" y="916"/>
                  </a:cubicBezTo>
                  <a:cubicBezTo>
                    <a:pt x="296" y="901"/>
                    <a:pt x="323" y="905"/>
                    <a:pt x="337" y="924"/>
                  </a:cubicBezTo>
                  <a:cubicBezTo>
                    <a:pt x="352" y="944"/>
                    <a:pt x="374" y="943"/>
                    <a:pt x="386" y="923"/>
                  </a:cubicBezTo>
                  <a:cubicBezTo>
                    <a:pt x="399" y="902"/>
                    <a:pt x="426" y="897"/>
                    <a:pt x="446" y="911"/>
                  </a:cubicBezTo>
                  <a:cubicBezTo>
                    <a:pt x="465" y="924"/>
                    <a:pt x="486" y="916"/>
                    <a:pt x="491" y="893"/>
                  </a:cubicBezTo>
                  <a:cubicBezTo>
                    <a:pt x="497" y="869"/>
                    <a:pt x="520" y="856"/>
                    <a:pt x="543" y="863"/>
                  </a:cubicBezTo>
                  <a:cubicBezTo>
                    <a:pt x="567" y="869"/>
                    <a:pt x="584" y="855"/>
                    <a:pt x="581" y="831"/>
                  </a:cubicBezTo>
                  <a:cubicBezTo>
                    <a:pt x="580" y="819"/>
                    <a:pt x="584" y="807"/>
                    <a:pt x="591" y="799"/>
                  </a:cubicBezTo>
                  <a:lnTo>
                    <a:pt x="718" y="874"/>
                  </a:lnTo>
                  <a:cubicBezTo>
                    <a:pt x="722" y="893"/>
                    <a:pt x="733" y="911"/>
                    <a:pt x="752" y="922"/>
                  </a:cubicBezTo>
                  <a:cubicBezTo>
                    <a:pt x="785" y="942"/>
                    <a:pt x="829" y="931"/>
                    <a:pt x="849" y="897"/>
                  </a:cubicBezTo>
                  <a:cubicBezTo>
                    <a:pt x="869" y="863"/>
                    <a:pt x="858" y="820"/>
                    <a:pt x="824" y="800"/>
                  </a:cubicBezTo>
                  <a:close/>
                  <a:moveTo>
                    <a:pt x="537" y="659"/>
                  </a:moveTo>
                  <a:lnTo>
                    <a:pt x="445" y="604"/>
                  </a:lnTo>
                  <a:cubicBezTo>
                    <a:pt x="445" y="575"/>
                    <a:pt x="429" y="547"/>
                    <a:pt x="402" y="530"/>
                  </a:cubicBezTo>
                  <a:cubicBezTo>
                    <a:pt x="372" y="513"/>
                    <a:pt x="337" y="515"/>
                    <a:pt x="309" y="533"/>
                  </a:cubicBezTo>
                  <a:lnTo>
                    <a:pt x="360" y="563"/>
                  </a:lnTo>
                  <a:cubicBezTo>
                    <a:pt x="378" y="573"/>
                    <a:pt x="383" y="597"/>
                    <a:pt x="372" y="615"/>
                  </a:cubicBezTo>
                  <a:cubicBezTo>
                    <a:pt x="361" y="634"/>
                    <a:pt x="338" y="641"/>
                    <a:pt x="320" y="630"/>
                  </a:cubicBezTo>
                  <a:lnTo>
                    <a:pt x="269" y="600"/>
                  </a:lnTo>
                  <a:cubicBezTo>
                    <a:pt x="267" y="632"/>
                    <a:pt x="282" y="665"/>
                    <a:pt x="312" y="682"/>
                  </a:cubicBezTo>
                  <a:cubicBezTo>
                    <a:pt x="339" y="699"/>
                    <a:pt x="372" y="698"/>
                    <a:pt x="398" y="685"/>
                  </a:cubicBezTo>
                  <a:lnTo>
                    <a:pt x="486" y="737"/>
                  </a:lnTo>
                  <a:cubicBezTo>
                    <a:pt x="462" y="760"/>
                    <a:pt x="433" y="777"/>
                    <a:pt x="399" y="786"/>
                  </a:cubicBezTo>
                  <a:cubicBezTo>
                    <a:pt x="292" y="813"/>
                    <a:pt x="183" y="749"/>
                    <a:pt x="156" y="642"/>
                  </a:cubicBezTo>
                  <a:cubicBezTo>
                    <a:pt x="129" y="536"/>
                    <a:pt x="193" y="427"/>
                    <a:pt x="299" y="400"/>
                  </a:cubicBezTo>
                  <a:cubicBezTo>
                    <a:pt x="406" y="373"/>
                    <a:pt x="515" y="437"/>
                    <a:pt x="542" y="543"/>
                  </a:cubicBezTo>
                  <a:cubicBezTo>
                    <a:pt x="552" y="583"/>
                    <a:pt x="550" y="623"/>
                    <a:pt x="537" y="659"/>
                  </a:cubicBezTo>
                  <a:close/>
                  <a:moveTo>
                    <a:pt x="581" y="685"/>
                  </a:moveTo>
                  <a:lnTo>
                    <a:pt x="563" y="674"/>
                  </a:lnTo>
                  <a:cubicBezTo>
                    <a:pt x="579" y="631"/>
                    <a:pt x="583" y="583"/>
                    <a:pt x="571" y="536"/>
                  </a:cubicBezTo>
                  <a:cubicBezTo>
                    <a:pt x="539" y="414"/>
                    <a:pt x="414" y="340"/>
                    <a:pt x="292" y="371"/>
                  </a:cubicBezTo>
                  <a:cubicBezTo>
                    <a:pt x="170" y="402"/>
                    <a:pt x="96" y="527"/>
                    <a:pt x="127" y="650"/>
                  </a:cubicBezTo>
                  <a:cubicBezTo>
                    <a:pt x="159" y="772"/>
                    <a:pt x="284" y="846"/>
                    <a:pt x="406" y="814"/>
                  </a:cubicBezTo>
                  <a:cubicBezTo>
                    <a:pt x="448" y="803"/>
                    <a:pt x="484" y="781"/>
                    <a:pt x="512" y="752"/>
                  </a:cubicBezTo>
                  <a:lnTo>
                    <a:pt x="531" y="763"/>
                  </a:lnTo>
                  <a:cubicBezTo>
                    <a:pt x="500" y="797"/>
                    <a:pt x="459" y="822"/>
                    <a:pt x="411" y="835"/>
                  </a:cubicBezTo>
                  <a:cubicBezTo>
                    <a:pt x="277" y="869"/>
                    <a:pt x="141" y="789"/>
                    <a:pt x="107" y="655"/>
                  </a:cubicBezTo>
                  <a:cubicBezTo>
                    <a:pt x="72" y="521"/>
                    <a:pt x="153" y="385"/>
                    <a:pt x="287" y="351"/>
                  </a:cubicBezTo>
                  <a:cubicBezTo>
                    <a:pt x="420" y="316"/>
                    <a:pt x="557" y="397"/>
                    <a:pt x="591" y="531"/>
                  </a:cubicBezTo>
                  <a:cubicBezTo>
                    <a:pt x="605" y="584"/>
                    <a:pt x="600" y="637"/>
                    <a:pt x="581" y="685"/>
                  </a:cubicBezTo>
                  <a:close/>
                  <a:moveTo>
                    <a:pt x="820" y="880"/>
                  </a:moveTo>
                  <a:lnTo>
                    <a:pt x="787" y="898"/>
                  </a:lnTo>
                  <a:lnTo>
                    <a:pt x="755" y="879"/>
                  </a:lnTo>
                  <a:lnTo>
                    <a:pt x="755" y="842"/>
                  </a:lnTo>
                  <a:lnTo>
                    <a:pt x="788" y="824"/>
                  </a:lnTo>
                  <a:lnTo>
                    <a:pt x="820" y="842"/>
                  </a:lnTo>
                  <a:lnTo>
                    <a:pt x="820" y="880"/>
                  </a:lnTo>
                  <a:close/>
                  <a:moveTo>
                    <a:pt x="514" y="211"/>
                  </a:moveTo>
                  <a:lnTo>
                    <a:pt x="530" y="221"/>
                  </a:lnTo>
                  <a:cubicBezTo>
                    <a:pt x="544" y="230"/>
                    <a:pt x="556" y="251"/>
                    <a:pt x="556" y="267"/>
                  </a:cubicBezTo>
                  <a:lnTo>
                    <a:pt x="557" y="286"/>
                  </a:lnTo>
                  <a:cubicBezTo>
                    <a:pt x="558" y="303"/>
                    <a:pt x="571" y="313"/>
                    <a:pt x="587" y="309"/>
                  </a:cubicBezTo>
                  <a:lnTo>
                    <a:pt x="606" y="305"/>
                  </a:lnTo>
                  <a:cubicBezTo>
                    <a:pt x="622" y="302"/>
                    <a:pt x="645" y="308"/>
                    <a:pt x="657" y="319"/>
                  </a:cubicBezTo>
                  <a:lnTo>
                    <a:pt x="671" y="332"/>
                  </a:lnTo>
                  <a:cubicBezTo>
                    <a:pt x="683" y="343"/>
                    <a:pt x="700" y="341"/>
                    <a:pt x="709" y="327"/>
                  </a:cubicBezTo>
                  <a:lnTo>
                    <a:pt x="719" y="311"/>
                  </a:lnTo>
                  <a:cubicBezTo>
                    <a:pt x="728" y="297"/>
                    <a:pt x="748" y="285"/>
                    <a:pt x="764" y="284"/>
                  </a:cubicBezTo>
                  <a:lnTo>
                    <a:pt x="784" y="284"/>
                  </a:lnTo>
                  <a:cubicBezTo>
                    <a:pt x="800" y="283"/>
                    <a:pt x="811" y="270"/>
                    <a:pt x="807" y="254"/>
                  </a:cubicBezTo>
                  <a:lnTo>
                    <a:pt x="803" y="235"/>
                  </a:lnTo>
                  <a:cubicBezTo>
                    <a:pt x="799" y="219"/>
                    <a:pt x="805" y="196"/>
                    <a:pt x="816" y="184"/>
                  </a:cubicBezTo>
                  <a:lnTo>
                    <a:pt x="830" y="170"/>
                  </a:lnTo>
                  <a:cubicBezTo>
                    <a:pt x="841" y="158"/>
                    <a:pt x="839" y="141"/>
                    <a:pt x="825" y="132"/>
                  </a:cubicBezTo>
                  <a:lnTo>
                    <a:pt x="808" y="122"/>
                  </a:lnTo>
                  <a:cubicBezTo>
                    <a:pt x="794" y="113"/>
                    <a:pt x="783" y="93"/>
                    <a:pt x="782" y="76"/>
                  </a:cubicBezTo>
                  <a:lnTo>
                    <a:pt x="781" y="57"/>
                  </a:lnTo>
                  <a:cubicBezTo>
                    <a:pt x="781" y="40"/>
                    <a:pt x="767" y="30"/>
                    <a:pt x="751" y="34"/>
                  </a:cubicBezTo>
                  <a:lnTo>
                    <a:pt x="732" y="38"/>
                  </a:lnTo>
                  <a:cubicBezTo>
                    <a:pt x="716" y="42"/>
                    <a:pt x="694" y="36"/>
                    <a:pt x="682" y="24"/>
                  </a:cubicBezTo>
                  <a:lnTo>
                    <a:pt x="667" y="11"/>
                  </a:lnTo>
                  <a:cubicBezTo>
                    <a:pt x="655" y="0"/>
                    <a:pt x="638" y="2"/>
                    <a:pt x="630" y="16"/>
                  </a:cubicBezTo>
                  <a:lnTo>
                    <a:pt x="619" y="33"/>
                  </a:lnTo>
                  <a:cubicBezTo>
                    <a:pt x="611" y="46"/>
                    <a:pt x="590" y="58"/>
                    <a:pt x="574" y="59"/>
                  </a:cubicBezTo>
                  <a:lnTo>
                    <a:pt x="554" y="59"/>
                  </a:lnTo>
                  <a:cubicBezTo>
                    <a:pt x="538" y="60"/>
                    <a:pt x="528" y="73"/>
                    <a:pt x="531" y="89"/>
                  </a:cubicBezTo>
                  <a:lnTo>
                    <a:pt x="536" y="108"/>
                  </a:lnTo>
                  <a:cubicBezTo>
                    <a:pt x="539" y="124"/>
                    <a:pt x="533" y="147"/>
                    <a:pt x="522" y="159"/>
                  </a:cubicBezTo>
                  <a:lnTo>
                    <a:pt x="509" y="173"/>
                  </a:lnTo>
                  <a:cubicBezTo>
                    <a:pt x="498" y="185"/>
                    <a:pt x="500" y="202"/>
                    <a:pt x="514" y="211"/>
                  </a:cubicBezTo>
                  <a:close/>
                  <a:moveTo>
                    <a:pt x="669" y="91"/>
                  </a:moveTo>
                  <a:cubicBezTo>
                    <a:pt x="714" y="91"/>
                    <a:pt x="750" y="127"/>
                    <a:pt x="750" y="172"/>
                  </a:cubicBezTo>
                  <a:cubicBezTo>
                    <a:pt x="750" y="216"/>
                    <a:pt x="714" y="252"/>
                    <a:pt x="669" y="252"/>
                  </a:cubicBezTo>
                  <a:cubicBezTo>
                    <a:pt x="625" y="252"/>
                    <a:pt x="589" y="216"/>
                    <a:pt x="589" y="172"/>
                  </a:cubicBezTo>
                  <a:cubicBezTo>
                    <a:pt x="589" y="127"/>
                    <a:pt x="625" y="91"/>
                    <a:pt x="669" y="9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9" name="íślidé">
              <a:extLst>
                <a:ext uri="{FF2B5EF4-FFF2-40B4-BE49-F238E27FC236}">
                  <a16:creationId xmlns:a16="http://schemas.microsoft.com/office/drawing/2014/main" id="{D0F2CAAB-174C-41E0-AC90-457853BB3684}"/>
                </a:ext>
              </a:extLst>
            </p:cNvPr>
            <p:cNvSpPr/>
            <p:nvPr/>
          </p:nvSpPr>
          <p:spPr bwMode="auto">
            <a:xfrm>
              <a:off x="4574712" y="3280537"/>
              <a:ext cx="530984" cy="481918"/>
            </a:xfrm>
            <a:custGeom>
              <a:avLst/>
              <a:gdLst>
                <a:gd name="T0" fmla="*/ 92 w 128"/>
                <a:gd name="T1" fmla="*/ 89 h 116"/>
                <a:gd name="T2" fmla="*/ 89 w 128"/>
                <a:gd name="T3" fmla="*/ 82 h 116"/>
                <a:gd name="T4" fmla="*/ 98 w 128"/>
                <a:gd name="T5" fmla="*/ 66 h 116"/>
                <a:gd name="T6" fmla="*/ 100 w 128"/>
                <a:gd name="T7" fmla="*/ 53 h 116"/>
                <a:gd name="T8" fmla="*/ 80 w 128"/>
                <a:gd name="T9" fmla="*/ 24 h 116"/>
                <a:gd name="T10" fmla="*/ 60 w 128"/>
                <a:gd name="T11" fmla="*/ 53 h 116"/>
                <a:gd name="T12" fmla="*/ 62 w 128"/>
                <a:gd name="T13" fmla="*/ 66 h 116"/>
                <a:gd name="T14" fmla="*/ 71 w 128"/>
                <a:gd name="T15" fmla="*/ 82 h 116"/>
                <a:gd name="T16" fmla="*/ 68 w 128"/>
                <a:gd name="T17" fmla="*/ 89 h 116"/>
                <a:gd name="T18" fmla="*/ 32 w 128"/>
                <a:gd name="T19" fmla="*/ 116 h 116"/>
                <a:gd name="T20" fmla="*/ 80 w 128"/>
                <a:gd name="T21" fmla="*/ 116 h 116"/>
                <a:gd name="T22" fmla="*/ 128 w 128"/>
                <a:gd name="T23" fmla="*/ 116 h 116"/>
                <a:gd name="T24" fmla="*/ 92 w 128"/>
                <a:gd name="T25" fmla="*/ 89 h 116"/>
                <a:gd name="T26" fmla="*/ 43 w 128"/>
                <a:gd name="T27" fmla="*/ 91 h 116"/>
                <a:gd name="T28" fmla="*/ 61 w 128"/>
                <a:gd name="T29" fmla="*/ 82 h 116"/>
                <a:gd name="T30" fmla="*/ 55 w 128"/>
                <a:gd name="T31" fmla="*/ 71 h 116"/>
                <a:gd name="T32" fmla="*/ 51 w 128"/>
                <a:gd name="T33" fmla="*/ 65 h 116"/>
                <a:gd name="T34" fmla="*/ 50 w 128"/>
                <a:gd name="T35" fmla="*/ 56 h 116"/>
                <a:gd name="T36" fmla="*/ 51 w 128"/>
                <a:gd name="T37" fmla="*/ 50 h 116"/>
                <a:gd name="T38" fmla="*/ 58 w 128"/>
                <a:gd name="T39" fmla="*/ 25 h 116"/>
                <a:gd name="T40" fmla="*/ 69 w 128"/>
                <a:gd name="T41" fmla="*/ 18 h 116"/>
                <a:gd name="T42" fmla="*/ 48 w 128"/>
                <a:gd name="T43" fmla="*/ 0 h 116"/>
                <a:gd name="T44" fmla="*/ 28 w 128"/>
                <a:gd name="T45" fmla="*/ 29 h 116"/>
                <a:gd name="T46" fmla="*/ 30 w 128"/>
                <a:gd name="T47" fmla="*/ 42 h 116"/>
                <a:gd name="T48" fmla="*/ 39 w 128"/>
                <a:gd name="T49" fmla="*/ 58 h 116"/>
                <a:gd name="T50" fmla="*/ 36 w 128"/>
                <a:gd name="T51" fmla="*/ 65 h 116"/>
                <a:gd name="T52" fmla="*/ 0 w 128"/>
                <a:gd name="T53" fmla="*/ 92 h 116"/>
                <a:gd name="T54" fmla="*/ 41 w 128"/>
                <a:gd name="T55" fmla="*/ 92 h 116"/>
                <a:gd name="T56" fmla="*/ 43 w 128"/>
                <a:gd name="T57" fmla="*/ 9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8" h="116">
                  <a:moveTo>
                    <a:pt x="92" y="89"/>
                  </a:moveTo>
                  <a:cubicBezTo>
                    <a:pt x="90" y="88"/>
                    <a:pt x="89" y="82"/>
                    <a:pt x="89" y="82"/>
                  </a:cubicBezTo>
                  <a:cubicBezTo>
                    <a:pt x="89" y="82"/>
                    <a:pt x="96" y="75"/>
                    <a:pt x="98" y="66"/>
                  </a:cubicBezTo>
                  <a:cubicBezTo>
                    <a:pt x="102" y="66"/>
                    <a:pt x="105" y="56"/>
                    <a:pt x="100" y="53"/>
                  </a:cubicBezTo>
                  <a:cubicBezTo>
                    <a:pt x="101" y="49"/>
                    <a:pt x="106" y="24"/>
                    <a:pt x="80" y="24"/>
                  </a:cubicBezTo>
                  <a:cubicBezTo>
                    <a:pt x="54" y="24"/>
                    <a:pt x="59" y="49"/>
                    <a:pt x="60" y="53"/>
                  </a:cubicBezTo>
                  <a:cubicBezTo>
                    <a:pt x="55" y="56"/>
                    <a:pt x="58" y="66"/>
                    <a:pt x="62" y="66"/>
                  </a:cubicBezTo>
                  <a:cubicBezTo>
                    <a:pt x="64" y="75"/>
                    <a:pt x="71" y="82"/>
                    <a:pt x="71" y="82"/>
                  </a:cubicBezTo>
                  <a:cubicBezTo>
                    <a:pt x="71" y="82"/>
                    <a:pt x="70" y="88"/>
                    <a:pt x="68" y="89"/>
                  </a:cubicBezTo>
                  <a:cubicBezTo>
                    <a:pt x="60" y="90"/>
                    <a:pt x="32" y="102"/>
                    <a:pt x="32" y="116"/>
                  </a:cubicBezTo>
                  <a:cubicBezTo>
                    <a:pt x="80" y="116"/>
                    <a:pt x="80" y="116"/>
                    <a:pt x="80" y="116"/>
                  </a:cubicBezTo>
                  <a:cubicBezTo>
                    <a:pt x="128" y="116"/>
                    <a:pt x="128" y="116"/>
                    <a:pt x="128" y="116"/>
                  </a:cubicBezTo>
                  <a:cubicBezTo>
                    <a:pt x="128" y="102"/>
                    <a:pt x="100" y="90"/>
                    <a:pt x="92" y="89"/>
                  </a:cubicBezTo>
                  <a:close/>
                  <a:moveTo>
                    <a:pt x="43" y="91"/>
                  </a:moveTo>
                  <a:cubicBezTo>
                    <a:pt x="49" y="87"/>
                    <a:pt x="55" y="84"/>
                    <a:pt x="61" y="82"/>
                  </a:cubicBezTo>
                  <a:cubicBezTo>
                    <a:pt x="59" y="80"/>
                    <a:pt x="57" y="76"/>
                    <a:pt x="55" y="71"/>
                  </a:cubicBezTo>
                  <a:cubicBezTo>
                    <a:pt x="53" y="70"/>
                    <a:pt x="52" y="67"/>
                    <a:pt x="51" y="65"/>
                  </a:cubicBezTo>
                  <a:cubicBezTo>
                    <a:pt x="50" y="62"/>
                    <a:pt x="49" y="59"/>
                    <a:pt x="50" y="56"/>
                  </a:cubicBezTo>
                  <a:cubicBezTo>
                    <a:pt x="50" y="54"/>
                    <a:pt x="50" y="52"/>
                    <a:pt x="51" y="50"/>
                  </a:cubicBezTo>
                  <a:cubicBezTo>
                    <a:pt x="51" y="45"/>
                    <a:pt x="50" y="33"/>
                    <a:pt x="58" y="25"/>
                  </a:cubicBezTo>
                  <a:cubicBezTo>
                    <a:pt x="61" y="22"/>
                    <a:pt x="64" y="19"/>
                    <a:pt x="69" y="18"/>
                  </a:cubicBezTo>
                  <a:cubicBezTo>
                    <a:pt x="68" y="10"/>
                    <a:pt x="64" y="0"/>
                    <a:pt x="48" y="0"/>
                  </a:cubicBezTo>
                  <a:cubicBezTo>
                    <a:pt x="22" y="0"/>
                    <a:pt x="27" y="25"/>
                    <a:pt x="28" y="29"/>
                  </a:cubicBezTo>
                  <a:cubicBezTo>
                    <a:pt x="23" y="32"/>
                    <a:pt x="26" y="42"/>
                    <a:pt x="30" y="42"/>
                  </a:cubicBezTo>
                  <a:cubicBezTo>
                    <a:pt x="32" y="51"/>
                    <a:pt x="39" y="58"/>
                    <a:pt x="39" y="58"/>
                  </a:cubicBezTo>
                  <a:cubicBezTo>
                    <a:pt x="39" y="58"/>
                    <a:pt x="38" y="64"/>
                    <a:pt x="36" y="65"/>
                  </a:cubicBezTo>
                  <a:cubicBezTo>
                    <a:pt x="28" y="66"/>
                    <a:pt x="0" y="78"/>
                    <a:pt x="0" y="92"/>
                  </a:cubicBezTo>
                  <a:cubicBezTo>
                    <a:pt x="41" y="92"/>
                    <a:pt x="41" y="92"/>
                    <a:pt x="41" y="92"/>
                  </a:cubicBezTo>
                  <a:cubicBezTo>
                    <a:pt x="42" y="92"/>
                    <a:pt x="42" y="91"/>
                    <a:pt x="43" y="91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0" name="iṩľíḑè">
              <a:extLst>
                <a:ext uri="{FF2B5EF4-FFF2-40B4-BE49-F238E27FC236}">
                  <a16:creationId xmlns:a16="http://schemas.microsoft.com/office/drawing/2014/main" id="{3B3F1472-C06E-4382-AA04-A1A6DD20227C}"/>
                </a:ext>
              </a:extLst>
            </p:cNvPr>
            <p:cNvSpPr/>
            <p:nvPr/>
          </p:nvSpPr>
          <p:spPr bwMode="auto">
            <a:xfrm>
              <a:off x="7081534" y="3310184"/>
              <a:ext cx="530984" cy="422622"/>
            </a:xfrm>
            <a:custGeom>
              <a:avLst/>
              <a:gdLst>
                <a:gd name="T0" fmla="*/ 669 w 937"/>
                <a:gd name="T1" fmla="*/ 37 h 747"/>
                <a:gd name="T2" fmla="*/ 588 w 937"/>
                <a:gd name="T3" fmla="*/ 0 h 747"/>
                <a:gd name="T4" fmla="*/ 487 w 937"/>
                <a:gd name="T5" fmla="*/ 30 h 747"/>
                <a:gd name="T6" fmla="*/ 399 w 937"/>
                <a:gd name="T7" fmla="*/ 16 h 747"/>
                <a:gd name="T8" fmla="*/ 0 w 937"/>
                <a:gd name="T9" fmla="*/ 187 h 747"/>
                <a:gd name="T10" fmla="*/ 348 w 937"/>
                <a:gd name="T11" fmla="*/ 746 h 747"/>
                <a:gd name="T12" fmla="*/ 449 w 937"/>
                <a:gd name="T13" fmla="*/ 717 h 747"/>
                <a:gd name="T14" fmla="*/ 937 w 937"/>
                <a:gd name="T15" fmla="*/ 559 h 747"/>
                <a:gd name="T16" fmla="*/ 456 w 937"/>
                <a:gd name="T17" fmla="*/ 45 h 747"/>
                <a:gd name="T18" fmla="*/ 473 w 937"/>
                <a:gd name="T19" fmla="*/ 50 h 747"/>
                <a:gd name="T20" fmla="*/ 475 w 937"/>
                <a:gd name="T21" fmla="*/ 54 h 747"/>
                <a:gd name="T22" fmla="*/ 478 w 937"/>
                <a:gd name="T23" fmla="*/ 60 h 747"/>
                <a:gd name="T24" fmla="*/ 510 w 937"/>
                <a:gd name="T25" fmla="*/ 127 h 747"/>
                <a:gd name="T26" fmla="*/ 554 w 937"/>
                <a:gd name="T27" fmla="*/ 219 h 747"/>
                <a:gd name="T28" fmla="*/ 711 w 937"/>
                <a:gd name="T29" fmla="*/ 548 h 747"/>
                <a:gd name="T30" fmla="*/ 498 w 937"/>
                <a:gd name="T31" fmla="*/ 650 h 747"/>
                <a:gd name="T32" fmla="*/ 482 w 937"/>
                <a:gd name="T33" fmla="*/ 658 h 747"/>
                <a:gd name="T34" fmla="*/ 438 w 937"/>
                <a:gd name="T35" fmla="*/ 679 h 747"/>
                <a:gd name="T36" fmla="*/ 432 w 937"/>
                <a:gd name="T37" fmla="*/ 681 h 747"/>
                <a:gd name="T38" fmla="*/ 349 w 937"/>
                <a:gd name="T39" fmla="*/ 721 h 747"/>
                <a:gd name="T40" fmla="*/ 334 w 937"/>
                <a:gd name="T41" fmla="*/ 716 h 747"/>
                <a:gd name="T42" fmla="*/ 326 w 937"/>
                <a:gd name="T43" fmla="*/ 713 h 747"/>
                <a:gd name="T44" fmla="*/ 291 w 937"/>
                <a:gd name="T45" fmla="*/ 702 h 747"/>
                <a:gd name="T46" fmla="*/ 319 w 937"/>
                <a:gd name="T47" fmla="*/ 685 h 747"/>
                <a:gd name="T48" fmla="*/ 413 w 937"/>
                <a:gd name="T49" fmla="*/ 640 h 747"/>
                <a:gd name="T50" fmla="*/ 418 w 937"/>
                <a:gd name="T51" fmla="*/ 637 h 747"/>
                <a:gd name="T52" fmla="*/ 484 w 937"/>
                <a:gd name="T53" fmla="*/ 606 h 747"/>
                <a:gd name="T54" fmla="*/ 491 w 937"/>
                <a:gd name="T55" fmla="*/ 603 h 747"/>
                <a:gd name="T56" fmla="*/ 645 w 937"/>
                <a:gd name="T57" fmla="*/ 529 h 747"/>
                <a:gd name="T58" fmla="*/ 539 w 937"/>
                <a:gd name="T59" fmla="*/ 309 h 747"/>
                <a:gd name="T60" fmla="*/ 463 w 937"/>
                <a:gd name="T61" fmla="*/ 149 h 747"/>
                <a:gd name="T62" fmla="*/ 431 w 937"/>
                <a:gd name="T63" fmla="*/ 82 h 747"/>
                <a:gd name="T64" fmla="*/ 428 w 937"/>
                <a:gd name="T65" fmla="*/ 76 h 747"/>
                <a:gd name="T66" fmla="*/ 421 w 937"/>
                <a:gd name="T67" fmla="*/ 62 h 747"/>
                <a:gd name="T68" fmla="*/ 456 w 937"/>
                <a:gd name="T69" fmla="*/ 45 h 747"/>
                <a:gd name="T70" fmla="*/ 652 w 937"/>
                <a:gd name="T71" fmla="*/ 45 h 747"/>
                <a:gd name="T72" fmla="*/ 669 w 937"/>
                <a:gd name="T73" fmla="*/ 51 h 747"/>
                <a:gd name="T74" fmla="*/ 546 w 937"/>
                <a:gd name="T75" fmla="*/ 721 h 747"/>
                <a:gd name="T76" fmla="*/ 544 w 937"/>
                <a:gd name="T77" fmla="*/ 721 h 747"/>
                <a:gd name="T78" fmla="*/ 526 w 937"/>
                <a:gd name="T79" fmla="*/ 715 h 747"/>
                <a:gd name="T80" fmla="*/ 492 w 937"/>
                <a:gd name="T81" fmla="*/ 703 h 747"/>
                <a:gd name="T82" fmla="*/ 484 w 937"/>
                <a:gd name="T83" fmla="*/ 700 h 747"/>
                <a:gd name="T84" fmla="*/ 527 w 937"/>
                <a:gd name="T85" fmla="*/ 680 h 747"/>
                <a:gd name="T86" fmla="*/ 623 w 937"/>
                <a:gd name="T87" fmla="*/ 73 h 747"/>
                <a:gd name="T88" fmla="*/ 603 w 937"/>
                <a:gd name="T89" fmla="*/ 31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37" h="747">
                  <a:moveTo>
                    <a:pt x="684" y="30"/>
                  </a:moveTo>
                  <a:lnTo>
                    <a:pt x="669" y="37"/>
                  </a:lnTo>
                  <a:lnTo>
                    <a:pt x="596" y="16"/>
                  </a:lnTo>
                  <a:lnTo>
                    <a:pt x="588" y="0"/>
                  </a:lnTo>
                  <a:lnTo>
                    <a:pt x="494" y="45"/>
                  </a:lnTo>
                  <a:lnTo>
                    <a:pt x="487" y="30"/>
                  </a:lnTo>
                  <a:lnTo>
                    <a:pt x="473" y="37"/>
                  </a:lnTo>
                  <a:lnTo>
                    <a:pt x="399" y="16"/>
                  </a:lnTo>
                  <a:lnTo>
                    <a:pt x="392" y="0"/>
                  </a:lnTo>
                  <a:lnTo>
                    <a:pt x="0" y="187"/>
                  </a:lnTo>
                  <a:lnTo>
                    <a:pt x="253" y="717"/>
                  </a:lnTo>
                  <a:lnTo>
                    <a:pt x="348" y="746"/>
                  </a:lnTo>
                  <a:lnTo>
                    <a:pt x="442" y="702"/>
                  </a:lnTo>
                  <a:lnTo>
                    <a:pt x="449" y="717"/>
                  </a:lnTo>
                  <a:lnTo>
                    <a:pt x="545" y="747"/>
                  </a:lnTo>
                  <a:lnTo>
                    <a:pt x="937" y="559"/>
                  </a:lnTo>
                  <a:lnTo>
                    <a:pt x="684" y="30"/>
                  </a:lnTo>
                  <a:close/>
                  <a:moveTo>
                    <a:pt x="456" y="45"/>
                  </a:moveTo>
                  <a:lnTo>
                    <a:pt x="456" y="45"/>
                  </a:lnTo>
                  <a:lnTo>
                    <a:pt x="473" y="50"/>
                  </a:lnTo>
                  <a:lnTo>
                    <a:pt x="473" y="51"/>
                  </a:lnTo>
                  <a:lnTo>
                    <a:pt x="475" y="54"/>
                  </a:lnTo>
                  <a:lnTo>
                    <a:pt x="476" y="57"/>
                  </a:lnTo>
                  <a:lnTo>
                    <a:pt x="478" y="60"/>
                  </a:lnTo>
                  <a:lnTo>
                    <a:pt x="504" y="116"/>
                  </a:lnTo>
                  <a:lnTo>
                    <a:pt x="510" y="127"/>
                  </a:lnTo>
                  <a:lnTo>
                    <a:pt x="549" y="210"/>
                  </a:lnTo>
                  <a:lnTo>
                    <a:pt x="554" y="219"/>
                  </a:lnTo>
                  <a:lnTo>
                    <a:pt x="559" y="229"/>
                  </a:lnTo>
                  <a:lnTo>
                    <a:pt x="711" y="548"/>
                  </a:lnTo>
                  <a:lnTo>
                    <a:pt x="510" y="644"/>
                  </a:lnTo>
                  <a:lnTo>
                    <a:pt x="498" y="650"/>
                  </a:lnTo>
                  <a:lnTo>
                    <a:pt x="489" y="654"/>
                  </a:lnTo>
                  <a:lnTo>
                    <a:pt x="482" y="658"/>
                  </a:lnTo>
                  <a:lnTo>
                    <a:pt x="475" y="661"/>
                  </a:lnTo>
                  <a:lnTo>
                    <a:pt x="438" y="679"/>
                  </a:lnTo>
                  <a:lnTo>
                    <a:pt x="435" y="680"/>
                  </a:lnTo>
                  <a:lnTo>
                    <a:pt x="432" y="681"/>
                  </a:lnTo>
                  <a:lnTo>
                    <a:pt x="350" y="721"/>
                  </a:lnTo>
                  <a:lnTo>
                    <a:pt x="349" y="721"/>
                  </a:lnTo>
                  <a:lnTo>
                    <a:pt x="348" y="721"/>
                  </a:lnTo>
                  <a:lnTo>
                    <a:pt x="334" y="716"/>
                  </a:lnTo>
                  <a:lnTo>
                    <a:pt x="330" y="715"/>
                  </a:lnTo>
                  <a:lnTo>
                    <a:pt x="326" y="713"/>
                  </a:lnTo>
                  <a:lnTo>
                    <a:pt x="296" y="703"/>
                  </a:lnTo>
                  <a:lnTo>
                    <a:pt x="291" y="702"/>
                  </a:lnTo>
                  <a:lnTo>
                    <a:pt x="287" y="700"/>
                  </a:lnTo>
                  <a:lnTo>
                    <a:pt x="319" y="685"/>
                  </a:lnTo>
                  <a:lnTo>
                    <a:pt x="330" y="680"/>
                  </a:lnTo>
                  <a:lnTo>
                    <a:pt x="413" y="640"/>
                  </a:lnTo>
                  <a:lnTo>
                    <a:pt x="416" y="639"/>
                  </a:lnTo>
                  <a:lnTo>
                    <a:pt x="418" y="637"/>
                  </a:lnTo>
                  <a:lnTo>
                    <a:pt x="479" y="609"/>
                  </a:lnTo>
                  <a:lnTo>
                    <a:pt x="484" y="606"/>
                  </a:lnTo>
                  <a:lnTo>
                    <a:pt x="490" y="603"/>
                  </a:lnTo>
                  <a:lnTo>
                    <a:pt x="491" y="603"/>
                  </a:lnTo>
                  <a:lnTo>
                    <a:pt x="498" y="599"/>
                  </a:lnTo>
                  <a:lnTo>
                    <a:pt x="645" y="529"/>
                  </a:lnTo>
                  <a:lnTo>
                    <a:pt x="544" y="318"/>
                  </a:lnTo>
                  <a:lnTo>
                    <a:pt x="539" y="309"/>
                  </a:lnTo>
                  <a:lnTo>
                    <a:pt x="535" y="299"/>
                  </a:lnTo>
                  <a:lnTo>
                    <a:pt x="463" y="149"/>
                  </a:lnTo>
                  <a:lnTo>
                    <a:pt x="458" y="138"/>
                  </a:lnTo>
                  <a:lnTo>
                    <a:pt x="431" y="82"/>
                  </a:lnTo>
                  <a:lnTo>
                    <a:pt x="430" y="79"/>
                  </a:lnTo>
                  <a:lnTo>
                    <a:pt x="428" y="76"/>
                  </a:lnTo>
                  <a:lnTo>
                    <a:pt x="427" y="73"/>
                  </a:lnTo>
                  <a:lnTo>
                    <a:pt x="421" y="62"/>
                  </a:lnTo>
                  <a:lnTo>
                    <a:pt x="407" y="31"/>
                  </a:lnTo>
                  <a:lnTo>
                    <a:pt x="456" y="45"/>
                  </a:lnTo>
                  <a:close/>
                  <a:moveTo>
                    <a:pt x="652" y="45"/>
                  </a:moveTo>
                  <a:lnTo>
                    <a:pt x="652" y="45"/>
                  </a:lnTo>
                  <a:lnTo>
                    <a:pt x="669" y="50"/>
                  </a:lnTo>
                  <a:lnTo>
                    <a:pt x="669" y="51"/>
                  </a:lnTo>
                  <a:lnTo>
                    <a:pt x="907" y="548"/>
                  </a:lnTo>
                  <a:lnTo>
                    <a:pt x="546" y="721"/>
                  </a:lnTo>
                  <a:lnTo>
                    <a:pt x="546" y="720"/>
                  </a:lnTo>
                  <a:lnTo>
                    <a:pt x="544" y="721"/>
                  </a:lnTo>
                  <a:lnTo>
                    <a:pt x="530" y="716"/>
                  </a:lnTo>
                  <a:lnTo>
                    <a:pt x="526" y="715"/>
                  </a:lnTo>
                  <a:lnTo>
                    <a:pt x="522" y="713"/>
                  </a:lnTo>
                  <a:lnTo>
                    <a:pt x="492" y="703"/>
                  </a:lnTo>
                  <a:lnTo>
                    <a:pt x="488" y="702"/>
                  </a:lnTo>
                  <a:lnTo>
                    <a:pt x="484" y="700"/>
                  </a:lnTo>
                  <a:lnTo>
                    <a:pt x="515" y="685"/>
                  </a:lnTo>
                  <a:lnTo>
                    <a:pt x="527" y="680"/>
                  </a:lnTo>
                  <a:lnTo>
                    <a:pt x="841" y="529"/>
                  </a:lnTo>
                  <a:lnTo>
                    <a:pt x="623" y="73"/>
                  </a:lnTo>
                  <a:lnTo>
                    <a:pt x="618" y="62"/>
                  </a:lnTo>
                  <a:lnTo>
                    <a:pt x="603" y="31"/>
                  </a:lnTo>
                  <a:lnTo>
                    <a:pt x="652" y="45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1" name="îṡ1iďê">
              <a:extLst>
                <a:ext uri="{FF2B5EF4-FFF2-40B4-BE49-F238E27FC236}">
                  <a16:creationId xmlns:a16="http://schemas.microsoft.com/office/drawing/2014/main" id="{74D9AF50-B006-437A-BFF3-3B36622F6EF8}"/>
                </a:ext>
              </a:extLst>
            </p:cNvPr>
            <p:cNvSpPr/>
            <p:nvPr/>
          </p:nvSpPr>
          <p:spPr bwMode="auto">
            <a:xfrm>
              <a:off x="9678083" y="3268976"/>
              <a:ext cx="530984" cy="505039"/>
            </a:xfrm>
            <a:custGeom>
              <a:avLst/>
              <a:gdLst>
                <a:gd name="T0" fmla="*/ 6313 w 6313"/>
                <a:gd name="T1" fmla="*/ 2278 h 6013"/>
                <a:gd name="T2" fmla="*/ 4142 w 6313"/>
                <a:gd name="T3" fmla="*/ 1956 h 6013"/>
                <a:gd name="T4" fmla="*/ 3145 w 6313"/>
                <a:gd name="T5" fmla="*/ 0 h 6013"/>
                <a:gd name="T6" fmla="*/ 2168 w 6313"/>
                <a:gd name="T7" fmla="*/ 1966 h 6013"/>
                <a:gd name="T8" fmla="*/ 0 w 6313"/>
                <a:gd name="T9" fmla="*/ 2309 h 6013"/>
                <a:gd name="T10" fmla="*/ 1568 w 6313"/>
                <a:gd name="T11" fmla="*/ 3845 h 6013"/>
                <a:gd name="T12" fmla="*/ 1224 w 6313"/>
                <a:gd name="T13" fmla="*/ 6013 h 6013"/>
                <a:gd name="T14" fmla="*/ 3170 w 6313"/>
                <a:gd name="T15" fmla="*/ 4997 h 6013"/>
                <a:gd name="T16" fmla="*/ 5126 w 6313"/>
                <a:gd name="T17" fmla="*/ 5994 h 6013"/>
                <a:gd name="T18" fmla="*/ 4760 w 6313"/>
                <a:gd name="T19" fmla="*/ 3830 h 6013"/>
                <a:gd name="T20" fmla="*/ 6313 w 6313"/>
                <a:gd name="T21" fmla="*/ 2278 h 6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13" h="6013">
                  <a:moveTo>
                    <a:pt x="6313" y="2278"/>
                  </a:moveTo>
                  <a:lnTo>
                    <a:pt x="4142" y="1956"/>
                  </a:lnTo>
                  <a:lnTo>
                    <a:pt x="3145" y="0"/>
                  </a:lnTo>
                  <a:lnTo>
                    <a:pt x="2168" y="1966"/>
                  </a:lnTo>
                  <a:lnTo>
                    <a:pt x="0" y="2309"/>
                  </a:lnTo>
                  <a:lnTo>
                    <a:pt x="1568" y="3845"/>
                  </a:lnTo>
                  <a:lnTo>
                    <a:pt x="1224" y="6013"/>
                  </a:lnTo>
                  <a:lnTo>
                    <a:pt x="3170" y="4997"/>
                  </a:lnTo>
                  <a:lnTo>
                    <a:pt x="5126" y="5994"/>
                  </a:lnTo>
                  <a:lnTo>
                    <a:pt x="4760" y="3830"/>
                  </a:lnTo>
                  <a:lnTo>
                    <a:pt x="6313" y="2278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/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b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3BC240C-EF14-4B0E-828F-1D08F6FDABEA}"/>
              </a:ext>
            </a:extLst>
          </p:cNvPr>
          <p:cNvGrpSpPr/>
          <p:nvPr/>
        </p:nvGrpSpPr>
        <p:grpSpPr>
          <a:xfrm>
            <a:off x="0" y="1"/>
            <a:ext cx="4063478" cy="498120"/>
            <a:chOff x="0" y="1"/>
            <a:chExt cx="4063478" cy="49812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DAC23DD-D95A-46E7-A146-6D421F102795}"/>
                </a:ext>
              </a:extLst>
            </p:cNvPr>
            <p:cNvGrpSpPr/>
            <p:nvPr/>
          </p:nvGrpSpPr>
          <p:grpSpPr>
            <a:xfrm>
              <a:off x="0" y="1"/>
              <a:ext cx="541879" cy="498120"/>
              <a:chOff x="0" y="0"/>
              <a:chExt cx="1036639" cy="1676401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E874B515-6597-4E3B-97BC-E0E35DECB233}"/>
                  </a:ext>
                </a:extLst>
              </p:cNvPr>
              <p:cNvSpPr/>
              <p:nvPr/>
            </p:nvSpPr>
            <p:spPr>
              <a:xfrm flipH="1" flipV="1">
                <a:off x="626735" y="1"/>
                <a:ext cx="409904" cy="1676400"/>
              </a:xfrm>
              <a:prstGeom prst="rect">
                <a:avLst/>
              </a:prstGeom>
              <a:solidFill>
                <a:srgbClr val="2D84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3DC11A63-7BB7-4BCE-8CB4-E75E900DA66F}"/>
                  </a:ext>
                </a:extLst>
              </p:cNvPr>
              <p:cNvSpPr/>
              <p:nvPr/>
            </p:nvSpPr>
            <p:spPr>
              <a:xfrm flipH="1" flipV="1">
                <a:off x="0" y="0"/>
                <a:ext cx="409905" cy="167639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7EE24632-7F76-4C76-AC2D-4253C8E0FE08}"/>
                </a:ext>
              </a:extLst>
            </p:cNvPr>
            <p:cNvSpPr txBox="1"/>
            <p:nvPr/>
          </p:nvSpPr>
          <p:spPr>
            <a:xfrm>
              <a:off x="663455" y="64394"/>
              <a:ext cx="3400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背景与意义</a:t>
              </a:r>
            </a:p>
          </p:txBody>
        </p:sp>
      </p:grpSp>
      <p:pic>
        <p:nvPicPr>
          <p:cNvPr id="40" name="图片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803" y="177503"/>
            <a:ext cx="939364" cy="117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207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53F8E2D-4AF3-4E67-BCB7-4C42A90FE781}"/>
              </a:ext>
            </a:extLst>
          </p:cNvPr>
          <p:cNvGrpSpPr/>
          <p:nvPr/>
        </p:nvGrpSpPr>
        <p:grpSpPr>
          <a:xfrm>
            <a:off x="3987799" y="1846261"/>
            <a:ext cx="4216402" cy="4216402"/>
            <a:chOff x="3987799" y="1846261"/>
            <a:chExt cx="4216402" cy="4216402"/>
          </a:xfrm>
        </p:grpSpPr>
        <p:sp>
          <p:nvSpPr>
            <p:cNvPr id="3" name="íṣlíḑè">
              <a:extLst>
                <a:ext uri="{FF2B5EF4-FFF2-40B4-BE49-F238E27FC236}">
                  <a16:creationId xmlns:a16="http://schemas.microsoft.com/office/drawing/2014/main" id="{8EB46487-8AF4-4984-99F0-55FCB89DC68B}"/>
                </a:ext>
              </a:extLst>
            </p:cNvPr>
            <p:cNvSpPr/>
            <p:nvPr/>
          </p:nvSpPr>
          <p:spPr bwMode="auto">
            <a:xfrm>
              <a:off x="5076394" y="2934856"/>
              <a:ext cx="2039213" cy="2039212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" name="îṩľïḍe">
              <a:extLst>
                <a:ext uri="{FF2B5EF4-FFF2-40B4-BE49-F238E27FC236}">
                  <a16:creationId xmlns:a16="http://schemas.microsoft.com/office/drawing/2014/main" id="{1CA33247-D09B-487E-BC59-C9D9B0B2A272}"/>
                </a:ext>
              </a:extLst>
            </p:cNvPr>
            <p:cNvSpPr/>
            <p:nvPr/>
          </p:nvSpPr>
          <p:spPr bwMode="auto">
            <a:xfrm rot="2700000">
              <a:off x="3987799" y="2546069"/>
              <a:ext cx="1755881" cy="356266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 fontScale="92500" lnSpcReduction="10000"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200" b="1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5" name="îṩļïḍè">
              <a:extLst>
                <a:ext uri="{FF2B5EF4-FFF2-40B4-BE49-F238E27FC236}">
                  <a16:creationId xmlns:a16="http://schemas.microsoft.com/office/drawing/2014/main" id="{7E52A4CE-1203-40DB-B1AA-3B74E7A1EC3A}"/>
                </a:ext>
              </a:extLst>
            </p:cNvPr>
            <p:cNvSpPr/>
            <p:nvPr/>
          </p:nvSpPr>
          <p:spPr bwMode="auto">
            <a:xfrm rot="18900000" flipH="1">
              <a:off x="6448320" y="2546069"/>
              <a:ext cx="1755881" cy="35626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 fontScale="92500" lnSpcReduction="10000"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200" b="1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6" name="îŝḷïdê">
              <a:extLst>
                <a:ext uri="{FF2B5EF4-FFF2-40B4-BE49-F238E27FC236}">
                  <a16:creationId xmlns:a16="http://schemas.microsoft.com/office/drawing/2014/main" id="{19723CB1-4CEA-40C1-8D22-D52C1F322354}"/>
                </a:ext>
              </a:extLst>
            </p:cNvPr>
            <p:cNvSpPr/>
            <p:nvPr/>
          </p:nvSpPr>
          <p:spPr bwMode="auto">
            <a:xfrm rot="18900000" flipH="1">
              <a:off x="3987799" y="5006590"/>
              <a:ext cx="1755881" cy="356266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 fontScale="92500" lnSpcReduction="10000"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200" b="1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7" name="íSḷîḑè">
              <a:extLst>
                <a:ext uri="{FF2B5EF4-FFF2-40B4-BE49-F238E27FC236}">
                  <a16:creationId xmlns:a16="http://schemas.microsoft.com/office/drawing/2014/main" id="{B6342A72-21BB-43A4-BEF7-19B1F1D6B22A}"/>
                </a:ext>
              </a:extLst>
            </p:cNvPr>
            <p:cNvSpPr/>
            <p:nvPr/>
          </p:nvSpPr>
          <p:spPr bwMode="auto">
            <a:xfrm rot="2700000">
              <a:off x="6448320" y="5006590"/>
              <a:ext cx="1755881" cy="35626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 fontScale="92500" lnSpcReduction="10000"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200" b="1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8" name="ïsḻiḓe">
              <a:extLst>
                <a:ext uri="{FF2B5EF4-FFF2-40B4-BE49-F238E27FC236}">
                  <a16:creationId xmlns:a16="http://schemas.microsoft.com/office/drawing/2014/main" id="{D96862E4-9FBE-4089-9FFB-FF4B487FB19B}"/>
                </a:ext>
              </a:extLst>
            </p:cNvPr>
            <p:cNvSpPr/>
            <p:nvPr/>
          </p:nvSpPr>
          <p:spPr bwMode="auto">
            <a:xfrm>
              <a:off x="5427020" y="3275747"/>
              <a:ext cx="1357432" cy="1357432"/>
            </a:xfrm>
            <a:prstGeom prst="ellipse">
              <a:avLst/>
            </a:prstGeom>
            <a:blipFill>
              <a:blip r:embed="rId4"/>
              <a:srcRect/>
              <a:stretch>
                <a:fillRect l="-25531" r="-25057"/>
              </a:stretch>
            </a:blip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1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BF9B98C2-D823-4813-9914-B1D7261BBD85}"/>
              </a:ext>
            </a:extLst>
          </p:cNvPr>
          <p:cNvGrpSpPr/>
          <p:nvPr/>
        </p:nvGrpSpPr>
        <p:grpSpPr>
          <a:xfrm>
            <a:off x="8535959" y="2425039"/>
            <a:ext cx="2133782" cy="1132618"/>
            <a:chOff x="3624780" y="2412339"/>
            <a:chExt cx="2133782" cy="1132618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BE3EAE9-8315-4D83-9CE2-A51F0F1CB55F}"/>
                </a:ext>
              </a:extLst>
            </p:cNvPr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请输入您的标题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84EDE65-7A3C-4244-84CA-5DAF28C520DC}"/>
                </a:ext>
              </a:extLst>
            </p:cNvPr>
            <p:cNvSpPr txBox="1"/>
            <p:nvPr/>
          </p:nvSpPr>
          <p:spPr>
            <a:xfrm>
              <a:off x="3624780" y="2750893"/>
              <a:ext cx="213378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AF3BED0-3354-466D-A6F5-C846D9538FB7}"/>
              </a:ext>
            </a:extLst>
          </p:cNvPr>
          <p:cNvGrpSpPr/>
          <p:nvPr/>
        </p:nvGrpSpPr>
        <p:grpSpPr>
          <a:xfrm>
            <a:off x="8535959" y="4437966"/>
            <a:ext cx="2133782" cy="1132618"/>
            <a:chOff x="3624780" y="2412339"/>
            <a:chExt cx="2133782" cy="1132618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40B3291-168D-4000-BC24-213BE6A995A8}"/>
                </a:ext>
              </a:extLst>
            </p:cNvPr>
            <p:cNvSpPr txBox="1"/>
            <p:nvPr/>
          </p:nvSpPr>
          <p:spPr>
            <a:xfrm>
              <a:off x="3624780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请输入您的标题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E95B9E1-C93A-4FF6-83DD-179FB2A9B1C1}"/>
                </a:ext>
              </a:extLst>
            </p:cNvPr>
            <p:cNvSpPr txBox="1"/>
            <p:nvPr/>
          </p:nvSpPr>
          <p:spPr>
            <a:xfrm>
              <a:off x="3624780" y="2750893"/>
              <a:ext cx="213378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41052E1-2D28-46BC-ABF6-93100666F2B5}"/>
              </a:ext>
            </a:extLst>
          </p:cNvPr>
          <p:cNvGrpSpPr/>
          <p:nvPr/>
        </p:nvGrpSpPr>
        <p:grpSpPr>
          <a:xfrm>
            <a:off x="1552497" y="2425039"/>
            <a:ext cx="2133782" cy="1132618"/>
            <a:chOff x="3624780" y="2412339"/>
            <a:chExt cx="2133782" cy="1132618"/>
          </a:xfrm>
        </p:grpSpPr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BDA08E6-CFE8-4951-9630-D26453FA02EA}"/>
                </a:ext>
              </a:extLst>
            </p:cNvPr>
            <p:cNvSpPr txBox="1"/>
            <p:nvPr/>
          </p:nvSpPr>
          <p:spPr>
            <a:xfrm>
              <a:off x="3624781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请输入您的标题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912BB1B-688E-4778-889C-7995B2346ABA}"/>
                </a:ext>
              </a:extLst>
            </p:cNvPr>
            <p:cNvSpPr txBox="1"/>
            <p:nvPr/>
          </p:nvSpPr>
          <p:spPr>
            <a:xfrm>
              <a:off x="3624780" y="2750893"/>
              <a:ext cx="213378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67AF80C-4AB3-4051-A083-C8CD1EA129E5}"/>
              </a:ext>
            </a:extLst>
          </p:cNvPr>
          <p:cNvGrpSpPr/>
          <p:nvPr/>
        </p:nvGrpSpPr>
        <p:grpSpPr>
          <a:xfrm>
            <a:off x="1552497" y="4437966"/>
            <a:ext cx="2133782" cy="1132618"/>
            <a:chOff x="3624780" y="2412339"/>
            <a:chExt cx="2133782" cy="1132618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33EF34B-3EE7-4509-BDDC-9627B4F07272}"/>
                </a:ext>
              </a:extLst>
            </p:cNvPr>
            <p:cNvSpPr txBox="1"/>
            <p:nvPr/>
          </p:nvSpPr>
          <p:spPr>
            <a:xfrm>
              <a:off x="3624781" y="2412339"/>
              <a:ext cx="2133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请输入您的标题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5E5FDE8-CC89-4C38-88C7-18CD81759B25}"/>
                </a:ext>
              </a:extLst>
            </p:cNvPr>
            <p:cNvSpPr txBox="1"/>
            <p:nvPr/>
          </p:nvSpPr>
          <p:spPr>
            <a:xfrm>
              <a:off x="3624780" y="2750893"/>
              <a:ext cx="2133782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标题数字等都可以通过点击和重新输入进行更改，顶部“开始”面板中可以对字体、字号、颜色、行距等进行修改。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C5F9771-686E-4AF5-A37E-8A93021AE6F5}"/>
              </a:ext>
            </a:extLst>
          </p:cNvPr>
          <p:cNvGrpSpPr/>
          <p:nvPr/>
        </p:nvGrpSpPr>
        <p:grpSpPr>
          <a:xfrm>
            <a:off x="0" y="1"/>
            <a:ext cx="4063478" cy="498120"/>
            <a:chOff x="0" y="1"/>
            <a:chExt cx="4063478" cy="498120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2CCAA391-37EF-4381-9945-DAD8ABC2A6D9}"/>
                </a:ext>
              </a:extLst>
            </p:cNvPr>
            <p:cNvGrpSpPr/>
            <p:nvPr/>
          </p:nvGrpSpPr>
          <p:grpSpPr>
            <a:xfrm>
              <a:off x="0" y="1"/>
              <a:ext cx="541879" cy="498120"/>
              <a:chOff x="0" y="0"/>
              <a:chExt cx="1036639" cy="1676401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6689155-7AA6-493E-ABAF-5748A5320578}"/>
                  </a:ext>
                </a:extLst>
              </p:cNvPr>
              <p:cNvSpPr/>
              <p:nvPr/>
            </p:nvSpPr>
            <p:spPr>
              <a:xfrm flipH="1" flipV="1">
                <a:off x="626735" y="1"/>
                <a:ext cx="409904" cy="1676400"/>
              </a:xfrm>
              <a:prstGeom prst="rect">
                <a:avLst/>
              </a:prstGeom>
              <a:solidFill>
                <a:srgbClr val="2D84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44C00B59-836D-4153-BBDE-7BD4D5B33740}"/>
                  </a:ext>
                </a:extLst>
              </p:cNvPr>
              <p:cNvSpPr/>
              <p:nvPr/>
            </p:nvSpPr>
            <p:spPr>
              <a:xfrm flipH="1" flipV="1">
                <a:off x="0" y="0"/>
                <a:ext cx="409905" cy="167639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610869A-512E-4BB9-9546-28C051D409C8}"/>
                </a:ext>
              </a:extLst>
            </p:cNvPr>
            <p:cNvSpPr txBox="1"/>
            <p:nvPr/>
          </p:nvSpPr>
          <p:spPr>
            <a:xfrm>
              <a:off x="663455" y="64394"/>
              <a:ext cx="3400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背景与意义</a:t>
              </a: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803" y="177503"/>
            <a:ext cx="939364" cy="117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48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DC15464-C927-4F4C-ADA5-C691345F2764}"/>
              </a:ext>
            </a:extLst>
          </p:cNvPr>
          <p:cNvGrpSpPr/>
          <p:nvPr/>
        </p:nvGrpSpPr>
        <p:grpSpPr>
          <a:xfrm flipH="1" flipV="1">
            <a:off x="5577679" y="-1"/>
            <a:ext cx="1036639" cy="6858000"/>
            <a:chOff x="8870283" y="2"/>
            <a:chExt cx="1036639" cy="686077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D21C30B-2A5C-431D-B3E4-E7F197881E25}"/>
                </a:ext>
              </a:extLst>
            </p:cNvPr>
            <p:cNvSpPr/>
            <p:nvPr/>
          </p:nvSpPr>
          <p:spPr>
            <a:xfrm>
              <a:off x="8870286" y="2"/>
              <a:ext cx="409901" cy="1524618"/>
            </a:xfrm>
            <a:prstGeom prst="rect">
              <a:avLst/>
            </a:prstGeom>
            <a:solidFill>
              <a:srgbClr val="2D84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C40D475-4D8B-480A-BCE1-A4F805E51FAD}"/>
                </a:ext>
              </a:extLst>
            </p:cNvPr>
            <p:cNvSpPr/>
            <p:nvPr/>
          </p:nvSpPr>
          <p:spPr>
            <a:xfrm>
              <a:off x="9497017" y="2"/>
              <a:ext cx="409902" cy="152461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3D55EAC-8664-4F26-96B7-AEBF30D797A9}"/>
                </a:ext>
              </a:extLst>
            </p:cNvPr>
            <p:cNvSpPr/>
            <p:nvPr/>
          </p:nvSpPr>
          <p:spPr>
            <a:xfrm>
              <a:off x="8870283" y="5183697"/>
              <a:ext cx="409904" cy="1677078"/>
            </a:xfrm>
            <a:prstGeom prst="rect">
              <a:avLst/>
            </a:prstGeom>
            <a:solidFill>
              <a:srgbClr val="2D84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CD9036F-4A0E-417E-8385-F27360DD2D5C}"/>
                </a:ext>
              </a:extLst>
            </p:cNvPr>
            <p:cNvSpPr/>
            <p:nvPr/>
          </p:nvSpPr>
          <p:spPr>
            <a:xfrm>
              <a:off x="9497017" y="5183699"/>
              <a:ext cx="409905" cy="167707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142C9A47-0711-4180-A958-37C93A22FDB0}"/>
              </a:ext>
            </a:extLst>
          </p:cNvPr>
          <p:cNvSpPr txBox="1"/>
          <p:nvPr/>
        </p:nvSpPr>
        <p:spPr>
          <a:xfrm>
            <a:off x="3632200" y="2561395"/>
            <a:ext cx="4927600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7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研究内容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EB49B7-9ECD-4AFC-948C-DB630B382AFA}"/>
              </a:ext>
            </a:extLst>
          </p:cNvPr>
          <p:cNvSpPr txBox="1"/>
          <p:nvPr/>
        </p:nvSpPr>
        <p:spPr>
          <a:xfrm>
            <a:off x="2730034" y="4034514"/>
            <a:ext cx="6515100" cy="51334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The user can demonstrate on a projector or computer, or print the presentation and make it into a in a wider field</a:t>
            </a:r>
          </a:p>
        </p:txBody>
      </p:sp>
    </p:spTree>
    <p:extLst>
      <p:ext uri="{BB962C8B-B14F-4D97-AF65-F5344CB8AC3E}">
        <p14:creationId xmlns:p14="http://schemas.microsoft.com/office/powerpoint/2010/main" val="2148030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0986791-6A8D-44DB-97AC-A45DD1BCA054}"/>
              </a:ext>
            </a:extLst>
          </p:cNvPr>
          <p:cNvSpPr txBox="1"/>
          <p:nvPr/>
        </p:nvSpPr>
        <p:spPr>
          <a:xfrm>
            <a:off x="874712" y="1479644"/>
            <a:ext cx="1044257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  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</a:t>
            </a:r>
            <a:endParaRPr lang="en-US" altLang="zh-CN" sz="120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菱形 2">
            <a:extLst>
              <a:ext uri="{FF2B5EF4-FFF2-40B4-BE49-F238E27FC236}">
                <a16:creationId xmlns:a16="http://schemas.microsoft.com/office/drawing/2014/main" id="{702B2504-8451-4A9A-BCEB-4F16C5B17197}"/>
              </a:ext>
            </a:extLst>
          </p:cNvPr>
          <p:cNvSpPr/>
          <p:nvPr/>
        </p:nvSpPr>
        <p:spPr>
          <a:xfrm>
            <a:off x="1302500" y="2608130"/>
            <a:ext cx="1332000" cy="1332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椭圆 22">
            <a:extLst>
              <a:ext uri="{FF2B5EF4-FFF2-40B4-BE49-F238E27FC236}">
                <a16:creationId xmlns:a16="http://schemas.microsoft.com/office/drawing/2014/main" id="{FFD933B4-F784-48D2-AC8D-C666807582E1}"/>
              </a:ext>
            </a:extLst>
          </p:cNvPr>
          <p:cNvSpPr/>
          <p:nvPr/>
        </p:nvSpPr>
        <p:spPr>
          <a:xfrm>
            <a:off x="1760898" y="3070576"/>
            <a:ext cx="415204" cy="407108"/>
          </a:xfrm>
          <a:custGeom>
            <a:avLst/>
            <a:gdLst>
              <a:gd name="T0" fmla="*/ 1312 w 1990"/>
              <a:gd name="T1" fmla="*/ 1552 h 1954"/>
              <a:gd name="T2" fmla="*/ 291 w 1990"/>
              <a:gd name="T3" fmla="*/ 1746 h 1954"/>
              <a:gd name="T4" fmla="*/ 0 w 1990"/>
              <a:gd name="T5" fmla="*/ 540 h 1954"/>
              <a:gd name="T6" fmla="*/ 515 w 1990"/>
              <a:gd name="T7" fmla="*/ 249 h 1954"/>
              <a:gd name="T8" fmla="*/ 1205 w 1990"/>
              <a:gd name="T9" fmla="*/ 0 h 1954"/>
              <a:gd name="T10" fmla="*/ 1496 w 1990"/>
              <a:gd name="T11" fmla="*/ 489 h 1954"/>
              <a:gd name="T12" fmla="*/ 1413 w 1990"/>
              <a:gd name="T13" fmla="*/ 291 h 1954"/>
              <a:gd name="T14" fmla="*/ 802 w 1990"/>
              <a:gd name="T15" fmla="*/ 83 h 1954"/>
              <a:gd name="T16" fmla="*/ 1039 w 1990"/>
              <a:gd name="T17" fmla="*/ 249 h 1954"/>
              <a:gd name="T18" fmla="*/ 1243 w 1990"/>
              <a:gd name="T19" fmla="*/ 499 h 1954"/>
              <a:gd name="T20" fmla="*/ 291 w 1990"/>
              <a:gd name="T21" fmla="*/ 333 h 1954"/>
              <a:gd name="T22" fmla="*/ 83 w 1990"/>
              <a:gd name="T23" fmla="*/ 1455 h 1954"/>
              <a:gd name="T24" fmla="*/ 1039 w 1990"/>
              <a:gd name="T25" fmla="*/ 1663 h 1954"/>
              <a:gd name="T26" fmla="*/ 1641 w 1990"/>
              <a:gd name="T27" fmla="*/ 1453 h 1954"/>
              <a:gd name="T28" fmla="*/ 1138 w 1990"/>
              <a:gd name="T29" fmla="*/ 583 h 1954"/>
              <a:gd name="T30" fmla="*/ 1641 w 1990"/>
              <a:gd name="T31" fmla="*/ 1453 h 1954"/>
              <a:gd name="T32" fmla="*/ 1752 w 1990"/>
              <a:gd name="T33" fmla="*/ 809 h 1954"/>
              <a:gd name="T34" fmla="*/ 1026 w 1990"/>
              <a:gd name="T35" fmla="*/ 1228 h 1954"/>
              <a:gd name="T36" fmla="*/ 1767 w 1990"/>
              <a:gd name="T37" fmla="*/ 1422 h 1954"/>
              <a:gd name="T38" fmla="*/ 1717 w 1990"/>
              <a:gd name="T39" fmla="*/ 1835 h 1954"/>
              <a:gd name="T40" fmla="*/ 1767 w 1990"/>
              <a:gd name="T41" fmla="*/ 1422 h 1954"/>
              <a:gd name="T42" fmla="*/ 1739 w 1990"/>
              <a:gd name="T43" fmla="*/ 1874 h 1954"/>
              <a:gd name="T44" fmla="*/ 1956 w 1990"/>
              <a:gd name="T45" fmla="*/ 1749 h 1954"/>
              <a:gd name="T46" fmla="*/ 249 w 1990"/>
              <a:gd name="T47" fmla="*/ 551 h 1954"/>
              <a:gd name="T48" fmla="*/ 803 w 1990"/>
              <a:gd name="T49" fmla="*/ 613 h 1954"/>
              <a:gd name="T50" fmla="*/ 675 w 1990"/>
              <a:gd name="T51" fmla="*/ 828 h 1954"/>
              <a:gd name="T52" fmla="*/ 249 w 1990"/>
              <a:gd name="T53" fmla="*/ 890 h 1954"/>
              <a:gd name="T54" fmla="*/ 675 w 1990"/>
              <a:gd name="T55" fmla="*/ 828 h 1954"/>
              <a:gd name="T56" fmla="*/ 675 w 1990"/>
              <a:gd name="T57" fmla="*/ 1167 h 1954"/>
              <a:gd name="T58" fmla="*/ 249 w 1990"/>
              <a:gd name="T59" fmla="*/ 1105 h 1954"/>
              <a:gd name="T60" fmla="*/ 249 w 1990"/>
              <a:gd name="T61" fmla="*/ 1444 h 1954"/>
              <a:gd name="T62" fmla="*/ 803 w 1990"/>
              <a:gd name="T63" fmla="*/ 1382 h 1954"/>
              <a:gd name="T64" fmla="*/ 249 w 1990"/>
              <a:gd name="T65" fmla="*/ 1444 h 1954"/>
              <a:gd name="T66" fmla="*/ 1179 w 1990"/>
              <a:gd name="T67" fmla="*/ 961 h 1954"/>
              <a:gd name="T68" fmla="*/ 1300 w 1990"/>
              <a:gd name="T69" fmla="*/ 1219 h 1954"/>
              <a:gd name="T70" fmla="*/ 1604 w 1990"/>
              <a:gd name="T71" fmla="*/ 858 h 1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990" h="1954">
                <a:moveTo>
                  <a:pt x="1231" y="1534"/>
                </a:moveTo>
                <a:cubicBezTo>
                  <a:pt x="1258" y="1542"/>
                  <a:pt x="1285" y="1548"/>
                  <a:pt x="1312" y="1552"/>
                </a:cubicBezTo>
                <a:cubicBezTo>
                  <a:pt x="1272" y="1665"/>
                  <a:pt x="1165" y="1746"/>
                  <a:pt x="1039" y="1746"/>
                </a:cubicBezTo>
                <a:lnTo>
                  <a:pt x="291" y="1746"/>
                </a:lnTo>
                <a:cubicBezTo>
                  <a:pt x="131" y="1746"/>
                  <a:pt x="0" y="1615"/>
                  <a:pt x="0" y="1455"/>
                </a:cubicBezTo>
                <a:lnTo>
                  <a:pt x="0" y="540"/>
                </a:lnTo>
                <a:cubicBezTo>
                  <a:pt x="0" y="380"/>
                  <a:pt x="131" y="249"/>
                  <a:pt x="291" y="249"/>
                </a:cubicBezTo>
                <a:lnTo>
                  <a:pt x="515" y="249"/>
                </a:lnTo>
                <a:cubicBezTo>
                  <a:pt x="535" y="109"/>
                  <a:pt x="656" y="0"/>
                  <a:pt x="802" y="0"/>
                </a:cubicBezTo>
                <a:lnTo>
                  <a:pt x="1205" y="0"/>
                </a:lnTo>
                <a:cubicBezTo>
                  <a:pt x="1366" y="0"/>
                  <a:pt x="1496" y="131"/>
                  <a:pt x="1496" y="291"/>
                </a:cubicBezTo>
                <a:lnTo>
                  <a:pt x="1496" y="489"/>
                </a:lnTo>
                <a:cubicBezTo>
                  <a:pt x="1469" y="484"/>
                  <a:pt x="1441" y="480"/>
                  <a:pt x="1413" y="479"/>
                </a:cubicBezTo>
                <a:lnTo>
                  <a:pt x="1413" y="291"/>
                </a:lnTo>
                <a:cubicBezTo>
                  <a:pt x="1413" y="176"/>
                  <a:pt x="1320" y="83"/>
                  <a:pt x="1205" y="83"/>
                </a:cubicBezTo>
                <a:lnTo>
                  <a:pt x="802" y="83"/>
                </a:lnTo>
                <a:cubicBezTo>
                  <a:pt x="701" y="83"/>
                  <a:pt x="617" y="155"/>
                  <a:pt x="598" y="249"/>
                </a:cubicBezTo>
                <a:lnTo>
                  <a:pt x="1039" y="249"/>
                </a:lnTo>
                <a:cubicBezTo>
                  <a:pt x="1180" y="249"/>
                  <a:pt x="1297" y="349"/>
                  <a:pt x="1324" y="482"/>
                </a:cubicBezTo>
                <a:cubicBezTo>
                  <a:pt x="1297" y="485"/>
                  <a:pt x="1270" y="491"/>
                  <a:pt x="1243" y="499"/>
                </a:cubicBezTo>
                <a:cubicBezTo>
                  <a:pt x="1224" y="404"/>
                  <a:pt x="1140" y="333"/>
                  <a:pt x="1039" y="333"/>
                </a:cubicBezTo>
                <a:lnTo>
                  <a:pt x="291" y="333"/>
                </a:lnTo>
                <a:cubicBezTo>
                  <a:pt x="177" y="333"/>
                  <a:pt x="83" y="426"/>
                  <a:pt x="83" y="540"/>
                </a:cubicBezTo>
                <a:lnTo>
                  <a:pt x="83" y="1455"/>
                </a:lnTo>
                <a:cubicBezTo>
                  <a:pt x="83" y="1569"/>
                  <a:pt x="177" y="1663"/>
                  <a:pt x="291" y="1663"/>
                </a:cubicBezTo>
                <a:lnTo>
                  <a:pt x="1039" y="1663"/>
                </a:lnTo>
                <a:cubicBezTo>
                  <a:pt x="1126" y="1663"/>
                  <a:pt x="1200" y="1609"/>
                  <a:pt x="1231" y="1534"/>
                </a:cubicBezTo>
                <a:close/>
                <a:moveTo>
                  <a:pt x="1641" y="1453"/>
                </a:moveTo>
                <a:cubicBezTo>
                  <a:pt x="1401" y="1591"/>
                  <a:pt x="1093" y="1509"/>
                  <a:pt x="955" y="1269"/>
                </a:cubicBezTo>
                <a:cubicBezTo>
                  <a:pt x="816" y="1029"/>
                  <a:pt x="899" y="722"/>
                  <a:pt x="1138" y="583"/>
                </a:cubicBezTo>
                <a:cubicBezTo>
                  <a:pt x="1378" y="445"/>
                  <a:pt x="1686" y="527"/>
                  <a:pt x="1824" y="767"/>
                </a:cubicBezTo>
                <a:cubicBezTo>
                  <a:pt x="1963" y="1007"/>
                  <a:pt x="1880" y="1314"/>
                  <a:pt x="1641" y="1453"/>
                </a:cubicBezTo>
                <a:close/>
                <a:moveTo>
                  <a:pt x="1599" y="1381"/>
                </a:moveTo>
                <a:cubicBezTo>
                  <a:pt x="1799" y="1266"/>
                  <a:pt x="1868" y="1009"/>
                  <a:pt x="1752" y="809"/>
                </a:cubicBezTo>
                <a:cubicBezTo>
                  <a:pt x="1637" y="608"/>
                  <a:pt x="1380" y="539"/>
                  <a:pt x="1180" y="655"/>
                </a:cubicBezTo>
                <a:cubicBezTo>
                  <a:pt x="980" y="771"/>
                  <a:pt x="911" y="1027"/>
                  <a:pt x="1026" y="1228"/>
                </a:cubicBezTo>
                <a:cubicBezTo>
                  <a:pt x="1142" y="1428"/>
                  <a:pt x="1399" y="1497"/>
                  <a:pt x="1599" y="1381"/>
                </a:cubicBezTo>
                <a:close/>
                <a:moveTo>
                  <a:pt x="1767" y="1422"/>
                </a:moveTo>
                <a:lnTo>
                  <a:pt x="1551" y="1547"/>
                </a:lnTo>
                <a:lnTo>
                  <a:pt x="1717" y="1835"/>
                </a:lnTo>
                <a:lnTo>
                  <a:pt x="1933" y="1710"/>
                </a:lnTo>
                <a:lnTo>
                  <a:pt x="1767" y="1422"/>
                </a:lnTo>
                <a:close/>
                <a:moveTo>
                  <a:pt x="1956" y="1749"/>
                </a:moveTo>
                <a:lnTo>
                  <a:pt x="1739" y="1874"/>
                </a:lnTo>
                <a:cubicBezTo>
                  <a:pt x="1774" y="1934"/>
                  <a:pt x="1850" y="1954"/>
                  <a:pt x="1910" y="1919"/>
                </a:cubicBezTo>
                <a:cubicBezTo>
                  <a:pt x="1969" y="1885"/>
                  <a:pt x="1990" y="1809"/>
                  <a:pt x="1956" y="1749"/>
                </a:cubicBezTo>
                <a:close/>
                <a:moveTo>
                  <a:pt x="803" y="551"/>
                </a:moveTo>
                <a:lnTo>
                  <a:pt x="249" y="551"/>
                </a:lnTo>
                <a:lnTo>
                  <a:pt x="249" y="613"/>
                </a:lnTo>
                <a:lnTo>
                  <a:pt x="803" y="613"/>
                </a:lnTo>
                <a:lnTo>
                  <a:pt x="803" y="551"/>
                </a:lnTo>
                <a:close/>
                <a:moveTo>
                  <a:pt x="675" y="828"/>
                </a:moveTo>
                <a:lnTo>
                  <a:pt x="249" y="828"/>
                </a:lnTo>
                <a:lnTo>
                  <a:pt x="249" y="890"/>
                </a:lnTo>
                <a:lnTo>
                  <a:pt x="675" y="890"/>
                </a:lnTo>
                <a:lnTo>
                  <a:pt x="675" y="828"/>
                </a:lnTo>
                <a:close/>
                <a:moveTo>
                  <a:pt x="249" y="1167"/>
                </a:moveTo>
                <a:lnTo>
                  <a:pt x="675" y="1167"/>
                </a:lnTo>
                <a:lnTo>
                  <a:pt x="675" y="1105"/>
                </a:lnTo>
                <a:lnTo>
                  <a:pt x="249" y="1105"/>
                </a:lnTo>
                <a:lnTo>
                  <a:pt x="249" y="1167"/>
                </a:lnTo>
                <a:close/>
                <a:moveTo>
                  <a:pt x="249" y="1444"/>
                </a:moveTo>
                <a:lnTo>
                  <a:pt x="803" y="1444"/>
                </a:lnTo>
                <a:lnTo>
                  <a:pt x="803" y="1382"/>
                </a:lnTo>
                <a:lnTo>
                  <a:pt x="249" y="1382"/>
                </a:lnTo>
                <a:lnTo>
                  <a:pt x="249" y="1444"/>
                </a:lnTo>
                <a:close/>
                <a:moveTo>
                  <a:pt x="1308" y="1105"/>
                </a:moveTo>
                <a:lnTo>
                  <a:pt x="1179" y="961"/>
                </a:lnTo>
                <a:lnTo>
                  <a:pt x="1118" y="1017"/>
                </a:lnTo>
                <a:lnTo>
                  <a:pt x="1300" y="1219"/>
                </a:lnTo>
                <a:lnTo>
                  <a:pt x="1657" y="922"/>
                </a:lnTo>
                <a:lnTo>
                  <a:pt x="1604" y="858"/>
                </a:lnTo>
                <a:lnTo>
                  <a:pt x="1308" y="11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id="{4DF91BC8-503B-44C4-BF0E-9045198861DC}"/>
              </a:ext>
            </a:extLst>
          </p:cNvPr>
          <p:cNvSpPr/>
          <p:nvPr/>
        </p:nvSpPr>
        <p:spPr>
          <a:xfrm>
            <a:off x="2953500" y="2608130"/>
            <a:ext cx="1332000" cy="1332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44" name="椭圆 36">
            <a:extLst>
              <a:ext uri="{FF2B5EF4-FFF2-40B4-BE49-F238E27FC236}">
                <a16:creationId xmlns:a16="http://schemas.microsoft.com/office/drawing/2014/main" id="{EA8FA5C0-4BA8-4C54-A29B-8472359A7D6D}"/>
              </a:ext>
            </a:extLst>
          </p:cNvPr>
          <p:cNvSpPr/>
          <p:nvPr/>
        </p:nvSpPr>
        <p:spPr>
          <a:xfrm>
            <a:off x="3411898" y="3101962"/>
            <a:ext cx="415204" cy="344335"/>
          </a:xfrm>
          <a:custGeom>
            <a:avLst/>
            <a:gdLst>
              <a:gd name="connsiteX0" fmla="*/ 254801 w 606768"/>
              <a:gd name="connsiteY0" fmla="*/ 394814 h 503202"/>
              <a:gd name="connsiteX1" fmla="*/ 567661 w 606768"/>
              <a:gd name="connsiteY1" fmla="*/ 394814 h 503202"/>
              <a:gd name="connsiteX2" fmla="*/ 606768 w 606768"/>
              <a:gd name="connsiteY2" fmla="*/ 433872 h 503202"/>
              <a:gd name="connsiteX3" fmla="*/ 567661 w 606768"/>
              <a:gd name="connsiteY3" fmla="*/ 472930 h 503202"/>
              <a:gd name="connsiteX4" fmla="*/ 254801 w 606768"/>
              <a:gd name="connsiteY4" fmla="*/ 472930 h 503202"/>
              <a:gd name="connsiteX5" fmla="*/ 215694 w 606768"/>
              <a:gd name="connsiteY5" fmla="*/ 433872 h 503202"/>
              <a:gd name="connsiteX6" fmla="*/ 254801 w 606768"/>
              <a:gd name="connsiteY6" fmla="*/ 394814 h 503202"/>
              <a:gd name="connsiteX7" fmla="*/ 71952 w 606768"/>
              <a:gd name="connsiteY7" fmla="*/ 364541 h 503202"/>
              <a:gd name="connsiteX8" fmla="*/ 89549 w 606768"/>
              <a:gd name="connsiteY8" fmla="*/ 375283 h 503202"/>
              <a:gd name="connsiteX9" fmla="*/ 101084 w 606768"/>
              <a:gd name="connsiteY9" fmla="*/ 398914 h 503202"/>
              <a:gd name="connsiteX10" fmla="*/ 127087 w 606768"/>
              <a:gd name="connsiteY10" fmla="*/ 402624 h 503202"/>
              <a:gd name="connsiteX11" fmla="*/ 142924 w 606768"/>
              <a:gd name="connsiteY11" fmla="*/ 415904 h 503202"/>
              <a:gd name="connsiteX12" fmla="*/ 138036 w 606768"/>
              <a:gd name="connsiteY12" fmla="*/ 436020 h 503202"/>
              <a:gd name="connsiteX13" fmla="*/ 119071 w 606768"/>
              <a:gd name="connsiteY13" fmla="*/ 454378 h 503202"/>
              <a:gd name="connsiteX14" fmla="*/ 123373 w 606768"/>
              <a:gd name="connsiteY14" fmla="*/ 478790 h 503202"/>
              <a:gd name="connsiteX15" fmla="*/ 123959 w 606768"/>
              <a:gd name="connsiteY15" fmla="*/ 483673 h 503202"/>
              <a:gd name="connsiteX16" fmla="*/ 104408 w 606768"/>
              <a:gd name="connsiteY16" fmla="*/ 503202 h 503202"/>
              <a:gd name="connsiteX17" fmla="*/ 95219 w 606768"/>
              <a:gd name="connsiteY17" fmla="*/ 500859 h 503202"/>
              <a:gd name="connsiteX18" fmla="*/ 71952 w 606768"/>
              <a:gd name="connsiteY18" fmla="*/ 488555 h 503202"/>
              <a:gd name="connsiteX19" fmla="*/ 48686 w 606768"/>
              <a:gd name="connsiteY19" fmla="*/ 500859 h 503202"/>
              <a:gd name="connsiteX20" fmla="*/ 39497 w 606768"/>
              <a:gd name="connsiteY20" fmla="*/ 503202 h 503202"/>
              <a:gd name="connsiteX21" fmla="*/ 28158 w 606768"/>
              <a:gd name="connsiteY21" fmla="*/ 499296 h 503202"/>
              <a:gd name="connsiteX22" fmla="*/ 20337 w 606768"/>
              <a:gd name="connsiteY22" fmla="*/ 480352 h 503202"/>
              <a:gd name="connsiteX23" fmla="*/ 24834 w 606768"/>
              <a:gd name="connsiteY23" fmla="*/ 454378 h 503202"/>
              <a:gd name="connsiteX24" fmla="*/ 5869 w 606768"/>
              <a:gd name="connsiteY24" fmla="*/ 436020 h 503202"/>
              <a:gd name="connsiteX25" fmla="*/ 981 w 606768"/>
              <a:gd name="connsiteY25" fmla="*/ 415904 h 503202"/>
              <a:gd name="connsiteX26" fmla="*/ 16818 w 606768"/>
              <a:gd name="connsiteY26" fmla="*/ 402624 h 503202"/>
              <a:gd name="connsiteX27" fmla="*/ 42821 w 606768"/>
              <a:gd name="connsiteY27" fmla="*/ 398914 h 503202"/>
              <a:gd name="connsiteX28" fmla="*/ 54356 w 606768"/>
              <a:gd name="connsiteY28" fmla="*/ 375283 h 503202"/>
              <a:gd name="connsiteX29" fmla="*/ 71952 w 606768"/>
              <a:gd name="connsiteY29" fmla="*/ 364541 h 503202"/>
              <a:gd name="connsiteX30" fmla="*/ 254801 w 606768"/>
              <a:gd name="connsiteY30" fmla="*/ 212402 h 503202"/>
              <a:gd name="connsiteX31" fmla="*/ 567661 w 606768"/>
              <a:gd name="connsiteY31" fmla="*/ 212402 h 503202"/>
              <a:gd name="connsiteX32" fmla="*/ 606768 w 606768"/>
              <a:gd name="connsiteY32" fmla="*/ 251460 h 503202"/>
              <a:gd name="connsiteX33" fmla="*/ 567661 w 606768"/>
              <a:gd name="connsiteY33" fmla="*/ 290518 h 503202"/>
              <a:gd name="connsiteX34" fmla="*/ 254801 w 606768"/>
              <a:gd name="connsiteY34" fmla="*/ 290518 h 503202"/>
              <a:gd name="connsiteX35" fmla="*/ 215694 w 606768"/>
              <a:gd name="connsiteY35" fmla="*/ 251460 h 503202"/>
              <a:gd name="connsiteX36" fmla="*/ 254801 w 606768"/>
              <a:gd name="connsiteY36" fmla="*/ 212402 h 503202"/>
              <a:gd name="connsiteX37" fmla="*/ 71952 w 606768"/>
              <a:gd name="connsiteY37" fmla="*/ 182200 h 503202"/>
              <a:gd name="connsiteX38" fmla="*/ 89549 w 606768"/>
              <a:gd name="connsiteY38" fmla="*/ 193131 h 503202"/>
              <a:gd name="connsiteX39" fmla="*/ 101084 w 606768"/>
              <a:gd name="connsiteY39" fmla="*/ 216750 h 503202"/>
              <a:gd name="connsiteX40" fmla="*/ 127087 w 606768"/>
              <a:gd name="connsiteY40" fmla="*/ 220458 h 503202"/>
              <a:gd name="connsiteX41" fmla="*/ 142924 w 606768"/>
              <a:gd name="connsiteY41" fmla="*/ 233732 h 503202"/>
              <a:gd name="connsiteX42" fmla="*/ 138036 w 606768"/>
              <a:gd name="connsiteY42" fmla="*/ 253837 h 503202"/>
              <a:gd name="connsiteX43" fmla="*/ 119071 w 606768"/>
              <a:gd name="connsiteY43" fmla="*/ 272186 h 503202"/>
              <a:gd name="connsiteX44" fmla="*/ 123373 w 606768"/>
              <a:gd name="connsiteY44" fmla="*/ 296585 h 503202"/>
              <a:gd name="connsiteX45" fmla="*/ 123959 w 606768"/>
              <a:gd name="connsiteY45" fmla="*/ 301270 h 503202"/>
              <a:gd name="connsiteX46" fmla="*/ 104408 w 606768"/>
              <a:gd name="connsiteY46" fmla="*/ 320790 h 503202"/>
              <a:gd name="connsiteX47" fmla="*/ 95219 w 606768"/>
              <a:gd name="connsiteY47" fmla="*/ 318643 h 503202"/>
              <a:gd name="connsiteX48" fmla="*/ 71952 w 606768"/>
              <a:gd name="connsiteY48" fmla="*/ 306345 h 503202"/>
              <a:gd name="connsiteX49" fmla="*/ 48686 w 606768"/>
              <a:gd name="connsiteY49" fmla="*/ 318643 h 503202"/>
              <a:gd name="connsiteX50" fmla="*/ 39497 w 606768"/>
              <a:gd name="connsiteY50" fmla="*/ 320790 h 503202"/>
              <a:gd name="connsiteX51" fmla="*/ 28158 w 606768"/>
              <a:gd name="connsiteY51" fmla="*/ 317081 h 503202"/>
              <a:gd name="connsiteX52" fmla="*/ 20337 w 606768"/>
              <a:gd name="connsiteY52" fmla="*/ 297952 h 503202"/>
              <a:gd name="connsiteX53" fmla="*/ 24834 w 606768"/>
              <a:gd name="connsiteY53" fmla="*/ 272186 h 503202"/>
              <a:gd name="connsiteX54" fmla="*/ 5869 w 606768"/>
              <a:gd name="connsiteY54" fmla="*/ 253837 h 503202"/>
              <a:gd name="connsiteX55" fmla="*/ 981 w 606768"/>
              <a:gd name="connsiteY55" fmla="*/ 233732 h 503202"/>
              <a:gd name="connsiteX56" fmla="*/ 16818 w 606768"/>
              <a:gd name="connsiteY56" fmla="*/ 220458 h 503202"/>
              <a:gd name="connsiteX57" fmla="*/ 42821 w 606768"/>
              <a:gd name="connsiteY57" fmla="*/ 216750 h 503202"/>
              <a:gd name="connsiteX58" fmla="*/ 54356 w 606768"/>
              <a:gd name="connsiteY58" fmla="*/ 193131 h 503202"/>
              <a:gd name="connsiteX59" fmla="*/ 71952 w 606768"/>
              <a:gd name="connsiteY59" fmla="*/ 182200 h 503202"/>
              <a:gd name="connsiteX60" fmla="*/ 254801 w 606768"/>
              <a:gd name="connsiteY60" fmla="*/ 30273 h 503202"/>
              <a:gd name="connsiteX61" fmla="*/ 567661 w 606768"/>
              <a:gd name="connsiteY61" fmla="*/ 30273 h 503202"/>
              <a:gd name="connsiteX62" fmla="*/ 606768 w 606768"/>
              <a:gd name="connsiteY62" fmla="*/ 69331 h 503202"/>
              <a:gd name="connsiteX63" fmla="*/ 567661 w 606768"/>
              <a:gd name="connsiteY63" fmla="*/ 108389 h 503202"/>
              <a:gd name="connsiteX64" fmla="*/ 254801 w 606768"/>
              <a:gd name="connsiteY64" fmla="*/ 108389 h 503202"/>
              <a:gd name="connsiteX65" fmla="*/ 215694 w 606768"/>
              <a:gd name="connsiteY65" fmla="*/ 69331 h 503202"/>
              <a:gd name="connsiteX66" fmla="*/ 254801 w 606768"/>
              <a:gd name="connsiteY66" fmla="*/ 30273 h 503202"/>
              <a:gd name="connsiteX67" fmla="*/ 71952 w 606768"/>
              <a:gd name="connsiteY67" fmla="*/ 0 h 503202"/>
              <a:gd name="connsiteX68" fmla="*/ 89549 w 606768"/>
              <a:gd name="connsiteY68" fmla="*/ 10931 h 503202"/>
              <a:gd name="connsiteX69" fmla="*/ 101084 w 606768"/>
              <a:gd name="connsiteY69" fmla="*/ 34354 h 503202"/>
              <a:gd name="connsiteX70" fmla="*/ 127087 w 606768"/>
              <a:gd name="connsiteY70" fmla="*/ 38258 h 503202"/>
              <a:gd name="connsiteX71" fmla="*/ 142924 w 606768"/>
              <a:gd name="connsiteY71" fmla="*/ 51532 h 503202"/>
              <a:gd name="connsiteX72" fmla="*/ 138036 w 606768"/>
              <a:gd name="connsiteY72" fmla="*/ 71442 h 503202"/>
              <a:gd name="connsiteX73" fmla="*/ 119071 w 606768"/>
              <a:gd name="connsiteY73" fmla="*/ 89790 h 503202"/>
              <a:gd name="connsiteX74" fmla="*/ 123373 w 606768"/>
              <a:gd name="connsiteY74" fmla="*/ 114385 h 503202"/>
              <a:gd name="connsiteX75" fmla="*/ 123959 w 606768"/>
              <a:gd name="connsiteY75" fmla="*/ 119070 h 503202"/>
              <a:gd name="connsiteX76" fmla="*/ 104408 w 606768"/>
              <a:gd name="connsiteY76" fmla="*/ 138590 h 503202"/>
              <a:gd name="connsiteX77" fmla="*/ 95219 w 606768"/>
              <a:gd name="connsiteY77" fmla="*/ 136247 h 503202"/>
              <a:gd name="connsiteX78" fmla="*/ 71952 w 606768"/>
              <a:gd name="connsiteY78" fmla="*/ 124145 h 503202"/>
              <a:gd name="connsiteX79" fmla="*/ 48686 w 606768"/>
              <a:gd name="connsiteY79" fmla="*/ 136247 h 503202"/>
              <a:gd name="connsiteX80" fmla="*/ 39497 w 606768"/>
              <a:gd name="connsiteY80" fmla="*/ 138590 h 503202"/>
              <a:gd name="connsiteX81" fmla="*/ 28158 w 606768"/>
              <a:gd name="connsiteY81" fmla="*/ 134881 h 503202"/>
              <a:gd name="connsiteX82" fmla="*/ 20337 w 606768"/>
              <a:gd name="connsiteY82" fmla="*/ 115752 h 503202"/>
              <a:gd name="connsiteX83" fmla="*/ 24834 w 606768"/>
              <a:gd name="connsiteY83" fmla="*/ 89790 h 503202"/>
              <a:gd name="connsiteX84" fmla="*/ 5869 w 606768"/>
              <a:gd name="connsiteY84" fmla="*/ 71442 h 503202"/>
              <a:gd name="connsiteX85" fmla="*/ 981 w 606768"/>
              <a:gd name="connsiteY85" fmla="*/ 51532 h 503202"/>
              <a:gd name="connsiteX86" fmla="*/ 16818 w 606768"/>
              <a:gd name="connsiteY86" fmla="*/ 38258 h 503202"/>
              <a:gd name="connsiteX87" fmla="*/ 42821 w 606768"/>
              <a:gd name="connsiteY87" fmla="*/ 34354 h 503202"/>
              <a:gd name="connsiteX88" fmla="*/ 54356 w 606768"/>
              <a:gd name="connsiteY88" fmla="*/ 10931 h 503202"/>
              <a:gd name="connsiteX89" fmla="*/ 71952 w 606768"/>
              <a:gd name="connsiteY89" fmla="*/ 0 h 503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606768" h="503202">
                <a:moveTo>
                  <a:pt x="254801" y="394814"/>
                </a:moveTo>
                <a:lnTo>
                  <a:pt x="567661" y="394814"/>
                </a:lnTo>
                <a:cubicBezTo>
                  <a:pt x="589170" y="394814"/>
                  <a:pt x="606768" y="412195"/>
                  <a:pt x="606768" y="433872"/>
                </a:cubicBezTo>
                <a:cubicBezTo>
                  <a:pt x="606768" y="455354"/>
                  <a:pt x="589170" y="472930"/>
                  <a:pt x="567661" y="472930"/>
                </a:cubicBezTo>
                <a:lnTo>
                  <a:pt x="254801" y="472930"/>
                </a:lnTo>
                <a:cubicBezTo>
                  <a:pt x="233097" y="472930"/>
                  <a:pt x="215694" y="455354"/>
                  <a:pt x="215694" y="433872"/>
                </a:cubicBezTo>
                <a:cubicBezTo>
                  <a:pt x="215694" y="412195"/>
                  <a:pt x="233097" y="394814"/>
                  <a:pt x="254801" y="394814"/>
                </a:cubicBezTo>
                <a:close/>
                <a:moveTo>
                  <a:pt x="71952" y="364541"/>
                </a:moveTo>
                <a:cubicBezTo>
                  <a:pt x="79382" y="364541"/>
                  <a:pt x="86225" y="368642"/>
                  <a:pt x="89549" y="375283"/>
                </a:cubicBezTo>
                <a:lnTo>
                  <a:pt x="101084" y="398914"/>
                </a:lnTo>
                <a:lnTo>
                  <a:pt x="127087" y="402624"/>
                </a:lnTo>
                <a:cubicBezTo>
                  <a:pt x="134517" y="403796"/>
                  <a:pt x="140578" y="408874"/>
                  <a:pt x="142924" y="415904"/>
                </a:cubicBezTo>
                <a:cubicBezTo>
                  <a:pt x="145270" y="423130"/>
                  <a:pt x="143315" y="430747"/>
                  <a:pt x="138036" y="436020"/>
                </a:cubicBezTo>
                <a:lnTo>
                  <a:pt x="119071" y="454378"/>
                </a:lnTo>
                <a:lnTo>
                  <a:pt x="123373" y="478790"/>
                </a:lnTo>
                <a:cubicBezTo>
                  <a:pt x="123764" y="480352"/>
                  <a:pt x="123959" y="481915"/>
                  <a:pt x="123959" y="483673"/>
                </a:cubicBezTo>
                <a:cubicBezTo>
                  <a:pt x="123959" y="494414"/>
                  <a:pt x="115161" y="503007"/>
                  <a:pt x="104408" y="503202"/>
                </a:cubicBezTo>
                <a:cubicBezTo>
                  <a:pt x="101280" y="503202"/>
                  <a:pt x="98151" y="502421"/>
                  <a:pt x="95219" y="500859"/>
                </a:cubicBezTo>
                <a:lnTo>
                  <a:pt x="71952" y="488555"/>
                </a:lnTo>
                <a:lnTo>
                  <a:pt x="48686" y="500859"/>
                </a:lnTo>
                <a:cubicBezTo>
                  <a:pt x="45754" y="502421"/>
                  <a:pt x="42626" y="503202"/>
                  <a:pt x="39497" y="503202"/>
                </a:cubicBezTo>
                <a:cubicBezTo>
                  <a:pt x="35587" y="503202"/>
                  <a:pt x="31481" y="501835"/>
                  <a:pt x="28158" y="499296"/>
                </a:cubicBezTo>
                <a:cubicBezTo>
                  <a:pt x="22097" y="495000"/>
                  <a:pt x="18968" y="487578"/>
                  <a:pt x="20337" y="480352"/>
                </a:cubicBezTo>
                <a:lnTo>
                  <a:pt x="24834" y="454378"/>
                </a:lnTo>
                <a:lnTo>
                  <a:pt x="5869" y="436020"/>
                </a:lnTo>
                <a:cubicBezTo>
                  <a:pt x="590" y="430747"/>
                  <a:pt x="-1365" y="423130"/>
                  <a:pt x="981" y="415904"/>
                </a:cubicBezTo>
                <a:cubicBezTo>
                  <a:pt x="3327" y="408874"/>
                  <a:pt x="9388" y="403796"/>
                  <a:pt x="16818" y="402624"/>
                </a:cubicBezTo>
                <a:lnTo>
                  <a:pt x="42821" y="398914"/>
                </a:lnTo>
                <a:lnTo>
                  <a:pt x="54356" y="375283"/>
                </a:lnTo>
                <a:cubicBezTo>
                  <a:pt x="57680" y="368642"/>
                  <a:pt x="64523" y="364541"/>
                  <a:pt x="71952" y="364541"/>
                </a:cubicBezTo>
                <a:close/>
                <a:moveTo>
                  <a:pt x="254801" y="212402"/>
                </a:moveTo>
                <a:lnTo>
                  <a:pt x="567661" y="212402"/>
                </a:lnTo>
                <a:cubicBezTo>
                  <a:pt x="589170" y="212402"/>
                  <a:pt x="606768" y="229978"/>
                  <a:pt x="606768" y="251460"/>
                </a:cubicBezTo>
                <a:cubicBezTo>
                  <a:pt x="606768" y="273137"/>
                  <a:pt x="589170" y="290518"/>
                  <a:pt x="567661" y="290518"/>
                </a:cubicBezTo>
                <a:lnTo>
                  <a:pt x="254801" y="290518"/>
                </a:lnTo>
                <a:cubicBezTo>
                  <a:pt x="233097" y="290518"/>
                  <a:pt x="215694" y="273137"/>
                  <a:pt x="215694" y="251460"/>
                </a:cubicBezTo>
                <a:cubicBezTo>
                  <a:pt x="215694" y="229978"/>
                  <a:pt x="233097" y="212402"/>
                  <a:pt x="254801" y="212402"/>
                </a:cubicBezTo>
                <a:close/>
                <a:moveTo>
                  <a:pt x="71952" y="182200"/>
                </a:moveTo>
                <a:cubicBezTo>
                  <a:pt x="79382" y="182200"/>
                  <a:pt x="86225" y="186494"/>
                  <a:pt x="89549" y="193131"/>
                </a:cubicBezTo>
                <a:lnTo>
                  <a:pt x="101084" y="216750"/>
                </a:lnTo>
                <a:lnTo>
                  <a:pt x="127087" y="220458"/>
                </a:lnTo>
                <a:cubicBezTo>
                  <a:pt x="134517" y="221630"/>
                  <a:pt x="140578" y="226705"/>
                  <a:pt x="142924" y="233732"/>
                </a:cubicBezTo>
                <a:cubicBezTo>
                  <a:pt x="145270" y="240759"/>
                  <a:pt x="143315" y="248567"/>
                  <a:pt x="138036" y="253837"/>
                </a:cubicBezTo>
                <a:lnTo>
                  <a:pt x="119071" y="272186"/>
                </a:lnTo>
                <a:lnTo>
                  <a:pt x="123373" y="296585"/>
                </a:lnTo>
                <a:cubicBezTo>
                  <a:pt x="123764" y="298147"/>
                  <a:pt x="123959" y="299708"/>
                  <a:pt x="123959" y="301270"/>
                </a:cubicBezTo>
                <a:cubicBezTo>
                  <a:pt x="123959" y="312006"/>
                  <a:pt x="115161" y="320790"/>
                  <a:pt x="104408" y="320790"/>
                </a:cubicBezTo>
                <a:cubicBezTo>
                  <a:pt x="101280" y="320790"/>
                  <a:pt x="98151" y="320009"/>
                  <a:pt x="95219" y="318643"/>
                </a:cubicBezTo>
                <a:lnTo>
                  <a:pt x="71952" y="306345"/>
                </a:lnTo>
                <a:lnTo>
                  <a:pt x="48686" y="318643"/>
                </a:lnTo>
                <a:cubicBezTo>
                  <a:pt x="45754" y="320009"/>
                  <a:pt x="42626" y="320790"/>
                  <a:pt x="39497" y="320790"/>
                </a:cubicBezTo>
                <a:cubicBezTo>
                  <a:pt x="35587" y="320790"/>
                  <a:pt x="31481" y="319619"/>
                  <a:pt x="28158" y="317081"/>
                </a:cubicBezTo>
                <a:cubicBezTo>
                  <a:pt x="22097" y="312787"/>
                  <a:pt x="18968" y="305369"/>
                  <a:pt x="20337" y="297952"/>
                </a:cubicBezTo>
                <a:lnTo>
                  <a:pt x="24834" y="272186"/>
                </a:lnTo>
                <a:lnTo>
                  <a:pt x="5869" y="253837"/>
                </a:lnTo>
                <a:cubicBezTo>
                  <a:pt x="590" y="248567"/>
                  <a:pt x="-1365" y="240759"/>
                  <a:pt x="981" y="233732"/>
                </a:cubicBezTo>
                <a:cubicBezTo>
                  <a:pt x="3327" y="226705"/>
                  <a:pt x="9388" y="221630"/>
                  <a:pt x="16818" y="220458"/>
                </a:cubicBezTo>
                <a:lnTo>
                  <a:pt x="42821" y="216750"/>
                </a:lnTo>
                <a:lnTo>
                  <a:pt x="54356" y="193131"/>
                </a:lnTo>
                <a:cubicBezTo>
                  <a:pt x="57680" y="186494"/>
                  <a:pt x="64523" y="182200"/>
                  <a:pt x="71952" y="182200"/>
                </a:cubicBezTo>
                <a:close/>
                <a:moveTo>
                  <a:pt x="254801" y="30273"/>
                </a:moveTo>
                <a:lnTo>
                  <a:pt x="567661" y="30273"/>
                </a:lnTo>
                <a:cubicBezTo>
                  <a:pt x="589170" y="30273"/>
                  <a:pt x="606768" y="47654"/>
                  <a:pt x="606768" y="69331"/>
                </a:cubicBezTo>
                <a:cubicBezTo>
                  <a:pt x="606768" y="90813"/>
                  <a:pt x="589170" y="108389"/>
                  <a:pt x="567661" y="108389"/>
                </a:cubicBezTo>
                <a:lnTo>
                  <a:pt x="254801" y="108389"/>
                </a:lnTo>
                <a:cubicBezTo>
                  <a:pt x="233097" y="108389"/>
                  <a:pt x="215694" y="90813"/>
                  <a:pt x="215694" y="69331"/>
                </a:cubicBezTo>
                <a:cubicBezTo>
                  <a:pt x="215694" y="47654"/>
                  <a:pt x="233097" y="30273"/>
                  <a:pt x="254801" y="30273"/>
                </a:cubicBezTo>
                <a:close/>
                <a:moveTo>
                  <a:pt x="71952" y="0"/>
                </a:moveTo>
                <a:cubicBezTo>
                  <a:pt x="79382" y="0"/>
                  <a:pt x="86225" y="4294"/>
                  <a:pt x="89549" y="10931"/>
                </a:cubicBezTo>
                <a:lnTo>
                  <a:pt x="101084" y="34354"/>
                </a:lnTo>
                <a:lnTo>
                  <a:pt x="127087" y="38258"/>
                </a:lnTo>
                <a:cubicBezTo>
                  <a:pt x="134517" y="39234"/>
                  <a:pt x="140578" y="44505"/>
                  <a:pt x="142924" y="51532"/>
                </a:cubicBezTo>
                <a:cubicBezTo>
                  <a:pt x="145270" y="58559"/>
                  <a:pt x="143315" y="66367"/>
                  <a:pt x="138036" y="71442"/>
                </a:cubicBezTo>
                <a:lnTo>
                  <a:pt x="119071" y="89790"/>
                </a:lnTo>
                <a:lnTo>
                  <a:pt x="123373" y="114385"/>
                </a:lnTo>
                <a:cubicBezTo>
                  <a:pt x="123764" y="115752"/>
                  <a:pt x="123959" y="117313"/>
                  <a:pt x="123959" y="119070"/>
                </a:cubicBezTo>
                <a:cubicBezTo>
                  <a:pt x="123959" y="129806"/>
                  <a:pt x="115161" y="138590"/>
                  <a:pt x="104408" y="138590"/>
                </a:cubicBezTo>
                <a:cubicBezTo>
                  <a:pt x="101280" y="138590"/>
                  <a:pt x="98151" y="137809"/>
                  <a:pt x="95219" y="136247"/>
                </a:cubicBezTo>
                <a:lnTo>
                  <a:pt x="71952" y="124145"/>
                </a:lnTo>
                <a:lnTo>
                  <a:pt x="48686" y="136247"/>
                </a:lnTo>
                <a:cubicBezTo>
                  <a:pt x="45754" y="137809"/>
                  <a:pt x="42626" y="138590"/>
                  <a:pt x="39497" y="138590"/>
                </a:cubicBezTo>
                <a:cubicBezTo>
                  <a:pt x="35587" y="138590"/>
                  <a:pt x="31481" y="137223"/>
                  <a:pt x="28158" y="134881"/>
                </a:cubicBezTo>
                <a:cubicBezTo>
                  <a:pt x="22097" y="130391"/>
                  <a:pt x="18968" y="122974"/>
                  <a:pt x="20337" y="115752"/>
                </a:cubicBezTo>
                <a:lnTo>
                  <a:pt x="24834" y="89790"/>
                </a:lnTo>
                <a:lnTo>
                  <a:pt x="5869" y="71442"/>
                </a:lnTo>
                <a:cubicBezTo>
                  <a:pt x="590" y="66367"/>
                  <a:pt x="-1365" y="58559"/>
                  <a:pt x="981" y="51532"/>
                </a:cubicBezTo>
                <a:cubicBezTo>
                  <a:pt x="3327" y="44505"/>
                  <a:pt x="9388" y="39234"/>
                  <a:pt x="16818" y="38258"/>
                </a:cubicBezTo>
                <a:lnTo>
                  <a:pt x="42821" y="34354"/>
                </a:lnTo>
                <a:lnTo>
                  <a:pt x="54356" y="10931"/>
                </a:lnTo>
                <a:cubicBezTo>
                  <a:pt x="57680" y="4294"/>
                  <a:pt x="64523" y="0"/>
                  <a:pt x="7195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菱形 6">
            <a:extLst>
              <a:ext uri="{FF2B5EF4-FFF2-40B4-BE49-F238E27FC236}">
                <a16:creationId xmlns:a16="http://schemas.microsoft.com/office/drawing/2014/main" id="{4C98459D-70BD-4417-A42D-D1B8588B08A1}"/>
              </a:ext>
            </a:extLst>
          </p:cNvPr>
          <p:cNvSpPr/>
          <p:nvPr/>
        </p:nvSpPr>
        <p:spPr>
          <a:xfrm>
            <a:off x="4604500" y="2608130"/>
            <a:ext cx="1332000" cy="13320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E06BAB2-0457-48B4-8A30-37465D5042BA}"/>
              </a:ext>
            </a:extLst>
          </p:cNvPr>
          <p:cNvSpPr/>
          <p:nvPr/>
        </p:nvSpPr>
        <p:spPr>
          <a:xfrm>
            <a:off x="5079129" y="3066528"/>
            <a:ext cx="382742" cy="415204"/>
          </a:xfrm>
          <a:custGeom>
            <a:avLst/>
            <a:gdLst>
              <a:gd name="T0" fmla="*/ 765 w 869"/>
              <a:gd name="T1" fmla="*/ 794 h 944"/>
              <a:gd name="T2" fmla="*/ 668 w 869"/>
              <a:gd name="T3" fmla="*/ 687 h 944"/>
              <a:gd name="T4" fmla="*/ 681 w 869"/>
              <a:gd name="T5" fmla="*/ 579 h 944"/>
              <a:gd name="T6" fmla="*/ 659 w 869"/>
              <a:gd name="T7" fmla="*/ 472 h 944"/>
              <a:gd name="T8" fmla="*/ 603 w 869"/>
              <a:gd name="T9" fmla="*/ 379 h 944"/>
              <a:gd name="T10" fmla="*/ 520 w 869"/>
              <a:gd name="T11" fmla="*/ 308 h 944"/>
              <a:gd name="T12" fmla="*/ 418 w 869"/>
              <a:gd name="T13" fmla="*/ 269 h 944"/>
              <a:gd name="T14" fmla="*/ 309 w 869"/>
              <a:gd name="T15" fmla="*/ 265 h 944"/>
              <a:gd name="T16" fmla="*/ 205 w 869"/>
              <a:gd name="T17" fmla="*/ 296 h 944"/>
              <a:gd name="T18" fmla="*/ 116 w 869"/>
              <a:gd name="T19" fmla="*/ 359 h 944"/>
              <a:gd name="T20" fmla="*/ 53 w 869"/>
              <a:gd name="T21" fmla="*/ 448 h 944"/>
              <a:gd name="T22" fmla="*/ 22 w 869"/>
              <a:gd name="T23" fmla="*/ 553 h 944"/>
              <a:gd name="T24" fmla="*/ 26 w 869"/>
              <a:gd name="T25" fmla="*/ 662 h 944"/>
              <a:gd name="T26" fmla="*/ 66 w 869"/>
              <a:gd name="T27" fmla="*/ 763 h 944"/>
              <a:gd name="T28" fmla="*/ 137 w 869"/>
              <a:gd name="T29" fmla="*/ 846 h 944"/>
              <a:gd name="T30" fmla="*/ 231 w 869"/>
              <a:gd name="T31" fmla="*/ 902 h 944"/>
              <a:gd name="T32" fmla="*/ 337 w 869"/>
              <a:gd name="T33" fmla="*/ 924 h 944"/>
              <a:gd name="T34" fmla="*/ 446 w 869"/>
              <a:gd name="T35" fmla="*/ 911 h 944"/>
              <a:gd name="T36" fmla="*/ 543 w 869"/>
              <a:gd name="T37" fmla="*/ 863 h 944"/>
              <a:gd name="T38" fmla="*/ 591 w 869"/>
              <a:gd name="T39" fmla="*/ 799 h 944"/>
              <a:gd name="T40" fmla="*/ 752 w 869"/>
              <a:gd name="T41" fmla="*/ 922 h 944"/>
              <a:gd name="T42" fmla="*/ 824 w 869"/>
              <a:gd name="T43" fmla="*/ 800 h 944"/>
              <a:gd name="T44" fmla="*/ 445 w 869"/>
              <a:gd name="T45" fmla="*/ 604 h 944"/>
              <a:gd name="T46" fmla="*/ 309 w 869"/>
              <a:gd name="T47" fmla="*/ 533 h 944"/>
              <a:gd name="T48" fmla="*/ 372 w 869"/>
              <a:gd name="T49" fmla="*/ 615 h 944"/>
              <a:gd name="T50" fmla="*/ 269 w 869"/>
              <a:gd name="T51" fmla="*/ 600 h 944"/>
              <a:gd name="T52" fmla="*/ 398 w 869"/>
              <a:gd name="T53" fmla="*/ 685 h 944"/>
              <a:gd name="T54" fmla="*/ 399 w 869"/>
              <a:gd name="T55" fmla="*/ 786 h 944"/>
              <a:gd name="T56" fmla="*/ 299 w 869"/>
              <a:gd name="T57" fmla="*/ 400 h 944"/>
              <a:gd name="T58" fmla="*/ 537 w 869"/>
              <a:gd name="T59" fmla="*/ 659 h 944"/>
              <a:gd name="T60" fmla="*/ 563 w 869"/>
              <a:gd name="T61" fmla="*/ 674 h 944"/>
              <a:gd name="T62" fmla="*/ 292 w 869"/>
              <a:gd name="T63" fmla="*/ 371 h 944"/>
              <a:gd name="T64" fmla="*/ 406 w 869"/>
              <a:gd name="T65" fmla="*/ 814 h 944"/>
              <a:gd name="T66" fmla="*/ 531 w 869"/>
              <a:gd name="T67" fmla="*/ 763 h 944"/>
              <a:gd name="T68" fmla="*/ 107 w 869"/>
              <a:gd name="T69" fmla="*/ 655 h 944"/>
              <a:gd name="T70" fmla="*/ 591 w 869"/>
              <a:gd name="T71" fmla="*/ 531 h 944"/>
              <a:gd name="T72" fmla="*/ 820 w 869"/>
              <a:gd name="T73" fmla="*/ 880 h 944"/>
              <a:gd name="T74" fmla="*/ 755 w 869"/>
              <a:gd name="T75" fmla="*/ 879 h 944"/>
              <a:gd name="T76" fmla="*/ 788 w 869"/>
              <a:gd name="T77" fmla="*/ 824 h 944"/>
              <a:gd name="T78" fmla="*/ 820 w 869"/>
              <a:gd name="T79" fmla="*/ 880 h 944"/>
              <a:gd name="T80" fmla="*/ 530 w 869"/>
              <a:gd name="T81" fmla="*/ 221 h 944"/>
              <a:gd name="T82" fmla="*/ 557 w 869"/>
              <a:gd name="T83" fmla="*/ 286 h 944"/>
              <a:gd name="T84" fmla="*/ 606 w 869"/>
              <a:gd name="T85" fmla="*/ 305 h 944"/>
              <a:gd name="T86" fmla="*/ 671 w 869"/>
              <a:gd name="T87" fmla="*/ 332 h 944"/>
              <a:gd name="T88" fmla="*/ 719 w 869"/>
              <a:gd name="T89" fmla="*/ 311 h 944"/>
              <a:gd name="T90" fmla="*/ 784 w 869"/>
              <a:gd name="T91" fmla="*/ 284 h 944"/>
              <a:gd name="T92" fmla="*/ 803 w 869"/>
              <a:gd name="T93" fmla="*/ 235 h 944"/>
              <a:gd name="T94" fmla="*/ 830 w 869"/>
              <a:gd name="T95" fmla="*/ 170 h 944"/>
              <a:gd name="T96" fmla="*/ 808 w 869"/>
              <a:gd name="T97" fmla="*/ 122 h 944"/>
              <a:gd name="T98" fmla="*/ 781 w 869"/>
              <a:gd name="T99" fmla="*/ 57 h 944"/>
              <a:gd name="T100" fmla="*/ 732 w 869"/>
              <a:gd name="T101" fmla="*/ 38 h 944"/>
              <a:gd name="T102" fmla="*/ 667 w 869"/>
              <a:gd name="T103" fmla="*/ 11 h 944"/>
              <a:gd name="T104" fmla="*/ 619 w 869"/>
              <a:gd name="T105" fmla="*/ 33 h 944"/>
              <a:gd name="T106" fmla="*/ 554 w 869"/>
              <a:gd name="T107" fmla="*/ 59 h 944"/>
              <a:gd name="T108" fmla="*/ 536 w 869"/>
              <a:gd name="T109" fmla="*/ 108 h 944"/>
              <a:gd name="T110" fmla="*/ 509 w 869"/>
              <a:gd name="T111" fmla="*/ 173 h 944"/>
              <a:gd name="T112" fmla="*/ 669 w 869"/>
              <a:gd name="T113" fmla="*/ 91 h 944"/>
              <a:gd name="T114" fmla="*/ 669 w 869"/>
              <a:gd name="T115" fmla="*/ 252 h 944"/>
              <a:gd name="T116" fmla="*/ 669 w 869"/>
              <a:gd name="T117" fmla="*/ 91 h 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869" h="944">
                <a:moveTo>
                  <a:pt x="824" y="800"/>
                </a:moveTo>
                <a:cubicBezTo>
                  <a:pt x="805" y="789"/>
                  <a:pt x="784" y="787"/>
                  <a:pt x="765" y="794"/>
                </a:cubicBezTo>
                <a:lnTo>
                  <a:pt x="642" y="721"/>
                </a:lnTo>
                <a:cubicBezTo>
                  <a:pt x="644" y="706"/>
                  <a:pt x="653" y="693"/>
                  <a:pt x="668" y="687"/>
                </a:cubicBezTo>
                <a:cubicBezTo>
                  <a:pt x="691" y="678"/>
                  <a:pt x="695" y="657"/>
                  <a:pt x="678" y="639"/>
                </a:cubicBezTo>
                <a:cubicBezTo>
                  <a:pt x="662" y="622"/>
                  <a:pt x="663" y="595"/>
                  <a:pt x="681" y="579"/>
                </a:cubicBezTo>
                <a:cubicBezTo>
                  <a:pt x="700" y="563"/>
                  <a:pt x="697" y="541"/>
                  <a:pt x="676" y="530"/>
                </a:cubicBezTo>
                <a:cubicBezTo>
                  <a:pt x="654" y="519"/>
                  <a:pt x="647" y="493"/>
                  <a:pt x="659" y="472"/>
                </a:cubicBezTo>
                <a:cubicBezTo>
                  <a:pt x="671" y="452"/>
                  <a:pt x="661" y="432"/>
                  <a:pt x="638" y="428"/>
                </a:cubicBezTo>
                <a:cubicBezTo>
                  <a:pt x="614" y="425"/>
                  <a:pt x="598" y="402"/>
                  <a:pt x="603" y="379"/>
                </a:cubicBezTo>
                <a:cubicBezTo>
                  <a:pt x="608" y="355"/>
                  <a:pt x="592" y="339"/>
                  <a:pt x="568" y="344"/>
                </a:cubicBezTo>
                <a:cubicBezTo>
                  <a:pt x="545" y="348"/>
                  <a:pt x="523" y="332"/>
                  <a:pt x="520" y="308"/>
                </a:cubicBezTo>
                <a:cubicBezTo>
                  <a:pt x="516" y="284"/>
                  <a:pt x="497" y="275"/>
                  <a:pt x="476" y="287"/>
                </a:cubicBezTo>
                <a:cubicBezTo>
                  <a:pt x="455" y="298"/>
                  <a:pt x="429" y="291"/>
                  <a:pt x="418" y="269"/>
                </a:cubicBezTo>
                <a:cubicBezTo>
                  <a:pt x="407" y="247"/>
                  <a:pt x="385" y="244"/>
                  <a:pt x="369" y="263"/>
                </a:cubicBezTo>
                <a:cubicBezTo>
                  <a:pt x="353" y="281"/>
                  <a:pt x="326" y="282"/>
                  <a:pt x="309" y="265"/>
                </a:cubicBezTo>
                <a:cubicBezTo>
                  <a:pt x="292" y="248"/>
                  <a:pt x="270" y="252"/>
                  <a:pt x="261" y="274"/>
                </a:cubicBezTo>
                <a:cubicBezTo>
                  <a:pt x="252" y="297"/>
                  <a:pt x="226" y="306"/>
                  <a:pt x="205" y="296"/>
                </a:cubicBezTo>
                <a:cubicBezTo>
                  <a:pt x="183" y="285"/>
                  <a:pt x="164" y="297"/>
                  <a:pt x="162" y="321"/>
                </a:cubicBezTo>
                <a:cubicBezTo>
                  <a:pt x="161" y="345"/>
                  <a:pt x="140" y="362"/>
                  <a:pt x="116" y="359"/>
                </a:cubicBezTo>
                <a:cubicBezTo>
                  <a:pt x="92" y="357"/>
                  <a:pt x="78" y="373"/>
                  <a:pt x="84" y="397"/>
                </a:cubicBezTo>
                <a:cubicBezTo>
                  <a:pt x="90" y="420"/>
                  <a:pt x="76" y="443"/>
                  <a:pt x="53" y="448"/>
                </a:cubicBezTo>
                <a:cubicBezTo>
                  <a:pt x="29" y="453"/>
                  <a:pt x="21" y="474"/>
                  <a:pt x="35" y="494"/>
                </a:cubicBezTo>
                <a:cubicBezTo>
                  <a:pt x="48" y="514"/>
                  <a:pt x="42" y="540"/>
                  <a:pt x="22" y="553"/>
                </a:cubicBezTo>
                <a:cubicBezTo>
                  <a:pt x="1" y="565"/>
                  <a:pt x="0" y="587"/>
                  <a:pt x="19" y="602"/>
                </a:cubicBezTo>
                <a:cubicBezTo>
                  <a:pt x="39" y="616"/>
                  <a:pt x="42" y="643"/>
                  <a:pt x="26" y="662"/>
                </a:cubicBezTo>
                <a:cubicBezTo>
                  <a:pt x="11" y="680"/>
                  <a:pt x="17" y="701"/>
                  <a:pt x="40" y="709"/>
                </a:cubicBezTo>
                <a:cubicBezTo>
                  <a:pt x="63" y="716"/>
                  <a:pt x="75" y="741"/>
                  <a:pt x="66" y="763"/>
                </a:cubicBezTo>
                <a:cubicBezTo>
                  <a:pt x="58" y="786"/>
                  <a:pt x="70" y="804"/>
                  <a:pt x="94" y="803"/>
                </a:cubicBezTo>
                <a:cubicBezTo>
                  <a:pt x="119" y="803"/>
                  <a:pt x="138" y="822"/>
                  <a:pt x="137" y="846"/>
                </a:cubicBezTo>
                <a:cubicBezTo>
                  <a:pt x="136" y="870"/>
                  <a:pt x="154" y="883"/>
                  <a:pt x="177" y="875"/>
                </a:cubicBezTo>
                <a:cubicBezTo>
                  <a:pt x="199" y="867"/>
                  <a:pt x="224" y="879"/>
                  <a:pt x="231" y="902"/>
                </a:cubicBezTo>
                <a:cubicBezTo>
                  <a:pt x="238" y="925"/>
                  <a:pt x="259" y="932"/>
                  <a:pt x="278" y="916"/>
                </a:cubicBezTo>
                <a:cubicBezTo>
                  <a:pt x="296" y="901"/>
                  <a:pt x="323" y="905"/>
                  <a:pt x="337" y="924"/>
                </a:cubicBezTo>
                <a:cubicBezTo>
                  <a:pt x="352" y="944"/>
                  <a:pt x="374" y="943"/>
                  <a:pt x="386" y="923"/>
                </a:cubicBezTo>
                <a:cubicBezTo>
                  <a:pt x="399" y="902"/>
                  <a:pt x="426" y="897"/>
                  <a:pt x="446" y="911"/>
                </a:cubicBezTo>
                <a:cubicBezTo>
                  <a:pt x="465" y="924"/>
                  <a:pt x="486" y="916"/>
                  <a:pt x="491" y="893"/>
                </a:cubicBezTo>
                <a:cubicBezTo>
                  <a:pt x="497" y="869"/>
                  <a:pt x="520" y="856"/>
                  <a:pt x="543" y="863"/>
                </a:cubicBezTo>
                <a:cubicBezTo>
                  <a:pt x="567" y="869"/>
                  <a:pt x="584" y="855"/>
                  <a:pt x="581" y="831"/>
                </a:cubicBezTo>
                <a:cubicBezTo>
                  <a:pt x="580" y="819"/>
                  <a:pt x="584" y="807"/>
                  <a:pt x="591" y="799"/>
                </a:cubicBezTo>
                <a:lnTo>
                  <a:pt x="718" y="874"/>
                </a:lnTo>
                <a:cubicBezTo>
                  <a:pt x="722" y="893"/>
                  <a:pt x="733" y="911"/>
                  <a:pt x="752" y="922"/>
                </a:cubicBezTo>
                <a:cubicBezTo>
                  <a:pt x="785" y="942"/>
                  <a:pt x="829" y="931"/>
                  <a:pt x="849" y="897"/>
                </a:cubicBezTo>
                <a:cubicBezTo>
                  <a:pt x="869" y="863"/>
                  <a:pt x="858" y="820"/>
                  <a:pt x="824" y="800"/>
                </a:cubicBezTo>
                <a:close/>
                <a:moveTo>
                  <a:pt x="537" y="659"/>
                </a:moveTo>
                <a:lnTo>
                  <a:pt x="445" y="604"/>
                </a:lnTo>
                <a:cubicBezTo>
                  <a:pt x="445" y="575"/>
                  <a:pt x="429" y="547"/>
                  <a:pt x="402" y="530"/>
                </a:cubicBezTo>
                <a:cubicBezTo>
                  <a:pt x="372" y="513"/>
                  <a:pt x="337" y="515"/>
                  <a:pt x="309" y="533"/>
                </a:cubicBezTo>
                <a:lnTo>
                  <a:pt x="360" y="563"/>
                </a:lnTo>
                <a:cubicBezTo>
                  <a:pt x="378" y="573"/>
                  <a:pt x="383" y="597"/>
                  <a:pt x="372" y="615"/>
                </a:cubicBezTo>
                <a:cubicBezTo>
                  <a:pt x="361" y="634"/>
                  <a:pt x="338" y="641"/>
                  <a:pt x="320" y="630"/>
                </a:cubicBezTo>
                <a:lnTo>
                  <a:pt x="269" y="600"/>
                </a:lnTo>
                <a:cubicBezTo>
                  <a:pt x="267" y="632"/>
                  <a:pt x="282" y="665"/>
                  <a:pt x="312" y="682"/>
                </a:cubicBezTo>
                <a:cubicBezTo>
                  <a:pt x="339" y="699"/>
                  <a:pt x="372" y="698"/>
                  <a:pt x="398" y="685"/>
                </a:cubicBezTo>
                <a:lnTo>
                  <a:pt x="486" y="737"/>
                </a:lnTo>
                <a:cubicBezTo>
                  <a:pt x="462" y="760"/>
                  <a:pt x="433" y="777"/>
                  <a:pt x="399" y="786"/>
                </a:cubicBezTo>
                <a:cubicBezTo>
                  <a:pt x="292" y="813"/>
                  <a:pt x="183" y="749"/>
                  <a:pt x="156" y="642"/>
                </a:cubicBezTo>
                <a:cubicBezTo>
                  <a:pt x="129" y="536"/>
                  <a:pt x="193" y="427"/>
                  <a:pt x="299" y="400"/>
                </a:cubicBezTo>
                <a:cubicBezTo>
                  <a:pt x="406" y="373"/>
                  <a:pt x="515" y="437"/>
                  <a:pt x="542" y="543"/>
                </a:cubicBezTo>
                <a:cubicBezTo>
                  <a:pt x="552" y="583"/>
                  <a:pt x="550" y="623"/>
                  <a:pt x="537" y="659"/>
                </a:cubicBezTo>
                <a:close/>
                <a:moveTo>
                  <a:pt x="581" y="685"/>
                </a:moveTo>
                <a:lnTo>
                  <a:pt x="563" y="674"/>
                </a:lnTo>
                <a:cubicBezTo>
                  <a:pt x="579" y="631"/>
                  <a:pt x="583" y="583"/>
                  <a:pt x="571" y="536"/>
                </a:cubicBezTo>
                <a:cubicBezTo>
                  <a:pt x="539" y="414"/>
                  <a:pt x="414" y="340"/>
                  <a:pt x="292" y="371"/>
                </a:cubicBezTo>
                <a:cubicBezTo>
                  <a:pt x="170" y="402"/>
                  <a:pt x="96" y="527"/>
                  <a:pt x="127" y="650"/>
                </a:cubicBezTo>
                <a:cubicBezTo>
                  <a:pt x="159" y="772"/>
                  <a:pt x="284" y="846"/>
                  <a:pt x="406" y="814"/>
                </a:cubicBezTo>
                <a:cubicBezTo>
                  <a:pt x="448" y="803"/>
                  <a:pt x="484" y="781"/>
                  <a:pt x="512" y="752"/>
                </a:cubicBezTo>
                <a:lnTo>
                  <a:pt x="531" y="763"/>
                </a:lnTo>
                <a:cubicBezTo>
                  <a:pt x="500" y="797"/>
                  <a:pt x="459" y="822"/>
                  <a:pt x="411" y="835"/>
                </a:cubicBezTo>
                <a:cubicBezTo>
                  <a:pt x="277" y="869"/>
                  <a:pt x="141" y="789"/>
                  <a:pt x="107" y="655"/>
                </a:cubicBezTo>
                <a:cubicBezTo>
                  <a:pt x="72" y="521"/>
                  <a:pt x="153" y="385"/>
                  <a:pt x="287" y="351"/>
                </a:cubicBezTo>
                <a:cubicBezTo>
                  <a:pt x="420" y="316"/>
                  <a:pt x="557" y="397"/>
                  <a:pt x="591" y="531"/>
                </a:cubicBezTo>
                <a:cubicBezTo>
                  <a:pt x="605" y="584"/>
                  <a:pt x="600" y="637"/>
                  <a:pt x="581" y="685"/>
                </a:cubicBezTo>
                <a:close/>
                <a:moveTo>
                  <a:pt x="820" y="880"/>
                </a:moveTo>
                <a:lnTo>
                  <a:pt x="787" y="898"/>
                </a:lnTo>
                <a:lnTo>
                  <a:pt x="755" y="879"/>
                </a:lnTo>
                <a:lnTo>
                  <a:pt x="755" y="842"/>
                </a:lnTo>
                <a:lnTo>
                  <a:pt x="788" y="824"/>
                </a:lnTo>
                <a:lnTo>
                  <a:pt x="820" y="842"/>
                </a:lnTo>
                <a:lnTo>
                  <a:pt x="820" y="880"/>
                </a:lnTo>
                <a:close/>
                <a:moveTo>
                  <a:pt x="514" y="211"/>
                </a:moveTo>
                <a:lnTo>
                  <a:pt x="530" y="221"/>
                </a:lnTo>
                <a:cubicBezTo>
                  <a:pt x="544" y="230"/>
                  <a:pt x="556" y="251"/>
                  <a:pt x="556" y="267"/>
                </a:cubicBezTo>
                <a:lnTo>
                  <a:pt x="557" y="286"/>
                </a:lnTo>
                <a:cubicBezTo>
                  <a:pt x="558" y="303"/>
                  <a:pt x="571" y="313"/>
                  <a:pt x="587" y="309"/>
                </a:cubicBezTo>
                <a:lnTo>
                  <a:pt x="606" y="305"/>
                </a:lnTo>
                <a:cubicBezTo>
                  <a:pt x="622" y="302"/>
                  <a:pt x="645" y="308"/>
                  <a:pt x="657" y="319"/>
                </a:cubicBezTo>
                <a:lnTo>
                  <a:pt x="671" y="332"/>
                </a:lnTo>
                <a:cubicBezTo>
                  <a:pt x="683" y="343"/>
                  <a:pt x="700" y="341"/>
                  <a:pt x="709" y="327"/>
                </a:cubicBezTo>
                <a:lnTo>
                  <a:pt x="719" y="311"/>
                </a:lnTo>
                <a:cubicBezTo>
                  <a:pt x="728" y="297"/>
                  <a:pt x="748" y="285"/>
                  <a:pt x="764" y="284"/>
                </a:cubicBezTo>
                <a:lnTo>
                  <a:pt x="784" y="284"/>
                </a:lnTo>
                <a:cubicBezTo>
                  <a:pt x="800" y="283"/>
                  <a:pt x="811" y="270"/>
                  <a:pt x="807" y="254"/>
                </a:cubicBezTo>
                <a:lnTo>
                  <a:pt x="803" y="235"/>
                </a:lnTo>
                <a:cubicBezTo>
                  <a:pt x="799" y="219"/>
                  <a:pt x="805" y="196"/>
                  <a:pt x="816" y="184"/>
                </a:cubicBezTo>
                <a:lnTo>
                  <a:pt x="830" y="170"/>
                </a:lnTo>
                <a:cubicBezTo>
                  <a:pt x="841" y="158"/>
                  <a:pt x="839" y="141"/>
                  <a:pt x="825" y="132"/>
                </a:cubicBezTo>
                <a:lnTo>
                  <a:pt x="808" y="122"/>
                </a:lnTo>
                <a:cubicBezTo>
                  <a:pt x="794" y="113"/>
                  <a:pt x="783" y="93"/>
                  <a:pt x="782" y="76"/>
                </a:cubicBezTo>
                <a:lnTo>
                  <a:pt x="781" y="57"/>
                </a:lnTo>
                <a:cubicBezTo>
                  <a:pt x="781" y="40"/>
                  <a:pt x="767" y="30"/>
                  <a:pt x="751" y="34"/>
                </a:cubicBezTo>
                <a:lnTo>
                  <a:pt x="732" y="38"/>
                </a:lnTo>
                <a:cubicBezTo>
                  <a:pt x="716" y="42"/>
                  <a:pt x="694" y="36"/>
                  <a:pt x="682" y="24"/>
                </a:cubicBezTo>
                <a:lnTo>
                  <a:pt x="667" y="11"/>
                </a:lnTo>
                <a:cubicBezTo>
                  <a:pt x="655" y="0"/>
                  <a:pt x="638" y="2"/>
                  <a:pt x="630" y="16"/>
                </a:cubicBezTo>
                <a:lnTo>
                  <a:pt x="619" y="33"/>
                </a:lnTo>
                <a:cubicBezTo>
                  <a:pt x="611" y="46"/>
                  <a:pt x="590" y="58"/>
                  <a:pt x="574" y="59"/>
                </a:cubicBezTo>
                <a:lnTo>
                  <a:pt x="554" y="59"/>
                </a:lnTo>
                <a:cubicBezTo>
                  <a:pt x="538" y="60"/>
                  <a:pt x="528" y="73"/>
                  <a:pt x="531" y="89"/>
                </a:cubicBezTo>
                <a:lnTo>
                  <a:pt x="536" y="108"/>
                </a:lnTo>
                <a:cubicBezTo>
                  <a:pt x="539" y="124"/>
                  <a:pt x="533" y="147"/>
                  <a:pt x="522" y="159"/>
                </a:cubicBezTo>
                <a:lnTo>
                  <a:pt x="509" y="173"/>
                </a:lnTo>
                <a:cubicBezTo>
                  <a:pt x="498" y="185"/>
                  <a:pt x="500" y="202"/>
                  <a:pt x="514" y="211"/>
                </a:cubicBezTo>
                <a:close/>
                <a:moveTo>
                  <a:pt x="669" y="91"/>
                </a:moveTo>
                <a:cubicBezTo>
                  <a:pt x="714" y="91"/>
                  <a:pt x="750" y="127"/>
                  <a:pt x="750" y="172"/>
                </a:cubicBezTo>
                <a:cubicBezTo>
                  <a:pt x="750" y="216"/>
                  <a:pt x="714" y="252"/>
                  <a:pt x="669" y="252"/>
                </a:cubicBezTo>
                <a:cubicBezTo>
                  <a:pt x="625" y="252"/>
                  <a:pt x="589" y="216"/>
                  <a:pt x="589" y="172"/>
                </a:cubicBezTo>
                <a:cubicBezTo>
                  <a:pt x="589" y="127"/>
                  <a:pt x="625" y="91"/>
                  <a:pt x="669" y="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id="{0F7F07F5-A4D3-4259-BF81-7624BA0C2E76}"/>
              </a:ext>
            </a:extLst>
          </p:cNvPr>
          <p:cNvSpPr/>
          <p:nvPr/>
        </p:nvSpPr>
        <p:spPr>
          <a:xfrm>
            <a:off x="6255500" y="2608130"/>
            <a:ext cx="1332000" cy="133200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椭圆 42">
            <a:extLst>
              <a:ext uri="{FF2B5EF4-FFF2-40B4-BE49-F238E27FC236}">
                <a16:creationId xmlns:a16="http://schemas.microsoft.com/office/drawing/2014/main" id="{1EE916CC-0C06-4299-BACD-524CD491E7DF}"/>
              </a:ext>
            </a:extLst>
          </p:cNvPr>
          <p:cNvSpPr/>
          <p:nvPr/>
        </p:nvSpPr>
        <p:spPr>
          <a:xfrm>
            <a:off x="6713899" y="3144354"/>
            <a:ext cx="415203" cy="259551"/>
          </a:xfrm>
          <a:custGeom>
            <a:avLst/>
            <a:gdLst>
              <a:gd name="connsiteX0" fmla="*/ 218748 w 607427"/>
              <a:gd name="connsiteY0" fmla="*/ 211767 h 379713"/>
              <a:gd name="connsiteX1" fmla="*/ 303678 w 607427"/>
              <a:gd name="connsiteY1" fmla="*/ 286283 h 379713"/>
              <a:gd name="connsiteX2" fmla="*/ 388608 w 607427"/>
              <a:gd name="connsiteY2" fmla="*/ 211767 h 379713"/>
              <a:gd name="connsiteX3" fmla="*/ 580118 w 607427"/>
              <a:gd name="connsiteY3" fmla="*/ 379713 h 379713"/>
              <a:gd name="connsiteX4" fmla="*/ 27238 w 607427"/>
              <a:gd name="connsiteY4" fmla="*/ 379713 h 379713"/>
              <a:gd name="connsiteX5" fmla="*/ 607427 w 607427"/>
              <a:gd name="connsiteY5" fmla="*/ 19970 h 379713"/>
              <a:gd name="connsiteX6" fmla="*/ 607427 w 607427"/>
              <a:gd name="connsiteY6" fmla="*/ 359531 h 379713"/>
              <a:gd name="connsiteX7" fmla="*/ 413725 w 607427"/>
              <a:gd name="connsiteY7" fmla="*/ 189751 h 379713"/>
              <a:gd name="connsiteX8" fmla="*/ 0 w 607427"/>
              <a:gd name="connsiteY8" fmla="*/ 19970 h 379713"/>
              <a:gd name="connsiteX9" fmla="*/ 193561 w 607427"/>
              <a:gd name="connsiteY9" fmla="*/ 189751 h 379713"/>
              <a:gd name="connsiteX10" fmla="*/ 0 w 607427"/>
              <a:gd name="connsiteY10" fmla="*/ 359531 h 379713"/>
              <a:gd name="connsiteX11" fmla="*/ 27379 w 607427"/>
              <a:gd name="connsiteY11" fmla="*/ 0 h 379713"/>
              <a:gd name="connsiteX12" fmla="*/ 579906 w 607427"/>
              <a:gd name="connsiteY12" fmla="*/ 0 h 379713"/>
              <a:gd name="connsiteX13" fmla="*/ 303694 w 607427"/>
              <a:gd name="connsiteY13" fmla="*/ 242251 h 379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07427" h="379713">
                <a:moveTo>
                  <a:pt x="218748" y="211767"/>
                </a:moveTo>
                <a:lnTo>
                  <a:pt x="303678" y="286283"/>
                </a:lnTo>
                <a:lnTo>
                  <a:pt x="388608" y="211767"/>
                </a:lnTo>
                <a:lnTo>
                  <a:pt x="580118" y="379713"/>
                </a:lnTo>
                <a:lnTo>
                  <a:pt x="27238" y="379713"/>
                </a:lnTo>
                <a:close/>
                <a:moveTo>
                  <a:pt x="607427" y="19970"/>
                </a:moveTo>
                <a:lnTo>
                  <a:pt x="607427" y="359531"/>
                </a:lnTo>
                <a:lnTo>
                  <a:pt x="413725" y="189751"/>
                </a:lnTo>
                <a:close/>
                <a:moveTo>
                  <a:pt x="0" y="19970"/>
                </a:moveTo>
                <a:lnTo>
                  <a:pt x="193561" y="189751"/>
                </a:lnTo>
                <a:lnTo>
                  <a:pt x="0" y="359531"/>
                </a:lnTo>
                <a:close/>
                <a:moveTo>
                  <a:pt x="27379" y="0"/>
                </a:moveTo>
                <a:lnTo>
                  <a:pt x="579906" y="0"/>
                </a:lnTo>
                <a:lnTo>
                  <a:pt x="303694" y="24225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菱形 10">
            <a:extLst>
              <a:ext uri="{FF2B5EF4-FFF2-40B4-BE49-F238E27FC236}">
                <a16:creationId xmlns:a16="http://schemas.microsoft.com/office/drawing/2014/main" id="{56D32DC3-3D69-48BF-ADBC-7A3157DB729C}"/>
              </a:ext>
            </a:extLst>
          </p:cNvPr>
          <p:cNvSpPr/>
          <p:nvPr/>
        </p:nvSpPr>
        <p:spPr>
          <a:xfrm>
            <a:off x="7906500" y="2608130"/>
            <a:ext cx="1332000" cy="1332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4C7279C9-A235-45D2-AB5F-3670DE569A17}"/>
              </a:ext>
            </a:extLst>
          </p:cNvPr>
          <p:cNvSpPr/>
          <p:nvPr/>
        </p:nvSpPr>
        <p:spPr>
          <a:xfrm>
            <a:off x="8364898" y="3066841"/>
            <a:ext cx="415204" cy="414578"/>
          </a:xfrm>
          <a:custGeom>
            <a:avLst/>
            <a:gdLst>
              <a:gd name="T0" fmla="*/ 6383 w 7589"/>
              <a:gd name="T1" fmla="*/ 2722 h 7589"/>
              <a:gd name="T2" fmla="*/ 7034 w 7589"/>
              <a:gd name="T3" fmla="*/ 1841 h 7589"/>
              <a:gd name="T4" fmla="*/ 7034 w 7589"/>
              <a:gd name="T5" fmla="*/ 1667 h 7589"/>
              <a:gd name="T6" fmla="*/ 5834 w 7589"/>
              <a:gd name="T7" fmla="*/ 468 h 7589"/>
              <a:gd name="T8" fmla="*/ 5307 w 7589"/>
              <a:gd name="T9" fmla="*/ 996 h 7589"/>
              <a:gd name="T10" fmla="*/ 4816 w 7589"/>
              <a:gd name="T11" fmla="*/ 1171 h 7589"/>
              <a:gd name="T12" fmla="*/ 4703 w 7589"/>
              <a:gd name="T13" fmla="*/ 731 h 7589"/>
              <a:gd name="T14" fmla="*/ 4703 w 7589"/>
              <a:gd name="T15" fmla="*/ 0 h 7589"/>
              <a:gd name="T16" fmla="*/ 3008 w 7589"/>
              <a:gd name="T17" fmla="*/ 0 h 7589"/>
              <a:gd name="T18" fmla="*/ 2886 w 7589"/>
              <a:gd name="T19" fmla="*/ 122 h 7589"/>
              <a:gd name="T20" fmla="*/ 2662 w 7589"/>
              <a:gd name="T21" fmla="*/ 1217 h 7589"/>
              <a:gd name="T22" fmla="*/ 1841 w 7589"/>
              <a:gd name="T23" fmla="*/ 555 h 7589"/>
              <a:gd name="T24" fmla="*/ 1668 w 7589"/>
              <a:gd name="T25" fmla="*/ 555 h 7589"/>
              <a:gd name="T26" fmla="*/ 469 w 7589"/>
              <a:gd name="T27" fmla="*/ 1754 h 7589"/>
              <a:gd name="T28" fmla="*/ 996 w 7589"/>
              <a:gd name="T29" fmla="*/ 2282 h 7589"/>
              <a:gd name="T30" fmla="*/ 747 w 7589"/>
              <a:gd name="T31" fmla="*/ 2885 h 7589"/>
              <a:gd name="T32" fmla="*/ 0 w 7589"/>
              <a:gd name="T33" fmla="*/ 2885 h 7589"/>
              <a:gd name="T34" fmla="*/ 0 w 7589"/>
              <a:gd name="T35" fmla="*/ 4581 h 7589"/>
              <a:gd name="T36" fmla="*/ 122 w 7589"/>
              <a:gd name="T37" fmla="*/ 4703 h 7589"/>
              <a:gd name="T38" fmla="*/ 1206 w 7589"/>
              <a:gd name="T39" fmla="*/ 4866 h 7589"/>
              <a:gd name="T40" fmla="*/ 555 w 7589"/>
              <a:gd name="T41" fmla="*/ 5748 h 7589"/>
              <a:gd name="T42" fmla="*/ 555 w 7589"/>
              <a:gd name="T43" fmla="*/ 5921 h 7589"/>
              <a:gd name="T44" fmla="*/ 1754 w 7589"/>
              <a:gd name="T45" fmla="*/ 7120 h 7589"/>
              <a:gd name="T46" fmla="*/ 2282 w 7589"/>
              <a:gd name="T47" fmla="*/ 6592 h 7589"/>
              <a:gd name="T48" fmla="*/ 2886 w 7589"/>
              <a:gd name="T49" fmla="*/ 6841 h 7589"/>
              <a:gd name="T50" fmla="*/ 2886 w 7589"/>
              <a:gd name="T51" fmla="*/ 7589 h 7589"/>
              <a:gd name="T52" fmla="*/ 4581 w 7589"/>
              <a:gd name="T53" fmla="*/ 7589 h 7589"/>
              <a:gd name="T54" fmla="*/ 4704 w 7589"/>
              <a:gd name="T55" fmla="*/ 7466 h 7589"/>
              <a:gd name="T56" fmla="*/ 4704 w 7589"/>
              <a:gd name="T57" fmla="*/ 6842 h 7589"/>
              <a:gd name="T58" fmla="*/ 4926 w 7589"/>
              <a:gd name="T59" fmla="*/ 6372 h 7589"/>
              <a:gd name="T60" fmla="*/ 5748 w 7589"/>
              <a:gd name="T61" fmla="*/ 7034 h 7589"/>
              <a:gd name="T62" fmla="*/ 5921 w 7589"/>
              <a:gd name="T63" fmla="*/ 7034 h 7589"/>
              <a:gd name="T64" fmla="*/ 7120 w 7589"/>
              <a:gd name="T65" fmla="*/ 5834 h 7589"/>
              <a:gd name="T66" fmla="*/ 6592 w 7589"/>
              <a:gd name="T67" fmla="*/ 5307 h 7589"/>
              <a:gd name="T68" fmla="*/ 6843 w 7589"/>
              <a:gd name="T69" fmla="*/ 4703 h 7589"/>
              <a:gd name="T70" fmla="*/ 7589 w 7589"/>
              <a:gd name="T71" fmla="*/ 4703 h 7589"/>
              <a:gd name="T72" fmla="*/ 7589 w 7589"/>
              <a:gd name="T73" fmla="*/ 3007 h 7589"/>
              <a:gd name="T74" fmla="*/ 7466 w 7589"/>
              <a:gd name="T75" fmla="*/ 2885 h 7589"/>
              <a:gd name="T76" fmla="*/ 5508 w 7589"/>
              <a:gd name="T77" fmla="*/ 3794 h 7589"/>
              <a:gd name="T78" fmla="*/ 2081 w 7589"/>
              <a:gd name="T79" fmla="*/ 3794 h 7589"/>
              <a:gd name="T80" fmla="*/ 5508 w 7589"/>
              <a:gd name="T81" fmla="*/ 3794 h 7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589" h="7589">
                <a:moveTo>
                  <a:pt x="6843" y="2885"/>
                </a:moveTo>
                <a:cubicBezTo>
                  <a:pt x="6597" y="2885"/>
                  <a:pt x="6425" y="2824"/>
                  <a:pt x="6383" y="2722"/>
                </a:cubicBezTo>
                <a:cubicBezTo>
                  <a:pt x="6341" y="2620"/>
                  <a:pt x="6419" y="2456"/>
                  <a:pt x="6592" y="2282"/>
                </a:cubicBezTo>
                <a:lnTo>
                  <a:pt x="7034" y="1841"/>
                </a:lnTo>
                <a:lnTo>
                  <a:pt x="7120" y="1754"/>
                </a:lnTo>
                <a:lnTo>
                  <a:pt x="7034" y="1667"/>
                </a:lnTo>
                <a:lnTo>
                  <a:pt x="5921" y="555"/>
                </a:lnTo>
                <a:lnTo>
                  <a:pt x="5834" y="468"/>
                </a:lnTo>
                <a:lnTo>
                  <a:pt x="5748" y="555"/>
                </a:lnTo>
                <a:lnTo>
                  <a:pt x="5307" y="996"/>
                </a:lnTo>
                <a:cubicBezTo>
                  <a:pt x="5114" y="1188"/>
                  <a:pt x="4986" y="1217"/>
                  <a:pt x="4926" y="1217"/>
                </a:cubicBezTo>
                <a:cubicBezTo>
                  <a:pt x="4882" y="1217"/>
                  <a:pt x="4847" y="1203"/>
                  <a:pt x="4816" y="1171"/>
                </a:cubicBezTo>
                <a:cubicBezTo>
                  <a:pt x="4774" y="1129"/>
                  <a:pt x="4704" y="1018"/>
                  <a:pt x="4704" y="747"/>
                </a:cubicBezTo>
                <a:cubicBezTo>
                  <a:pt x="4704" y="741"/>
                  <a:pt x="4704" y="736"/>
                  <a:pt x="4703" y="731"/>
                </a:cubicBezTo>
                <a:lnTo>
                  <a:pt x="4703" y="122"/>
                </a:lnTo>
                <a:lnTo>
                  <a:pt x="4703" y="0"/>
                </a:lnTo>
                <a:lnTo>
                  <a:pt x="4581" y="0"/>
                </a:lnTo>
                <a:lnTo>
                  <a:pt x="3008" y="0"/>
                </a:lnTo>
                <a:lnTo>
                  <a:pt x="2886" y="0"/>
                </a:lnTo>
                <a:lnTo>
                  <a:pt x="2886" y="122"/>
                </a:lnTo>
                <a:lnTo>
                  <a:pt x="2886" y="748"/>
                </a:lnTo>
                <a:cubicBezTo>
                  <a:pt x="2885" y="858"/>
                  <a:pt x="2868" y="1217"/>
                  <a:pt x="2662" y="1217"/>
                </a:cubicBezTo>
                <a:cubicBezTo>
                  <a:pt x="2603" y="1217"/>
                  <a:pt x="2474" y="1188"/>
                  <a:pt x="2282" y="996"/>
                </a:cubicBezTo>
                <a:lnTo>
                  <a:pt x="1841" y="555"/>
                </a:lnTo>
                <a:lnTo>
                  <a:pt x="1754" y="468"/>
                </a:lnTo>
                <a:lnTo>
                  <a:pt x="1668" y="555"/>
                </a:lnTo>
                <a:lnTo>
                  <a:pt x="555" y="1667"/>
                </a:lnTo>
                <a:lnTo>
                  <a:pt x="469" y="1754"/>
                </a:lnTo>
                <a:lnTo>
                  <a:pt x="555" y="1840"/>
                </a:lnTo>
                <a:lnTo>
                  <a:pt x="996" y="2282"/>
                </a:lnTo>
                <a:cubicBezTo>
                  <a:pt x="1170" y="2455"/>
                  <a:pt x="1248" y="2620"/>
                  <a:pt x="1206" y="2722"/>
                </a:cubicBezTo>
                <a:cubicBezTo>
                  <a:pt x="1164" y="2824"/>
                  <a:pt x="992" y="2885"/>
                  <a:pt x="747" y="2885"/>
                </a:cubicBezTo>
                <a:lnTo>
                  <a:pt x="122" y="2885"/>
                </a:lnTo>
                <a:lnTo>
                  <a:pt x="0" y="2885"/>
                </a:lnTo>
                <a:lnTo>
                  <a:pt x="0" y="3007"/>
                </a:lnTo>
                <a:lnTo>
                  <a:pt x="0" y="4581"/>
                </a:lnTo>
                <a:lnTo>
                  <a:pt x="0" y="4703"/>
                </a:lnTo>
                <a:lnTo>
                  <a:pt x="122" y="4703"/>
                </a:lnTo>
                <a:lnTo>
                  <a:pt x="747" y="4703"/>
                </a:lnTo>
                <a:cubicBezTo>
                  <a:pt x="992" y="4703"/>
                  <a:pt x="1164" y="4764"/>
                  <a:pt x="1206" y="4866"/>
                </a:cubicBezTo>
                <a:cubicBezTo>
                  <a:pt x="1248" y="4968"/>
                  <a:pt x="1170" y="5133"/>
                  <a:pt x="996" y="5307"/>
                </a:cubicBezTo>
                <a:lnTo>
                  <a:pt x="555" y="5748"/>
                </a:lnTo>
                <a:lnTo>
                  <a:pt x="469" y="5834"/>
                </a:lnTo>
                <a:lnTo>
                  <a:pt x="555" y="5921"/>
                </a:lnTo>
                <a:lnTo>
                  <a:pt x="1668" y="7034"/>
                </a:lnTo>
                <a:lnTo>
                  <a:pt x="1754" y="7120"/>
                </a:lnTo>
                <a:lnTo>
                  <a:pt x="1841" y="7034"/>
                </a:lnTo>
                <a:lnTo>
                  <a:pt x="2282" y="6592"/>
                </a:lnTo>
                <a:cubicBezTo>
                  <a:pt x="2474" y="6400"/>
                  <a:pt x="2603" y="6372"/>
                  <a:pt x="2662" y="6372"/>
                </a:cubicBezTo>
                <a:cubicBezTo>
                  <a:pt x="2868" y="6372"/>
                  <a:pt x="2885" y="6731"/>
                  <a:pt x="2886" y="6841"/>
                </a:cubicBezTo>
                <a:lnTo>
                  <a:pt x="2886" y="7466"/>
                </a:lnTo>
                <a:lnTo>
                  <a:pt x="2886" y="7589"/>
                </a:lnTo>
                <a:lnTo>
                  <a:pt x="3008" y="7589"/>
                </a:lnTo>
                <a:lnTo>
                  <a:pt x="4581" y="7589"/>
                </a:lnTo>
                <a:lnTo>
                  <a:pt x="4704" y="7589"/>
                </a:lnTo>
                <a:lnTo>
                  <a:pt x="4704" y="7466"/>
                </a:lnTo>
                <a:lnTo>
                  <a:pt x="4704" y="6858"/>
                </a:lnTo>
                <a:cubicBezTo>
                  <a:pt x="4704" y="6853"/>
                  <a:pt x="4704" y="6848"/>
                  <a:pt x="4704" y="6842"/>
                </a:cubicBezTo>
                <a:cubicBezTo>
                  <a:pt x="4704" y="6571"/>
                  <a:pt x="4774" y="6460"/>
                  <a:pt x="4816" y="6418"/>
                </a:cubicBezTo>
                <a:cubicBezTo>
                  <a:pt x="4847" y="6386"/>
                  <a:pt x="4882" y="6372"/>
                  <a:pt x="4926" y="6372"/>
                </a:cubicBezTo>
                <a:cubicBezTo>
                  <a:pt x="4986" y="6372"/>
                  <a:pt x="5115" y="6401"/>
                  <a:pt x="5307" y="6592"/>
                </a:cubicBezTo>
                <a:lnTo>
                  <a:pt x="5748" y="7034"/>
                </a:lnTo>
                <a:lnTo>
                  <a:pt x="5834" y="7120"/>
                </a:lnTo>
                <a:lnTo>
                  <a:pt x="5921" y="7034"/>
                </a:lnTo>
                <a:lnTo>
                  <a:pt x="7034" y="5921"/>
                </a:lnTo>
                <a:lnTo>
                  <a:pt x="7120" y="5834"/>
                </a:lnTo>
                <a:lnTo>
                  <a:pt x="7034" y="5748"/>
                </a:lnTo>
                <a:lnTo>
                  <a:pt x="6592" y="5307"/>
                </a:lnTo>
                <a:cubicBezTo>
                  <a:pt x="6419" y="5133"/>
                  <a:pt x="6341" y="4968"/>
                  <a:pt x="6383" y="4866"/>
                </a:cubicBezTo>
                <a:cubicBezTo>
                  <a:pt x="6425" y="4764"/>
                  <a:pt x="6597" y="4703"/>
                  <a:pt x="6843" y="4703"/>
                </a:cubicBezTo>
                <a:lnTo>
                  <a:pt x="7466" y="4703"/>
                </a:lnTo>
                <a:lnTo>
                  <a:pt x="7589" y="4703"/>
                </a:lnTo>
                <a:lnTo>
                  <a:pt x="7589" y="4581"/>
                </a:lnTo>
                <a:lnTo>
                  <a:pt x="7589" y="3007"/>
                </a:lnTo>
                <a:lnTo>
                  <a:pt x="7589" y="2885"/>
                </a:lnTo>
                <a:lnTo>
                  <a:pt x="7466" y="2885"/>
                </a:lnTo>
                <a:lnTo>
                  <a:pt x="6843" y="2885"/>
                </a:lnTo>
                <a:close/>
                <a:moveTo>
                  <a:pt x="5508" y="3794"/>
                </a:moveTo>
                <a:cubicBezTo>
                  <a:pt x="5508" y="4739"/>
                  <a:pt x="4739" y="5508"/>
                  <a:pt x="3794" y="5508"/>
                </a:cubicBezTo>
                <a:cubicBezTo>
                  <a:pt x="2850" y="5508"/>
                  <a:pt x="2081" y="4739"/>
                  <a:pt x="2081" y="3794"/>
                </a:cubicBezTo>
                <a:cubicBezTo>
                  <a:pt x="2081" y="2850"/>
                  <a:pt x="2850" y="2081"/>
                  <a:pt x="3794" y="2081"/>
                </a:cubicBezTo>
                <a:cubicBezTo>
                  <a:pt x="4739" y="2081"/>
                  <a:pt x="5508" y="2850"/>
                  <a:pt x="5508" y="37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菱形 12">
            <a:extLst>
              <a:ext uri="{FF2B5EF4-FFF2-40B4-BE49-F238E27FC236}">
                <a16:creationId xmlns:a16="http://schemas.microsoft.com/office/drawing/2014/main" id="{E2AECAFA-7EBF-4BAB-8E5B-CBC03AD2B3E0}"/>
              </a:ext>
            </a:extLst>
          </p:cNvPr>
          <p:cNvSpPr/>
          <p:nvPr/>
        </p:nvSpPr>
        <p:spPr>
          <a:xfrm>
            <a:off x="9557500" y="2608130"/>
            <a:ext cx="1332000" cy="1332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9" name="椭圆 48">
            <a:extLst>
              <a:ext uri="{FF2B5EF4-FFF2-40B4-BE49-F238E27FC236}">
                <a16:creationId xmlns:a16="http://schemas.microsoft.com/office/drawing/2014/main" id="{2713CB2E-0CB0-446A-BCDC-9815195F5818}"/>
              </a:ext>
            </a:extLst>
          </p:cNvPr>
          <p:cNvSpPr/>
          <p:nvPr/>
        </p:nvSpPr>
        <p:spPr>
          <a:xfrm>
            <a:off x="10119778" y="3066528"/>
            <a:ext cx="207445" cy="415204"/>
          </a:xfrm>
          <a:custGeom>
            <a:avLst/>
            <a:gdLst>
              <a:gd name="T0" fmla="*/ 88862 h 440259"/>
              <a:gd name="T1" fmla="*/ 88862 h 440259"/>
              <a:gd name="T2" fmla="*/ 278945 h 440259"/>
              <a:gd name="T3" fmla="*/ 278945 h 440259"/>
              <a:gd name="T4" fmla="*/ 278945 h 440259"/>
              <a:gd name="T5" fmla="*/ 278945 h 440259"/>
              <a:gd name="T6" fmla="*/ 278945 h 440259"/>
              <a:gd name="T7" fmla="*/ 278945 h 440259"/>
              <a:gd name="T8" fmla="*/ 278945 h 440259"/>
              <a:gd name="T9" fmla="*/ 278945 h 440259"/>
              <a:gd name="T10" fmla="*/ 88862 h 440259"/>
              <a:gd name="T11" fmla="*/ 88862 h 440259"/>
              <a:gd name="T12" fmla="*/ 278945 h 440259"/>
              <a:gd name="T13" fmla="*/ 278945 h 440259"/>
              <a:gd name="T14" fmla="*/ 278945 h 440259"/>
              <a:gd name="T15" fmla="*/ 278945 h 440259"/>
              <a:gd name="T16" fmla="*/ 278945 h 440259"/>
              <a:gd name="T17" fmla="*/ 278945 h 440259"/>
              <a:gd name="T18" fmla="*/ 278945 h 440259"/>
              <a:gd name="T19" fmla="*/ 278945 h 440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3" h="427">
                <a:moveTo>
                  <a:pt x="106" y="0"/>
                </a:moveTo>
                <a:cubicBezTo>
                  <a:pt x="47" y="0"/>
                  <a:pt x="0" y="48"/>
                  <a:pt x="0" y="107"/>
                </a:cubicBezTo>
                <a:cubicBezTo>
                  <a:pt x="0" y="166"/>
                  <a:pt x="106" y="427"/>
                  <a:pt x="106" y="427"/>
                </a:cubicBezTo>
                <a:cubicBezTo>
                  <a:pt x="106" y="427"/>
                  <a:pt x="213" y="166"/>
                  <a:pt x="213" y="107"/>
                </a:cubicBezTo>
                <a:cubicBezTo>
                  <a:pt x="213" y="48"/>
                  <a:pt x="165" y="0"/>
                  <a:pt x="106" y="0"/>
                </a:cubicBezTo>
                <a:close/>
                <a:moveTo>
                  <a:pt x="106" y="160"/>
                </a:moveTo>
                <a:cubicBezTo>
                  <a:pt x="77" y="160"/>
                  <a:pt x="53" y="136"/>
                  <a:pt x="53" y="107"/>
                </a:cubicBezTo>
                <a:cubicBezTo>
                  <a:pt x="53" y="77"/>
                  <a:pt x="77" y="53"/>
                  <a:pt x="106" y="53"/>
                </a:cubicBezTo>
                <a:cubicBezTo>
                  <a:pt x="136" y="53"/>
                  <a:pt x="160" y="77"/>
                  <a:pt x="160" y="107"/>
                </a:cubicBezTo>
                <a:cubicBezTo>
                  <a:pt x="160" y="136"/>
                  <a:pt x="136" y="160"/>
                  <a:pt x="106" y="16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菱形 14">
            <a:extLst>
              <a:ext uri="{FF2B5EF4-FFF2-40B4-BE49-F238E27FC236}">
                <a16:creationId xmlns:a16="http://schemas.microsoft.com/office/drawing/2014/main" id="{E3EE49E5-6720-475A-8E7D-FB10E603A3DB}"/>
              </a:ext>
            </a:extLst>
          </p:cNvPr>
          <p:cNvSpPr/>
          <p:nvPr/>
        </p:nvSpPr>
        <p:spPr>
          <a:xfrm>
            <a:off x="1302500" y="4360730"/>
            <a:ext cx="1332000" cy="13320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3" name="椭圆 67">
            <a:extLst>
              <a:ext uri="{FF2B5EF4-FFF2-40B4-BE49-F238E27FC236}">
                <a16:creationId xmlns:a16="http://schemas.microsoft.com/office/drawing/2014/main" id="{C9FB05C0-2BC5-4669-A841-B07730DF9F7E}"/>
              </a:ext>
            </a:extLst>
          </p:cNvPr>
          <p:cNvSpPr/>
          <p:nvPr/>
        </p:nvSpPr>
        <p:spPr>
          <a:xfrm>
            <a:off x="1760899" y="4832940"/>
            <a:ext cx="415203" cy="387579"/>
          </a:xfrm>
          <a:custGeom>
            <a:avLst/>
            <a:gdLst>
              <a:gd name="connsiteX0" fmla="*/ 543624 w 608916"/>
              <a:gd name="connsiteY0" fmla="*/ 21381 h 568405"/>
              <a:gd name="connsiteX1" fmla="*/ 547463 w 608916"/>
              <a:gd name="connsiteY1" fmla="*/ 21520 h 568405"/>
              <a:gd name="connsiteX2" fmla="*/ 590945 w 608916"/>
              <a:gd name="connsiteY2" fmla="*/ 41382 h 568405"/>
              <a:gd name="connsiteX3" fmla="*/ 588586 w 608916"/>
              <a:gd name="connsiteY3" fmla="*/ 135333 h 568405"/>
              <a:gd name="connsiteX4" fmla="*/ 338056 w 608916"/>
              <a:gd name="connsiteY4" fmla="*/ 385502 h 568405"/>
              <a:gd name="connsiteX5" fmla="*/ 291521 w 608916"/>
              <a:gd name="connsiteY5" fmla="*/ 404763 h 568405"/>
              <a:gd name="connsiteX6" fmla="*/ 244940 w 608916"/>
              <a:gd name="connsiteY6" fmla="*/ 385502 h 568405"/>
              <a:gd name="connsiteX7" fmla="*/ 198359 w 608916"/>
              <a:gd name="connsiteY7" fmla="*/ 338988 h 568405"/>
              <a:gd name="connsiteX8" fmla="*/ 147938 w 608916"/>
              <a:gd name="connsiteY8" fmla="*/ 288594 h 568405"/>
              <a:gd name="connsiteX9" fmla="*/ 147938 w 608916"/>
              <a:gd name="connsiteY9" fmla="*/ 195612 h 568405"/>
              <a:gd name="connsiteX10" fmla="*/ 194473 w 608916"/>
              <a:gd name="connsiteY10" fmla="*/ 176350 h 568405"/>
              <a:gd name="connsiteX11" fmla="*/ 241054 w 608916"/>
              <a:gd name="connsiteY11" fmla="*/ 195612 h 568405"/>
              <a:gd name="connsiteX12" fmla="*/ 291059 w 608916"/>
              <a:gd name="connsiteY12" fmla="*/ 246375 h 568405"/>
              <a:gd name="connsiteX13" fmla="*/ 497089 w 608916"/>
              <a:gd name="connsiteY13" fmla="*/ 40642 h 568405"/>
              <a:gd name="connsiteX14" fmla="*/ 543624 w 608916"/>
              <a:gd name="connsiteY14" fmla="*/ 21381 h 568405"/>
              <a:gd name="connsiteX15" fmla="*/ 74010 w 608916"/>
              <a:gd name="connsiteY15" fmla="*/ 0 h 568405"/>
              <a:gd name="connsiteX16" fmla="*/ 489345 w 608916"/>
              <a:gd name="connsiteY16" fmla="*/ 0 h 568405"/>
              <a:gd name="connsiteX17" fmla="*/ 470935 w 608916"/>
              <a:gd name="connsiteY17" fmla="*/ 14595 h 568405"/>
              <a:gd name="connsiteX18" fmla="*/ 411542 w 608916"/>
              <a:gd name="connsiteY18" fmla="*/ 73897 h 568405"/>
              <a:gd name="connsiteX19" fmla="*/ 74010 w 608916"/>
              <a:gd name="connsiteY19" fmla="*/ 73897 h 568405"/>
              <a:gd name="connsiteX20" fmla="*/ 74010 w 608916"/>
              <a:gd name="connsiteY20" fmla="*/ 494508 h 568405"/>
              <a:gd name="connsiteX21" fmla="*/ 495312 w 608916"/>
              <a:gd name="connsiteY21" fmla="*/ 494508 h 568405"/>
              <a:gd name="connsiteX22" fmla="*/ 495312 w 608916"/>
              <a:gd name="connsiteY22" fmla="*/ 280762 h 568405"/>
              <a:gd name="connsiteX23" fmla="*/ 569322 w 608916"/>
              <a:gd name="connsiteY23" fmla="*/ 206865 h 568405"/>
              <a:gd name="connsiteX24" fmla="*/ 569322 w 608916"/>
              <a:gd name="connsiteY24" fmla="*/ 494508 h 568405"/>
              <a:gd name="connsiteX25" fmla="*/ 495312 w 608916"/>
              <a:gd name="connsiteY25" fmla="*/ 568405 h 568405"/>
              <a:gd name="connsiteX26" fmla="*/ 74010 w 608916"/>
              <a:gd name="connsiteY26" fmla="*/ 568405 h 568405"/>
              <a:gd name="connsiteX27" fmla="*/ 0 w 608916"/>
              <a:gd name="connsiteY27" fmla="*/ 494554 h 568405"/>
              <a:gd name="connsiteX28" fmla="*/ 0 w 608916"/>
              <a:gd name="connsiteY28" fmla="*/ 73897 h 568405"/>
              <a:gd name="connsiteX29" fmla="*/ 74010 w 608916"/>
              <a:gd name="connsiteY29" fmla="*/ 0 h 56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08916" h="568405">
                <a:moveTo>
                  <a:pt x="543624" y="21381"/>
                </a:moveTo>
                <a:cubicBezTo>
                  <a:pt x="544919" y="21381"/>
                  <a:pt x="546168" y="21427"/>
                  <a:pt x="547463" y="21520"/>
                </a:cubicBezTo>
                <a:cubicBezTo>
                  <a:pt x="563330" y="22443"/>
                  <a:pt x="578965" y="29002"/>
                  <a:pt x="590945" y="41382"/>
                </a:cubicBezTo>
                <a:cubicBezTo>
                  <a:pt x="616248" y="67433"/>
                  <a:pt x="614259" y="109651"/>
                  <a:pt x="588586" y="135333"/>
                </a:cubicBezTo>
                <a:lnTo>
                  <a:pt x="338056" y="385502"/>
                </a:lnTo>
                <a:cubicBezTo>
                  <a:pt x="325752" y="397881"/>
                  <a:pt x="308960" y="404763"/>
                  <a:pt x="291521" y="404763"/>
                </a:cubicBezTo>
                <a:cubicBezTo>
                  <a:pt x="274036" y="404763"/>
                  <a:pt x="257291" y="397788"/>
                  <a:pt x="244940" y="385502"/>
                </a:cubicBezTo>
                <a:lnTo>
                  <a:pt x="198359" y="338988"/>
                </a:lnTo>
                <a:lnTo>
                  <a:pt x="147938" y="288594"/>
                </a:lnTo>
                <a:cubicBezTo>
                  <a:pt x="122219" y="262912"/>
                  <a:pt x="122219" y="221294"/>
                  <a:pt x="147938" y="195612"/>
                </a:cubicBezTo>
                <a:cubicBezTo>
                  <a:pt x="160798" y="182725"/>
                  <a:pt x="177636" y="176350"/>
                  <a:pt x="194473" y="176350"/>
                </a:cubicBezTo>
                <a:cubicBezTo>
                  <a:pt x="211311" y="176350"/>
                  <a:pt x="228241" y="182817"/>
                  <a:pt x="241054" y="195612"/>
                </a:cubicBezTo>
                <a:cubicBezTo>
                  <a:pt x="241054" y="195612"/>
                  <a:pt x="284120" y="238893"/>
                  <a:pt x="291059" y="246375"/>
                </a:cubicBezTo>
                <a:lnTo>
                  <a:pt x="497089" y="40642"/>
                </a:lnTo>
                <a:cubicBezTo>
                  <a:pt x="509949" y="27801"/>
                  <a:pt x="526786" y="21381"/>
                  <a:pt x="543624" y="21381"/>
                </a:cubicBezTo>
                <a:close/>
                <a:moveTo>
                  <a:pt x="74010" y="0"/>
                </a:moveTo>
                <a:lnTo>
                  <a:pt x="489345" y="0"/>
                </a:lnTo>
                <a:cubicBezTo>
                  <a:pt x="482731" y="4111"/>
                  <a:pt x="476578" y="9006"/>
                  <a:pt x="470935" y="14595"/>
                </a:cubicBezTo>
                <a:lnTo>
                  <a:pt x="411542" y="73897"/>
                </a:lnTo>
                <a:lnTo>
                  <a:pt x="74010" y="73897"/>
                </a:lnTo>
                <a:lnTo>
                  <a:pt x="74010" y="494508"/>
                </a:lnTo>
                <a:lnTo>
                  <a:pt x="495312" y="494508"/>
                </a:lnTo>
                <a:lnTo>
                  <a:pt x="495312" y="280762"/>
                </a:lnTo>
                <a:lnTo>
                  <a:pt x="569322" y="206865"/>
                </a:lnTo>
                <a:lnTo>
                  <a:pt x="569322" y="494508"/>
                </a:lnTo>
                <a:cubicBezTo>
                  <a:pt x="569322" y="535244"/>
                  <a:pt x="536156" y="568405"/>
                  <a:pt x="495312" y="568405"/>
                </a:cubicBezTo>
                <a:lnTo>
                  <a:pt x="74010" y="568405"/>
                </a:lnTo>
                <a:cubicBezTo>
                  <a:pt x="33165" y="568405"/>
                  <a:pt x="0" y="535244"/>
                  <a:pt x="0" y="494554"/>
                </a:cubicBezTo>
                <a:lnTo>
                  <a:pt x="0" y="73897"/>
                </a:lnTo>
                <a:cubicBezTo>
                  <a:pt x="0" y="33115"/>
                  <a:pt x="33165" y="0"/>
                  <a:pt x="740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菱形 16">
            <a:extLst>
              <a:ext uri="{FF2B5EF4-FFF2-40B4-BE49-F238E27FC236}">
                <a16:creationId xmlns:a16="http://schemas.microsoft.com/office/drawing/2014/main" id="{1B2692FC-52B9-499B-B094-247ECABE84B9}"/>
              </a:ext>
            </a:extLst>
          </p:cNvPr>
          <p:cNvSpPr/>
          <p:nvPr/>
        </p:nvSpPr>
        <p:spPr>
          <a:xfrm>
            <a:off x="2953500" y="4360730"/>
            <a:ext cx="1332000" cy="133200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椭圆 65">
            <a:extLst>
              <a:ext uri="{FF2B5EF4-FFF2-40B4-BE49-F238E27FC236}">
                <a16:creationId xmlns:a16="http://schemas.microsoft.com/office/drawing/2014/main" id="{A50AE218-3B7E-4AC4-89A4-B859F0A03260}"/>
              </a:ext>
            </a:extLst>
          </p:cNvPr>
          <p:cNvSpPr/>
          <p:nvPr/>
        </p:nvSpPr>
        <p:spPr>
          <a:xfrm>
            <a:off x="3411898" y="4819441"/>
            <a:ext cx="415204" cy="414577"/>
          </a:xfrm>
          <a:custGeom>
            <a:avLst/>
            <a:gdLst>
              <a:gd name="connsiteX0" fmla="*/ 493115 w 607780"/>
              <a:gd name="connsiteY0" fmla="*/ 279369 h 606863"/>
              <a:gd name="connsiteX1" fmla="*/ 554147 w 607780"/>
              <a:gd name="connsiteY1" fmla="*/ 279369 h 606863"/>
              <a:gd name="connsiteX2" fmla="*/ 573415 w 607780"/>
              <a:gd name="connsiteY2" fmla="*/ 298701 h 606863"/>
              <a:gd name="connsiteX3" fmla="*/ 573415 w 607780"/>
              <a:gd name="connsiteY3" fmla="*/ 445302 h 606863"/>
              <a:gd name="connsiteX4" fmla="*/ 554147 w 607780"/>
              <a:gd name="connsiteY4" fmla="*/ 464533 h 606863"/>
              <a:gd name="connsiteX5" fmla="*/ 493115 w 607780"/>
              <a:gd name="connsiteY5" fmla="*/ 464533 h 606863"/>
              <a:gd name="connsiteX6" fmla="*/ 473847 w 607780"/>
              <a:gd name="connsiteY6" fmla="*/ 445302 h 606863"/>
              <a:gd name="connsiteX7" fmla="*/ 473847 w 607780"/>
              <a:gd name="connsiteY7" fmla="*/ 298701 h 606863"/>
              <a:gd name="connsiteX8" fmla="*/ 493115 w 607780"/>
              <a:gd name="connsiteY8" fmla="*/ 279369 h 606863"/>
              <a:gd name="connsiteX9" fmla="*/ 163560 w 607780"/>
              <a:gd name="connsiteY9" fmla="*/ 183400 h 606863"/>
              <a:gd name="connsiteX10" fmla="*/ 224448 w 607780"/>
              <a:gd name="connsiteY10" fmla="*/ 183400 h 606863"/>
              <a:gd name="connsiteX11" fmla="*/ 243803 w 607780"/>
              <a:gd name="connsiteY11" fmla="*/ 202632 h 606863"/>
              <a:gd name="connsiteX12" fmla="*/ 243803 w 607780"/>
              <a:gd name="connsiteY12" fmla="*/ 445301 h 606863"/>
              <a:gd name="connsiteX13" fmla="*/ 224448 w 607780"/>
              <a:gd name="connsiteY13" fmla="*/ 464533 h 606863"/>
              <a:gd name="connsiteX14" fmla="*/ 163560 w 607780"/>
              <a:gd name="connsiteY14" fmla="*/ 464533 h 606863"/>
              <a:gd name="connsiteX15" fmla="*/ 144306 w 607780"/>
              <a:gd name="connsiteY15" fmla="*/ 445301 h 606863"/>
              <a:gd name="connsiteX16" fmla="*/ 144306 w 607780"/>
              <a:gd name="connsiteY16" fmla="*/ 202632 h 606863"/>
              <a:gd name="connsiteX17" fmla="*/ 163560 w 607780"/>
              <a:gd name="connsiteY17" fmla="*/ 183400 h 606863"/>
              <a:gd name="connsiteX18" fmla="*/ 328369 w 607780"/>
              <a:gd name="connsiteY18" fmla="*/ 34365 h 606863"/>
              <a:gd name="connsiteX19" fmla="*/ 389281 w 607780"/>
              <a:gd name="connsiteY19" fmla="*/ 34365 h 606863"/>
              <a:gd name="connsiteX20" fmla="*/ 408644 w 607780"/>
              <a:gd name="connsiteY20" fmla="*/ 53593 h 606863"/>
              <a:gd name="connsiteX21" fmla="*/ 408644 w 607780"/>
              <a:gd name="connsiteY21" fmla="*/ 445304 h 606863"/>
              <a:gd name="connsiteX22" fmla="*/ 389281 w 607780"/>
              <a:gd name="connsiteY22" fmla="*/ 464532 h 606863"/>
              <a:gd name="connsiteX23" fmla="*/ 328369 w 607780"/>
              <a:gd name="connsiteY23" fmla="*/ 464532 h 606863"/>
              <a:gd name="connsiteX24" fmla="*/ 309006 w 607780"/>
              <a:gd name="connsiteY24" fmla="*/ 445304 h 606863"/>
              <a:gd name="connsiteX25" fmla="*/ 309006 w 607780"/>
              <a:gd name="connsiteY25" fmla="*/ 53593 h 606863"/>
              <a:gd name="connsiteX26" fmla="*/ 328369 w 607780"/>
              <a:gd name="connsiteY26" fmla="*/ 34365 h 606863"/>
              <a:gd name="connsiteX27" fmla="*/ 41238 w 607780"/>
              <a:gd name="connsiteY27" fmla="*/ 0 h 606863"/>
              <a:gd name="connsiteX28" fmla="*/ 82375 w 607780"/>
              <a:gd name="connsiteY28" fmla="*/ 41176 h 606863"/>
              <a:gd name="connsiteX29" fmla="*/ 82375 w 607780"/>
              <a:gd name="connsiteY29" fmla="*/ 491088 h 606863"/>
              <a:gd name="connsiteX30" fmla="*/ 115849 w 607780"/>
              <a:gd name="connsiteY30" fmla="*/ 524512 h 606863"/>
              <a:gd name="connsiteX31" fmla="*/ 566542 w 607780"/>
              <a:gd name="connsiteY31" fmla="*/ 524512 h 606863"/>
              <a:gd name="connsiteX32" fmla="*/ 607780 w 607780"/>
              <a:gd name="connsiteY32" fmla="*/ 565687 h 606863"/>
              <a:gd name="connsiteX33" fmla="*/ 566542 w 607780"/>
              <a:gd name="connsiteY33" fmla="*/ 606863 h 606863"/>
              <a:gd name="connsiteX34" fmla="*/ 115849 w 607780"/>
              <a:gd name="connsiteY34" fmla="*/ 606863 h 606863"/>
              <a:gd name="connsiteX35" fmla="*/ 0 w 607780"/>
              <a:gd name="connsiteY35" fmla="*/ 491088 h 606863"/>
              <a:gd name="connsiteX36" fmla="*/ 0 w 607780"/>
              <a:gd name="connsiteY36" fmla="*/ 41176 h 606863"/>
              <a:gd name="connsiteX37" fmla="*/ 41238 w 607780"/>
              <a:gd name="connsiteY37" fmla="*/ 0 h 606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607780" h="606863">
                <a:moveTo>
                  <a:pt x="493115" y="279369"/>
                </a:moveTo>
                <a:lnTo>
                  <a:pt x="554147" y="279369"/>
                </a:lnTo>
                <a:cubicBezTo>
                  <a:pt x="564740" y="279369"/>
                  <a:pt x="573415" y="288028"/>
                  <a:pt x="573415" y="298701"/>
                </a:cubicBezTo>
                <a:lnTo>
                  <a:pt x="573415" y="445302"/>
                </a:lnTo>
                <a:cubicBezTo>
                  <a:pt x="573415" y="455975"/>
                  <a:pt x="564740" y="464533"/>
                  <a:pt x="554147" y="464533"/>
                </a:cubicBezTo>
                <a:lnTo>
                  <a:pt x="493115" y="464533"/>
                </a:lnTo>
                <a:cubicBezTo>
                  <a:pt x="482523" y="464533"/>
                  <a:pt x="473847" y="455975"/>
                  <a:pt x="473847" y="445302"/>
                </a:cubicBezTo>
                <a:lnTo>
                  <a:pt x="473847" y="298701"/>
                </a:lnTo>
                <a:cubicBezTo>
                  <a:pt x="473847" y="288028"/>
                  <a:pt x="482523" y="279369"/>
                  <a:pt x="493115" y="279369"/>
                </a:cubicBezTo>
                <a:close/>
                <a:moveTo>
                  <a:pt x="163560" y="183400"/>
                </a:moveTo>
                <a:lnTo>
                  <a:pt x="224448" y="183400"/>
                </a:lnTo>
                <a:cubicBezTo>
                  <a:pt x="235133" y="183400"/>
                  <a:pt x="243803" y="192059"/>
                  <a:pt x="243803" y="202632"/>
                </a:cubicBezTo>
                <a:lnTo>
                  <a:pt x="243803" y="445301"/>
                </a:lnTo>
                <a:cubicBezTo>
                  <a:pt x="243803" y="455974"/>
                  <a:pt x="235133" y="464533"/>
                  <a:pt x="224448" y="464533"/>
                </a:cubicBezTo>
                <a:lnTo>
                  <a:pt x="163560" y="464533"/>
                </a:lnTo>
                <a:cubicBezTo>
                  <a:pt x="152874" y="464533"/>
                  <a:pt x="144306" y="455974"/>
                  <a:pt x="144306" y="445301"/>
                </a:cubicBezTo>
                <a:lnTo>
                  <a:pt x="144306" y="202632"/>
                </a:lnTo>
                <a:cubicBezTo>
                  <a:pt x="144306" y="192059"/>
                  <a:pt x="152874" y="183400"/>
                  <a:pt x="163560" y="183400"/>
                </a:cubicBezTo>
                <a:close/>
                <a:moveTo>
                  <a:pt x="328369" y="34365"/>
                </a:moveTo>
                <a:lnTo>
                  <a:pt x="389281" y="34365"/>
                </a:lnTo>
                <a:cubicBezTo>
                  <a:pt x="399971" y="34365"/>
                  <a:pt x="408644" y="42922"/>
                  <a:pt x="408644" y="53593"/>
                </a:cubicBezTo>
                <a:lnTo>
                  <a:pt x="408644" y="445304"/>
                </a:lnTo>
                <a:cubicBezTo>
                  <a:pt x="408644" y="455975"/>
                  <a:pt x="399971" y="464532"/>
                  <a:pt x="389281" y="464532"/>
                </a:cubicBezTo>
                <a:lnTo>
                  <a:pt x="328369" y="464532"/>
                </a:lnTo>
                <a:cubicBezTo>
                  <a:pt x="317679" y="464532"/>
                  <a:pt x="309006" y="455975"/>
                  <a:pt x="309006" y="445304"/>
                </a:cubicBezTo>
                <a:lnTo>
                  <a:pt x="309006" y="53593"/>
                </a:lnTo>
                <a:cubicBezTo>
                  <a:pt x="309006" y="42922"/>
                  <a:pt x="317679" y="34365"/>
                  <a:pt x="328369" y="34365"/>
                </a:cubicBezTo>
                <a:close/>
                <a:moveTo>
                  <a:pt x="41238" y="0"/>
                </a:moveTo>
                <a:cubicBezTo>
                  <a:pt x="63924" y="0"/>
                  <a:pt x="82375" y="18423"/>
                  <a:pt x="82375" y="41176"/>
                </a:cubicBezTo>
                <a:lnTo>
                  <a:pt x="82375" y="491088"/>
                </a:lnTo>
                <a:cubicBezTo>
                  <a:pt x="82375" y="509511"/>
                  <a:pt x="97398" y="524512"/>
                  <a:pt x="115849" y="524512"/>
                </a:cubicBezTo>
                <a:lnTo>
                  <a:pt x="566542" y="524512"/>
                </a:lnTo>
                <a:cubicBezTo>
                  <a:pt x="589329" y="524512"/>
                  <a:pt x="607780" y="542935"/>
                  <a:pt x="607780" y="565687"/>
                </a:cubicBezTo>
                <a:cubicBezTo>
                  <a:pt x="607780" y="588440"/>
                  <a:pt x="589329" y="606863"/>
                  <a:pt x="566542" y="606863"/>
                </a:cubicBezTo>
                <a:lnTo>
                  <a:pt x="115849" y="606863"/>
                </a:lnTo>
                <a:cubicBezTo>
                  <a:pt x="52026" y="606863"/>
                  <a:pt x="0" y="554915"/>
                  <a:pt x="0" y="491088"/>
                </a:cubicBezTo>
                <a:lnTo>
                  <a:pt x="0" y="41176"/>
                </a:lnTo>
                <a:cubicBezTo>
                  <a:pt x="0" y="18423"/>
                  <a:pt x="18451" y="0"/>
                  <a:pt x="4123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菱形 18">
            <a:extLst>
              <a:ext uri="{FF2B5EF4-FFF2-40B4-BE49-F238E27FC236}">
                <a16:creationId xmlns:a16="http://schemas.microsoft.com/office/drawing/2014/main" id="{F4E17DB5-19F5-48DF-ABD6-832E62AA7B39}"/>
              </a:ext>
            </a:extLst>
          </p:cNvPr>
          <p:cNvSpPr/>
          <p:nvPr/>
        </p:nvSpPr>
        <p:spPr>
          <a:xfrm>
            <a:off x="4604500" y="4360730"/>
            <a:ext cx="1332000" cy="133200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63">
            <a:extLst>
              <a:ext uri="{FF2B5EF4-FFF2-40B4-BE49-F238E27FC236}">
                <a16:creationId xmlns:a16="http://schemas.microsoft.com/office/drawing/2014/main" id="{084CB586-54CA-4B8E-83FD-337B3C5C055C}"/>
              </a:ext>
            </a:extLst>
          </p:cNvPr>
          <p:cNvSpPr/>
          <p:nvPr/>
        </p:nvSpPr>
        <p:spPr>
          <a:xfrm>
            <a:off x="5097707" y="4819128"/>
            <a:ext cx="345585" cy="415204"/>
          </a:xfrm>
          <a:custGeom>
            <a:avLst/>
            <a:gdLst>
              <a:gd name="connsiteX0" fmla="*/ 166861 w 505460"/>
              <a:gd name="connsiteY0" fmla="*/ 355015 h 607286"/>
              <a:gd name="connsiteX1" fmla="*/ 421301 w 505460"/>
              <a:gd name="connsiteY1" fmla="*/ 355015 h 607286"/>
              <a:gd name="connsiteX2" fmla="*/ 438634 w 505460"/>
              <a:gd name="connsiteY2" fmla="*/ 372303 h 607286"/>
              <a:gd name="connsiteX3" fmla="*/ 421301 w 505460"/>
              <a:gd name="connsiteY3" fmla="*/ 389592 h 607286"/>
              <a:gd name="connsiteX4" fmla="*/ 166861 w 505460"/>
              <a:gd name="connsiteY4" fmla="*/ 389592 h 607286"/>
              <a:gd name="connsiteX5" fmla="*/ 149528 w 505460"/>
              <a:gd name="connsiteY5" fmla="*/ 372303 h 607286"/>
              <a:gd name="connsiteX6" fmla="*/ 166861 w 505460"/>
              <a:gd name="connsiteY6" fmla="*/ 355015 h 607286"/>
              <a:gd name="connsiteX7" fmla="*/ 166861 w 505460"/>
              <a:gd name="connsiteY7" fmla="*/ 272524 h 607286"/>
              <a:gd name="connsiteX8" fmla="*/ 421301 w 505460"/>
              <a:gd name="connsiteY8" fmla="*/ 272524 h 607286"/>
              <a:gd name="connsiteX9" fmla="*/ 438634 w 505460"/>
              <a:gd name="connsiteY9" fmla="*/ 289813 h 607286"/>
              <a:gd name="connsiteX10" fmla="*/ 421301 w 505460"/>
              <a:gd name="connsiteY10" fmla="*/ 307101 h 607286"/>
              <a:gd name="connsiteX11" fmla="*/ 166861 w 505460"/>
              <a:gd name="connsiteY11" fmla="*/ 307101 h 607286"/>
              <a:gd name="connsiteX12" fmla="*/ 149528 w 505460"/>
              <a:gd name="connsiteY12" fmla="*/ 289813 h 607286"/>
              <a:gd name="connsiteX13" fmla="*/ 166861 w 505460"/>
              <a:gd name="connsiteY13" fmla="*/ 272524 h 607286"/>
              <a:gd name="connsiteX14" fmla="*/ 166861 w 505460"/>
              <a:gd name="connsiteY14" fmla="*/ 190033 h 607286"/>
              <a:gd name="connsiteX15" fmla="*/ 421301 w 505460"/>
              <a:gd name="connsiteY15" fmla="*/ 190033 h 607286"/>
              <a:gd name="connsiteX16" fmla="*/ 438634 w 505460"/>
              <a:gd name="connsiteY16" fmla="*/ 207439 h 607286"/>
              <a:gd name="connsiteX17" fmla="*/ 421301 w 505460"/>
              <a:gd name="connsiteY17" fmla="*/ 224751 h 607286"/>
              <a:gd name="connsiteX18" fmla="*/ 166861 w 505460"/>
              <a:gd name="connsiteY18" fmla="*/ 224751 h 607286"/>
              <a:gd name="connsiteX19" fmla="*/ 149528 w 505460"/>
              <a:gd name="connsiteY19" fmla="*/ 207439 h 607286"/>
              <a:gd name="connsiteX20" fmla="*/ 166861 w 505460"/>
              <a:gd name="connsiteY20" fmla="*/ 190033 h 607286"/>
              <a:gd name="connsiteX21" fmla="*/ 166861 w 505460"/>
              <a:gd name="connsiteY21" fmla="*/ 107612 h 607286"/>
              <a:gd name="connsiteX22" fmla="*/ 421301 w 505460"/>
              <a:gd name="connsiteY22" fmla="*/ 107612 h 607286"/>
              <a:gd name="connsiteX23" fmla="*/ 438634 w 505460"/>
              <a:gd name="connsiteY23" fmla="*/ 124901 h 607286"/>
              <a:gd name="connsiteX24" fmla="*/ 421301 w 505460"/>
              <a:gd name="connsiteY24" fmla="*/ 142189 h 607286"/>
              <a:gd name="connsiteX25" fmla="*/ 166861 w 505460"/>
              <a:gd name="connsiteY25" fmla="*/ 142189 h 607286"/>
              <a:gd name="connsiteX26" fmla="*/ 149528 w 505460"/>
              <a:gd name="connsiteY26" fmla="*/ 124901 h 607286"/>
              <a:gd name="connsiteX27" fmla="*/ 166861 w 505460"/>
              <a:gd name="connsiteY27" fmla="*/ 107612 h 607286"/>
              <a:gd name="connsiteX28" fmla="*/ 43330 w 505460"/>
              <a:gd name="connsiteY28" fmla="*/ 105635 h 607286"/>
              <a:gd name="connsiteX29" fmla="*/ 34664 w 505460"/>
              <a:gd name="connsiteY29" fmla="*/ 114289 h 607286"/>
              <a:gd name="connsiteX30" fmla="*/ 34664 w 505460"/>
              <a:gd name="connsiteY30" fmla="*/ 563922 h 607286"/>
              <a:gd name="connsiteX31" fmla="*/ 43330 w 505460"/>
              <a:gd name="connsiteY31" fmla="*/ 572576 h 607286"/>
              <a:gd name="connsiteX32" fmla="*/ 379237 w 505460"/>
              <a:gd name="connsiteY32" fmla="*/ 572576 h 607286"/>
              <a:gd name="connsiteX33" fmla="*/ 387903 w 505460"/>
              <a:gd name="connsiteY33" fmla="*/ 563922 h 607286"/>
              <a:gd name="connsiteX34" fmla="*/ 387903 w 505460"/>
              <a:gd name="connsiteY34" fmla="*/ 536267 h 607286"/>
              <a:gd name="connsiteX35" fmla="*/ 126223 w 505460"/>
              <a:gd name="connsiteY35" fmla="*/ 536267 h 607286"/>
              <a:gd name="connsiteX36" fmla="*/ 82799 w 505460"/>
              <a:gd name="connsiteY36" fmla="*/ 492997 h 607286"/>
              <a:gd name="connsiteX37" fmla="*/ 82799 w 505460"/>
              <a:gd name="connsiteY37" fmla="*/ 105635 h 607286"/>
              <a:gd name="connsiteX38" fmla="*/ 126223 w 505460"/>
              <a:gd name="connsiteY38" fmla="*/ 34616 h 607286"/>
              <a:gd name="connsiteX39" fmla="*/ 117557 w 505460"/>
              <a:gd name="connsiteY39" fmla="*/ 43270 h 607286"/>
              <a:gd name="connsiteX40" fmla="*/ 117557 w 505460"/>
              <a:gd name="connsiteY40" fmla="*/ 492997 h 607286"/>
              <a:gd name="connsiteX41" fmla="*/ 126223 w 505460"/>
              <a:gd name="connsiteY41" fmla="*/ 501651 h 607286"/>
              <a:gd name="connsiteX42" fmla="*/ 462130 w 505460"/>
              <a:gd name="connsiteY42" fmla="*/ 501651 h 607286"/>
              <a:gd name="connsiteX43" fmla="*/ 470796 w 505460"/>
              <a:gd name="connsiteY43" fmla="*/ 492997 h 607286"/>
              <a:gd name="connsiteX44" fmla="*/ 470796 w 505460"/>
              <a:gd name="connsiteY44" fmla="*/ 43270 h 607286"/>
              <a:gd name="connsiteX45" fmla="*/ 462130 w 505460"/>
              <a:gd name="connsiteY45" fmla="*/ 34616 h 607286"/>
              <a:gd name="connsiteX46" fmla="*/ 126223 w 505460"/>
              <a:gd name="connsiteY46" fmla="*/ 0 h 607286"/>
              <a:gd name="connsiteX47" fmla="*/ 462130 w 505460"/>
              <a:gd name="connsiteY47" fmla="*/ 0 h 607286"/>
              <a:gd name="connsiteX48" fmla="*/ 505460 w 505460"/>
              <a:gd name="connsiteY48" fmla="*/ 43270 h 607286"/>
              <a:gd name="connsiteX49" fmla="*/ 505460 w 505460"/>
              <a:gd name="connsiteY49" fmla="*/ 492997 h 607286"/>
              <a:gd name="connsiteX50" fmla="*/ 462130 w 505460"/>
              <a:gd name="connsiteY50" fmla="*/ 536267 h 607286"/>
              <a:gd name="connsiteX51" fmla="*/ 422661 w 505460"/>
              <a:gd name="connsiteY51" fmla="*/ 536267 h 607286"/>
              <a:gd name="connsiteX52" fmla="*/ 422661 w 505460"/>
              <a:gd name="connsiteY52" fmla="*/ 563922 h 607286"/>
              <a:gd name="connsiteX53" fmla="*/ 379237 w 505460"/>
              <a:gd name="connsiteY53" fmla="*/ 607286 h 607286"/>
              <a:gd name="connsiteX54" fmla="*/ 43330 w 505460"/>
              <a:gd name="connsiteY54" fmla="*/ 607286 h 607286"/>
              <a:gd name="connsiteX55" fmla="*/ 0 w 505460"/>
              <a:gd name="connsiteY55" fmla="*/ 563922 h 607286"/>
              <a:gd name="connsiteX56" fmla="*/ 0 w 505460"/>
              <a:gd name="connsiteY56" fmla="*/ 114289 h 607286"/>
              <a:gd name="connsiteX57" fmla="*/ 43330 w 505460"/>
              <a:gd name="connsiteY57" fmla="*/ 70925 h 607286"/>
              <a:gd name="connsiteX58" fmla="*/ 82799 w 505460"/>
              <a:gd name="connsiteY58" fmla="*/ 70925 h 607286"/>
              <a:gd name="connsiteX59" fmla="*/ 82799 w 505460"/>
              <a:gd name="connsiteY59" fmla="*/ 43270 h 607286"/>
              <a:gd name="connsiteX60" fmla="*/ 126223 w 505460"/>
              <a:gd name="connsiteY60" fmla="*/ 0 h 607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505460" h="607286">
                <a:moveTo>
                  <a:pt x="166861" y="355015"/>
                </a:moveTo>
                <a:lnTo>
                  <a:pt x="421301" y="355015"/>
                </a:lnTo>
                <a:cubicBezTo>
                  <a:pt x="430910" y="355015"/>
                  <a:pt x="438634" y="362720"/>
                  <a:pt x="438634" y="372303"/>
                </a:cubicBezTo>
                <a:cubicBezTo>
                  <a:pt x="438634" y="381793"/>
                  <a:pt x="430910" y="389592"/>
                  <a:pt x="421301" y="389592"/>
                </a:cubicBezTo>
                <a:lnTo>
                  <a:pt x="166861" y="389592"/>
                </a:lnTo>
                <a:cubicBezTo>
                  <a:pt x="157253" y="389592"/>
                  <a:pt x="149528" y="381887"/>
                  <a:pt x="149528" y="372303"/>
                </a:cubicBezTo>
                <a:cubicBezTo>
                  <a:pt x="149528" y="362720"/>
                  <a:pt x="157253" y="355015"/>
                  <a:pt x="166861" y="355015"/>
                </a:cubicBezTo>
                <a:close/>
                <a:moveTo>
                  <a:pt x="166861" y="272524"/>
                </a:moveTo>
                <a:lnTo>
                  <a:pt x="421301" y="272524"/>
                </a:lnTo>
                <a:cubicBezTo>
                  <a:pt x="430910" y="272524"/>
                  <a:pt x="438634" y="280229"/>
                  <a:pt x="438634" y="289813"/>
                </a:cubicBezTo>
                <a:cubicBezTo>
                  <a:pt x="438634" y="299396"/>
                  <a:pt x="430910" y="307101"/>
                  <a:pt x="421301" y="307101"/>
                </a:cubicBezTo>
                <a:lnTo>
                  <a:pt x="166861" y="307101"/>
                </a:lnTo>
                <a:cubicBezTo>
                  <a:pt x="157253" y="307101"/>
                  <a:pt x="149528" y="299396"/>
                  <a:pt x="149528" y="289813"/>
                </a:cubicBezTo>
                <a:cubicBezTo>
                  <a:pt x="149528" y="280229"/>
                  <a:pt x="157253" y="272524"/>
                  <a:pt x="166861" y="272524"/>
                </a:cubicBezTo>
                <a:close/>
                <a:moveTo>
                  <a:pt x="166861" y="190033"/>
                </a:moveTo>
                <a:lnTo>
                  <a:pt x="421301" y="190033"/>
                </a:lnTo>
                <a:cubicBezTo>
                  <a:pt x="430910" y="190033"/>
                  <a:pt x="438634" y="197842"/>
                  <a:pt x="438634" y="207439"/>
                </a:cubicBezTo>
                <a:cubicBezTo>
                  <a:pt x="438634" y="216942"/>
                  <a:pt x="430910" y="224751"/>
                  <a:pt x="421301" y="224751"/>
                </a:cubicBezTo>
                <a:lnTo>
                  <a:pt x="166861" y="224751"/>
                </a:lnTo>
                <a:cubicBezTo>
                  <a:pt x="157253" y="224751"/>
                  <a:pt x="149528" y="216942"/>
                  <a:pt x="149528" y="207439"/>
                </a:cubicBezTo>
                <a:cubicBezTo>
                  <a:pt x="149528" y="197842"/>
                  <a:pt x="157253" y="190033"/>
                  <a:pt x="166861" y="190033"/>
                </a:cubicBezTo>
                <a:close/>
                <a:moveTo>
                  <a:pt x="166861" y="107612"/>
                </a:moveTo>
                <a:lnTo>
                  <a:pt x="421301" y="107612"/>
                </a:lnTo>
                <a:cubicBezTo>
                  <a:pt x="430910" y="107612"/>
                  <a:pt x="438634" y="115317"/>
                  <a:pt x="438634" y="124901"/>
                </a:cubicBezTo>
                <a:cubicBezTo>
                  <a:pt x="438634" y="134484"/>
                  <a:pt x="430910" y="142189"/>
                  <a:pt x="421301" y="142189"/>
                </a:cubicBezTo>
                <a:lnTo>
                  <a:pt x="166861" y="142189"/>
                </a:lnTo>
                <a:cubicBezTo>
                  <a:pt x="157253" y="142189"/>
                  <a:pt x="149528" y="134484"/>
                  <a:pt x="149528" y="124901"/>
                </a:cubicBezTo>
                <a:cubicBezTo>
                  <a:pt x="149528" y="115317"/>
                  <a:pt x="157253" y="107612"/>
                  <a:pt x="166861" y="107612"/>
                </a:cubicBezTo>
                <a:close/>
                <a:moveTo>
                  <a:pt x="43330" y="105635"/>
                </a:moveTo>
                <a:cubicBezTo>
                  <a:pt x="38526" y="105635"/>
                  <a:pt x="34664" y="109492"/>
                  <a:pt x="34664" y="114289"/>
                </a:cubicBezTo>
                <a:lnTo>
                  <a:pt x="34664" y="563922"/>
                </a:lnTo>
                <a:cubicBezTo>
                  <a:pt x="34664" y="568719"/>
                  <a:pt x="38526" y="572576"/>
                  <a:pt x="43330" y="572576"/>
                </a:cubicBezTo>
                <a:lnTo>
                  <a:pt x="379237" y="572576"/>
                </a:lnTo>
                <a:cubicBezTo>
                  <a:pt x="384041" y="572576"/>
                  <a:pt x="387903" y="568719"/>
                  <a:pt x="387903" y="563922"/>
                </a:cubicBezTo>
                <a:lnTo>
                  <a:pt x="387903" y="536267"/>
                </a:lnTo>
                <a:lnTo>
                  <a:pt x="126223" y="536267"/>
                </a:lnTo>
                <a:cubicBezTo>
                  <a:pt x="102297" y="536267"/>
                  <a:pt x="82799" y="516889"/>
                  <a:pt x="82799" y="492997"/>
                </a:cubicBezTo>
                <a:lnTo>
                  <a:pt x="82799" y="105635"/>
                </a:lnTo>
                <a:close/>
                <a:moveTo>
                  <a:pt x="126223" y="34616"/>
                </a:moveTo>
                <a:cubicBezTo>
                  <a:pt x="121419" y="34616"/>
                  <a:pt x="117557" y="38567"/>
                  <a:pt x="117557" y="43270"/>
                </a:cubicBezTo>
                <a:lnTo>
                  <a:pt x="117557" y="492997"/>
                </a:lnTo>
                <a:cubicBezTo>
                  <a:pt x="117557" y="497794"/>
                  <a:pt x="121419" y="501651"/>
                  <a:pt x="126223" y="501651"/>
                </a:cubicBezTo>
                <a:lnTo>
                  <a:pt x="462130" y="501651"/>
                </a:lnTo>
                <a:cubicBezTo>
                  <a:pt x="466840" y="501651"/>
                  <a:pt x="470796" y="497794"/>
                  <a:pt x="470796" y="492997"/>
                </a:cubicBezTo>
                <a:lnTo>
                  <a:pt x="470796" y="43270"/>
                </a:lnTo>
                <a:cubicBezTo>
                  <a:pt x="470796" y="38567"/>
                  <a:pt x="466840" y="34616"/>
                  <a:pt x="462130" y="34616"/>
                </a:cubicBezTo>
                <a:close/>
                <a:moveTo>
                  <a:pt x="126223" y="0"/>
                </a:moveTo>
                <a:lnTo>
                  <a:pt x="462130" y="0"/>
                </a:lnTo>
                <a:cubicBezTo>
                  <a:pt x="485961" y="0"/>
                  <a:pt x="505460" y="19472"/>
                  <a:pt x="505460" y="43270"/>
                </a:cubicBezTo>
                <a:lnTo>
                  <a:pt x="505460" y="492997"/>
                </a:lnTo>
                <a:cubicBezTo>
                  <a:pt x="505460" y="516889"/>
                  <a:pt x="485961" y="536267"/>
                  <a:pt x="462130" y="536267"/>
                </a:cubicBezTo>
                <a:lnTo>
                  <a:pt x="422661" y="536267"/>
                </a:lnTo>
                <a:lnTo>
                  <a:pt x="422661" y="563922"/>
                </a:lnTo>
                <a:cubicBezTo>
                  <a:pt x="422661" y="587815"/>
                  <a:pt x="403163" y="607286"/>
                  <a:pt x="379237" y="607286"/>
                </a:cubicBezTo>
                <a:lnTo>
                  <a:pt x="43330" y="607286"/>
                </a:lnTo>
                <a:cubicBezTo>
                  <a:pt x="19404" y="607286"/>
                  <a:pt x="0" y="587815"/>
                  <a:pt x="0" y="563922"/>
                </a:cubicBezTo>
                <a:lnTo>
                  <a:pt x="0" y="114289"/>
                </a:lnTo>
                <a:cubicBezTo>
                  <a:pt x="0" y="90397"/>
                  <a:pt x="19404" y="70925"/>
                  <a:pt x="43330" y="70925"/>
                </a:cubicBezTo>
                <a:lnTo>
                  <a:pt x="82799" y="70925"/>
                </a:lnTo>
                <a:lnTo>
                  <a:pt x="82799" y="43270"/>
                </a:lnTo>
                <a:cubicBezTo>
                  <a:pt x="82799" y="19472"/>
                  <a:pt x="102297" y="0"/>
                  <a:pt x="1262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菱形 20">
            <a:extLst>
              <a:ext uri="{FF2B5EF4-FFF2-40B4-BE49-F238E27FC236}">
                <a16:creationId xmlns:a16="http://schemas.microsoft.com/office/drawing/2014/main" id="{92FAA173-20F0-45ED-8624-7D9686B7EE38}"/>
              </a:ext>
            </a:extLst>
          </p:cNvPr>
          <p:cNvSpPr/>
          <p:nvPr/>
        </p:nvSpPr>
        <p:spPr>
          <a:xfrm>
            <a:off x="6255500" y="4360730"/>
            <a:ext cx="1332000" cy="133200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椭圆 61">
            <a:extLst>
              <a:ext uri="{FF2B5EF4-FFF2-40B4-BE49-F238E27FC236}">
                <a16:creationId xmlns:a16="http://schemas.microsoft.com/office/drawing/2014/main" id="{E6A884CD-FE65-4AE3-8E0C-326EC25F3619}"/>
              </a:ext>
            </a:extLst>
          </p:cNvPr>
          <p:cNvSpPr/>
          <p:nvPr/>
        </p:nvSpPr>
        <p:spPr>
          <a:xfrm>
            <a:off x="6713899" y="4819465"/>
            <a:ext cx="415203" cy="414530"/>
          </a:xfrm>
          <a:custGeom>
            <a:avLst/>
            <a:gdLst>
              <a:gd name="T0" fmla="*/ 3754 w 7507"/>
              <a:gd name="T1" fmla="*/ 0 h 7507"/>
              <a:gd name="T2" fmla="*/ 0 w 7507"/>
              <a:gd name="T3" fmla="*/ 3754 h 7507"/>
              <a:gd name="T4" fmla="*/ 3754 w 7507"/>
              <a:gd name="T5" fmla="*/ 7507 h 7507"/>
              <a:gd name="T6" fmla="*/ 7507 w 7507"/>
              <a:gd name="T7" fmla="*/ 3754 h 7507"/>
              <a:gd name="T8" fmla="*/ 3754 w 7507"/>
              <a:gd name="T9" fmla="*/ 0 h 7507"/>
              <a:gd name="T10" fmla="*/ 3754 w 7507"/>
              <a:gd name="T11" fmla="*/ 6439 h 7507"/>
              <a:gd name="T12" fmla="*/ 1068 w 7507"/>
              <a:gd name="T13" fmla="*/ 3754 h 7507"/>
              <a:gd name="T14" fmla="*/ 1499 w 7507"/>
              <a:gd name="T15" fmla="*/ 2295 h 7507"/>
              <a:gd name="T16" fmla="*/ 5212 w 7507"/>
              <a:gd name="T17" fmla="*/ 6008 h 7507"/>
              <a:gd name="T18" fmla="*/ 3754 w 7507"/>
              <a:gd name="T19" fmla="*/ 6439 h 7507"/>
              <a:gd name="T20" fmla="*/ 6008 w 7507"/>
              <a:gd name="T21" fmla="*/ 5212 h 7507"/>
              <a:gd name="T22" fmla="*/ 2295 w 7507"/>
              <a:gd name="T23" fmla="*/ 1499 h 7507"/>
              <a:gd name="T24" fmla="*/ 3754 w 7507"/>
              <a:gd name="T25" fmla="*/ 1068 h 7507"/>
              <a:gd name="T26" fmla="*/ 6439 w 7507"/>
              <a:gd name="T27" fmla="*/ 3754 h 7507"/>
              <a:gd name="T28" fmla="*/ 6008 w 7507"/>
              <a:gd name="T29" fmla="*/ 5212 h 7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507" h="7507">
                <a:moveTo>
                  <a:pt x="3754" y="0"/>
                </a:moveTo>
                <a:cubicBezTo>
                  <a:pt x="1681" y="0"/>
                  <a:pt x="0" y="1681"/>
                  <a:pt x="0" y="3754"/>
                </a:cubicBezTo>
                <a:cubicBezTo>
                  <a:pt x="0" y="5827"/>
                  <a:pt x="1681" y="7507"/>
                  <a:pt x="3754" y="7507"/>
                </a:cubicBezTo>
                <a:cubicBezTo>
                  <a:pt x="5827" y="7507"/>
                  <a:pt x="7507" y="5827"/>
                  <a:pt x="7507" y="3754"/>
                </a:cubicBezTo>
                <a:cubicBezTo>
                  <a:pt x="7507" y="1681"/>
                  <a:pt x="5827" y="0"/>
                  <a:pt x="3754" y="0"/>
                </a:cubicBezTo>
                <a:close/>
                <a:moveTo>
                  <a:pt x="3754" y="6439"/>
                </a:moveTo>
                <a:cubicBezTo>
                  <a:pt x="2271" y="6439"/>
                  <a:pt x="1068" y="5237"/>
                  <a:pt x="1068" y="3754"/>
                </a:cubicBezTo>
                <a:cubicBezTo>
                  <a:pt x="1068" y="3216"/>
                  <a:pt x="1227" y="2715"/>
                  <a:pt x="1499" y="2295"/>
                </a:cubicBezTo>
                <a:lnTo>
                  <a:pt x="5212" y="6008"/>
                </a:lnTo>
                <a:cubicBezTo>
                  <a:pt x="4792" y="6280"/>
                  <a:pt x="4291" y="6439"/>
                  <a:pt x="3754" y="6439"/>
                </a:cubicBezTo>
                <a:close/>
                <a:moveTo>
                  <a:pt x="6008" y="5212"/>
                </a:moveTo>
                <a:lnTo>
                  <a:pt x="2295" y="1499"/>
                </a:lnTo>
                <a:cubicBezTo>
                  <a:pt x="2715" y="1227"/>
                  <a:pt x="3216" y="1068"/>
                  <a:pt x="3754" y="1068"/>
                </a:cubicBezTo>
                <a:cubicBezTo>
                  <a:pt x="5237" y="1068"/>
                  <a:pt x="6439" y="2271"/>
                  <a:pt x="6439" y="3754"/>
                </a:cubicBezTo>
                <a:cubicBezTo>
                  <a:pt x="6439" y="4291"/>
                  <a:pt x="6280" y="4792"/>
                  <a:pt x="6008" y="521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菱形 22">
            <a:extLst>
              <a:ext uri="{FF2B5EF4-FFF2-40B4-BE49-F238E27FC236}">
                <a16:creationId xmlns:a16="http://schemas.microsoft.com/office/drawing/2014/main" id="{8650F30A-2388-4B36-86F9-63179152527F}"/>
              </a:ext>
            </a:extLst>
          </p:cNvPr>
          <p:cNvSpPr/>
          <p:nvPr/>
        </p:nvSpPr>
        <p:spPr>
          <a:xfrm>
            <a:off x="7906500" y="4360730"/>
            <a:ext cx="1332000" cy="133200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8" name="椭圆 59">
            <a:extLst>
              <a:ext uri="{FF2B5EF4-FFF2-40B4-BE49-F238E27FC236}">
                <a16:creationId xmlns:a16="http://schemas.microsoft.com/office/drawing/2014/main" id="{729F918C-4EEB-4CCE-B2FA-587FB811F002}"/>
              </a:ext>
            </a:extLst>
          </p:cNvPr>
          <p:cNvSpPr/>
          <p:nvPr/>
        </p:nvSpPr>
        <p:spPr>
          <a:xfrm>
            <a:off x="8377821" y="4819128"/>
            <a:ext cx="389357" cy="415204"/>
          </a:xfrm>
          <a:custGeom>
            <a:avLst/>
            <a:gdLst>
              <a:gd name="T0" fmla="*/ 394 w 413"/>
              <a:gd name="T1" fmla="*/ 217 h 441"/>
              <a:gd name="T2" fmla="*/ 353 w 413"/>
              <a:gd name="T3" fmla="*/ 235 h 441"/>
              <a:gd name="T4" fmla="*/ 319 w 413"/>
              <a:gd name="T5" fmla="*/ 223 h 441"/>
              <a:gd name="T6" fmla="*/ 260 w 413"/>
              <a:gd name="T7" fmla="*/ 173 h 441"/>
              <a:gd name="T8" fmla="*/ 260 w 413"/>
              <a:gd name="T9" fmla="*/ 387 h 441"/>
              <a:gd name="T10" fmla="*/ 206 w 413"/>
              <a:gd name="T11" fmla="*/ 441 h 441"/>
              <a:gd name="T12" fmla="*/ 153 w 413"/>
              <a:gd name="T13" fmla="*/ 387 h 441"/>
              <a:gd name="T14" fmla="*/ 153 w 413"/>
              <a:gd name="T15" fmla="*/ 173 h 441"/>
              <a:gd name="T16" fmla="*/ 94 w 413"/>
              <a:gd name="T17" fmla="*/ 223 h 441"/>
              <a:gd name="T18" fmla="*/ 19 w 413"/>
              <a:gd name="T19" fmla="*/ 217 h 441"/>
              <a:gd name="T20" fmla="*/ 25 w 413"/>
              <a:gd name="T21" fmla="*/ 141 h 441"/>
              <a:gd name="T22" fmla="*/ 172 w 413"/>
              <a:gd name="T23" fmla="*/ 17 h 441"/>
              <a:gd name="T24" fmla="*/ 241 w 413"/>
              <a:gd name="T25" fmla="*/ 17 h 441"/>
              <a:gd name="T26" fmla="*/ 388 w 413"/>
              <a:gd name="T27" fmla="*/ 141 h 441"/>
              <a:gd name="T28" fmla="*/ 394 w 413"/>
              <a:gd name="T29" fmla="*/ 217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413" h="441">
                <a:moveTo>
                  <a:pt x="394" y="217"/>
                </a:moveTo>
                <a:cubicBezTo>
                  <a:pt x="383" y="229"/>
                  <a:pt x="368" y="235"/>
                  <a:pt x="353" y="235"/>
                </a:cubicBezTo>
                <a:cubicBezTo>
                  <a:pt x="341" y="235"/>
                  <a:pt x="329" y="231"/>
                  <a:pt x="319" y="223"/>
                </a:cubicBezTo>
                <a:lnTo>
                  <a:pt x="260" y="173"/>
                </a:lnTo>
                <a:lnTo>
                  <a:pt x="260" y="387"/>
                </a:lnTo>
                <a:cubicBezTo>
                  <a:pt x="260" y="417"/>
                  <a:pt x="236" y="441"/>
                  <a:pt x="206" y="441"/>
                </a:cubicBezTo>
                <a:cubicBezTo>
                  <a:pt x="177" y="441"/>
                  <a:pt x="153" y="417"/>
                  <a:pt x="153" y="387"/>
                </a:cubicBezTo>
                <a:lnTo>
                  <a:pt x="153" y="173"/>
                </a:lnTo>
                <a:lnTo>
                  <a:pt x="94" y="223"/>
                </a:lnTo>
                <a:cubicBezTo>
                  <a:pt x="72" y="242"/>
                  <a:pt x="38" y="239"/>
                  <a:pt x="19" y="217"/>
                </a:cubicBezTo>
                <a:cubicBezTo>
                  <a:pt x="0" y="194"/>
                  <a:pt x="3" y="160"/>
                  <a:pt x="25" y="141"/>
                </a:cubicBezTo>
                <a:lnTo>
                  <a:pt x="172" y="17"/>
                </a:lnTo>
                <a:cubicBezTo>
                  <a:pt x="192" y="0"/>
                  <a:pt x="221" y="0"/>
                  <a:pt x="241" y="17"/>
                </a:cubicBezTo>
                <a:lnTo>
                  <a:pt x="388" y="141"/>
                </a:lnTo>
                <a:cubicBezTo>
                  <a:pt x="410" y="160"/>
                  <a:pt x="413" y="194"/>
                  <a:pt x="394" y="21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菱形 24">
            <a:extLst>
              <a:ext uri="{FF2B5EF4-FFF2-40B4-BE49-F238E27FC236}">
                <a16:creationId xmlns:a16="http://schemas.microsoft.com/office/drawing/2014/main" id="{ED785AE0-7CA4-472E-A30E-3FD6B110CF38}"/>
              </a:ext>
            </a:extLst>
          </p:cNvPr>
          <p:cNvSpPr/>
          <p:nvPr/>
        </p:nvSpPr>
        <p:spPr>
          <a:xfrm>
            <a:off x="9557500" y="4360730"/>
            <a:ext cx="1332000" cy="1332000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7" name="椭圆 57">
            <a:extLst>
              <a:ext uri="{FF2B5EF4-FFF2-40B4-BE49-F238E27FC236}">
                <a16:creationId xmlns:a16="http://schemas.microsoft.com/office/drawing/2014/main" id="{CBFA5C63-EA16-4CDB-9E37-434FD3AB91FC}"/>
              </a:ext>
            </a:extLst>
          </p:cNvPr>
          <p:cNvSpPr/>
          <p:nvPr/>
        </p:nvSpPr>
        <p:spPr>
          <a:xfrm>
            <a:off x="10015898" y="4863720"/>
            <a:ext cx="415204" cy="326020"/>
          </a:xfrm>
          <a:custGeom>
            <a:avLst/>
            <a:gdLst>
              <a:gd name="T0" fmla="*/ 2873 w 2896"/>
              <a:gd name="T1" fmla="*/ 141 h 2277"/>
              <a:gd name="T2" fmla="*/ 2818 w 2896"/>
              <a:gd name="T3" fmla="*/ 127 h 2277"/>
              <a:gd name="T4" fmla="*/ 2663 w 2896"/>
              <a:gd name="T5" fmla="*/ 154 h 2277"/>
              <a:gd name="T6" fmla="*/ 2633 w 2896"/>
              <a:gd name="T7" fmla="*/ 142 h 2277"/>
              <a:gd name="T8" fmla="*/ 2061 w 2896"/>
              <a:gd name="T9" fmla="*/ 99 h 2277"/>
              <a:gd name="T10" fmla="*/ 2035 w 2896"/>
              <a:gd name="T11" fmla="*/ 99 h 2277"/>
              <a:gd name="T12" fmla="*/ 2035 w 2896"/>
              <a:gd name="T13" fmla="*/ 70 h 2277"/>
              <a:gd name="T14" fmla="*/ 2009 w 2896"/>
              <a:gd name="T15" fmla="*/ 18 h 2277"/>
              <a:gd name="T16" fmla="*/ 1953 w 2896"/>
              <a:gd name="T17" fmla="*/ 5 h 2277"/>
              <a:gd name="T18" fmla="*/ 1695 w 2896"/>
              <a:gd name="T19" fmla="*/ 65 h 2277"/>
              <a:gd name="T20" fmla="*/ 1644 w 2896"/>
              <a:gd name="T21" fmla="*/ 129 h 2277"/>
              <a:gd name="T22" fmla="*/ 1644 w 2896"/>
              <a:gd name="T23" fmla="*/ 178 h 2277"/>
              <a:gd name="T24" fmla="*/ 1448 w 2896"/>
              <a:gd name="T25" fmla="*/ 320 h 2277"/>
              <a:gd name="T26" fmla="*/ 1120 w 2896"/>
              <a:gd name="T27" fmla="*/ 127 h 2277"/>
              <a:gd name="T28" fmla="*/ 835 w 2896"/>
              <a:gd name="T29" fmla="*/ 99 h 2277"/>
              <a:gd name="T30" fmla="*/ 263 w 2896"/>
              <a:gd name="T31" fmla="*/ 142 h 2277"/>
              <a:gd name="T32" fmla="*/ 234 w 2896"/>
              <a:gd name="T33" fmla="*/ 154 h 2277"/>
              <a:gd name="T34" fmla="*/ 78 w 2896"/>
              <a:gd name="T35" fmla="*/ 127 h 2277"/>
              <a:gd name="T36" fmla="*/ 24 w 2896"/>
              <a:gd name="T37" fmla="*/ 141 h 2277"/>
              <a:gd name="T38" fmla="*/ 0 w 2896"/>
              <a:gd name="T39" fmla="*/ 192 h 2277"/>
              <a:gd name="T40" fmla="*/ 0 w 2896"/>
              <a:gd name="T41" fmla="*/ 1912 h 2277"/>
              <a:gd name="T42" fmla="*/ 55 w 2896"/>
              <a:gd name="T43" fmla="*/ 1978 h 2277"/>
              <a:gd name="T44" fmla="*/ 1200 w 2896"/>
              <a:gd name="T45" fmla="*/ 2181 h 2277"/>
              <a:gd name="T46" fmla="*/ 1200 w 2896"/>
              <a:gd name="T47" fmla="*/ 2211 h 2277"/>
              <a:gd name="T48" fmla="*/ 1267 w 2896"/>
              <a:gd name="T49" fmla="*/ 2277 h 2277"/>
              <a:gd name="T50" fmla="*/ 1607 w 2896"/>
              <a:gd name="T51" fmla="*/ 2277 h 2277"/>
              <a:gd name="T52" fmla="*/ 1674 w 2896"/>
              <a:gd name="T53" fmla="*/ 2211 h 2277"/>
              <a:gd name="T54" fmla="*/ 1674 w 2896"/>
              <a:gd name="T55" fmla="*/ 2185 h 2277"/>
              <a:gd name="T56" fmla="*/ 2841 w 2896"/>
              <a:gd name="T57" fmla="*/ 1978 h 2277"/>
              <a:gd name="T58" fmla="*/ 2896 w 2896"/>
              <a:gd name="T59" fmla="*/ 1912 h 2277"/>
              <a:gd name="T60" fmla="*/ 2896 w 2896"/>
              <a:gd name="T61" fmla="*/ 192 h 2277"/>
              <a:gd name="T62" fmla="*/ 2873 w 2896"/>
              <a:gd name="T63" fmla="*/ 141 h 2277"/>
              <a:gd name="T64" fmla="*/ 1644 w 2896"/>
              <a:gd name="T65" fmla="*/ 332 h 2277"/>
              <a:gd name="T66" fmla="*/ 1644 w 2896"/>
              <a:gd name="T67" fmla="*/ 1072 h 2277"/>
              <a:gd name="T68" fmla="*/ 1693 w 2896"/>
              <a:gd name="T69" fmla="*/ 1136 h 2277"/>
              <a:gd name="T70" fmla="*/ 1710 w 2896"/>
              <a:gd name="T71" fmla="*/ 1138 h 2277"/>
              <a:gd name="T72" fmla="*/ 1768 w 2896"/>
              <a:gd name="T73" fmla="*/ 1104 h 2277"/>
              <a:gd name="T74" fmla="*/ 1845 w 2896"/>
              <a:gd name="T75" fmla="*/ 968 h 2277"/>
              <a:gd name="T76" fmla="*/ 1916 w 2896"/>
              <a:gd name="T77" fmla="*/ 1056 h 2277"/>
              <a:gd name="T78" fmla="*/ 1990 w 2896"/>
              <a:gd name="T79" fmla="*/ 1077 h 2277"/>
              <a:gd name="T80" fmla="*/ 2035 w 2896"/>
              <a:gd name="T81" fmla="*/ 1014 h 2277"/>
              <a:gd name="T82" fmla="*/ 2035 w 2896"/>
              <a:gd name="T83" fmla="*/ 232 h 2277"/>
              <a:gd name="T84" fmla="*/ 2061 w 2896"/>
              <a:gd name="T85" fmla="*/ 232 h 2277"/>
              <a:gd name="T86" fmla="*/ 2557 w 2896"/>
              <a:gd name="T87" fmla="*/ 267 h 2277"/>
              <a:gd name="T88" fmla="*/ 2557 w 2896"/>
              <a:gd name="T89" fmla="*/ 1757 h 2277"/>
              <a:gd name="T90" fmla="*/ 2051 w 2896"/>
              <a:gd name="T91" fmla="*/ 1718 h 2277"/>
              <a:gd name="T92" fmla="*/ 1781 w 2896"/>
              <a:gd name="T93" fmla="*/ 1741 h 2277"/>
              <a:gd name="T94" fmla="*/ 1515 w 2896"/>
              <a:gd name="T95" fmla="*/ 1831 h 2277"/>
              <a:gd name="T96" fmla="*/ 1515 w 2896"/>
              <a:gd name="T97" fmla="*/ 445 h 2277"/>
              <a:gd name="T98" fmla="*/ 1644 w 2896"/>
              <a:gd name="T99" fmla="*/ 332 h 2277"/>
              <a:gd name="T100" fmla="*/ 1083 w 2896"/>
              <a:gd name="T101" fmla="*/ 255 h 2277"/>
              <a:gd name="T102" fmla="*/ 1382 w 2896"/>
              <a:gd name="T103" fmla="*/ 445 h 2277"/>
              <a:gd name="T104" fmla="*/ 1382 w 2896"/>
              <a:gd name="T105" fmla="*/ 1831 h 2277"/>
              <a:gd name="T106" fmla="*/ 1115 w 2896"/>
              <a:gd name="T107" fmla="*/ 1741 h 2277"/>
              <a:gd name="T108" fmla="*/ 845 w 2896"/>
              <a:gd name="T109" fmla="*/ 1718 h 2277"/>
              <a:gd name="T110" fmla="*/ 339 w 2896"/>
              <a:gd name="T111" fmla="*/ 1757 h 2277"/>
              <a:gd name="T112" fmla="*/ 339 w 2896"/>
              <a:gd name="T113" fmla="*/ 267 h 2277"/>
              <a:gd name="T114" fmla="*/ 835 w 2896"/>
              <a:gd name="T115" fmla="*/ 232 h 2277"/>
              <a:gd name="T116" fmla="*/ 1083 w 2896"/>
              <a:gd name="T117" fmla="*/ 255 h 2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2896" h="2277">
                <a:moveTo>
                  <a:pt x="2873" y="141"/>
                </a:moveTo>
                <a:cubicBezTo>
                  <a:pt x="2857" y="129"/>
                  <a:pt x="2838" y="123"/>
                  <a:pt x="2818" y="127"/>
                </a:cubicBezTo>
                <a:lnTo>
                  <a:pt x="2663" y="154"/>
                </a:lnTo>
                <a:cubicBezTo>
                  <a:pt x="2654" y="148"/>
                  <a:pt x="2644" y="144"/>
                  <a:pt x="2633" y="142"/>
                </a:cubicBezTo>
                <a:cubicBezTo>
                  <a:pt x="2621" y="141"/>
                  <a:pt x="2322" y="99"/>
                  <a:pt x="2061" y="99"/>
                </a:cubicBezTo>
                <a:cubicBezTo>
                  <a:pt x="2052" y="99"/>
                  <a:pt x="2043" y="99"/>
                  <a:pt x="2035" y="99"/>
                </a:cubicBezTo>
                <a:lnTo>
                  <a:pt x="2035" y="70"/>
                </a:lnTo>
                <a:cubicBezTo>
                  <a:pt x="2035" y="49"/>
                  <a:pt x="2025" y="30"/>
                  <a:pt x="2009" y="18"/>
                </a:cubicBezTo>
                <a:cubicBezTo>
                  <a:pt x="1994" y="5"/>
                  <a:pt x="1973" y="0"/>
                  <a:pt x="1953" y="5"/>
                </a:cubicBezTo>
                <a:lnTo>
                  <a:pt x="1695" y="65"/>
                </a:lnTo>
                <a:cubicBezTo>
                  <a:pt x="1665" y="72"/>
                  <a:pt x="1644" y="98"/>
                  <a:pt x="1644" y="129"/>
                </a:cubicBezTo>
                <a:lnTo>
                  <a:pt x="1644" y="178"/>
                </a:lnTo>
                <a:cubicBezTo>
                  <a:pt x="1554" y="223"/>
                  <a:pt x="1489" y="278"/>
                  <a:pt x="1448" y="320"/>
                </a:cubicBezTo>
                <a:cubicBezTo>
                  <a:pt x="1389" y="259"/>
                  <a:pt x="1281" y="172"/>
                  <a:pt x="1120" y="127"/>
                </a:cubicBezTo>
                <a:cubicBezTo>
                  <a:pt x="1052" y="108"/>
                  <a:pt x="959" y="99"/>
                  <a:pt x="835" y="99"/>
                </a:cubicBezTo>
                <a:cubicBezTo>
                  <a:pt x="574" y="99"/>
                  <a:pt x="276" y="141"/>
                  <a:pt x="263" y="142"/>
                </a:cubicBezTo>
                <a:cubicBezTo>
                  <a:pt x="252" y="144"/>
                  <a:pt x="242" y="148"/>
                  <a:pt x="234" y="154"/>
                </a:cubicBezTo>
                <a:lnTo>
                  <a:pt x="78" y="127"/>
                </a:lnTo>
                <a:cubicBezTo>
                  <a:pt x="59" y="123"/>
                  <a:pt x="39" y="129"/>
                  <a:pt x="24" y="141"/>
                </a:cubicBezTo>
                <a:cubicBezTo>
                  <a:pt x="9" y="154"/>
                  <a:pt x="0" y="173"/>
                  <a:pt x="0" y="192"/>
                </a:cubicBezTo>
                <a:lnTo>
                  <a:pt x="0" y="1912"/>
                </a:lnTo>
                <a:cubicBezTo>
                  <a:pt x="0" y="1944"/>
                  <a:pt x="23" y="1972"/>
                  <a:pt x="55" y="1978"/>
                </a:cubicBezTo>
                <a:lnTo>
                  <a:pt x="1200" y="2181"/>
                </a:lnTo>
                <a:lnTo>
                  <a:pt x="1200" y="2211"/>
                </a:lnTo>
                <a:cubicBezTo>
                  <a:pt x="1200" y="2248"/>
                  <a:pt x="1230" y="2277"/>
                  <a:pt x="1267" y="2277"/>
                </a:cubicBezTo>
                <a:lnTo>
                  <a:pt x="1607" y="2277"/>
                </a:lnTo>
                <a:cubicBezTo>
                  <a:pt x="1644" y="2277"/>
                  <a:pt x="1674" y="2248"/>
                  <a:pt x="1674" y="2211"/>
                </a:cubicBezTo>
                <a:lnTo>
                  <a:pt x="1674" y="2185"/>
                </a:lnTo>
                <a:lnTo>
                  <a:pt x="2841" y="1978"/>
                </a:lnTo>
                <a:cubicBezTo>
                  <a:pt x="2873" y="1972"/>
                  <a:pt x="2896" y="1944"/>
                  <a:pt x="2896" y="1912"/>
                </a:cubicBezTo>
                <a:lnTo>
                  <a:pt x="2896" y="192"/>
                </a:lnTo>
                <a:cubicBezTo>
                  <a:pt x="2896" y="173"/>
                  <a:pt x="2888" y="154"/>
                  <a:pt x="2873" y="141"/>
                </a:cubicBezTo>
                <a:close/>
                <a:moveTo>
                  <a:pt x="1644" y="332"/>
                </a:moveTo>
                <a:lnTo>
                  <a:pt x="1644" y="1072"/>
                </a:lnTo>
                <a:cubicBezTo>
                  <a:pt x="1644" y="1102"/>
                  <a:pt x="1664" y="1129"/>
                  <a:pt x="1693" y="1136"/>
                </a:cubicBezTo>
                <a:cubicBezTo>
                  <a:pt x="1699" y="1138"/>
                  <a:pt x="1705" y="1138"/>
                  <a:pt x="1710" y="1138"/>
                </a:cubicBezTo>
                <a:cubicBezTo>
                  <a:pt x="1734" y="1138"/>
                  <a:pt x="1756" y="1126"/>
                  <a:pt x="1768" y="1104"/>
                </a:cubicBezTo>
                <a:lnTo>
                  <a:pt x="1845" y="968"/>
                </a:lnTo>
                <a:lnTo>
                  <a:pt x="1916" y="1056"/>
                </a:lnTo>
                <a:cubicBezTo>
                  <a:pt x="1934" y="1078"/>
                  <a:pt x="1964" y="1086"/>
                  <a:pt x="1990" y="1077"/>
                </a:cubicBezTo>
                <a:cubicBezTo>
                  <a:pt x="2017" y="1067"/>
                  <a:pt x="2035" y="1042"/>
                  <a:pt x="2035" y="1014"/>
                </a:cubicBezTo>
                <a:lnTo>
                  <a:pt x="2035" y="232"/>
                </a:lnTo>
                <a:cubicBezTo>
                  <a:pt x="2043" y="232"/>
                  <a:pt x="2052" y="232"/>
                  <a:pt x="2061" y="232"/>
                </a:cubicBezTo>
                <a:cubicBezTo>
                  <a:pt x="2247" y="232"/>
                  <a:pt x="2458" y="255"/>
                  <a:pt x="2557" y="267"/>
                </a:cubicBezTo>
                <a:lnTo>
                  <a:pt x="2557" y="1757"/>
                </a:lnTo>
                <a:cubicBezTo>
                  <a:pt x="2449" y="1742"/>
                  <a:pt x="2244" y="1718"/>
                  <a:pt x="2051" y="1718"/>
                </a:cubicBezTo>
                <a:cubicBezTo>
                  <a:pt x="1943" y="1718"/>
                  <a:pt x="1852" y="1726"/>
                  <a:pt x="1781" y="1741"/>
                </a:cubicBezTo>
                <a:cubicBezTo>
                  <a:pt x="1659" y="1766"/>
                  <a:pt x="1574" y="1800"/>
                  <a:pt x="1515" y="1831"/>
                </a:cubicBezTo>
                <a:lnTo>
                  <a:pt x="1515" y="445"/>
                </a:lnTo>
                <a:cubicBezTo>
                  <a:pt x="1533" y="422"/>
                  <a:pt x="1576" y="376"/>
                  <a:pt x="1644" y="332"/>
                </a:cubicBezTo>
                <a:close/>
                <a:moveTo>
                  <a:pt x="1083" y="255"/>
                </a:moveTo>
                <a:cubicBezTo>
                  <a:pt x="1253" y="303"/>
                  <a:pt x="1350" y="407"/>
                  <a:pt x="1382" y="445"/>
                </a:cubicBezTo>
                <a:lnTo>
                  <a:pt x="1382" y="1831"/>
                </a:lnTo>
                <a:cubicBezTo>
                  <a:pt x="1323" y="1800"/>
                  <a:pt x="1237" y="1766"/>
                  <a:pt x="1115" y="1741"/>
                </a:cubicBezTo>
                <a:cubicBezTo>
                  <a:pt x="1044" y="1726"/>
                  <a:pt x="953" y="1718"/>
                  <a:pt x="845" y="1718"/>
                </a:cubicBezTo>
                <a:cubicBezTo>
                  <a:pt x="652" y="1718"/>
                  <a:pt x="448" y="1742"/>
                  <a:pt x="339" y="1757"/>
                </a:cubicBezTo>
                <a:lnTo>
                  <a:pt x="339" y="267"/>
                </a:lnTo>
                <a:cubicBezTo>
                  <a:pt x="439" y="255"/>
                  <a:pt x="650" y="232"/>
                  <a:pt x="835" y="232"/>
                </a:cubicBezTo>
                <a:cubicBezTo>
                  <a:pt x="945" y="232"/>
                  <a:pt x="1029" y="240"/>
                  <a:pt x="1083" y="25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59E09F0-BC24-44C5-B838-E6518AB15FDA}"/>
              </a:ext>
            </a:extLst>
          </p:cNvPr>
          <p:cNvSpPr/>
          <p:nvPr/>
        </p:nvSpPr>
        <p:spPr>
          <a:xfrm>
            <a:off x="1302499" y="3940130"/>
            <a:ext cx="1332002" cy="32893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输入您的标题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58B8EAC-CDAD-4209-A7AE-75E0B6206A71}"/>
              </a:ext>
            </a:extLst>
          </p:cNvPr>
          <p:cNvSpPr/>
          <p:nvPr/>
        </p:nvSpPr>
        <p:spPr>
          <a:xfrm>
            <a:off x="2957901" y="3940130"/>
            <a:ext cx="1332002" cy="32893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输入您的标题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AC8F4F0-153F-4FCD-8B7B-1C900B4B537E}"/>
              </a:ext>
            </a:extLst>
          </p:cNvPr>
          <p:cNvSpPr/>
          <p:nvPr/>
        </p:nvSpPr>
        <p:spPr>
          <a:xfrm>
            <a:off x="4613303" y="3940130"/>
            <a:ext cx="1332002" cy="32893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输入您的标题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15F87E3-F72D-4C0E-AE98-9DA35B1F9634}"/>
              </a:ext>
            </a:extLst>
          </p:cNvPr>
          <p:cNvSpPr/>
          <p:nvPr/>
        </p:nvSpPr>
        <p:spPr>
          <a:xfrm>
            <a:off x="6268705" y="3940130"/>
            <a:ext cx="1332002" cy="32893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输入您的标题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8519276-F324-4B44-8D2F-46B907793FC1}"/>
              </a:ext>
            </a:extLst>
          </p:cNvPr>
          <p:cNvSpPr/>
          <p:nvPr/>
        </p:nvSpPr>
        <p:spPr>
          <a:xfrm>
            <a:off x="7924107" y="3940130"/>
            <a:ext cx="1332002" cy="32893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输入您的标题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0C25C2CE-D8D3-4297-88BC-848384BB1A4C}"/>
              </a:ext>
            </a:extLst>
          </p:cNvPr>
          <p:cNvSpPr/>
          <p:nvPr/>
        </p:nvSpPr>
        <p:spPr>
          <a:xfrm>
            <a:off x="9579509" y="3940130"/>
            <a:ext cx="1332002" cy="32893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输入您的标题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A3D6249-9B70-46BC-8177-85CBBF9A1D19}"/>
              </a:ext>
            </a:extLst>
          </p:cNvPr>
          <p:cNvSpPr/>
          <p:nvPr/>
        </p:nvSpPr>
        <p:spPr>
          <a:xfrm>
            <a:off x="1302499" y="5686702"/>
            <a:ext cx="1332002" cy="32893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输入您的标题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7C3FF8B-23B8-48D8-957C-E88E30139C53}"/>
              </a:ext>
            </a:extLst>
          </p:cNvPr>
          <p:cNvSpPr/>
          <p:nvPr/>
        </p:nvSpPr>
        <p:spPr>
          <a:xfrm>
            <a:off x="2957901" y="5686702"/>
            <a:ext cx="1332002" cy="32893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输入您的标题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77B596E-3E6A-4E69-9726-D1B505D2F541}"/>
              </a:ext>
            </a:extLst>
          </p:cNvPr>
          <p:cNvSpPr/>
          <p:nvPr/>
        </p:nvSpPr>
        <p:spPr>
          <a:xfrm>
            <a:off x="4613303" y="5686702"/>
            <a:ext cx="1332002" cy="32893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输入您的标题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0B5985E-659C-4718-8282-DCD72CFE3287}"/>
              </a:ext>
            </a:extLst>
          </p:cNvPr>
          <p:cNvSpPr/>
          <p:nvPr/>
        </p:nvSpPr>
        <p:spPr>
          <a:xfrm>
            <a:off x="6268705" y="5686702"/>
            <a:ext cx="1332002" cy="32893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输入您的标题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28E1F3D-145F-4AD7-930F-4F40784685A5}"/>
              </a:ext>
            </a:extLst>
          </p:cNvPr>
          <p:cNvSpPr/>
          <p:nvPr/>
        </p:nvSpPr>
        <p:spPr>
          <a:xfrm>
            <a:off x="7924107" y="5686702"/>
            <a:ext cx="1332002" cy="32893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输入您的标题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6484EBA-7D00-4B6E-A3A6-5902C95172EA}"/>
              </a:ext>
            </a:extLst>
          </p:cNvPr>
          <p:cNvSpPr/>
          <p:nvPr/>
        </p:nvSpPr>
        <p:spPr>
          <a:xfrm>
            <a:off x="9579509" y="5686702"/>
            <a:ext cx="1332002" cy="32893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输入您的标题</a:t>
            </a: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0CBD503B-C371-4240-8326-AEEA87AE28CE}"/>
              </a:ext>
            </a:extLst>
          </p:cNvPr>
          <p:cNvGrpSpPr/>
          <p:nvPr/>
        </p:nvGrpSpPr>
        <p:grpSpPr>
          <a:xfrm>
            <a:off x="0" y="1"/>
            <a:ext cx="4063478" cy="498120"/>
            <a:chOff x="0" y="1"/>
            <a:chExt cx="4063478" cy="498120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C4840689-39C0-4960-AD83-E2FD007924FB}"/>
                </a:ext>
              </a:extLst>
            </p:cNvPr>
            <p:cNvGrpSpPr/>
            <p:nvPr/>
          </p:nvGrpSpPr>
          <p:grpSpPr>
            <a:xfrm>
              <a:off x="0" y="1"/>
              <a:ext cx="541879" cy="498120"/>
              <a:chOff x="0" y="0"/>
              <a:chExt cx="1036639" cy="1676401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016FDEF5-66BA-49AA-BAB8-11C66FEF00AB}"/>
                  </a:ext>
                </a:extLst>
              </p:cNvPr>
              <p:cNvSpPr/>
              <p:nvPr/>
            </p:nvSpPr>
            <p:spPr>
              <a:xfrm flipH="1" flipV="1">
                <a:off x="626735" y="1"/>
                <a:ext cx="409904" cy="1676400"/>
              </a:xfrm>
              <a:prstGeom prst="rect">
                <a:avLst/>
              </a:prstGeom>
              <a:solidFill>
                <a:srgbClr val="2D84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B3AD2E00-53AB-4603-BAAD-27A578BEE08A}"/>
                  </a:ext>
                </a:extLst>
              </p:cNvPr>
              <p:cNvSpPr/>
              <p:nvPr/>
            </p:nvSpPr>
            <p:spPr>
              <a:xfrm flipH="1" flipV="1">
                <a:off x="0" y="0"/>
                <a:ext cx="409905" cy="167639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E4CDCC91-7EAD-4A22-B5E4-E5F80021F8D1}"/>
                </a:ext>
              </a:extLst>
            </p:cNvPr>
            <p:cNvSpPr txBox="1"/>
            <p:nvPr/>
          </p:nvSpPr>
          <p:spPr>
            <a:xfrm>
              <a:off x="663455" y="64394"/>
              <a:ext cx="3400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研究内容</a:t>
              </a:r>
            </a:p>
          </p:txBody>
        </p:sp>
      </p:grpSp>
      <p:pic>
        <p:nvPicPr>
          <p:cNvPr id="45" name="图片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803" y="177503"/>
            <a:ext cx="939364" cy="117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1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  <p:bldP spid="5" grpId="0" animBg="1"/>
      <p:bldP spid="7" grpId="0" animBg="1"/>
      <p:bldP spid="9" grpId="0" animBg="1"/>
      <p:bldP spid="10" grpId="0" animBg="1"/>
      <p:bldP spid="11" grpId="0" animBg="1"/>
      <p:bldP spid="13" grpId="0" animBg="1"/>
      <p:bldP spid="15" grpId="0" animBg="1"/>
      <p:bldP spid="17" grpId="0" animBg="1"/>
      <p:bldP spid="19" grpId="0" animBg="1"/>
      <p:bldP spid="20" grpId="0" animBg="1"/>
      <p:bldP spid="21" grpId="0" animBg="1"/>
      <p:bldP spid="23" grpId="0" animBg="1"/>
      <p:bldP spid="25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09113016-a0e1-4f36-94ab-35f9400fed7c" descr="iBwAAB+LCAAAAAAABADlmMuO2jAUht/FbXdolItNILvQihb1MqOC2kXFwk0McZs4KDEjOoh3HweSYEOgnlUbIzZwLvH/Hx99itiC1/zPigAfTFOc83cUL3OcTjhJQQ9MIuCzdZL0wIiyiLLl+zxbrwrg/9g2bXLmO+XxN5ysSdnLKKc4Ofz0z+rrss+U0XSdVmXWnSVCeCOFbOsQpFGUELlswjjJH5sT7DK2/z7luThgnOUp5uLArbV7A6oU8GH/ztqVzRHZiKYemB1k1XoqeeUAWn2WidLmQ1ZwmrFjxwMWcyNCUovZk6ZjqZBFck5DnAQJXbKUsFKxMEB4GIvshyynTxnjav4TWXCR/EjIqhrflD6J4xY4KUg9hBivyBdxTO1tH7BF21eSYE4flQolZoNd46opKodxWtZTnjxvZnmcjXAqJCsj3vUujmdGNvxlAy075Gm2Xf0lM3s55QNk6ZWENt3zFuXN1r/Nkiz/+9bXZWf5+8WChmQWk5TUNTPKeMAiITqqV36U02XMGSmKKnD/8xcJudTmo7JqXcTima/GY+h4/SAAtT1r17b69YG6q39Sr3NP+xb5ooTfgvAgDMWYK+UHQ/v4mc9a/oWrHOHwd7OTkzBjZytZa1Yu9hC8spD/zKnzoqW9Zu7q1v7nrPYGMqudG2O1o8NqR4/VjsJqp7usdkxidV9hte0NgsBuZbVjIqsdmdWOyazWNddlVg+GMqvdG2O1q8NqV4/VrsJqt7usdk1itae+V1tBf+i2sto1kdWuzGrXZFbrmusyqz0ksxreGKuhDquhHquhwmrYXVZDk1g9UFiNnP4gQK2shiayGsqshiazWtdcp1mt/AeCbozVSIfVSI/VSGE16i6rkUmsti0F1p43gMN2WCMTYY1M5rOuubn4PAPP1INJiBwAAA==">
            <a:extLst>
              <a:ext uri="{FF2B5EF4-FFF2-40B4-BE49-F238E27FC236}">
                <a16:creationId xmlns:a16="http://schemas.microsoft.com/office/drawing/2014/main" id="{DBFD2352-88D2-47A7-BDD1-61F3117F0BE7}"/>
              </a:ext>
            </a:extLst>
          </p:cNvPr>
          <p:cNvGrpSpPr>
            <a:grpSpLocks noChangeAspect="1"/>
          </p:cNvGrpSpPr>
          <p:nvPr/>
        </p:nvGrpSpPr>
        <p:grpSpPr>
          <a:xfrm>
            <a:off x="1333763" y="1984407"/>
            <a:ext cx="6698080" cy="3609911"/>
            <a:chOff x="3363760" y="915600"/>
            <a:chExt cx="5579051" cy="4882202"/>
          </a:xfrm>
        </p:grpSpPr>
        <p:sp>
          <p:nvSpPr>
            <p:cNvPr id="3" name="BackShape1">
              <a:extLst>
                <a:ext uri="{FF2B5EF4-FFF2-40B4-BE49-F238E27FC236}">
                  <a16:creationId xmlns:a16="http://schemas.microsoft.com/office/drawing/2014/main" id="{C2F2F8A9-7A90-447A-A5C7-D9D74022C2E8}"/>
                </a:ext>
              </a:extLst>
            </p:cNvPr>
            <p:cNvSpPr/>
            <p:nvPr/>
          </p:nvSpPr>
          <p:spPr>
            <a:xfrm>
              <a:off x="3363762" y="1319916"/>
              <a:ext cx="4816140" cy="44012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 i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" name="RelativeShape1">
              <a:extLst>
                <a:ext uri="{FF2B5EF4-FFF2-40B4-BE49-F238E27FC236}">
                  <a16:creationId xmlns:a16="http://schemas.microsoft.com/office/drawing/2014/main" id="{90DC5E87-C9D0-494B-951E-94B87BE7A5E6}"/>
                </a:ext>
              </a:extLst>
            </p:cNvPr>
            <p:cNvSpPr/>
            <p:nvPr/>
          </p:nvSpPr>
          <p:spPr>
            <a:xfrm>
              <a:off x="3464259" y="1403336"/>
              <a:ext cx="4615146" cy="2732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 i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" name="ValueShape1">
              <a:extLst>
                <a:ext uri="{FF2B5EF4-FFF2-40B4-BE49-F238E27FC236}">
                  <a16:creationId xmlns:a16="http://schemas.microsoft.com/office/drawing/2014/main" id="{048CF433-863E-4BC0-BA6D-DCC16FA35BF0}"/>
                </a:ext>
              </a:extLst>
            </p:cNvPr>
            <p:cNvSpPr/>
            <p:nvPr/>
          </p:nvSpPr>
          <p:spPr>
            <a:xfrm>
              <a:off x="3464259" y="1403337"/>
              <a:ext cx="2030664" cy="2732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 i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" name="ValueText1">
              <a:extLst>
                <a:ext uri="{FF2B5EF4-FFF2-40B4-BE49-F238E27FC236}">
                  <a16:creationId xmlns:a16="http://schemas.microsoft.com/office/drawing/2014/main" id="{6349981E-98B9-4CCA-BECD-8F7F252C5A29}"/>
                </a:ext>
              </a:extLst>
            </p:cNvPr>
            <p:cNvSpPr txBox="1"/>
            <p:nvPr/>
          </p:nvSpPr>
          <p:spPr>
            <a:xfrm>
              <a:off x="8360030" y="1319916"/>
              <a:ext cx="582781" cy="437086"/>
            </a:xfrm>
            <a:prstGeom prst="rect">
              <a:avLst/>
            </a:prstGeom>
            <a:noFill/>
          </p:spPr>
          <p:txBody>
            <a:bodyPr wrap="square" anchor="ctr" anchorCtr="1">
              <a:prstTxWarp prst="textPlain">
                <a:avLst/>
              </a:prstTxWarp>
              <a:normAutofit fontScale="92500" lnSpcReduction="20000"/>
            </a:bodyPr>
            <a:lstStyle/>
            <a:p>
              <a:r>
                <a:rPr lang="en-US" altLang="zh-CN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44%</a:t>
              </a:r>
            </a:p>
          </p:txBody>
        </p:sp>
        <p:sp>
          <p:nvSpPr>
            <p:cNvPr id="7" name="CustomText1">
              <a:extLst>
                <a:ext uri="{FF2B5EF4-FFF2-40B4-BE49-F238E27FC236}">
                  <a16:creationId xmlns:a16="http://schemas.microsoft.com/office/drawing/2014/main" id="{7A708225-F265-4D26-B1A1-616499074968}"/>
                </a:ext>
              </a:extLst>
            </p:cNvPr>
            <p:cNvSpPr/>
            <p:nvPr/>
          </p:nvSpPr>
          <p:spPr>
            <a:xfrm>
              <a:off x="3363760" y="915600"/>
              <a:ext cx="4816140" cy="320897"/>
            </a:xfrm>
            <a:prstGeom prst="rect">
              <a:avLst/>
            </a:prstGeom>
            <a:noFill/>
          </p:spPr>
          <p:txBody>
            <a:bodyPr wrap="none" lIns="0" tIns="0" rIns="0" bIns="0">
              <a:noAutofit/>
            </a:bodyPr>
            <a:lstStyle/>
            <a:p>
              <a:r>
                <a:rPr lang="zh-CN" altLang="en-US" sz="1600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请输入您的标题</a:t>
              </a:r>
              <a:endParaRPr lang="en-US" altLang="zh-CN" sz="1600" i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BackShape2">
              <a:extLst>
                <a:ext uri="{FF2B5EF4-FFF2-40B4-BE49-F238E27FC236}">
                  <a16:creationId xmlns:a16="http://schemas.microsoft.com/office/drawing/2014/main" id="{993BEA88-EF1B-4700-9E17-F195E8F662A1}"/>
                </a:ext>
              </a:extLst>
            </p:cNvPr>
            <p:cNvSpPr/>
            <p:nvPr/>
          </p:nvSpPr>
          <p:spPr>
            <a:xfrm>
              <a:off x="3363762" y="2329357"/>
              <a:ext cx="4816140" cy="44012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 i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RelativeShape2">
              <a:extLst>
                <a:ext uri="{FF2B5EF4-FFF2-40B4-BE49-F238E27FC236}">
                  <a16:creationId xmlns:a16="http://schemas.microsoft.com/office/drawing/2014/main" id="{FD645D41-F3B1-49ED-9E68-2B9DAA64447B}"/>
                </a:ext>
              </a:extLst>
            </p:cNvPr>
            <p:cNvSpPr/>
            <p:nvPr/>
          </p:nvSpPr>
          <p:spPr>
            <a:xfrm>
              <a:off x="3464259" y="2412777"/>
              <a:ext cx="4615146" cy="2732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 i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0" name="ValueShape2">
              <a:extLst>
                <a:ext uri="{FF2B5EF4-FFF2-40B4-BE49-F238E27FC236}">
                  <a16:creationId xmlns:a16="http://schemas.microsoft.com/office/drawing/2014/main" id="{E8A5B632-D50B-45D8-BB1B-28105D44E800}"/>
                </a:ext>
              </a:extLst>
            </p:cNvPr>
            <p:cNvSpPr/>
            <p:nvPr/>
          </p:nvSpPr>
          <p:spPr>
            <a:xfrm>
              <a:off x="3464259" y="2412777"/>
              <a:ext cx="3599814" cy="2732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 i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1" name="ValueText2">
              <a:extLst>
                <a:ext uri="{FF2B5EF4-FFF2-40B4-BE49-F238E27FC236}">
                  <a16:creationId xmlns:a16="http://schemas.microsoft.com/office/drawing/2014/main" id="{3D27868B-1C78-4591-AEA4-8DB16245D9F8}"/>
                </a:ext>
              </a:extLst>
            </p:cNvPr>
            <p:cNvSpPr txBox="1"/>
            <p:nvPr/>
          </p:nvSpPr>
          <p:spPr>
            <a:xfrm>
              <a:off x="8360030" y="2329357"/>
              <a:ext cx="582781" cy="437086"/>
            </a:xfrm>
            <a:prstGeom prst="rect">
              <a:avLst/>
            </a:prstGeom>
            <a:noFill/>
          </p:spPr>
          <p:txBody>
            <a:bodyPr wrap="square" anchor="ctr" anchorCtr="1">
              <a:prstTxWarp prst="textPlain">
                <a:avLst/>
              </a:prstTxWarp>
              <a:normAutofit fontScale="92500" lnSpcReduction="20000"/>
            </a:bodyPr>
            <a:lstStyle/>
            <a:p>
              <a:r>
                <a:rPr lang="en-US" altLang="zh-CN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78%</a:t>
              </a:r>
            </a:p>
          </p:txBody>
        </p:sp>
        <p:sp>
          <p:nvSpPr>
            <p:cNvPr id="12" name="CustomText1">
              <a:extLst>
                <a:ext uri="{FF2B5EF4-FFF2-40B4-BE49-F238E27FC236}">
                  <a16:creationId xmlns:a16="http://schemas.microsoft.com/office/drawing/2014/main" id="{BFC2C0A3-48B4-4EFC-B62E-B20415B92679}"/>
                </a:ext>
              </a:extLst>
            </p:cNvPr>
            <p:cNvSpPr/>
            <p:nvPr/>
          </p:nvSpPr>
          <p:spPr>
            <a:xfrm>
              <a:off x="3363760" y="1925041"/>
              <a:ext cx="4816140" cy="320897"/>
            </a:xfrm>
            <a:prstGeom prst="rect">
              <a:avLst/>
            </a:prstGeom>
            <a:noFill/>
          </p:spPr>
          <p:txBody>
            <a:bodyPr wrap="none" lIns="0" tIns="0" rIns="0" bIns="0">
              <a:noAutofit/>
            </a:bodyPr>
            <a:lstStyle/>
            <a:p>
              <a:r>
                <a:rPr lang="zh-CN" altLang="en-US" sz="1600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请输入您的标题</a:t>
              </a:r>
              <a:endParaRPr lang="en-US" altLang="zh-CN" sz="1600" i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" name="BackShape3">
              <a:extLst>
                <a:ext uri="{FF2B5EF4-FFF2-40B4-BE49-F238E27FC236}">
                  <a16:creationId xmlns:a16="http://schemas.microsoft.com/office/drawing/2014/main" id="{717FE215-95B7-4F37-9824-C9B4375A404E}"/>
                </a:ext>
              </a:extLst>
            </p:cNvPr>
            <p:cNvSpPr/>
            <p:nvPr/>
          </p:nvSpPr>
          <p:spPr>
            <a:xfrm>
              <a:off x="3363762" y="3338798"/>
              <a:ext cx="4816140" cy="440122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 i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" name="RelativeShape3">
              <a:extLst>
                <a:ext uri="{FF2B5EF4-FFF2-40B4-BE49-F238E27FC236}">
                  <a16:creationId xmlns:a16="http://schemas.microsoft.com/office/drawing/2014/main" id="{7904BF81-AA20-477E-B59A-1C55AB9CD353}"/>
                </a:ext>
              </a:extLst>
            </p:cNvPr>
            <p:cNvSpPr/>
            <p:nvPr/>
          </p:nvSpPr>
          <p:spPr>
            <a:xfrm>
              <a:off x="3464259" y="3422218"/>
              <a:ext cx="4615146" cy="2732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 i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" name="ValueShape3">
              <a:extLst>
                <a:ext uri="{FF2B5EF4-FFF2-40B4-BE49-F238E27FC236}">
                  <a16:creationId xmlns:a16="http://schemas.microsoft.com/office/drawing/2014/main" id="{9133333F-5F02-41B8-994D-E5D8A802282E}"/>
                </a:ext>
              </a:extLst>
            </p:cNvPr>
            <p:cNvSpPr/>
            <p:nvPr/>
          </p:nvSpPr>
          <p:spPr>
            <a:xfrm>
              <a:off x="3464259" y="3422218"/>
              <a:ext cx="4107480" cy="2732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 i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6" name="ValueText3">
              <a:extLst>
                <a:ext uri="{FF2B5EF4-FFF2-40B4-BE49-F238E27FC236}">
                  <a16:creationId xmlns:a16="http://schemas.microsoft.com/office/drawing/2014/main" id="{DD73D868-E79B-434E-9066-E49C5D9EAAAB}"/>
                </a:ext>
              </a:extLst>
            </p:cNvPr>
            <p:cNvSpPr txBox="1"/>
            <p:nvPr/>
          </p:nvSpPr>
          <p:spPr>
            <a:xfrm>
              <a:off x="8360030" y="3338798"/>
              <a:ext cx="582781" cy="437086"/>
            </a:xfrm>
            <a:prstGeom prst="rect">
              <a:avLst/>
            </a:prstGeom>
            <a:noFill/>
          </p:spPr>
          <p:txBody>
            <a:bodyPr wrap="square" anchor="ctr" anchorCtr="1">
              <a:prstTxWarp prst="textPlain">
                <a:avLst/>
              </a:prstTxWarp>
              <a:normAutofit fontScale="92500" lnSpcReduction="20000"/>
            </a:bodyPr>
            <a:lstStyle/>
            <a:p>
              <a:r>
                <a:rPr lang="en-US" altLang="zh-CN" i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89%</a:t>
              </a:r>
            </a:p>
          </p:txBody>
        </p:sp>
        <p:sp>
          <p:nvSpPr>
            <p:cNvPr id="17" name="CustomText1">
              <a:extLst>
                <a:ext uri="{FF2B5EF4-FFF2-40B4-BE49-F238E27FC236}">
                  <a16:creationId xmlns:a16="http://schemas.microsoft.com/office/drawing/2014/main" id="{D86ED7B3-DD31-42C2-B856-E4AC92CA5DC1}"/>
                </a:ext>
              </a:extLst>
            </p:cNvPr>
            <p:cNvSpPr/>
            <p:nvPr/>
          </p:nvSpPr>
          <p:spPr>
            <a:xfrm>
              <a:off x="3363760" y="2934482"/>
              <a:ext cx="4816140" cy="320897"/>
            </a:xfrm>
            <a:prstGeom prst="rect">
              <a:avLst/>
            </a:prstGeom>
            <a:noFill/>
          </p:spPr>
          <p:txBody>
            <a:bodyPr wrap="none" lIns="0" tIns="0" rIns="0" bIns="0">
              <a:noAutofit/>
            </a:bodyPr>
            <a:lstStyle/>
            <a:p>
              <a:r>
                <a:rPr lang="zh-CN" altLang="en-US" sz="1600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请输入您的标题</a:t>
              </a:r>
              <a:endParaRPr lang="en-US" altLang="zh-CN" sz="1600" i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8" name="BackShape4">
              <a:extLst>
                <a:ext uri="{FF2B5EF4-FFF2-40B4-BE49-F238E27FC236}">
                  <a16:creationId xmlns:a16="http://schemas.microsoft.com/office/drawing/2014/main" id="{D0A9D87A-DECA-4206-A56D-E23817E1578D}"/>
                </a:ext>
              </a:extLst>
            </p:cNvPr>
            <p:cNvSpPr/>
            <p:nvPr/>
          </p:nvSpPr>
          <p:spPr>
            <a:xfrm>
              <a:off x="3363762" y="4348239"/>
              <a:ext cx="4816140" cy="44012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 i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RelativeShape4">
              <a:extLst>
                <a:ext uri="{FF2B5EF4-FFF2-40B4-BE49-F238E27FC236}">
                  <a16:creationId xmlns:a16="http://schemas.microsoft.com/office/drawing/2014/main" id="{9B41E981-CA3A-4B10-A6A6-69DEE77D516E}"/>
                </a:ext>
              </a:extLst>
            </p:cNvPr>
            <p:cNvSpPr/>
            <p:nvPr/>
          </p:nvSpPr>
          <p:spPr>
            <a:xfrm>
              <a:off x="3464259" y="4431659"/>
              <a:ext cx="4615146" cy="2732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 i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ValueShape4">
              <a:extLst>
                <a:ext uri="{FF2B5EF4-FFF2-40B4-BE49-F238E27FC236}">
                  <a16:creationId xmlns:a16="http://schemas.microsoft.com/office/drawing/2014/main" id="{8566432E-1E2A-4078-99AF-E39AEB7ADA2D}"/>
                </a:ext>
              </a:extLst>
            </p:cNvPr>
            <p:cNvSpPr/>
            <p:nvPr/>
          </p:nvSpPr>
          <p:spPr>
            <a:xfrm>
              <a:off x="3464259" y="4431659"/>
              <a:ext cx="3461359" cy="2732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 i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1" name="ValueText4">
              <a:extLst>
                <a:ext uri="{FF2B5EF4-FFF2-40B4-BE49-F238E27FC236}">
                  <a16:creationId xmlns:a16="http://schemas.microsoft.com/office/drawing/2014/main" id="{5A2E6BD1-08C0-470D-822C-C50FE9F156C1}"/>
                </a:ext>
              </a:extLst>
            </p:cNvPr>
            <p:cNvSpPr txBox="1"/>
            <p:nvPr/>
          </p:nvSpPr>
          <p:spPr>
            <a:xfrm>
              <a:off x="8360030" y="4348239"/>
              <a:ext cx="582781" cy="437086"/>
            </a:xfrm>
            <a:prstGeom prst="rect">
              <a:avLst/>
            </a:prstGeom>
            <a:noFill/>
          </p:spPr>
          <p:txBody>
            <a:bodyPr wrap="square" anchor="ctr" anchorCtr="1">
              <a:prstTxWarp prst="textPlain">
                <a:avLst/>
              </a:prstTxWarp>
              <a:normAutofit fontScale="92500" lnSpcReduction="20000"/>
            </a:bodyPr>
            <a:lstStyle/>
            <a:p>
              <a:r>
                <a:rPr lang="en-US" altLang="zh-CN" i="1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75%</a:t>
              </a:r>
            </a:p>
          </p:txBody>
        </p:sp>
        <p:sp>
          <p:nvSpPr>
            <p:cNvPr id="22" name="CustomText1">
              <a:extLst>
                <a:ext uri="{FF2B5EF4-FFF2-40B4-BE49-F238E27FC236}">
                  <a16:creationId xmlns:a16="http://schemas.microsoft.com/office/drawing/2014/main" id="{42F7BCC7-F2E7-4798-927D-B1F3FB8B45D0}"/>
                </a:ext>
              </a:extLst>
            </p:cNvPr>
            <p:cNvSpPr/>
            <p:nvPr/>
          </p:nvSpPr>
          <p:spPr>
            <a:xfrm>
              <a:off x="3363760" y="3943923"/>
              <a:ext cx="4816140" cy="320897"/>
            </a:xfrm>
            <a:prstGeom prst="rect">
              <a:avLst/>
            </a:prstGeom>
            <a:noFill/>
          </p:spPr>
          <p:txBody>
            <a:bodyPr wrap="none" lIns="0" tIns="0" rIns="0" bIns="0">
              <a:noAutofit/>
            </a:bodyPr>
            <a:lstStyle/>
            <a:p>
              <a:r>
                <a:rPr lang="zh-CN" altLang="en-US" sz="1600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请输入您的标题</a:t>
              </a:r>
              <a:endParaRPr lang="en-US" altLang="zh-CN" sz="1600" i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BackShape5">
              <a:extLst>
                <a:ext uri="{FF2B5EF4-FFF2-40B4-BE49-F238E27FC236}">
                  <a16:creationId xmlns:a16="http://schemas.microsoft.com/office/drawing/2014/main" id="{835C730E-613C-4807-AD81-920292730CC7}"/>
                </a:ext>
              </a:extLst>
            </p:cNvPr>
            <p:cNvSpPr/>
            <p:nvPr/>
          </p:nvSpPr>
          <p:spPr>
            <a:xfrm>
              <a:off x="3363762" y="5357680"/>
              <a:ext cx="4816140" cy="440122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 i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RelativeShape5">
              <a:extLst>
                <a:ext uri="{FF2B5EF4-FFF2-40B4-BE49-F238E27FC236}">
                  <a16:creationId xmlns:a16="http://schemas.microsoft.com/office/drawing/2014/main" id="{93762F1E-A863-4EED-A643-B07F706A0A3D}"/>
                </a:ext>
              </a:extLst>
            </p:cNvPr>
            <p:cNvSpPr/>
            <p:nvPr/>
          </p:nvSpPr>
          <p:spPr>
            <a:xfrm>
              <a:off x="3464259" y="5441100"/>
              <a:ext cx="4615146" cy="27328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 i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ValueShape5">
              <a:extLst>
                <a:ext uri="{FF2B5EF4-FFF2-40B4-BE49-F238E27FC236}">
                  <a16:creationId xmlns:a16="http://schemas.microsoft.com/office/drawing/2014/main" id="{7C092C10-CED1-4761-AF9C-386CCBADF0CB}"/>
                </a:ext>
              </a:extLst>
            </p:cNvPr>
            <p:cNvSpPr/>
            <p:nvPr/>
          </p:nvSpPr>
          <p:spPr>
            <a:xfrm>
              <a:off x="3464259" y="5441100"/>
              <a:ext cx="3599814" cy="27328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sz="1600" i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ValueText5">
              <a:extLst>
                <a:ext uri="{FF2B5EF4-FFF2-40B4-BE49-F238E27FC236}">
                  <a16:creationId xmlns:a16="http://schemas.microsoft.com/office/drawing/2014/main" id="{EF896DA1-A66B-489F-8BEE-33675032180A}"/>
                </a:ext>
              </a:extLst>
            </p:cNvPr>
            <p:cNvSpPr txBox="1"/>
            <p:nvPr/>
          </p:nvSpPr>
          <p:spPr>
            <a:xfrm>
              <a:off x="8360030" y="5357680"/>
              <a:ext cx="582781" cy="437086"/>
            </a:xfrm>
            <a:prstGeom prst="rect">
              <a:avLst/>
            </a:prstGeom>
            <a:noFill/>
          </p:spPr>
          <p:txBody>
            <a:bodyPr wrap="square" anchor="ctr" anchorCtr="1">
              <a:prstTxWarp prst="textPlain">
                <a:avLst/>
              </a:prstTxWarp>
              <a:normAutofit fontScale="92500" lnSpcReduction="20000"/>
            </a:bodyPr>
            <a:lstStyle/>
            <a:p>
              <a:r>
                <a:rPr lang="en-US" altLang="zh-CN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78%</a:t>
              </a:r>
            </a:p>
          </p:txBody>
        </p:sp>
        <p:sp>
          <p:nvSpPr>
            <p:cNvPr id="27" name="CustomText1">
              <a:extLst>
                <a:ext uri="{FF2B5EF4-FFF2-40B4-BE49-F238E27FC236}">
                  <a16:creationId xmlns:a16="http://schemas.microsoft.com/office/drawing/2014/main" id="{D89F918D-0CBC-4200-8B15-EE58917A14AA}"/>
                </a:ext>
              </a:extLst>
            </p:cNvPr>
            <p:cNvSpPr/>
            <p:nvPr/>
          </p:nvSpPr>
          <p:spPr>
            <a:xfrm>
              <a:off x="3363760" y="4953364"/>
              <a:ext cx="4816140" cy="320897"/>
            </a:xfrm>
            <a:prstGeom prst="rect">
              <a:avLst/>
            </a:prstGeom>
            <a:noFill/>
          </p:spPr>
          <p:txBody>
            <a:bodyPr wrap="none" lIns="0" tIns="0" rIns="0" bIns="0">
              <a:noAutofit/>
            </a:bodyPr>
            <a:lstStyle/>
            <a:p>
              <a:r>
                <a:rPr lang="zh-CN" altLang="en-US" sz="1600" i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请输入您的标题</a:t>
              </a:r>
              <a:endParaRPr lang="en-US" altLang="zh-CN" sz="1600" i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id="{AB912EB6-A5EA-45F3-9C81-9E9D254566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289" y="1669143"/>
            <a:ext cx="2619700" cy="3929550"/>
          </a:xfrm>
          <a:prstGeom prst="rect">
            <a:avLst/>
          </a:prstGeom>
        </p:spPr>
      </p:pic>
      <p:grpSp>
        <p:nvGrpSpPr>
          <p:cNvPr id="31" name="组合 30">
            <a:extLst>
              <a:ext uri="{FF2B5EF4-FFF2-40B4-BE49-F238E27FC236}">
                <a16:creationId xmlns:a16="http://schemas.microsoft.com/office/drawing/2014/main" id="{4C28A90A-37C9-4E60-AA6D-EB540AC1A2E5}"/>
              </a:ext>
            </a:extLst>
          </p:cNvPr>
          <p:cNvGrpSpPr/>
          <p:nvPr/>
        </p:nvGrpSpPr>
        <p:grpSpPr>
          <a:xfrm>
            <a:off x="0" y="1"/>
            <a:ext cx="4063478" cy="498120"/>
            <a:chOff x="0" y="1"/>
            <a:chExt cx="4063478" cy="498120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0A116950-4279-46E2-8FDD-BD339A30FCF0}"/>
                </a:ext>
              </a:extLst>
            </p:cNvPr>
            <p:cNvGrpSpPr/>
            <p:nvPr/>
          </p:nvGrpSpPr>
          <p:grpSpPr>
            <a:xfrm>
              <a:off x="0" y="1"/>
              <a:ext cx="541879" cy="498120"/>
              <a:chOff x="0" y="0"/>
              <a:chExt cx="1036639" cy="1676401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48F9AB98-46FF-44A4-A1FF-BC90D94D8F06}"/>
                  </a:ext>
                </a:extLst>
              </p:cNvPr>
              <p:cNvSpPr/>
              <p:nvPr/>
            </p:nvSpPr>
            <p:spPr>
              <a:xfrm flipH="1" flipV="1">
                <a:off x="626735" y="1"/>
                <a:ext cx="409904" cy="1676400"/>
              </a:xfrm>
              <a:prstGeom prst="rect">
                <a:avLst/>
              </a:prstGeom>
              <a:solidFill>
                <a:srgbClr val="2D84A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0540F8F6-5E3E-4927-8D2B-500F26B435E1}"/>
                  </a:ext>
                </a:extLst>
              </p:cNvPr>
              <p:cNvSpPr/>
              <p:nvPr/>
            </p:nvSpPr>
            <p:spPr>
              <a:xfrm flipH="1" flipV="1">
                <a:off x="0" y="0"/>
                <a:ext cx="409905" cy="1676399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BD6147C-E52F-4F7D-9FE7-9E38B86424A9}"/>
                </a:ext>
              </a:extLst>
            </p:cNvPr>
            <p:cNvSpPr txBox="1"/>
            <p:nvPr/>
          </p:nvSpPr>
          <p:spPr>
            <a:xfrm>
              <a:off x="663455" y="64394"/>
              <a:ext cx="34000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研究内容</a:t>
              </a:r>
            </a:p>
          </p:txBody>
        </p:sp>
      </p:grpSp>
      <p:pic>
        <p:nvPicPr>
          <p:cNvPr id="36" name="图片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803" y="177503"/>
            <a:ext cx="939364" cy="117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0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6E4E4"/>
      </a:lt2>
      <a:accent1>
        <a:srgbClr val="2D84A9"/>
      </a:accent1>
      <a:accent2>
        <a:srgbClr val="BF0000"/>
      </a:accent2>
      <a:accent3>
        <a:srgbClr val="2D84A9"/>
      </a:accent3>
      <a:accent4>
        <a:srgbClr val="BF0000"/>
      </a:accent4>
      <a:accent5>
        <a:srgbClr val="2D84A9"/>
      </a:accent5>
      <a:accent6>
        <a:srgbClr val="BF0000"/>
      </a:accent6>
      <a:hlink>
        <a:srgbClr val="0563C1"/>
      </a:hlink>
      <a:folHlink>
        <a:srgbClr val="954D72"/>
      </a:folHlink>
    </a:clrScheme>
    <a:fontScheme name="2jf5otcl">
      <a:majorFont>
        <a:latin typeface="Microsoft YaHei" panose="020F0302020204030204"/>
        <a:ea typeface="Microsoft YaHei"/>
        <a:cs typeface=""/>
      </a:majorFont>
      <a:minorFont>
        <a:latin typeface="Microsoft YaHei" panose="020F0502020204030204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2D84A9"/>
    </a:accent1>
    <a:accent2>
      <a:srgbClr val="BF0000"/>
    </a:accent2>
    <a:accent3>
      <a:srgbClr val="2D84A9"/>
    </a:accent3>
    <a:accent4>
      <a:srgbClr val="BF0000"/>
    </a:accent4>
    <a:accent5>
      <a:srgbClr val="2D84A9"/>
    </a:accent5>
    <a:accent6>
      <a:srgbClr val="BF0000"/>
    </a:accent6>
    <a:hlink>
      <a:srgbClr val="0563C1"/>
    </a:hlink>
    <a:folHlink>
      <a:srgbClr val="954D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2D84A9"/>
    </a:accent1>
    <a:accent2>
      <a:srgbClr val="BF0000"/>
    </a:accent2>
    <a:accent3>
      <a:srgbClr val="2D84A9"/>
    </a:accent3>
    <a:accent4>
      <a:srgbClr val="BF0000"/>
    </a:accent4>
    <a:accent5>
      <a:srgbClr val="2D84A9"/>
    </a:accent5>
    <a:accent6>
      <a:srgbClr val="BF0000"/>
    </a:accent6>
    <a:hlink>
      <a:srgbClr val="0563C1"/>
    </a:hlink>
    <a:folHlink>
      <a:srgbClr val="954D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2D84A9"/>
    </a:accent1>
    <a:accent2>
      <a:srgbClr val="BF0000"/>
    </a:accent2>
    <a:accent3>
      <a:srgbClr val="2D84A9"/>
    </a:accent3>
    <a:accent4>
      <a:srgbClr val="BF0000"/>
    </a:accent4>
    <a:accent5>
      <a:srgbClr val="2D84A9"/>
    </a:accent5>
    <a:accent6>
      <a:srgbClr val="BF0000"/>
    </a:accent6>
    <a:hlink>
      <a:srgbClr val="0563C1"/>
    </a:hlink>
    <a:folHlink>
      <a:srgbClr val="954D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2D84A9"/>
    </a:accent1>
    <a:accent2>
      <a:srgbClr val="BF0000"/>
    </a:accent2>
    <a:accent3>
      <a:srgbClr val="2D84A9"/>
    </a:accent3>
    <a:accent4>
      <a:srgbClr val="BF0000"/>
    </a:accent4>
    <a:accent5>
      <a:srgbClr val="2D84A9"/>
    </a:accent5>
    <a:accent6>
      <a:srgbClr val="BF0000"/>
    </a:accent6>
    <a:hlink>
      <a:srgbClr val="0563C1"/>
    </a:hlink>
    <a:folHlink>
      <a:srgbClr val="954D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2D84A9"/>
    </a:accent1>
    <a:accent2>
      <a:srgbClr val="BF0000"/>
    </a:accent2>
    <a:accent3>
      <a:srgbClr val="2D84A9"/>
    </a:accent3>
    <a:accent4>
      <a:srgbClr val="BF0000"/>
    </a:accent4>
    <a:accent5>
      <a:srgbClr val="2D84A9"/>
    </a:accent5>
    <a:accent6>
      <a:srgbClr val="BF0000"/>
    </a:accent6>
    <a:hlink>
      <a:srgbClr val="0563C1"/>
    </a:hlink>
    <a:folHlink>
      <a:srgbClr val="954D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2D84A9"/>
    </a:accent1>
    <a:accent2>
      <a:srgbClr val="BF0000"/>
    </a:accent2>
    <a:accent3>
      <a:srgbClr val="2D84A9"/>
    </a:accent3>
    <a:accent4>
      <a:srgbClr val="BF0000"/>
    </a:accent4>
    <a:accent5>
      <a:srgbClr val="2D84A9"/>
    </a:accent5>
    <a:accent6>
      <a:srgbClr val="BF0000"/>
    </a:accent6>
    <a:hlink>
      <a:srgbClr val="0563C1"/>
    </a:hlink>
    <a:folHlink>
      <a:srgbClr val="954D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2D84A9"/>
    </a:accent1>
    <a:accent2>
      <a:srgbClr val="BF0000"/>
    </a:accent2>
    <a:accent3>
      <a:srgbClr val="2D84A9"/>
    </a:accent3>
    <a:accent4>
      <a:srgbClr val="BF0000"/>
    </a:accent4>
    <a:accent5>
      <a:srgbClr val="2D84A9"/>
    </a:accent5>
    <a:accent6>
      <a:srgbClr val="BF0000"/>
    </a:accent6>
    <a:hlink>
      <a:srgbClr val="0563C1"/>
    </a:hlink>
    <a:folHlink>
      <a:srgbClr val="954D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2D84A9"/>
    </a:accent1>
    <a:accent2>
      <a:srgbClr val="BF0000"/>
    </a:accent2>
    <a:accent3>
      <a:srgbClr val="2D84A9"/>
    </a:accent3>
    <a:accent4>
      <a:srgbClr val="BF0000"/>
    </a:accent4>
    <a:accent5>
      <a:srgbClr val="2D84A9"/>
    </a:accent5>
    <a:accent6>
      <a:srgbClr val="BF0000"/>
    </a:accent6>
    <a:hlink>
      <a:srgbClr val="0563C1"/>
    </a:hlink>
    <a:folHlink>
      <a:srgbClr val="954D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2D84A9"/>
    </a:accent1>
    <a:accent2>
      <a:srgbClr val="BF0000"/>
    </a:accent2>
    <a:accent3>
      <a:srgbClr val="2D84A9"/>
    </a:accent3>
    <a:accent4>
      <a:srgbClr val="BF0000"/>
    </a:accent4>
    <a:accent5>
      <a:srgbClr val="2D84A9"/>
    </a:accent5>
    <a:accent6>
      <a:srgbClr val="BF0000"/>
    </a:accent6>
    <a:hlink>
      <a:srgbClr val="0563C1"/>
    </a:hlink>
    <a:folHlink>
      <a:srgbClr val="954D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2D84A9"/>
    </a:accent1>
    <a:accent2>
      <a:srgbClr val="BF0000"/>
    </a:accent2>
    <a:accent3>
      <a:srgbClr val="2D84A9"/>
    </a:accent3>
    <a:accent4>
      <a:srgbClr val="BF0000"/>
    </a:accent4>
    <a:accent5>
      <a:srgbClr val="2D84A9"/>
    </a:accent5>
    <a:accent6>
      <a:srgbClr val="BF0000"/>
    </a:accent6>
    <a:hlink>
      <a:srgbClr val="0563C1"/>
    </a:hlink>
    <a:folHlink>
      <a:srgbClr val="954D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2D84A9"/>
    </a:accent1>
    <a:accent2>
      <a:srgbClr val="BF0000"/>
    </a:accent2>
    <a:accent3>
      <a:srgbClr val="2D84A9"/>
    </a:accent3>
    <a:accent4>
      <a:srgbClr val="BF0000"/>
    </a:accent4>
    <a:accent5>
      <a:srgbClr val="2D84A9"/>
    </a:accent5>
    <a:accent6>
      <a:srgbClr val="BF0000"/>
    </a:accent6>
    <a:hlink>
      <a:srgbClr val="0563C1"/>
    </a:hlink>
    <a:folHlink>
      <a:srgbClr val="954D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2D84A9"/>
    </a:accent1>
    <a:accent2>
      <a:srgbClr val="BF0000"/>
    </a:accent2>
    <a:accent3>
      <a:srgbClr val="2D84A9"/>
    </a:accent3>
    <a:accent4>
      <a:srgbClr val="BF0000"/>
    </a:accent4>
    <a:accent5>
      <a:srgbClr val="2D84A9"/>
    </a:accent5>
    <a:accent6>
      <a:srgbClr val="BF0000"/>
    </a:accent6>
    <a:hlink>
      <a:srgbClr val="0563C1"/>
    </a:hlink>
    <a:folHlink>
      <a:srgbClr val="954D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2D84A9"/>
    </a:accent1>
    <a:accent2>
      <a:srgbClr val="BF0000"/>
    </a:accent2>
    <a:accent3>
      <a:srgbClr val="2D84A9"/>
    </a:accent3>
    <a:accent4>
      <a:srgbClr val="BF0000"/>
    </a:accent4>
    <a:accent5>
      <a:srgbClr val="2D84A9"/>
    </a:accent5>
    <a:accent6>
      <a:srgbClr val="BF0000"/>
    </a:accent6>
    <a:hlink>
      <a:srgbClr val="0563C1"/>
    </a:hlink>
    <a:folHlink>
      <a:srgbClr val="954D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2D84A9"/>
    </a:accent1>
    <a:accent2>
      <a:srgbClr val="BF0000"/>
    </a:accent2>
    <a:accent3>
      <a:srgbClr val="2D84A9"/>
    </a:accent3>
    <a:accent4>
      <a:srgbClr val="BF0000"/>
    </a:accent4>
    <a:accent5>
      <a:srgbClr val="2D84A9"/>
    </a:accent5>
    <a:accent6>
      <a:srgbClr val="BF0000"/>
    </a:accent6>
    <a:hlink>
      <a:srgbClr val="0563C1"/>
    </a:hlink>
    <a:folHlink>
      <a:srgbClr val="954D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2D84A9"/>
    </a:accent1>
    <a:accent2>
      <a:srgbClr val="BF0000"/>
    </a:accent2>
    <a:accent3>
      <a:srgbClr val="2D84A9"/>
    </a:accent3>
    <a:accent4>
      <a:srgbClr val="BF0000"/>
    </a:accent4>
    <a:accent5>
      <a:srgbClr val="2D84A9"/>
    </a:accent5>
    <a:accent6>
      <a:srgbClr val="BF0000"/>
    </a:accent6>
    <a:hlink>
      <a:srgbClr val="0563C1"/>
    </a:hlink>
    <a:folHlink>
      <a:srgbClr val="954D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2D84A9"/>
    </a:accent1>
    <a:accent2>
      <a:srgbClr val="BF0000"/>
    </a:accent2>
    <a:accent3>
      <a:srgbClr val="2D84A9"/>
    </a:accent3>
    <a:accent4>
      <a:srgbClr val="BF0000"/>
    </a:accent4>
    <a:accent5>
      <a:srgbClr val="2D84A9"/>
    </a:accent5>
    <a:accent6>
      <a:srgbClr val="BF0000"/>
    </a:accent6>
    <a:hlink>
      <a:srgbClr val="0563C1"/>
    </a:hlink>
    <a:folHlink>
      <a:srgbClr val="954D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2D84A9"/>
    </a:accent1>
    <a:accent2>
      <a:srgbClr val="BF0000"/>
    </a:accent2>
    <a:accent3>
      <a:srgbClr val="2D84A9"/>
    </a:accent3>
    <a:accent4>
      <a:srgbClr val="BF0000"/>
    </a:accent4>
    <a:accent5>
      <a:srgbClr val="2D84A9"/>
    </a:accent5>
    <a:accent6>
      <a:srgbClr val="BF0000"/>
    </a:accent6>
    <a:hlink>
      <a:srgbClr val="0563C1"/>
    </a:hlink>
    <a:folHlink>
      <a:srgbClr val="954D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2D84A9"/>
    </a:accent1>
    <a:accent2>
      <a:srgbClr val="BF0000"/>
    </a:accent2>
    <a:accent3>
      <a:srgbClr val="2D84A9"/>
    </a:accent3>
    <a:accent4>
      <a:srgbClr val="BF0000"/>
    </a:accent4>
    <a:accent5>
      <a:srgbClr val="2D84A9"/>
    </a:accent5>
    <a:accent6>
      <a:srgbClr val="BF0000"/>
    </a:accent6>
    <a:hlink>
      <a:srgbClr val="0563C1"/>
    </a:hlink>
    <a:folHlink>
      <a:srgbClr val="954D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2D84A9"/>
    </a:accent1>
    <a:accent2>
      <a:srgbClr val="BF0000"/>
    </a:accent2>
    <a:accent3>
      <a:srgbClr val="2D84A9"/>
    </a:accent3>
    <a:accent4>
      <a:srgbClr val="BF0000"/>
    </a:accent4>
    <a:accent5>
      <a:srgbClr val="2D84A9"/>
    </a:accent5>
    <a:accent6>
      <a:srgbClr val="BF0000"/>
    </a:accent6>
    <a:hlink>
      <a:srgbClr val="0563C1"/>
    </a:hlink>
    <a:folHlink>
      <a:srgbClr val="954D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1595</Words>
  <Application>Microsoft Office PowerPoint</Application>
  <PresentationFormat>宽屏</PresentationFormat>
  <Paragraphs>187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仿宋</vt:lpstr>
      <vt:lpstr>Microsoft YaHei</vt:lpstr>
      <vt:lpstr>Arial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</dc:title>
  <dc:creator>Administrator</dc:creator>
  <cp:lastModifiedBy> </cp:lastModifiedBy>
  <cp:revision>16</cp:revision>
  <dcterms:created xsi:type="dcterms:W3CDTF">2019-03-04T05:49:55Z</dcterms:created>
  <dcterms:modified xsi:type="dcterms:W3CDTF">2019-08-15T01:59:50Z</dcterms:modified>
</cp:coreProperties>
</file>