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87" r:id="rId2"/>
    <p:sldId id="256" r:id="rId3"/>
    <p:sldId id="263" r:id="rId4"/>
    <p:sldId id="260" r:id="rId5"/>
    <p:sldId id="261" r:id="rId6"/>
    <p:sldId id="264" r:id="rId7"/>
    <p:sldId id="265" r:id="rId8"/>
    <p:sldId id="266" r:id="rId9"/>
    <p:sldId id="267" r:id="rId10"/>
    <p:sldId id="290" r:id="rId11"/>
    <p:sldId id="258" r:id="rId12"/>
    <p:sldId id="289" r:id="rId13"/>
    <p:sldId id="259" r:id="rId14"/>
    <p:sldId id="262" r:id="rId15"/>
    <p:sldId id="268" r:id="rId16"/>
    <p:sldId id="269" r:id="rId17"/>
    <p:sldId id="270" r:id="rId18"/>
    <p:sldId id="291" r:id="rId19"/>
    <p:sldId id="271" r:id="rId20"/>
    <p:sldId id="272" r:id="rId21"/>
    <p:sldId id="273" r:id="rId22"/>
    <p:sldId id="274" r:id="rId23"/>
    <p:sldId id="276" r:id="rId24"/>
    <p:sldId id="277" r:id="rId25"/>
    <p:sldId id="278" r:id="rId26"/>
    <p:sldId id="292" r:id="rId27"/>
    <p:sldId id="281" r:id="rId28"/>
    <p:sldId id="282" r:id="rId29"/>
    <p:sldId id="283" r:id="rId30"/>
    <p:sldId id="284" r:id="rId31"/>
    <p:sldId id="285" r:id="rId32"/>
    <p:sldId id="286" r:id="rId33"/>
    <p:sldId id="288" r:id="rId34"/>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67" autoAdjust="0"/>
    <p:restoredTop sz="94660"/>
  </p:normalViewPr>
  <p:slideViewPr>
    <p:cSldViewPr snapToGrid="0">
      <p:cViewPr varScale="1">
        <p:scale>
          <a:sx n="58" d="100"/>
          <a:sy n="58" d="100"/>
        </p:scale>
        <p:origin x="810" y="66"/>
      </p:cViewPr>
      <p:guideLst/>
    </p:cSldViewPr>
  </p:slideViewPr>
  <p:notesTextViewPr>
    <p:cViewPr>
      <p:scale>
        <a:sx n="1" d="1"/>
        <a:sy n="1" d="1"/>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092-48F8-95B8-09D8CCC15907}"/>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C092-48F8-95B8-09D8CCC1590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092-48F8-95B8-09D8CCC1590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092-48F8-95B8-09D8CCC15907}"/>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C092-48F8-95B8-09D8CCC1590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259B-4C3A-A4C8-662B6588E6ED}"/>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259B-4C3A-A4C8-662B6588E6E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59B-4C3A-A4C8-662B6588E6E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59B-4C3A-A4C8-662B6588E6ED}"/>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259B-4C3A-A4C8-662B6588E6E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solidFill>
              <a:ln w="19050">
                <a:solidFill>
                  <a:schemeClr val="lt1"/>
                </a:solidFill>
              </a:ln>
              <a:effectLst/>
            </c:spPr>
            <c:extLst>
              <c:ext xmlns:c16="http://schemas.microsoft.com/office/drawing/2014/chart" uri="{C3380CC4-5D6E-409C-BE32-E72D297353CC}">
                <c16:uniqueId val="{00000001-0E7F-4421-8813-FF7DE93A6BE5}"/>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0E7F-4421-8813-FF7DE93A6BE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E7F-4421-8813-FF7DE93A6BE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E7F-4421-8813-FF7DE93A6BE5}"/>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0E7F-4421-8813-FF7DE93A6BE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4"/>
              </a:solidFill>
              <a:ln w="19050">
                <a:solidFill>
                  <a:schemeClr val="lt1"/>
                </a:solidFill>
              </a:ln>
              <a:effectLst/>
            </c:spPr>
            <c:extLst>
              <c:ext xmlns:c16="http://schemas.microsoft.com/office/drawing/2014/chart" uri="{C3380CC4-5D6E-409C-BE32-E72D297353CC}">
                <c16:uniqueId val="{00000001-CAFB-4CE6-972C-3EC2832637A8}"/>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CAFB-4CE6-972C-3EC2832637A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AFB-4CE6-972C-3EC2832637A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AFB-4CE6-972C-3EC2832637A8}"/>
              </c:ext>
            </c:extLst>
          </c:dPt>
          <c:cat>
            <c:strRef>
              <c:f>Sheet1!$A$2:$A$5</c:f>
              <c:strCache>
                <c:ptCount val="2"/>
                <c:pt idx="0">
                  <c:v>1st Qtr</c:v>
                </c:pt>
                <c:pt idx="1">
                  <c:v>2nd Qtr</c:v>
                </c:pt>
              </c:strCache>
            </c:strRef>
          </c:cat>
          <c:val>
            <c:numRef>
              <c:f>Sheet1!$B$2:$B$5</c:f>
              <c:numCache>
                <c:formatCode>General</c:formatCode>
                <c:ptCount val="4"/>
                <c:pt idx="0">
                  <c:v>8.1999999999999993</c:v>
                </c:pt>
                <c:pt idx="1">
                  <c:v>3.2</c:v>
                </c:pt>
              </c:numCache>
            </c:numRef>
          </c:val>
          <c:extLst>
            <c:ext xmlns:c16="http://schemas.microsoft.com/office/drawing/2014/chart" uri="{C3380CC4-5D6E-409C-BE32-E72D297353CC}">
              <c16:uniqueId val="{00000008-CAFB-4CE6-972C-3EC2832637A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DEBC1-D45A-4584-BEC9-4C32FB35D207}" type="datetimeFigureOut">
              <a:rPr lang="en-US" smtClean="0"/>
              <a:t>8/15/2019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8F7D2-DBF7-47B1-8A95-599CF99D4995}" type="slidenum">
              <a:rPr lang="en-US" smtClean="0"/>
              <a:t>‹#›</a:t>
            </a:fld>
            <a:endParaRPr lang="en-US"/>
          </a:p>
        </p:txBody>
      </p:sp>
    </p:spTree>
    <p:extLst>
      <p:ext uri="{BB962C8B-B14F-4D97-AF65-F5344CB8AC3E}">
        <p14:creationId xmlns:p14="http://schemas.microsoft.com/office/powerpoint/2010/main" val="1270368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1</a:t>
            </a:fld>
            <a:endParaRPr lang="en-US"/>
          </a:p>
        </p:txBody>
      </p:sp>
    </p:spTree>
    <p:extLst>
      <p:ext uri="{BB962C8B-B14F-4D97-AF65-F5344CB8AC3E}">
        <p14:creationId xmlns:p14="http://schemas.microsoft.com/office/powerpoint/2010/main" val="4183681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10</a:t>
            </a:fld>
            <a:endParaRPr lang="en-US"/>
          </a:p>
        </p:txBody>
      </p:sp>
    </p:spTree>
    <p:extLst>
      <p:ext uri="{BB962C8B-B14F-4D97-AF65-F5344CB8AC3E}">
        <p14:creationId xmlns:p14="http://schemas.microsoft.com/office/powerpoint/2010/main" val="1287057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11</a:t>
            </a:fld>
            <a:endParaRPr lang="en-US"/>
          </a:p>
        </p:txBody>
      </p:sp>
    </p:spTree>
    <p:extLst>
      <p:ext uri="{BB962C8B-B14F-4D97-AF65-F5344CB8AC3E}">
        <p14:creationId xmlns:p14="http://schemas.microsoft.com/office/powerpoint/2010/main" val="4171257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12</a:t>
            </a:fld>
            <a:endParaRPr lang="en-US"/>
          </a:p>
        </p:txBody>
      </p:sp>
    </p:spTree>
    <p:extLst>
      <p:ext uri="{BB962C8B-B14F-4D97-AF65-F5344CB8AC3E}">
        <p14:creationId xmlns:p14="http://schemas.microsoft.com/office/powerpoint/2010/main" val="396535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13</a:t>
            </a:fld>
            <a:endParaRPr lang="en-US"/>
          </a:p>
        </p:txBody>
      </p:sp>
    </p:spTree>
    <p:extLst>
      <p:ext uri="{BB962C8B-B14F-4D97-AF65-F5344CB8AC3E}">
        <p14:creationId xmlns:p14="http://schemas.microsoft.com/office/powerpoint/2010/main" val="1218369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14</a:t>
            </a:fld>
            <a:endParaRPr lang="en-US"/>
          </a:p>
        </p:txBody>
      </p:sp>
    </p:spTree>
    <p:extLst>
      <p:ext uri="{BB962C8B-B14F-4D97-AF65-F5344CB8AC3E}">
        <p14:creationId xmlns:p14="http://schemas.microsoft.com/office/powerpoint/2010/main" val="4265787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15</a:t>
            </a:fld>
            <a:endParaRPr lang="en-US"/>
          </a:p>
        </p:txBody>
      </p:sp>
    </p:spTree>
    <p:extLst>
      <p:ext uri="{BB962C8B-B14F-4D97-AF65-F5344CB8AC3E}">
        <p14:creationId xmlns:p14="http://schemas.microsoft.com/office/powerpoint/2010/main" val="3144825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16</a:t>
            </a:fld>
            <a:endParaRPr lang="en-US"/>
          </a:p>
        </p:txBody>
      </p:sp>
    </p:spTree>
    <p:extLst>
      <p:ext uri="{BB962C8B-B14F-4D97-AF65-F5344CB8AC3E}">
        <p14:creationId xmlns:p14="http://schemas.microsoft.com/office/powerpoint/2010/main" val="3756666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17</a:t>
            </a:fld>
            <a:endParaRPr lang="en-US"/>
          </a:p>
        </p:txBody>
      </p:sp>
    </p:spTree>
    <p:extLst>
      <p:ext uri="{BB962C8B-B14F-4D97-AF65-F5344CB8AC3E}">
        <p14:creationId xmlns:p14="http://schemas.microsoft.com/office/powerpoint/2010/main" val="1318959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18</a:t>
            </a:fld>
            <a:endParaRPr lang="en-US"/>
          </a:p>
        </p:txBody>
      </p:sp>
    </p:spTree>
    <p:extLst>
      <p:ext uri="{BB962C8B-B14F-4D97-AF65-F5344CB8AC3E}">
        <p14:creationId xmlns:p14="http://schemas.microsoft.com/office/powerpoint/2010/main" val="327632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19</a:t>
            </a:fld>
            <a:endParaRPr lang="en-US"/>
          </a:p>
        </p:txBody>
      </p:sp>
    </p:spTree>
    <p:extLst>
      <p:ext uri="{BB962C8B-B14F-4D97-AF65-F5344CB8AC3E}">
        <p14:creationId xmlns:p14="http://schemas.microsoft.com/office/powerpoint/2010/main" val="531206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2</a:t>
            </a:fld>
            <a:endParaRPr lang="en-US"/>
          </a:p>
        </p:txBody>
      </p:sp>
    </p:spTree>
    <p:extLst>
      <p:ext uri="{BB962C8B-B14F-4D97-AF65-F5344CB8AC3E}">
        <p14:creationId xmlns:p14="http://schemas.microsoft.com/office/powerpoint/2010/main" val="1859472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20</a:t>
            </a:fld>
            <a:endParaRPr lang="en-US"/>
          </a:p>
        </p:txBody>
      </p:sp>
    </p:spTree>
    <p:extLst>
      <p:ext uri="{BB962C8B-B14F-4D97-AF65-F5344CB8AC3E}">
        <p14:creationId xmlns:p14="http://schemas.microsoft.com/office/powerpoint/2010/main" val="4082180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21</a:t>
            </a:fld>
            <a:endParaRPr lang="en-US"/>
          </a:p>
        </p:txBody>
      </p:sp>
    </p:spTree>
    <p:extLst>
      <p:ext uri="{BB962C8B-B14F-4D97-AF65-F5344CB8AC3E}">
        <p14:creationId xmlns:p14="http://schemas.microsoft.com/office/powerpoint/2010/main" val="1221145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22</a:t>
            </a:fld>
            <a:endParaRPr lang="en-US"/>
          </a:p>
        </p:txBody>
      </p:sp>
    </p:spTree>
    <p:extLst>
      <p:ext uri="{BB962C8B-B14F-4D97-AF65-F5344CB8AC3E}">
        <p14:creationId xmlns:p14="http://schemas.microsoft.com/office/powerpoint/2010/main" val="1367992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23</a:t>
            </a:fld>
            <a:endParaRPr lang="en-US"/>
          </a:p>
        </p:txBody>
      </p:sp>
    </p:spTree>
    <p:extLst>
      <p:ext uri="{BB962C8B-B14F-4D97-AF65-F5344CB8AC3E}">
        <p14:creationId xmlns:p14="http://schemas.microsoft.com/office/powerpoint/2010/main" val="2167564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24</a:t>
            </a:fld>
            <a:endParaRPr lang="en-US"/>
          </a:p>
        </p:txBody>
      </p:sp>
    </p:spTree>
    <p:extLst>
      <p:ext uri="{BB962C8B-B14F-4D97-AF65-F5344CB8AC3E}">
        <p14:creationId xmlns:p14="http://schemas.microsoft.com/office/powerpoint/2010/main" val="4278361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25</a:t>
            </a:fld>
            <a:endParaRPr lang="en-US"/>
          </a:p>
        </p:txBody>
      </p:sp>
    </p:spTree>
    <p:extLst>
      <p:ext uri="{BB962C8B-B14F-4D97-AF65-F5344CB8AC3E}">
        <p14:creationId xmlns:p14="http://schemas.microsoft.com/office/powerpoint/2010/main" val="1877711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26</a:t>
            </a:fld>
            <a:endParaRPr lang="en-US"/>
          </a:p>
        </p:txBody>
      </p:sp>
    </p:spTree>
    <p:extLst>
      <p:ext uri="{BB962C8B-B14F-4D97-AF65-F5344CB8AC3E}">
        <p14:creationId xmlns:p14="http://schemas.microsoft.com/office/powerpoint/2010/main" val="4223870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27</a:t>
            </a:fld>
            <a:endParaRPr lang="en-US"/>
          </a:p>
        </p:txBody>
      </p:sp>
    </p:spTree>
    <p:extLst>
      <p:ext uri="{BB962C8B-B14F-4D97-AF65-F5344CB8AC3E}">
        <p14:creationId xmlns:p14="http://schemas.microsoft.com/office/powerpoint/2010/main" val="3510408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28</a:t>
            </a:fld>
            <a:endParaRPr lang="en-US"/>
          </a:p>
        </p:txBody>
      </p:sp>
    </p:spTree>
    <p:extLst>
      <p:ext uri="{BB962C8B-B14F-4D97-AF65-F5344CB8AC3E}">
        <p14:creationId xmlns:p14="http://schemas.microsoft.com/office/powerpoint/2010/main" val="3655184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29</a:t>
            </a:fld>
            <a:endParaRPr lang="en-US"/>
          </a:p>
        </p:txBody>
      </p:sp>
    </p:spTree>
    <p:extLst>
      <p:ext uri="{BB962C8B-B14F-4D97-AF65-F5344CB8AC3E}">
        <p14:creationId xmlns:p14="http://schemas.microsoft.com/office/powerpoint/2010/main" val="48902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3</a:t>
            </a:fld>
            <a:endParaRPr lang="en-US"/>
          </a:p>
        </p:txBody>
      </p:sp>
    </p:spTree>
    <p:extLst>
      <p:ext uri="{BB962C8B-B14F-4D97-AF65-F5344CB8AC3E}">
        <p14:creationId xmlns:p14="http://schemas.microsoft.com/office/powerpoint/2010/main" val="1542862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30</a:t>
            </a:fld>
            <a:endParaRPr lang="en-US"/>
          </a:p>
        </p:txBody>
      </p:sp>
    </p:spTree>
    <p:extLst>
      <p:ext uri="{BB962C8B-B14F-4D97-AF65-F5344CB8AC3E}">
        <p14:creationId xmlns:p14="http://schemas.microsoft.com/office/powerpoint/2010/main" val="27914620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31</a:t>
            </a:fld>
            <a:endParaRPr lang="en-US"/>
          </a:p>
        </p:txBody>
      </p:sp>
    </p:spTree>
    <p:extLst>
      <p:ext uri="{BB962C8B-B14F-4D97-AF65-F5344CB8AC3E}">
        <p14:creationId xmlns:p14="http://schemas.microsoft.com/office/powerpoint/2010/main" val="3333647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32</a:t>
            </a:fld>
            <a:endParaRPr lang="en-US"/>
          </a:p>
        </p:txBody>
      </p:sp>
    </p:spTree>
    <p:extLst>
      <p:ext uri="{BB962C8B-B14F-4D97-AF65-F5344CB8AC3E}">
        <p14:creationId xmlns:p14="http://schemas.microsoft.com/office/powerpoint/2010/main" val="3625880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33</a:t>
            </a:fld>
            <a:endParaRPr lang="en-US"/>
          </a:p>
        </p:txBody>
      </p:sp>
    </p:spTree>
    <p:extLst>
      <p:ext uri="{BB962C8B-B14F-4D97-AF65-F5344CB8AC3E}">
        <p14:creationId xmlns:p14="http://schemas.microsoft.com/office/powerpoint/2010/main" val="4073549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4</a:t>
            </a:fld>
            <a:endParaRPr lang="en-US"/>
          </a:p>
        </p:txBody>
      </p:sp>
    </p:spTree>
    <p:extLst>
      <p:ext uri="{BB962C8B-B14F-4D97-AF65-F5344CB8AC3E}">
        <p14:creationId xmlns:p14="http://schemas.microsoft.com/office/powerpoint/2010/main" val="655533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5</a:t>
            </a:fld>
            <a:endParaRPr lang="en-US"/>
          </a:p>
        </p:txBody>
      </p:sp>
    </p:spTree>
    <p:extLst>
      <p:ext uri="{BB962C8B-B14F-4D97-AF65-F5344CB8AC3E}">
        <p14:creationId xmlns:p14="http://schemas.microsoft.com/office/powerpoint/2010/main" val="2912539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6</a:t>
            </a:fld>
            <a:endParaRPr lang="en-US"/>
          </a:p>
        </p:txBody>
      </p:sp>
    </p:spTree>
    <p:extLst>
      <p:ext uri="{BB962C8B-B14F-4D97-AF65-F5344CB8AC3E}">
        <p14:creationId xmlns:p14="http://schemas.microsoft.com/office/powerpoint/2010/main" val="3579258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7</a:t>
            </a:fld>
            <a:endParaRPr lang="en-US"/>
          </a:p>
        </p:txBody>
      </p:sp>
    </p:spTree>
    <p:extLst>
      <p:ext uri="{BB962C8B-B14F-4D97-AF65-F5344CB8AC3E}">
        <p14:creationId xmlns:p14="http://schemas.microsoft.com/office/powerpoint/2010/main" val="3984747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8</a:t>
            </a:fld>
            <a:endParaRPr lang="en-US"/>
          </a:p>
        </p:txBody>
      </p:sp>
    </p:spTree>
    <p:extLst>
      <p:ext uri="{BB962C8B-B14F-4D97-AF65-F5344CB8AC3E}">
        <p14:creationId xmlns:p14="http://schemas.microsoft.com/office/powerpoint/2010/main" val="3567191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B8F7D2-DBF7-47B1-8A95-599CF99D4995}" type="slidenum">
              <a:rPr lang="en-US" smtClean="0"/>
              <a:t>9</a:t>
            </a:fld>
            <a:endParaRPr lang="en-US"/>
          </a:p>
        </p:txBody>
      </p:sp>
    </p:spTree>
    <p:extLst>
      <p:ext uri="{BB962C8B-B14F-4D97-AF65-F5344CB8AC3E}">
        <p14:creationId xmlns:p14="http://schemas.microsoft.com/office/powerpoint/2010/main" val="4518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690880" y="1107905"/>
            <a:ext cx="5872480" cy="4738300"/>
          </a:xfrm>
          <a:custGeom>
            <a:avLst/>
            <a:gdLst>
              <a:gd name="connsiteX0" fmla="*/ 3459480 w 4866640"/>
              <a:gd name="connsiteY0" fmla="*/ 1372359 h 3926723"/>
              <a:gd name="connsiteX1" fmla="*/ 4184618 w 4866640"/>
              <a:gd name="connsiteY1" fmla="*/ 1372359 h 3926723"/>
              <a:gd name="connsiteX2" fmla="*/ 3822049 w 4866640"/>
              <a:gd name="connsiteY2" fmla="*/ 1997478 h 3926723"/>
              <a:gd name="connsiteX3" fmla="*/ 3822049 w 4866640"/>
              <a:gd name="connsiteY3" fmla="*/ 684411 h 3926723"/>
              <a:gd name="connsiteX4" fmla="*/ 4184618 w 4866640"/>
              <a:gd name="connsiteY4" fmla="*/ 1309530 h 3926723"/>
              <a:gd name="connsiteX5" fmla="*/ 3459480 w 4866640"/>
              <a:gd name="connsiteY5" fmla="*/ 1309530 h 3926723"/>
              <a:gd name="connsiteX6" fmla="*/ 1457960 w 4866640"/>
              <a:gd name="connsiteY6" fmla="*/ 569719 h 3926723"/>
              <a:gd name="connsiteX7" fmla="*/ 2677871 w 4866640"/>
              <a:gd name="connsiteY7" fmla="*/ 2673014 h 3926723"/>
              <a:gd name="connsiteX8" fmla="*/ 3408680 w 4866640"/>
              <a:gd name="connsiteY8" fmla="*/ 1412999 h 3926723"/>
              <a:gd name="connsiteX9" fmla="*/ 4866640 w 4866640"/>
              <a:gd name="connsiteY9" fmla="*/ 3926723 h 3926723"/>
              <a:gd name="connsiteX10" fmla="*/ 1950720 w 4866640"/>
              <a:gd name="connsiteY10" fmla="*/ 3926723 h 3926723"/>
              <a:gd name="connsiteX11" fmla="*/ 2439822 w 4866640"/>
              <a:gd name="connsiteY11" fmla="*/ 3083443 h 3926723"/>
              <a:gd name="connsiteX12" fmla="*/ 0 w 4866640"/>
              <a:gd name="connsiteY12" fmla="*/ 3083443 h 3926723"/>
              <a:gd name="connsiteX13" fmla="*/ 1217899 w 4866640"/>
              <a:gd name="connsiteY13" fmla="*/ 0 h 3926723"/>
              <a:gd name="connsiteX14" fmla="*/ 4133819 w 4866640"/>
              <a:gd name="connsiteY14" fmla="*/ 0 h 3926723"/>
              <a:gd name="connsiteX15" fmla="*/ 2675859 w 4866640"/>
              <a:gd name="connsiteY15" fmla="*/ 2513724 h 3926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66640" h="3926723">
                <a:moveTo>
                  <a:pt x="3459480" y="1372359"/>
                </a:moveTo>
                <a:lnTo>
                  <a:pt x="4184618" y="1372359"/>
                </a:lnTo>
                <a:lnTo>
                  <a:pt x="3822049" y="1997478"/>
                </a:lnTo>
                <a:close/>
                <a:moveTo>
                  <a:pt x="3822049" y="684411"/>
                </a:moveTo>
                <a:lnTo>
                  <a:pt x="4184618" y="1309530"/>
                </a:lnTo>
                <a:lnTo>
                  <a:pt x="3459480" y="1309530"/>
                </a:lnTo>
                <a:close/>
                <a:moveTo>
                  <a:pt x="1457960" y="569719"/>
                </a:moveTo>
                <a:lnTo>
                  <a:pt x="2677871" y="2673014"/>
                </a:lnTo>
                <a:lnTo>
                  <a:pt x="3408680" y="1412999"/>
                </a:lnTo>
                <a:lnTo>
                  <a:pt x="4866640" y="3926723"/>
                </a:lnTo>
                <a:lnTo>
                  <a:pt x="1950720" y="3926723"/>
                </a:lnTo>
                <a:lnTo>
                  <a:pt x="2439822" y="3083443"/>
                </a:lnTo>
                <a:lnTo>
                  <a:pt x="0" y="3083443"/>
                </a:lnTo>
                <a:close/>
                <a:moveTo>
                  <a:pt x="1217899" y="0"/>
                </a:moveTo>
                <a:lnTo>
                  <a:pt x="4133819" y="0"/>
                </a:lnTo>
                <a:lnTo>
                  <a:pt x="2675859" y="2513724"/>
                </a:lnTo>
                <a:close/>
              </a:path>
            </a:pathLst>
          </a:custGeom>
        </p:spPr>
        <p:txBody>
          <a:bodyPr wrap="square">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614684" y="0"/>
            <a:ext cx="9621455" cy="6858000"/>
          </a:xfrm>
          <a:custGeom>
            <a:avLst/>
            <a:gdLst>
              <a:gd name="connsiteX0" fmla="*/ 0 w 9621455"/>
              <a:gd name="connsiteY0" fmla="*/ 0 h 6858000"/>
              <a:gd name="connsiteX1" fmla="*/ 2774702 w 9621455"/>
              <a:gd name="connsiteY1" fmla="*/ 0 h 6858000"/>
              <a:gd name="connsiteX2" fmla="*/ 9621455 w 9621455"/>
              <a:gd name="connsiteY2" fmla="*/ 6858000 h 6858000"/>
              <a:gd name="connsiteX3" fmla="*/ 6846753 w 962145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1455" h="6858000">
                <a:moveTo>
                  <a:pt x="0" y="0"/>
                </a:moveTo>
                <a:lnTo>
                  <a:pt x="2774702" y="0"/>
                </a:lnTo>
                <a:lnTo>
                  <a:pt x="9621455" y="6858000"/>
                </a:lnTo>
                <a:lnTo>
                  <a:pt x="6846753" y="6858000"/>
                </a:lnTo>
                <a:close/>
              </a:path>
            </a:pathLst>
          </a:custGeom>
        </p:spPr>
        <p:txBody>
          <a:bodyPr wrap="square">
            <a:noAutofit/>
          </a:bodyPr>
          <a:lstStyle/>
          <a:p>
            <a:endParaRPr lang="en-US"/>
          </a:p>
        </p:txBody>
      </p:sp>
      <p:sp>
        <p:nvSpPr>
          <p:cNvPr id="17" name="Picture Placeholder 16"/>
          <p:cNvSpPr>
            <a:spLocks noGrp="1"/>
          </p:cNvSpPr>
          <p:nvPr>
            <p:ph type="pic" sz="quarter" idx="11"/>
          </p:nvPr>
        </p:nvSpPr>
        <p:spPr>
          <a:xfrm>
            <a:off x="-11576" y="626172"/>
            <a:ext cx="6231828" cy="6231829"/>
          </a:xfrm>
          <a:custGeom>
            <a:avLst/>
            <a:gdLst>
              <a:gd name="connsiteX0" fmla="*/ 15707 w 6231828"/>
              <a:gd name="connsiteY0" fmla="*/ 0 h 6231829"/>
              <a:gd name="connsiteX1" fmla="*/ 6231828 w 6231828"/>
              <a:gd name="connsiteY1" fmla="*/ 6216121 h 6231829"/>
              <a:gd name="connsiteX2" fmla="*/ 3472297 w 6231828"/>
              <a:gd name="connsiteY2" fmla="*/ 6231829 h 6231829"/>
              <a:gd name="connsiteX3" fmla="*/ 3470252 w 6231828"/>
              <a:gd name="connsiteY3" fmla="*/ 6229784 h 6231829"/>
              <a:gd name="connsiteX4" fmla="*/ 3152 w 6231828"/>
              <a:gd name="connsiteY4" fmla="*/ 6229784 h 6231829"/>
              <a:gd name="connsiteX5" fmla="*/ 3152 w 6231828"/>
              <a:gd name="connsiteY5" fmla="*/ 2762683 h 6231829"/>
              <a:gd name="connsiteX6" fmla="*/ 0 w 6231828"/>
              <a:gd name="connsiteY6" fmla="*/ 2759531 h 623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31828" h="6231829">
                <a:moveTo>
                  <a:pt x="15707" y="0"/>
                </a:moveTo>
                <a:lnTo>
                  <a:pt x="6231828" y="6216121"/>
                </a:lnTo>
                <a:lnTo>
                  <a:pt x="3472297" y="6231829"/>
                </a:lnTo>
                <a:lnTo>
                  <a:pt x="3470252" y="6229784"/>
                </a:lnTo>
                <a:lnTo>
                  <a:pt x="3152" y="6229784"/>
                </a:lnTo>
                <a:lnTo>
                  <a:pt x="3152" y="2762683"/>
                </a:lnTo>
                <a:lnTo>
                  <a:pt x="0" y="2759531"/>
                </a:lnTo>
                <a:close/>
              </a:path>
            </a:pathLst>
          </a:custGeom>
        </p:spPr>
        <p:txBody>
          <a:bodyPr wrap="square">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5" name="Picture Placeholder 3"/>
          <p:cNvSpPr>
            <a:spLocks noGrp="1"/>
          </p:cNvSpPr>
          <p:nvPr>
            <p:ph type="pic" sz="quarter" idx="11"/>
          </p:nvPr>
        </p:nvSpPr>
        <p:spPr>
          <a:xfrm>
            <a:off x="5225143" y="0"/>
            <a:ext cx="6966857" cy="6858000"/>
          </a:xfrm>
          <a:prstGeom prst="rect">
            <a:avLst/>
          </a:prstGeom>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ft_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9_Title Slide">
    <p:spTree>
      <p:nvGrpSpPr>
        <p:cNvPr id="1" name=""/>
        <p:cNvGrpSpPr/>
        <p:nvPr/>
      </p:nvGrpSpPr>
      <p:grpSpPr>
        <a:xfrm>
          <a:off x="0" y="0"/>
          <a:ext cx="0" cy="0"/>
          <a:chOff x="0" y="0"/>
          <a:chExt cx="0" cy="0"/>
        </a:xfrm>
      </p:grpSpPr>
      <p:sp>
        <p:nvSpPr>
          <p:cNvPr id="18" name="Picture Placeholder 17"/>
          <p:cNvSpPr>
            <a:spLocks noGrp="1"/>
          </p:cNvSpPr>
          <p:nvPr>
            <p:ph type="pic" sz="quarter" idx="10"/>
          </p:nvPr>
        </p:nvSpPr>
        <p:spPr>
          <a:xfrm>
            <a:off x="1343890" y="1572029"/>
            <a:ext cx="1533554" cy="1533552"/>
          </a:xfrm>
          <a:custGeom>
            <a:avLst/>
            <a:gdLst>
              <a:gd name="connsiteX0" fmla="*/ 766777 w 1533554"/>
              <a:gd name="connsiteY0" fmla="*/ 0 h 1533552"/>
              <a:gd name="connsiteX1" fmla="*/ 1533554 w 1533554"/>
              <a:gd name="connsiteY1" fmla="*/ 766776 h 1533552"/>
              <a:gd name="connsiteX2" fmla="*/ 766777 w 1533554"/>
              <a:gd name="connsiteY2" fmla="*/ 1533552 h 1533552"/>
              <a:gd name="connsiteX3" fmla="*/ 0 w 1533554"/>
              <a:gd name="connsiteY3" fmla="*/ 766776 h 1533552"/>
              <a:gd name="connsiteX4" fmla="*/ 766777 w 1533554"/>
              <a:gd name="connsiteY4" fmla="*/ 0 h 1533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54" h="1533552">
                <a:moveTo>
                  <a:pt x="766777" y="0"/>
                </a:moveTo>
                <a:cubicBezTo>
                  <a:pt x="1190256" y="0"/>
                  <a:pt x="1533554" y="343297"/>
                  <a:pt x="1533554" y="766776"/>
                </a:cubicBezTo>
                <a:cubicBezTo>
                  <a:pt x="1533554" y="1190255"/>
                  <a:pt x="1190256" y="1533552"/>
                  <a:pt x="766777" y="1533552"/>
                </a:cubicBezTo>
                <a:cubicBezTo>
                  <a:pt x="343298" y="1533552"/>
                  <a:pt x="0" y="1190255"/>
                  <a:pt x="0" y="766776"/>
                </a:cubicBezTo>
                <a:cubicBezTo>
                  <a:pt x="0" y="343297"/>
                  <a:pt x="343298" y="0"/>
                  <a:pt x="766777" y="0"/>
                </a:cubicBezTo>
                <a:close/>
              </a:path>
            </a:pathLst>
          </a:custGeom>
        </p:spPr>
        <p:txBody>
          <a:bodyPr wrap="square">
            <a:noAutofit/>
          </a:bodyPr>
          <a:lstStyle/>
          <a:p>
            <a:endParaRPr lang="en-US"/>
          </a:p>
        </p:txBody>
      </p:sp>
      <p:sp>
        <p:nvSpPr>
          <p:cNvPr id="21" name="Picture Placeholder 20"/>
          <p:cNvSpPr>
            <a:spLocks noGrp="1"/>
          </p:cNvSpPr>
          <p:nvPr>
            <p:ph type="pic" sz="quarter" idx="11"/>
          </p:nvPr>
        </p:nvSpPr>
        <p:spPr>
          <a:xfrm>
            <a:off x="4000780" y="1572027"/>
            <a:ext cx="1533554" cy="1533552"/>
          </a:xfrm>
          <a:custGeom>
            <a:avLst/>
            <a:gdLst>
              <a:gd name="connsiteX0" fmla="*/ 766777 w 1533554"/>
              <a:gd name="connsiteY0" fmla="*/ 0 h 1533552"/>
              <a:gd name="connsiteX1" fmla="*/ 1533554 w 1533554"/>
              <a:gd name="connsiteY1" fmla="*/ 766776 h 1533552"/>
              <a:gd name="connsiteX2" fmla="*/ 766777 w 1533554"/>
              <a:gd name="connsiteY2" fmla="*/ 1533552 h 1533552"/>
              <a:gd name="connsiteX3" fmla="*/ 0 w 1533554"/>
              <a:gd name="connsiteY3" fmla="*/ 766776 h 1533552"/>
              <a:gd name="connsiteX4" fmla="*/ 766777 w 1533554"/>
              <a:gd name="connsiteY4" fmla="*/ 0 h 1533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54" h="1533552">
                <a:moveTo>
                  <a:pt x="766777" y="0"/>
                </a:moveTo>
                <a:cubicBezTo>
                  <a:pt x="1190256" y="0"/>
                  <a:pt x="1533554" y="343297"/>
                  <a:pt x="1533554" y="766776"/>
                </a:cubicBezTo>
                <a:cubicBezTo>
                  <a:pt x="1533554" y="1190255"/>
                  <a:pt x="1190256" y="1533552"/>
                  <a:pt x="766777" y="1533552"/>
                </a:cubicBezTo>
                <a:cubicBezTo>
                  <a:pt x="343298" y="1533552"/>
                  <a:pt x="0" y="1190255"/>
                  <a:pt x="0" y="766776"/>
                </a:cubicBezTo>
                <a:cubicBezTo>
                  <a:pt x="0" y="343297"/>
                  <a:pt x="343298" y="0"/>
                  <a:pt x="766777" y="0"/>
                </a:cubicBezTo>
                <a:close/>
              </a:path>
            </a:pathLst>
          </a:custGeom>
        </p:spPr>
        <p:txBody>
          <a:bodyPr wrap="square">
            <a:noAutofit/>
          </a:bodyPr>
          <a:lstStyle/>
          <a:p>
            <a:endParaRPr lang="en-US"/>
          </a:p>
        </p:txBody>
      </p:sp>
      <p:sp>
        <p:nvSpPr>
          <p:cNvPr id="23" name="Picture Placeholder 22"/>
          <p:cNvSpPr>
            <a:spLocks noGrp="1"/>
          </p:cNvSpPr>
          <p:nvPr>
            <p:ph type="pic" sz="quarter" idx="12"/>
          </p:nvPr>
        </p:nvSpPr>
        <p:spPr>
          <a:xfrm>
            <a:off x="6657669" y="1572027"/>
            <a:ext cx="1533554" cy="1533552"/>
          </a:xfrm>
          <a:custGeom>
            <a:avLst/>
            <a:gdLst>
              <a:gd name="connsiteX0" fmla="*/ 766777 w 1533554"/>
              <a:gd name="connsiteY0" fmla="*/ 0 h 1533552"/>
              <a:gd name="connsiteX1" fmla="*/ 1533554 w 1533554"/>
              <a:gd name="connsiteY1" fmla="*/ 766776 h 1533552"/>
              <a:gd name="connsiteX2" fmla="*/ 766777 w 1533554"/>
              <a:gd name="connsiteY2" fmla="*/ 1533552 h 1533552"/>
              <a:gd name="connsiteX3" fmla="*/ 0 w 1533554"/>
              <a:gd name="connsiteY3" fmla="*/ 766776 h 1533552"/>
              <a:gd name="connsiteX4" fmla="*/ 766777 w 1533554"/>
              <a:gd name="connsiteY4" fmla="*/ 0 h 1533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54" h="1533552">
                <a:moveTo>
                  <a:pt x="766777" y="0"/>
                </a:moveTo>
                <a:cubicBezTo>
                  <a:pt x="1190256" y="0"/>
                  <a:pt x="1533554" y="343297"/>
                  <a:pt x="1533554" y="766776"/>
                </a:cubicBezTo>
                <a:cubicBezTo>
                  <a:pt x="1533554" y="1190255"/>
                  <a:pt x="1190256" y="1533552"/>
                  <a:pt x="766777" y="1533552"/>
                </a:cubicBezTo>
                <a:cubicBezTo>
                  <a:pt x="343298" y="1533552"/>
                  <a:pt x="0" y="1190255"/>
                  <a:pt x="0" y="766776"/>
                </a:cubicBezTo>
                <a:cubicBezTo>
                  <a:pt x="0" y="343297"/>
                  <a:pt x="343298" y="0"/>
                  <a:pt x="766777" y="0"/>
                </a:cubicBezTo>
                <a:close/>
              </a:path>
            </a:pathLst>
          </a:custGeom>
        </p:spPr>
        <p:txBody>
          <a:bodyPr wrap="square">
            <a:noAutofit/>
          </a:bodyPr>
          <a:lstStyle/>
          <a:p>
            <a:endParaRPr lang="en-US"/>
          </a:p>
        </p:txBody>
      </p:sp>
      <p:sp>
        <p:nvSpPr>
          <p:cNvPr id="26" name="Picture Placeholder 25"/>
          <p:cNvSpPr>
            <a:spLocks noGrp="1"/>
          </p:cNvSpPr>
          <p:nvPr>
            <p:ph type="pic" sz="quarter" idx="13"/>
          </p:nvPr>
        </p:nvSpPr>
        <p:spPr>
          <a:xfrm>
            <a:off x="9314557" y="1572026"/>
            <a:ext cx="1533554" cy="1533552"/>
          </a:xfrm>
          <a:custGeom>
            <a:avLst/>
            <a:gdLst>
              <a:gd name="connsiteX0" fmla="*/ 766777 w 1533554"/>
              <a:gd name="connsiteY0" fmla="*/ 0 h 1533552"/>
              <a:gd name="connsiteX1" fmla="*/ 1533554 w 1533554"/>
              <a:gd name="connsiteY1" fmla="*/ 766776 h 1533552"/>
              <a:gd name="connsiteX2" fmla="*/ 766777 w 1533554"/>
              <a:gd name="connsiteY2" fmla="*/ 1533552 h 1533552"/>
              <a:gd name="connsiteX3" fmla="*/ 0 w 1533554"/>
              <a:gd name="connsiteY3" fmla="*/ 766776 h 1533552"/>
              <a:gd name="connsiteX4" fmla="*/ 766777 w 1533554"/>
              <a:gd name="connsiteY4" fmla="*/ 0 h 1533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54" h="1533552">
                <a:moveTo>
                  <a:pt x="766777" y="0"/>
                </a:moveTo>
                <a:cubicBezTo>
                  <a:pt x="1190256" y="0"/>
                  <a:pt x="1533554" y="343297"/>
                  <a:pt x="1533554" y="766776"/>
                </a:cubicBezTo>
                <a:cubicBezTo>
                  <a:pt x="1533554" y="1190255"/>
                  <a:pt x="1190256" y="1533552"/>
                  <a:pt x="766777" y="1533552"/>
                </a:cubicBezTo>
                <a:cubicBezTo>
                  <a:pt x="343298" y="1533552"/>
                  <a:pt x="0" y="1190255"/>
                  <a:pt x="0" y="766776"/>
                </a:cubicBezTo>
                <a:cubicBezTo>
                  <a:pt x="0" y="343297"/>
                  <a:pt x="343298" y="0"/>
                  <a:pt x="766777" y="0"/>
                </a:cubicBezTo>
                <a:close/>
              </a:path>
            </a:pathLst>
          </a:custGeom>
        </p:spPr>
        <p:txBody>
          <a:bodyPr wrap="square">
            <a:noAutofit/>
          </a:bodyPr>
          <a:lstStyle/>
          <a:p>
            <a:endParaRPr lang="en-US"/>
          </a:p>
        </p:txBody>
      </p:sp>
      <p:sp>
        <p:nvSpPr>
          <p:cNvPr id="29" name="Picture Placeholder 28"/>
          <p:cNvSpPr>
            <a:spLocks noGrp="1"/>
          </p:cNvSpPr>
          <p:nvPr>
            <p:ph type="pic" sz="quarter" idx="14"/>
          </p:nvPr>
        </p:nvSpPr>
        <p:spPr>
          <a:xfrm>
            <a:off x="1343891" y="4007334"/>
            <a:ext cx="1533554" cy="1533552"/>
          </a:xfrm>
          <a:custGeom>
            <a:avLst/>
            <a:gdLst>
              <a:gd name="connsiteX0" fmla="*/ 766777 w 1533554"/>
              <a:gd name="connsiteY0" fmla="*/ 0 h 1533552"/>
              <a:gd name="connsiteX1" fmla="*/ 1533554 w 1533554"/>
              <a:gd name="connsiteY1" fmla="*/ 766776 h 1533552"/>
              <a:gd name="connsiteX2" fmla="*/ 766777 w 1533554"/>
              <a:gd name="connsiteY2" fmla="*/ 1533552 h 1533552"/>
              <a:gd name="connsiteX3" fmla="*/ 0 w 1533554"/>
              <a:gd name="connsiteY3" fmla="*/ 766776 h 1533552"/>
              <a:gd name="connsiteX4" fmla="*/ 766777 w 1533554"/>
              <a:gd name="connsiteY4" fmla="*/ 0 h 1533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54" h="1533552">
                <a:moveTo>
                  <a:pt x="766777" y="0"/>
                </a:moveTo>
                <a:cubicBezTo>
                  <a:pt x="1190256" y="0"/>
                  <a:pt x="1533554" y="343297"/>
                  <a:pt x="1533554" y="766776"/>
                </a:cubicBezTo>
                <a:cubicBezTo>
                  <a:pt x="1533554" y="1190255"/>
                  <a:pt x="1190256" y="1533552"/>
                  <a:pt x="766777" y="1533552"/>
                </a:cubicBezTo>
                <a:cubicBezTo>
                  <a:pt x="343298" y="1533552"/>
                  <a:pt x="0" y="1190255"/>
                  <a:pt x="0" y="766776"/>
                </a:cubicBezTo>
                <a:cubicBezTo>
                  <a:pt x="0" y="343297"/>
                  <a:pt x="343298" y="0"/>
                  <a:pt x="766777" y="0"/>
                </a:cubicBezTo>
                <a:close/>
              </a:path>
            </a:pathLst>
          </a:custGeom>
        </p:spPr>
        <p:txBody>
          <a:bodyPr wrap="square">
            <a:noAutofit/>
          </a:bodyPr>
          <a:lstStyle/>
          <a:p>
            <a:endParaRPr lang="en-US"/>
          </a:p>
        </p:txBody>
      </p:sp>
      <p:sp>
        <p:nvSpPr>
          <p:cNvPr id="32" name="Picture Placeholder 31"/>
          <p:cNvSpPr>
            <a:spLocks noGrp="1"/>
          </p:cNvSpPr>
          <p:nvPr>
            <p:ph type="pic" sz="quarter" idx="15"/>
          </p:nvPr>
        </p:nvSpPr>
        <p:spPr>
          <a:xfrm>
            <a:off x="4000779" y="4007333"/>
            <a:ext cx="1533554" cy="1533552"/>
          </a:xfrm>
          <a:custGeom>
            <a:avLst/>
            <a:gdLst>
              <a:gd name="connsiteX0" fmla="*/ 766777 w 1533554"/>
              <a:gd name="connsiteY0" fmla="*/ 0 h 1533552"/>
              <a:gd name="connsiteX1" fmla="*/ 1533554 w 1533554"/>
              <a:gd name="connsiteY1" fmla="*/ 766776 h 1533552"/>
              <a:gd name="connsiteX2" fmla="*/ 766777 w 1533554"/>
              <a:gd name="connsiteY2" fmla="*/ 1533552 h 1533552"/>
              <a:gd name="connsiteX3" fmla="*/ 0 w 1533554"/>
              <a:gd name="connsiteY3" fmla="*/ 766776 h 1533552"/>
              <a:gd name="connsiteX4" fmla="*/ 766777 w 1533554"/>
              <a:gd name="connsiteY4" fmla="*/ 0 h 1533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54" h="1533552">
                <a:moveTo>
                  <a:pt x="766777" y="0"/>
                </a:moveTo>
                <a:cubicBezTo>
                  <a:pt x="1190256" y="0"/>
                  <a:pt x="1533554" y="343297"/>
                  <a:pt x="1533554" y="766776"/>
                </a:cubicBezTo>
                <a:cubicBezTo>
                  <a:pt x="1533554" y="1190255"/>
                  <a:pt x="1190256" y="1533552"/>
                  <a:pt x="766777" y="1533552"/>
                </a:cubicBezTo>
                <a:cubicBezTo>
                  <a:pt x="343298" y="1533552"/>
                  <a:pt x="0" y="1190255"/>
                  <a:pt x="0" y="766776"/>
                </a:cubicBezTo>
                <a:cubicBezTo>
                  <a:pt x="0" y="343297"/>
                  <a:pt x="343298" y="0"/>
                  <a:pt x="766777" y="0"/>
                </a:cubicBezTo>
                <a:close/>
              </a:path>
            </a:pathLst>
          </a:custGeom>
        </p:spPr>
        <p:txBody>
          <a:bodyPr wrap="square">
            <a:noAutofit/>
          </a:bodyPr>
          <a:lstStyle/>
          <a:p>
            <a:endParaRPr lang="en-US"/>
          </a:p>
        </p:txBody>
      </p:sp>
      <p:sp>
        <p:nvSpPr>
          <p:cNvPr id="35" name="Picture Placeholder 34"/>
          <p:cNvSpPr>
            <a:spLocks noGrp="1"/>
          </p:cNvSpPr>
          <p:nvPr>
            <p:ph type="pic" sz="quarter" idx="16"/>
          </p:nvPr>
        </p:nvSpPr>
        <p:spPr>
          <a:xfrm>
            <a:off x="6657669" y="4007331"/>
            <a:ext cx="1533554" cy="1533552"/>
          </a:xfrm>
          <a:custGeom>
            <a:avLst/>
            <a:gdLst>
              <a:gd name="connsiteX0" fmla="*/ 766777 w 1533554"/>
              <a:gd name="connsiteY0" fmla="*/ 0 h 1533552"/>
              <a:gd name="connsiteX1" fmla="*/ 1533554 w 1533554"/>
              <a:gd name="connsiteY1" fmla="*/ 766776 h 1533552"/>
              <a:gd name="connsiteX2" fmla="*/ 766777 w 1533554"/>
              <a:gd name="connsiteY2" fmla="*/ 1533552 h 1533552"/>
              <a:gd name="connsiteX3" fmla="*/ 0 w 1533554"/>
              <a:gd name="connsiteY3" fmla="*/ 766776 h 1533552"/>
              <a:gd name="connsiteX4" fmla="*/ 766777 w 1533554"/>
              <a:gd name="connsiteY4" fmla="*/ 0 h 1533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54" h="1533552">
                <a:moveTo>
                  <a:pt x="766777" y="0"/>
                </a:moveTo>
                <a:cubicBezTo>
                  <a:pt x="1190256" y="0"/>
                  <a:pt x="1533554" y="343297"/>
                  <a:pt x="1533554" y="766776"/>
                </a:cubicBezTo>
                <a:cubicBezTo>
                  <a:pt x="1533554" y="1190255"/>
                  <a:pt x="1190256" y="1533552"/>
                  <a:pt x="766777" y="1533552"/>
                </a:cubicBezTo>
                <a:cubicBezTo>
                  <a:pt x="343298" y="1533552"/>
                  <a:pt x="0" y="1190255"/>
                  <a:pt x="0" y="766776"/>
                </a:cubicBezTo>
                <a:cubicBezTo>
                  <a:pt x="0" y="343297"/>
                  <a:pt x="343298" y="0"/>
                  <a:pt x="766777" y="0"/>
                </a:cubicBezTo>
                <a:close/>
              </a:path>
            </a:pathLst>
          </a:custGeom>
        </p:spPr>
        <p:txBody>
          <a:bodyPr wrap="square">
            <a:noAutofit/>
          </a:bodyPr>
          <a:lstStyle/>
          <a:p>
            <a:endParaRPr lang="en-US"/>
          </a:p>
        </p:txBody>
      </p:sp>
      <p:sp>
        <p:nvSpPr>
          <p:cNvPr id="38" name="Picture Placeholder 37"/>
          <p:cNvSpPr>
            <a:spLocks noGrp="1"/>
          </p:cNvSpPr>
          <p:nvPr>
            <p:ph type="pic" sz="quarter" idx="17"/>
          </p:nvPr>
        </p:nvSpPr>
        <p:spPr>
          <a:xfrm>
            <a:off x="9314556" y="4007331"/>
            <a:ext cx="1533554" cy="1533552"/>
          </a:xfrm>
          <a:custGeom>
            <a:avLst/>
            <a:gdLst>
              <a:gd name="connsiteX0" fmla="*/ 766777 w 1533554"/>
              <a:gd name="connsiteY0" fmla="*/ 0 h 1533552"/>
              <a:gd name="connsiteX1" fmla="*/ 1533554 w 1533554"/>
              <a:gd name="connsiteY1" fmla="*/ 766776 h 1533552"/>
              <a:gd name="connsiteX2" fmla="*/ 766777 w 1533554"/>
              <a:gd name="connsiteY2" fmla="*/ 1533552 h 1533552"/>
              <a:gd name="connsiteX3" fmla="*/ 0 w 1533554"/>
              <a:gd name="connsiteY3" fmla="*/ 766776 h 1533552"/>
              <a:gd name="connsiteX4" fmla="*/ 766777 w 1533554"/>
              <a:gd name="connsiteY4" fmla="*/ 0 h 1533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54" h="1533552">
                <a:moveTo>
                  <a:pt x="766777" y="0"/>
                </a:moveTo>
                <a:cubicBezTo>
                  <a:pt x="1190256" y="0"/>
                  <a:pt x="1533554" y="343297"/>
                  <a:pt x="1533554" y="766776"/>
                </a:cubicBezTo>
                <a:cubicBezTo>
                  <a:pt x="1533554" y="1190255"/>
                  <a:pt x="1190256" y="1533552"/>
                  <a:pt x="766777" y="1533552"/>
                </a:cubicBezTo>
                <a:cubicBezTo>
                  <a:pt x="343298" y="1533552"/>
                  <a:pt x="0" y="1190255"/>
                  <a:pt x="0" y="766776"/>
                </a:cubicBezTo>
                <a:cubicBezTo>
                  <a:pt x="0" y="343297"/>
                  <a:pt x="343298" y="0"/>
                  <a:pt x="766777" y="0"/>
                </a:cubicBezTo>
                <a:close/>
              </a:path>
            </a:pathLst>
          </a:custGeom>
        </p:spPr>
        <p:txBody>
          <a:bodyPr wrap="square">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2"/>
            <a:ext cx="12192000" cy="4088674"/>
          </a:xfrm>
          <a:custGeom>
            <a:avLst/>
            <a:gdLst>
              <a:gd name="connsiteX0" fmla="*/ 0 w 12192000"/>
              <a:gd name="connsiteY0" fmla="*/ 0 h 4088674"/>
              <a:gd name="connsiteX1" fmla="*/ 12192000 w 12192000"/>
              <a:gd name="connsiteY1" fmla="*/ 0 h 4088674"/>
              <a:gd name="connsiteX2" fmla="*/ 12192000 w 12192000"/>
              <a:gd name="connsiteY2" fmla="*/ 4088674 h 4088674"/>
              <a:gd name="connsiteX3" fmla="*/ 0 w 12192000"/>
              <a:gd name="connsiteY3" fmla="*/ 4088674 h 4088674"/>
            </a:gdLst>
            <a:ahLst/>
            <a:cxnLst>
              <a:cxn ang="0">
                <a:pos x="connsiteX0" y="connsiteY0"/>
              </a:cxn>
              <a:cxn ang="0">
                <a:pos x="connsiteX1" y="connsiteY1"/>
              </a:cxn>
              <a:cxn ang="0">
                <a:pos x="connsiteX2" y="connsiteY2"/>
              </a:cxn>
              <a:cxn ang="0">
                <a:pos x="connsiteX3" y="connsiteY3"/>
              </a:cxn>
            </a:cxnLst>
            <a:rect l="l" t="t" r="r" b="b"/>
            <a:pathLst>
              <a:path w="12192000" h="4088674">
                <a:moveTo>
                  <a:pt x="0" y="0"/>
                </a:moveTo>
                <a:lnTo>
                  <a:pt x="12192000" y="0"/>
                </a:lnTo>
                <a:lnTo>
                  <a:pt x="12192000" y="4088674"/>
                </a:lnTo>
                <a:lnTo>
                  <a:pt x="0" y="4088674"/>
                </a:lnTo>
                <a:close/>
              </a:path>
            </a:pathLst>
          </a:custGeom>
        </p:spPr>
        <p:txBody>
          <a:bodyPr wrap="square">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703165" y="1767924"/>
            <a:ext cx="3367584" cy="3322153"/>
          </a:xfrm>
          <a:custGeom>
            <a:avLst/>
            <a:gdLst>
              <a:gd name="connsiteX0" fmla="*/ 1690616 w 3367584"/>
              <a:gd name="connsiteY0" fmla="*/ 1682675 h 3322153"/>
              <a:gd name="connsiteX1" fmla="*/ 2510355 w 3367584"/>
              <a:gd name="connsiteY1" fmla="*/ 2502414 h 3322153"/>
              <a:gd name="connsiteX2" fmla="*/ 1690616 w 3367584"/>
              <a:gd name="connsiteY2" fmla="*/ 3322153 h 3322153"/>
              <a:gd name="connsiteX3" fmla="*/ 870877 w 3367584"/>
              <a:gd name="connsiteY3" fmla="*/ 2502414 h 3322153"/>
              <a:gd name="connsiteX4" fmla="*/ 2547845 w 3367584"/>
              <a:gd name="connsiteY4" fmla="*/ 849288 h 3322153"/>
              <a:gd name="connsiteX5" fmla="*/ 3367584 w 3367584"/>
              <a:gd name="connsiteY5" fmla="*/ 1669027 h 3322153"/>
              <a:gd name="connsiteX6" fmla="*/ 2547845 w 3367584"/>
              <a:gd name="connsiteY6" fmla="*/ 2488766 h 3322153"/>
              <a:gd name="connsiteX7" fmla="*/ 1728106 w 3367584"/>
              <a:gd name="connsiteY7" fmla="*/ 1669027 h 3322153"/>
              <a:gd name="connsiteX8" fmla="*/ 819739 w 3367584"/>
              <a:gd name="connsiteY8" fmla="*/ 849288 h 3322153"/>
              <a:gd name="connsiteX9" fmla="*/ 1639478 w 3367584"/>
              <a:gd name="connsiteY9" fmla="*/ 1669027 h 3322153"/>
              <a:gd name="connsiteX10" fmla="*/ 819739 w 3367584"/>
              <a:gd name="connsiteY10" fmla="*/ 2488766 h 3322153"/>
              <a:gd name="connsiteX11" fmla="*/ 0 w 3367584"/>
              <a:gd name="connsiteY11" fmla="*/ 1669027 h 3322153"/>
              <a:gd name="connsiteX12" fmla="*/ 1690616 w 3367584"/>
              <a:gd name="connsiteY12" fmla="*/ 0 h 3322153"/>
              <a:gd name="connsiteX13" fmla="*/ 2510355 w 3367584"/>
              <a:gd name="connsiteY13" fmla="*/ 819739 h 3322153"/>
              <a:gd name="connsiteX14" fmla="*/ 1690616 w 3367584"/>
              <a:gd name="connsiteY14" fmla="*/ 1639478 h 3322153"/>
              <a:gd name="connsiteX15" fmla="*/ 870877 w 3367584"/>
              <a:gd name="connsiteY15" fmla="*/ 819739 h 3322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67584" h="3322153">
                <a:moveTo>
                  <a:pt x="1690616" y="1682675"/>
                </a:moveTo>
                <a:lnTo>
                  <a:pt x="2510355" y="2502414"/>
                </a:lnTo>
                <a:lnTo>
                  <a:pt x="1690616" y="3322153"/>
                </a:lnTo>
                <a:lnTo>
                  <a:pt x="870877" y="2502414"/>
                </a:lnTo>
                <a:close/>
                <a:moveTo>
                  <a:pt x="2547845" y="849288"/>
                </a:moveTo>
                <a:lnTo>
                  <a:pt x="3367584" y="1669027"/>
                </a:lnTo>
                <a:lnTo>
                  <a:pt x="2547845" y="2488766"/>
                </a:lnTo>
                <a:lnTo>
                  <a:pt x="1728106" y="1669027"/>
                </a:lnTo>
                <a:close/>
                <a:moveTo>
                  <a:pt x="819739" y="849288"/>
                </a:moveTo>
                <a:lnTo>
                  <a:pt x="1639478" y="1669027"/>
                </a:lnTo>
                <a:lnTo>
                  <a:pt x="819739" y="2488766"/>
                </a:lnTo>
                <a:lnTo>
                  <a:pt x="0" y="1669027"/>
                </a:lnTo>
                <a:close/>
                <a:moveTo>
                  <a:pt x="1690616" y="0"/>
                </a:moveTo>
                <a:lnTo>
                  <a:pt x="2510355" y="819739"/>
                </a:lnTo>
                <a:lnTo>
                  <a:pt x="1690616" y="1639478"/>
                </a:lnTo>
                <a:lnTo>
                  <a:pt x="870877" y="819739"/>
                </a:lnTo>
                <a:close/>
              </a:path>
            </a:pathLst>
          </a:custGeom>
        </p:spPr>
        <p:txBody>
          <a:bodyPr wrap="square">
            <a:noAutofit/>
          </a:bodyPr>
          <a:lstStyle/>
          <a:p>
            <a:endParaRPr lang="id-ID"/>
          </a:p>
        </p:txBody>
      </p:sp>
      <p:sp>
        <p:nvSpPr>
          <p:cNvPr id="15" name="Picture Placeholder 14"/>
          <p:cNvSpPr>
            <a:spLocks noGrp="1"/>
          </p:cNvSpPr>
          <p:nvPr>
            <p:ph type="pic" sz="quarter" idx="11"/>
          </p:nvPr>
        </p:nvSpPr>
        <p:spPr>
          <a:xfrm>
            <a:off x="8093955" y="1767924"/>
            <a:ext cx="3367584" cy="3322153"/>
          </a:xfrm>
          <a:custGeom>
            <a:avLst/>
            <a:gdLst>
              <a:gd name="connsiteX0" fmla="*/ 1690616 w 3367584"/>
              <a:gd name="connsiteY0" fmla="*/ 1682675 h 3322153"/>
              <a:gd name="connsiteX1" fmla="*/ 2510355 w 3367584"/>
              <a:gd name="connsiteY1" fmla="*/ 2502414 h 3322153"/>
              <a:gd name="connsiteX2" fmla="*/ 1690616 w 3367584"/>
              <a:gd name="connsiteY2" fmla="*/ 3322153 h 3322153"/>
              <a:gd name="connsiteX3" fmla="*/ 870877 w 3367584"/>
              <a:gd name="connsiteY3" fmla="*/ 2502414 h 3322153"/>
              <a:gd name="connsiteX4" fmla="*/ 2547845 w 3367584"/>
              <a:gd name="connsiteY4" fmla="*/ 849288 h 3322153"/>
              <a:gd name="connsiteX5" fmla="*/ 3367584 w 3367584"/>
              <a:gd name="connsiteY5" fmla="*/ 1669027 h 3322153"/>
              <a:gd name="connsiteX6" fmla="*/ 2547845 w 3367584"/>
              <a:gd name="connsiteY6" fmla="*/ 2488766 h 3322153"/>
              <a:gd name="connsiteX7" fmla="*/ 1728106 w 3367584"/>
              <a:gd name="connsiteY7" fmla="*/ 1669027 h 3322153"/>
              <a:gd name="connsiteX8" fmla="*/ 819739 w 3367584"/>
              <a:gd name="connsiteY8" fmla="*/ 849288 h 3322153"/>
              <a:gd name="connsiteX9" fmla="*/ 1639478 w 3367584"/>
              <a:gd name="connsiteY9" fmla="*/ 1669027 h 3322153"/>
              <a:gd name="connsiteX10" fmla="*/ 819739 w 3367584"/>
              <a:gd name="connsiteY10" fmla="*/ 2488766 h 3322153"/>
              <a:gd name="connsiteX11" fmla="*/ 0 w 3367584"/>
              <a:gd name="connsiteY11" fmla="*/ 1669027 h 3322153"/>
              <a:gd name="connsiteX12" fmla="*/ 1690616 w 3367584"/>
              <a:gd name="connsiteY12" fmla="*/ 0 h 3322153"/>
              <a:gd name="connsiteX13" fmla="*/ 2510355 w 3367584"/>
              <a:gd name="connsiteY13" fmla="*/ 819739 h 3322153"/>
              <a:gd name="connsiteX14" fmla="*/ 1690616 w 3367584"/>
              <a:gd name="connsiteY14" fmla="*/ 1639478 h 3322153"/>
              <a:gd name="connsiteX15" fmla="*/ 870877 w 3367584"/>
              <a:gd name="connsiteY15" fmla="*/ 819739 h 3322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67584" h="3322153">
                <a:moveTo>
                  <a:pt x="1690616" y="1682675"/>
                </a:moveTo>
                <a:lnTo>
                  <a:pt x="2510355" y="2502414"/>
                </a:lnTo>
                <a:lnTo>
                  <a:pt x="1690616" y="3322153"/>
                </a:lnTo>
                <a:lnTo>
                  <a:pt x="870877" y="2502414"/>
                </a:lnTo>
                <a:close/>
                <a:moveTo>
                  <a:pt x="2547845" y="849288"/>
                </a:moveTo>
                <a:lnTo>
                  <a:pt x="3367584" y="1669027"/>
                </a:lnTo>
                <a:lnTo>
                  <a:pt x="2547845" y="2488766"/>
                </a:lnTo>
                <a:lnTo>
                  <a:pt x="1728106" y="1669027"/>
                </a:lnTo>
                <a:close/>
                <a:moveTo>
                  <a:pt x="819739" y="849288"/>
                </a:moveTo>
                <a:lnTo>
                  <a:pt x="1639478" y="1669027"/>
                </a:lnTo>
                <a:lnTo>
                  <a:pt x="819739" y="2488766"/>
                </a:lnTo>
                <a:lnTo>
                  <a:pt x="0" y="1669027"/>
                </a:lnTo>
                <a:close/>
                <a:moveTo>
                  <a:pt x="1690616" y="0"/>
                </a:moveTo>
                <a:lnTo>
                  <a:pt x="2510355" y="819739"/>
                </a:lnTo>
                <a:lnTo>
                  <a:pt x="1690616" y="1639478"/>
                </a:lnTo>
                <a:lnTo>
                  <a:pt x="870877" y="819739"/>
                </a:lnTo>
                <a:close/>
              </a:path>
            </a:pathLst>
          </a:custGeom>
        </p:spPr>
        <p:txBody>
          <a:bodyPr wrap="square">
            <a:noAutofit/>
          </a:bodyPr>
          <a:lstStyle/>
          <a:p>
            <a:endParaRPr lang="id-ID"/>
          </a:p>
        </p:txBody>
      </p:sp>
      <p:sp>
        <p:nvSpPr>
          <p:cNvPr id="18" name="Picture Placeholder 17"/>
          <p:cNvSpPr>
            <a:spLocks noGrp="1"/>
          </p:cNvSpPr>
          <p:nvPr>
            <p:ph type="pic" sz="quarter" idx="12"/>
          </p:nvPr>
        </p:nvSpPr>
        <p:spPr>
          <a:xfrm>
            <a:off x="3291953" y="624954"/>
            <a:ext cx="5608092" cy="5608092"/>
          </a:xfrm>
          <a:custGeom>
            <a:avLst/>
            <a:gdLst>
              <a:gd name="connsiteX0" fmla="*/ 2804046 w 5608092"/>
              <a:gd name="connsiteY0" fmla="*/ 0 h 5608092"/>
              <a:gd name="connsiteX1" fmla="*/ 5608092 w 5608092"/>
              <a:gd name="connsiteY1" fmla="*/ 2804046 h 5608092"/>
              <a:gd name="connsiteX2" fmla="*/ 2804046 w 5608092"/>
              <a:gd name="connsiteY2" fmla="*/ 5608092 h 5608092"/>
              <a:gd name="connsiteX3" fmla="*/ 0 w 5608092"/>
              <a:gd name="connsiteY3" fmla="*/ 2804046 h 5608092"/>
            </a:gdLst>
            <a:ahLst/>
            <a:cxnLst>
              <a:cxn ang="0">
                <a:pos x="connsiteX0" y="connsiteY0"/>
              </a:cxn>
              <a:cxn ang="0">
                <a:pos x="connsiteX1" y="connsiteY1"/>
              </a:cxn>
              <a:cxn ang="0">
                <a:pos x="connsiteX2" y="connsiteY2"/>
              </a:cxn>
              <a:cxn ang="0">
                <a:pos x="connsiteX3" y="connsiteY3"/>
              </a:cxn>
            </a:cxnLst>
            <a:rect l="l" t="t" r="r" b="b"/>
            <a:pathLst>
              <a:path w="5608092" h="5608092">
                <a:moveTo>
                  <a:pt x="2804046" y="0"/>
                </a:moveTo>
                <a:lnTo>
                  <a:pt x="5608092" y="2804046"/>
                </a:lnTo>
                <a:lnTo>
                  <a:pt x="2804046" y="5608092"/>
                </a:lnTo>
                <a:lnTo>
                  <a:pt x="0" y="2804046"/>
                </a:lnTo>
                <a:close/>
              </a:path>
            </a:pathLst>
          </a:custGeom>
        </p:spPr>
        <p:txBody>
          <a:bodyPr wrap="square">
            <a:noAutofit/>
          </a:bodyPr>
          <a:lstStyle/>
          <a:p>
            <a:endParaRPr lang="id-ID"/>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 y="1663908"/>
            <a:ext cx="2278505" cy="2413417"/>
          </a:xfrm>
          <a:custGeom>
            <a:avLst/>
            <a:gdLst>
              <a:gd name="connsiteX0" fmla="*/ 0 w 2278505"/>
              <a:gd name="connsiteY0" fmla="*/ 0 h 2413417"/>
              <a:gd name="connsiteX1" fmla="*/ 2278505 w 2278505"/>
              <a:gd name="connsiteY1" fmla="*/ 0 h 2413417"/>
              <a:gd name="connsiteX2" fmla="*/ 2278505 w 2278505"/>
              <a:gd name="connsiteY2" fmla="*/ 2413417 h 2413417"/>
              <a:gd name="connsiteX3" fmla="*/ 0 w 2278505"/>
              <a:gd name="connsiteY3" fmla="*/ 2413417 h 2413417"/>
            </a:gdLst>
            <a:ahLst/>
            <a:cxnLst>
              <a:cxn ang="0">
                <a:pos x="connsiteX0" y="connsiteY0"/>
              </a:cxn>
              <a:cxn ang="0">
                <a:pos x="connsiteX1" y="connsiteY1"/>
              </a:cxn>
              <a:cxn ang="0">
                <a:pos x="connsiteX2" y="connsiteY2"/>
              </a:cxn>
              <a:cxn ang="0">
                <a:pos x="connsiteX3" y="connsiteY3"/>
              </a:cxn>
            </a:cxnLst>
            <a:rect l="l" t="t" r="r" b="b"/>
            <a:pathLst>
              <a:path w="2278505" h="2413417">
                <a:moveTo>
                  <a:pt x="0" y="0"/>
                </a:moveTo>
                <a:lnTo>
                  <a:pt x="2278505" y="0"/>
                </a:lnTo>
                <a:lnTo>
                  <a:pt x="2278505" y="2413417"/>
                </a:lnTo>
                <a:lnTo>
                  <a:pt x="0" y="2413417"/>
                </a:lnTo>
                <a:close/>
              </a:path>
            </a:pathLst>
          </a:custGeom>
        </p:spPr>
        <p:txBody>
          <a:bodyPr wrap="square">
            <a:noAutofit/>
          </a:bodyPr>
          <a:lstStyle/>
          <a:p>
            <a:endParaRPr lang="id-ID"/>
          </a:p>
        </p:txBody>
      </p:sp>
      <p:sp>
        <p:nvSpPr>
          <p:cNvPr id="14" name="Picture Placeholder 13"/>
          <p:cNvSpPr>
            <a:spLocks noGrp="1"/>
          </p:cNvSpPr>
          <p:nvPr>
            <p:ph type="pic" sz="quarter" idx="11"/>
          </p:nvPr>
        </p:nvSpPr>
        <p:spPr>
          <a:xfrm>
            <a:off x="2400923" y="1663908"/>
            <a:ext cx="2408420" cy="2413417"/>
          </a:xfrm>
          <a:custGeom>
            <a:avLst/>
            <a:gdLst>
              <a:gd name="connsiteX0" fmla="*/ 0 w 2408420"/>
              <a:gd name="connsiteY0" fmla="*/ 0 h 2413417"/>
              <a:gd name="connsiteX1" fmla="*/ 2408420 w 2408420"/>
              <a:gd name="connsiteY1" fmla="*/ 0 h 2413417"/>
              <a:gd name="connsiteX2" fmla="*/ 2408420 w 2408420"/>
              <a:gd name="connsiteY2" fmla="*/ 2413417 h 2413417"/>
              <a:gd name="connsiteX3" fmla="*/ 0 w 2408420"/>
              <a:gd name="connsiteY3" fmla="*/ 2413417 h 2413417"/>
            </a:gdLst>
            <a:ahLst/>
            <a:cxnLst>
              <a:cxn ang="0">
                <a:pos x="connsiteX0" y="connsiteY0"/>
              </a:cxn>
              <a:cxn ang="0">
                <a:pos x="connsiteX1" y="connsiteY1"/>
              </a:cxn>
              <a:cxn ang="0">
                <a:pos x="connsiteX2" y="connsiteY2"/>
              </a:cxn>
              <a:cxn ang="0">
                <a:pos x="connsiteX3" y="connsiteY3"/>
              </a:cxn>
            </a:cxnLst>
            <a:rect l="l" t="t" r="r" b="b"/>
            <a:pathLst>
              <a:path w="2408420" h="2413417">
                <a:moveTo>
                  <a:pt x="0" y="0"/>
                </a:moveTo>
                <a:lnTo>
                  <a:pt x="2408420" y="0"/>
                </a:lnTo>
                <a:lnTo>
                  <a:pt x="2408420" y="2413417"/>
                </a:lnTo>
                <a:lnTo>
                  <a:pt x="0" y="2413417"/>
                </a:lnTo>
                <a:close/>
              </a:path>
            </a:pathLst>
          </a:custGeom>
        </p:spPr>
        <p:txBody>
          <a:bodyPr wrap="square">
            <a:noAutofit/>
          </a:bodyPr>
          <a:lstStyle/>
          <a:p>
            <a:endParaRPr lang="id-ID"/>
          </a:p>
        </p:txBody>
      </p:sp>
      <p:sp>
        <p:nvSpPr>
          <p:cNvPr id="17" name="Picture Placeholder 16"/>
          <p:cNvSpPr>
            <a:spLocks noGrp="1"/>
          </p:cNvSpPr>
          <p:nvPr>
            <p:ph type="pic" sz="quarter" idx="12"/>
          </p:nvPr>
        </p:nvSpPr>
        <p:spPr>
          <a:xfrm>
            <a:off x="4931764" y="1663907"/>
            <a:ext cx="2408420" cy="2413417"/>
          </a:xfrm>
          <a:custGeom>
            <a:avLst/>
            <a:gdLst>
              <a:gd name="connsiteX0" fmla="*/ 0 w 2408420"/>
              <a:gd name="connsiteY0" fmla="*/ 0 h 2413417"/>
              <a:gd name="connsiteX1" fmla="*/ 2408420 w 2408420"/>
              <a:gd name="connsiteY1" fmla="*/ 0 h 2413417"/>
              <a:gd name="connsiteX2" fmla="*/ 2408420 w 2408420"/>
              <a:gd name="connsiteY2" fmla="*/ 2413417 h 2413417"/>
              <a:gd name="connsiteX3" fmla="*/ 0 w 2408420"/>
              <a:gd name="connsiteY3" fmla="*/ 2413417 h 2413417"/>
            </a:gdLst>
            <a:ahLst/>
            <a:cxnLst>
              <a:cxn ang="0">
                <a:pos x="connsiteX0" y="connsiteY0"/>
              </a:cxn>
              <a:cxn ang="0">
                <a:pos x="connsiteX1" y="connsiteY1"/>
              </a:cxn>
              <a:cxn ang="0">
                <a:pos x="connsiteX2" y="connsiteY2"/>
              </a:cxn>
              <a:cxn ang="0">
                <a:pos x="connsiteX3" y="connsiteY3"/>
              </a:cxn>
            </a:cxnLst>
            <a:rect l="l" t="t" r="r" b="b"/>
            <a:pathLst>
              <a:path w="2408420" h="2413417">
                <a:moveTo>
                  <a:pt x="0" y="0"/>
                </a:moveTo>
                <a:lnTo>
                  <a:pt x="2408420" y="0"/>
                </a:lnTo>
                <a:lnTo>
                  <a:pt x="2408420" y="2413417"/>
                </a:lnTo>
                <a:lnTo>
                  <a:pt x="0" y="2413417"/>
                </a:lnTo>
                <a:close/>
              </a:path>
            </a:pathLst>
          </a:custGeom>
        </p:spPr>
        <p:txBody>
          <a:bodyPr wrap="square">
            <a:noAutofit/>
          </a:bodyPr>
          <a:lstStyle/>
          <a:p>
            <a:endParaRPr lang="id-ID"/>
          </a:p>
        </p:txBody>
      </p:sp>
      <p:sp>
        <p:nvSpPr>
          <p:cNvPr id="20" name="Picture Placeholder 19"/>
          <p:cNvSpPr>
            <a:spLocks noGrp="1"/>
          </p:cNvSpPr>
          <p:nvPr>
            <p:ph type="pic" sz="quarter" idx="13"/>
          </p:nvPr>
        </p:nvSpPr>
        <p:spPr>
          <a:xfrm>
            <a:off x="9783580" y="1663906"/>
            <a:ext cx="2408420" cy="2413417"/>
          </a:xfrm>
          <a:custGeom>
            <a:avLst/>
            <a:gdLst>
              <a:gd name="connsiteX0" fmla="*/ 0 w 2408420"/>
              <a:gd name="connsiteY0" fmla="*/ 0 h 2413417"/>
              <a:gd name="connsiteX1" fmla="*/ 2408420 w 2408420"/>
              <a:gd name="connsiteY1" fmla="*/ 0 h 2413417"/>
              <a:gd name="connsiteX2" fmla="*/ 2408420 w 2408420"/>
              <a:gd name="connsiteY2" fmla="*/ 2413417 h 2413417"/>
              <a:gd name="connsiteX3" fmla="*/ 0 w 2408420"/>
              <a:gd name="connsiteY3" fmla="*/ 2413417 h 2413417"/>
            </a:gdLst>
            <a:ahLst/>
            <a:cxnLst>
              <a:cxn ang="0">
                <a:pos x="connsiteX0" y="connsiteY0"/>
              </a:cxn>
              <a:cxn ang="0">
                <a:pos x="connsiteX1" y="connsiteY1"/>
              </a:cxn>
              <a:cxn ang="0">
                <a:pos x="connsiteX2" y="connsiteY2"/>
              </a:cxn>
              <a:cxn ang="0">
                <a:pos x="connsiteX3" y="connsiteY3"/>
              </a:cxn>
            </a:cxnLst>
            <a:rect l="l" t="t" r="r" b="b"/>
            <a:pathLst>
              <a:path w="2408420" h="2413417">
                <a:moveTo>
                  <a:pt x="0" y="0"/>
                </a:moveTo>
                <a:lnTo>
                  <a:pt x="2408420" y="0"/>
                </a:lnTo>
                <a:lnTo>
                  <a:pt x="2408420" y="2413417"/>
                </a:lnTo>
                <a:lnTo>
                  <a:pt x="0" y="2413417"/>
                </a:lnTo>
                <a:close/>
              </a:path>
            </a:pathLst>
          </a:custGeom>
        </p:spPr>
        <p:txBody>
          <a:bodyPr wrap="square">
            <a:noAutofit/>
          </a:bodyPr>
          <a:lstStyle/>
          <a:p>
            <a:endParaRPr lang="id-ID"/>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a:t>单击此处编辑母版标题样式</a:t>
            </a:r>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2019/8/15</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6492239" y="359410"/>
            <a:ext cx="5283200" cy="6139180"/>
          </a:xfrm>
          <a:custGeom>
            <a:avLst/>
            <a:gdLst>
              <a:gd name="connsiteX0" fmla="*/ 1334703 w 5283200"/>
              <a:gd name="connsiteY0" fmla="*/ 3802380 h 6139180"/>
              <a:gd name="connsiteX1" fmla="*/ 2613794 w 5283200"/>
              <a:gd name="connsiteY1" fmla="*/ 3802380 h 6139180"/>
              <a:gd name="connsiteX2" fmla="*/ 2613794 w 5283200"/>
              <a:gd name="connsiteY2" fmla="*/ 6139180 h 6139180"/>
              <a:gd name="connsiteX3" fmla="*/ 1334703 w 5283200"/>
              <a:gd name="connsiteY3" fmla="*/ 6139180 h 6139180"/>
              <a:gd name="connsiteX4" fmla="*/ 4004109 w 5283200"/>
              <a:gd name="connsiteY4" fmla="*/ 2413000 h 6139180"/>
              <a:gd name="connsiteX5" fmla="*/ 5283200 w 5283200"/>
              <a:gd name="connsiteY5" fmla="*/ 2413000 h 6139180"/>
              <a:gd name="connsiteX6" fmla="*/ 5283200 w 5283200"/>
              <a:gd name="connsiteY6" fmla="*/ 4749800 h 6139180"/>
              <a:gd name="connsiteX7" fmla="*/ 4004109 w 5283200"/>
              <a:gd name="connsiteY7" fmla="*/ 4749800 h 6139180"/>
              <a:gd name="connsiteX8" fmla="*/ 0 w 5283200"/>
              <a:gd name="connsiteY8" fmla="*/ 1022350 h 6139180"/>
              <a:gd name="connsiteX9" fmla="*/ 1279091 w 5283200"/>
              <a:gd name="connsiteY9" fmla="*/ 1022350 h 6139180"/>
              <a:gd name="connsiteX10" fmla="*/ 1279091 w 5283200"/>
              <a:gd name="connsiteY10" fmla="*/ 4768850 h 6139180"/>
              <a:gd name="connsiteX11" fmla="*/ 0 w 5283200"/>
              <a:gd name="connsiteY11" fmla="*/ 4768850 h 6139180"/>
              <a:gd name="connsiteX12" fmla="*/ 2669406 w 5283200"/>
              <a:gd name="connsiteY12" fmla="*/ 1003301 h 6139180"/>
              <a:gd name="connsiteX13" fmla="*/ 3948497 w 5283200"/>
              <a:gd name="connsiteY13" fmla="*/ 1003301 h 6139180"/>
              <a:gd name="connsiteX14" fmla="*/ 3948497 w 5283200"/>
              <a:gd name="connsiteY14" fmla="*/ 5435600 h 6139180"/>
              <a:gd name="connsiteX15" fmla="*/ 2669406 w 5283200"/>
              <a:gd name="connsiteY15" fmla="*/ 5435600 h 6139180"/>
              <a:gd name="connsiteX16" fmla="*/ 1334703 w 5283200"/>
              <a:gd name="connsiteY16" fmla="*/ 0 h 6139180"/>
              <a:gd name="connsiteX17" fmla="*/ 2613794 w 5283200"/>
              <a:gd name="connsiteY17" fmla="*/ 0 h 6139180"/>
              <a:gd name="connsiteX18" fmla="*/ 2613794 w 5283200"/>
              <a:gd name="connsiteY18" fmla="*/ 3746500 h 6139180"/>
              <a:gd name="connsiteX19" fmla="*/ 1334703 w 5283200"/>
              <a:gd name="connsiteY19" fmla="*/ 3746500 h 613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3200" h="6139180">
                <a:moveTo>
                  <a:pt x="1334703" y="3802380"/>
                </a:moveTo>
                <a:lnTo>
                  <a:pt x="2613794" y="3802380"/>
                </a:lnTo>
                <a:lnTo>
                  <a:pt x="2613794" y="6139180"/>
                </a:lnTo>
                <a:lnTo>
                  <a:pt x="1334703" y="6139180"/>
                </a:lnTo>
                <a:close/>
                <a:moveTo>
                  <a:pt x="4004109" y="2413000"/>
                </a:moveTo>
                <a:lnTo>
                  <a:pt x="5283200" y="2413000"/>
                </a:lnTo>
                <a:lnTo>
                  <a:pt x="5283200" y="4749800"/>
                </a:lnTo>
                <a:lnTo>
                  <a:pt x="4004109" y="4749800"/>
                </a:lnTo>
                <a:close/>
                <a:moveTo>
                  <a:pt x="0" y="1022350"/>
                </a:moveTo>
                <a:lnTo>
                  <a:pt x="1279091" y="1022350"/>
                </a:lnTo>
                <a:lnTo>
                  <a:pt x="1279091" y="4768850"/>
                </a:lnTo>
                <a:lnTo>
                  <a:pt x="0" y="4768850"/>
                </a:lnTo>
                <a:close/>
                <a:moveTo>
                  <a:pt x="2669406" y="1003301"/>
                </a:moveTo>
                <a:lnTo>
                  <a:pt x="3948497" y="1003301"/>
                </a:lnTo>
                <a:lnTo>
                  <a:pt x="3948497" y="5435600"/>
                </a:lnTo>
                <a:lnTo>
                  <a:pt x="2669406" y="5435600"/>
                </a:lnTo>
                <a:close/>
                <a:moveTo>
                  <a:pt x="1334703" y="0"/>
                </a:moveTo>
                <a:lnTo>
                  <a:pt x="2613794" y="0"/>
                </a:lnTo>
                <a:lnTo>
                  <a:pt x="2613794" y="3746500"/>
                </a:lnTo>
                <a:lnTo>
                  <a:pt x="1334703" y="3746500"/>
                </a:lnTo>
                <a:close/>
              </a:path>
            </a:pathLst>
          </a:custGeom>
        </p:spPr>
        <p:txBody>
          <a:bodyPr wrap="square">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
            <a:ext cx="12192000" cy="4937760"/>
          </a:xfrm>
          <a:custGeom>
            <a:avLst/>
            <a:gdLst>
              <a:gd name="connsiteX0" fmla="*/ 0 w 12192000"/>
              <a:gd name="connsiteY0" fmla="*/ 0 h 4937760"/>
              <a:gd name="connsiteX1" fmla="*/ 12192000 w 12192000"/>
              <a:gd name="connsiteY1" fmla="*/ 0 h 4937760"/>
              <a:gd name="connsiteX2" fmla="*/ 12192000 w 12192000"/>
              <a:gd name="connsiteY2" fmla="*/ 4937760 h 4937760"/>
              <a:gd name="connsiteX3" fmla="*/ 0 w 12192000"/>
              <a:gd name="connsiteY3" fmla="*/ 4937760 h 4937760"/>
            </a:gdLst>
            <a:ahLst/>
            <a:cxnLst>
              <a:cxn ang="0">
                <a:pos x="connsiteX0" y="connsiteY0"/>
              </a:cxn>
              <a:cxn ang="0">
                <a:pos x="connsiteX1" y="connsiteY1"/>
              </a:cxn>
              <a:cxn ang="0">
                <a:pos x="connsiteX2" y="connsiteY2"/>
              </a:cxn>
              <a:cxn ang="0">
                <a:pos x="connsiteX3" y="connsiteY3"/>
              </a:cxn>
            </a:cxnLst>
            <a:rect l="l" t="t" r="r" b="b"/>
            <a:pathLst>
              <a:path w="12192000" h="4937760">
                <a:moveTo>
                  <a:pt x="0" y="0"/>
                </a:moveTo>
                <a:lnTo>
                  <a:pt x="12192000" y="0"/>
                </a:lnTo>
                <a:lnTo>
                  <a:pt x="12192000" y="4937760"/>
                </a:lnTo>
                <a:lnTo>
                  <a:pt x="0" y="4937760"/>
                </a:lnTo>
                <a:close/>
              </a:path>
            </a:pathLst>
          </a:custGeom>
        </p:spPr>
        <p:txBody>
          <a:bodyPr wrap="square">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 Picture Team Profile">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541934" y="2341143"/>
            <a:ext cx="1461854" cy="1461854"/>
          </a:xfrm>
          <a:custGeom>
            <a:avLst/>
            <a:gdLst>
              <a:gd name="connsiteX0" fmla="*/ 730927 w 1461854"/>
              <a:gd name="connsiteY0" fmla="*/ 0 h 1461854"/>
              <a:gd name="connsiteX1" fmla="*/ 1461854 w 1461854"/>
              <a:gd name="connsiteY1" fmla="*/ 730927 h 1461854"/>
              <a:gd name="connsiteX2" fmla="*/ 730927 w 1461854"/>
              <a:gd name="connsiteY2" fmla="*/ 1461854 h 1461854"/>
              <a:gd name="connsiteX3" fmla="*/ 0 w 1461854"/>
              <a:gd name="connsiteY3" fmla="*/ 730927 h 1461854"/>
              <a:gd name="connsiteX4" fmla="*/ 730927 w 1461854"/>
              <a:gd name="connsiteY4" fmla="*/ 0 h 1461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854" h="1461854">
                <a:moveTo>
                  <a:pt x="730927" y="0"/>
                </a:moveTo>
                <a:cubicBezTo>
                  <a:pt x="1134607" y="0"/>
                  <a:pt x="1461854" y="327247"/>
                  <a:pt x="1461854" y="730927"/>
                </a:cubicBezTo>
                <a:cubicBezTo>
                  <a:pt x="1461854" y="1134607"/>
                  <a:pt x="1134607" y="1461854"/>
                  <a:pt x="730927" y="1461854"/>
                </a:cubicBezTo>
                <a:cubicBezTo>
                  <a:pt x="327247" y="1461854"/>
                  <a:pt x="0" y="1134607"/>
                  <a:pt x="0" y="730927"/>
                </a:cubicBezTo>
                <a:cubicBezTo>
                  <a:pt x="0" y="327247"/>
                  <a:pt x="327247" y="0"/>
                  <a:pt x="730927" y="0"/>
                </a:cubicBezTo>
                <a:close/>
              </a:path>
            </a:pathLst>
          </a:custGeom>
        </p:spPr>
        <p:txBody>
          <a:bodyPr wrap="square">
            <a:noAutofit/>
          </a:bodyPr>
          <a:lstStyle/>
          <a:p>
            <a:endParaRPr lang="en-US"/>
          </a:p>
        </p:txBody>
      </p:sp>
      <p:sp>
        <p:nvSpPr>
          <p:cNvPr id="13" name="Picture Placeholder 12"/>
          <p:cNvSpPr>
            <a:spLocks noGrp="1"/>
          </p:cNvSpPr>
          <p:nvPr>
            <p:ph type="pic" sz="quarter" idx="11"/>
          </p:nvPr>
        </p:nvSpPr>
        <p:spPr>
          <a:xfrm>
            <a:off x="5528504" y="2341540"/>
            <a:ext cx="1461854" cy="1461854"/>
          </a:xfrm>
          <a:custGeom>
            <a:avLst/>
            <a:gdLst>
              <a:gd name="connsiteX0" fmla="*/ 730927 w 1461854"/>
              <a:gd name="connsiteY0" fmla="*/ 0 h 1461854"/>
              <a:gd name="connsiteX1" fmla="*/ 1461854 w 1461854"/>
              <a:gd name="connsiteY1" fmla="*/ 730927 h 1461854"/>
              <a:gd name="connsiteX2" fmla="*/ 730927 w 1461854"/>
              <a:gd name="connsiteY2" fmla="*/ 1461854 h 1461854"/>
              <a:gd name="connsiteX3" fmla="*/ 0 w 1461854"/>
              <a:gd name="connsiteY3" fmla="*/ 730927 h 1461854"/>
              <a:gd name="connsiteX4" fmla="*/ 730927 w 1461854"/>
              <a:gd name="connsiteY4" fmla="*/ 0 h 1461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854" h="1461854">
                <a:moveTo>
                  <a:pt x="730927" y="0"/>
                </a:moveTo>
                <a:cubicBezTo>
                  <a:pt x="1134607" y="0"/>
                  <a:pt x="1461854" y="327247"/>
                  <a:pt x="1461854" y="730927"/>
                </a:cubicBezTo>
                <a:cubicBezTo>
                  <a:pt x="1461854" y="1134607"/>
                  <a:pt x="1134607" y="1461854"/>
                  <a:pt x="730927" y="1461854"/>
                </a:cubicBezTo>
                <a:cubicBezTo>
                  <a:pt x="327247" y="1461854"/>
                  <a:pt x="0" y="1134607"/>
                  <a:pt x="0" y="730927"/>
                </a:cubicBezTo>
                <a:cubicBezTo>
                  <a:pt x="0" y="327247"/>
                  <a:pt x="327247" y="0"/>
                  <a:pt x="730927" y="0"/>
                </a:cubicBezTo>
                <a:close/>
              </a:path>
            </a:pathLst>
          </a:custGeom>
        </p:spPr>
        <p:txBody>
          <a:bodyPr wrap="square">
            <a:noAutofit/>
          </a:bodyPr>
          <a:lstStyle/>
          <a:p>
            <a:endParaRPr lang="en-US"/>
          </a:p>
        </p:txBody>
      </p:sp>
      <p:sp>
        <p:nvSpPr>
          <p:cNvPr id="16" name="Picture Placeholder 15"/>
          <p:cNvSpPr>
            <a:spLocks noGrp="1"/>
          </p:cNvSpPr>
          <p:nvPr>
            <p:ph type="pic" sz="quarter" idx="12"/>
          </p:nvPr>
        </p:nvSpPr>
        <p:spPr>
          <a:xfrm>
            <a:off x="9515074" y="2341143"/>
            <a:ext cx="1461854" cy="1461854"/>
          </a:xfrm>
          <a:custGeom>
            <a:avLst/>
            <a:gdLst>
              <a:gd name="connsiteX0" fmla="*/ 730927 w 1461854"/>
              <a:gd name="connsiteY0" fmla="*/ 0 h 1461854"/>
              <a:gd name="connsiteX1" fmla="*/ 1461854 w 1461854"/>
              <a:gd name="connsiteY1" fmla="*/ 730927 h 1461854"/>
              <a:gd name="connsiteX2" fmla="*/ 730927 w 1461854"/>
              <a:gd name="connsiteY2" fmla="*/ 1461854 h 1461854"/>
              <a:gd name="connsiteX3" fmla="*/ 0 w 1461854"/>
              <a:gd name="connsiteY3" fmla="*/ 730927 h 1461854"/>
              <a:gd name="connsiteX4" fmla="*/ 730927 w 1461854"/>
              <a:gd name="connsiteY4" fmla="*/ 0 h 1461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1854" h="1461854">
                <a:moveTo>
                  <a:pt x="730927" y="0"/>
                </a:moveTo>
                <a:cubicBezTo>
                  <a:pt x="1134607" y="0"/>
                  <a:pt x="1461854" y="327247"/>
                  <a:pt x="1461854" y="730927"/>
                </a:cubicBezTo>
                <a:cubicBezTo>
                  <a:pt x="1461854" y="1134607"/>
                  <a:pt x="1134607" y="1461854"/>
                  <a:pt x="730927" y="1461854"/>
                </a:cubicBezTo>
                <a:cubicBezTo>
                  <a:pt x="327247" y="1461854"/>
                  <a:pt x="0" y="1134607"/>
                  <a:pt x="0" y="730927"/>
                </a:cubicBezTo>
                <a:cubicBezTo>
                  <a:pt x="0" y="327247"/>
                  <a:pt x="327247" y="0"/>
                  <a:pt x="730927" y="0"/>
                </a:cubicBezTo>
                <a:close/>
              </a:path>
            </a:pathLst>
          </a:custGeom>
        </p:spPr>
        <p:txBody>
          <a:bodyPr wrap="square">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493519" y="1188719"/>
            <a:ext cx="4023360" cy="4480560"/>
          </a:xfrm>
          <a:custGeom>
            <a:avLst/>
            <a:gdLst>
              <a:gd name="connsiteX0" fmla="*/ 0 w 4023360"/>
              <a:gd name="connsiteY0" fmla="*/ 0 h 4480560"/>
              <a:gd name="connsiteX1" fmla="*/ 4023360 w 4023360"/>
              <a:gd name="connsiteY1" fmla="*/ 0 h 4480560"/>
              <a:gd name="connsiteX2" fmla="*/ 4023360 w 4023360"/>
              <a:gd name="connsiteY2" fmla="*/ 4480560 h 4480560"/>
              <a:gd name="connsiteX3" fmla="*/ 0 w 4023360"/>
              <a:gd name="connsiteY3" fmla="*/ 4480560 h 4480560"/>
            </a:gdLst>
            <a:ahLst/>
            <a:cxnLst>
              <a:cxn ang="0">
                <a:pos x="connsiteX0" y="connsiteY0"/>
              </a:cxn>
              <a:cxn ang="0">
                <a:pos x="connsiteX1" y="connsiteY1"/>
              </a:cxn>
              <a:cxn ang="0">
                <a:pos x="connsiteX2" y="connsiteY2"/>
              </a:cxn>
              <a:cxn ang="0">
                <a:pos x="connsiteX3" y="connsiteY3"/>
              </a:cxn>
            </a:cxnLst>
            <a:rect l="l" t="t" r="r" b="b"/>
            <a:pathLst>
              <a:path w="4023360" h="4480560">
                <a:moveTo>
                  <a:pt x="0" y="0"/>
                </a:moveTo>
                <a:lnTo>
                  <a:pt x="4023360" y="0"/>
                </a:lnTo>
                <a:lnTo>
                  <a:pt x="4023360" y="4480560"/>
                </a:lnTo>
                <a:lnTo>
                  <a:pt x="0" y="4480560"/>
                </a:lnTo>
                <a:close/>
              </a:path>
            </a:pathLst>
          </a:custGeom>
        </p:spPr>
        <p:txBody>
          <a:bodyPr wrap="square">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3" name="TextBox 2"/>
          <p:cNvSpPr txBox="1"/>
          <p:nvPr userDrawn="1"/>
        </p:nvSpPr>
        <p:spPr>
          <a:xfrm rot="16200000">
            <a:off x="10024283" y="3305883"/>
            <a:ext cx="3174999" cy="246221"/>
          </a:xfrm>
          <a:prstGeom prst="rect">
            <a:avLst/>
          </a:prstGeom>
          <a:noFill/>
        </p:spPr>
        <p:txBody>
          <a:bodyPr wrap="square" rtlCol="0">
            <a:spAutoFit/>
          </a:bodyPr>
          <a:lstStyle/>
          <a:p>
            <a:pPr algn="ctr"/>
            <a:r>
              <a:rPr lang="en-US" sz="1000" b="0" i="0" spc="600" dirty="0">
                <a:solidFill>
                  <a:schemeClr val="bg1">
                    <a:lumMod val="65000"/>
                  </a:schemeClr>
                </a:solidFill>
                <a:latin typeface="Segoe UI Light" panose="020B0502040204020203" pitchFamily="34" charset="0"/>
                <a:cs typeface="Segoe UI Light" panose="020B0502040204020203" pitchFamily="34" charset="0"/>
              </a:rPr>
              <a:t>www.website.com</a:t>
            </a:r>
          </a:p>
        </p:txBody>
      </p:sp>
      <p:sp>
        <p:nvSpPr>
          <p:cNvPr id="5" name="Picture Placeholder 4"/>
          <p:cNvSpPr>
            <a:spLocks noGrp="1"/>
          </p:cNvSpPr>
          <p:nvPr>
            <p:ph type="pic" sz="quarter" idx="10" hasCustomPrompt="1"/>
          </p:nvPr>
        </p:nvSpPr>
        <p:spPr>
          <a:xfrm>
            <a:off x="7300912" y="-1"/>
            <a:ext cx="4891088" cy="6858001"/>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Drag and Drop Image Here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7_Blank">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a:xfrm>
            <a:off x="-2764972" y="-2808514"/>
            <a:ext cx="9383486" cy="8686801"/>
          </a:xfrm>
          <a:custGeom>
            <a:avLst/>
            <a:gdLst>
              <a:gd name="connsiteX0" fmla="*/ 5823855 w 9383486"/>
              <a:gd name="connsiteY0" fmla="*/ 5072744 h 8686801"/>
              <a:gd name="connsiteX1" fmla="*/ 7630883 w 9383486"/>
              <a:gd name="connsiteY1" fmla="*/ 6879773 h 8686801"/>
              <a:gd name="connsiteX2" fmla="*/ 5823855 w 9383486"/>
              <a:gd name="connsiteY2" fmla="*/ 8686801 h 8686801"/>
              <a:gd name="connsiteX3" fmla="*/ 4016826 w 9383486"/>
              <a:gd name="connsiteY3" fmla="*/ 6879773 h 8686801"/>
              <a:gd name="connsiteX4" fmla="*/ 2786743 w 9383486"/>
              <a:gd name="connsiteY4" fmla="*/ 2111829 h 8686801"/>
              <a:gd name="connsiteX5" fmla="*/ 5573486 w 9383486"/>
              <a:gd name="connsiteY5" fmla="*/ 4898572 h 8686801"/>
              <a:gd name="connsiteX6" fmla="*/ 2786743 w 9383486"/>
              <a:gd name="connsiteY6" fmla="*/ 7685315 h 8686801"/>
              <a:gd name="connsiteX7" fmla="*/ 0 w 9383486"/>
              <a:gd name="connsiteY7" fmla="*/ 4898572 h 8686801"/>
              <a:gd name="connsiteX8" fmla="*/ 6596743 w 9383486"/>
              <a:gd name="connsiteY8" fmla="*/ 0 h 8686801"/>
              <a:gd name="connsiteX9" fmla="*/ 9383486 w 9383486"/>
              <a:gd name="connsiteY9" fmla="*/ 2786743 h 8686801"/>
              <a:gd name="connsiteX10" fmla="*/ 6596743 w 9383486"/>
              <a:gd name="connsiteY10" fmla="*/ 5573486 h 8686801"/>
              <a:gd name="connsiteX11" fmla="*/ 3810000 w 9383486"/>
              <a:gd name="connsiteY11" fmla="*/ 2786743 h 868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83486" h="8686801">
                <a:moveTo>
                  <a:pt x="5823855" y="5072744"/>
                </a:moveTo>
                <a:lnTo>
                  <a:pt x="7630883" y="6879773"/>
                </a:lnTo>
                <a:lnTo>
                  <a:pt x="5823855" y="8686801"/>
                </a:lnTo>
                <a:lnTo>
                  <a:pt x="4016826" y="6879773"/>
                </a:lnTo>
                <a:close/>
                <a:moveTo>
                  <a:pt x="2786743" y="2111829"/>
                </a:moveTo>
                <a:lnTo>
                  <a:pt x="5573486" y="4898572"/>
                </a:lnTo>
                <a:lnTo>
                  <a:pt x="2786743" y="7685315"/>
                </a:lnTo>
                <a:lnTo>
                  <a:pt x="0" y="4898572"/>
                </a:lnTo>
                <a:close/>
                <a:moveTo>
                  <a:pt x="6596743" y="0"/>
                </a:moveTo>
                <a:lnTo>
                  <a:pt x="9383486" y="2786743"/>
                </a:lnTo>
                <a:lnTo>
                  <a:pt x="6596743" y="5573486"/>
                </a:lnTo>
                <a:lnTo>
                  <a:pt x="3810000" y="2786743"/>
                </a:lnTo>
                <a:close/>
              </a:path>
            </a:pathLst>
          </a:custGeom>
          <a:solidFill>
            <a:schemeClr val="bg1">
              <a:lumMod val="95000"/>
            </a:schemeClr>
          </a:solidFill>
        </p:spPr>
        <p:txBody>
          <a:bodyPr wrap="square">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9_Blank">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325032" y="816395"/>
            <a:ext cx="3631408" cy="3631408"/>
          </a:xfrm>
          <a:custGeom>
            <a:avLst/>
            <a:gdLst>
              <a:gd name="connsiteX0" fmla="*/ 1815704 w 3631408"/>
              <a:gd name="connsiteY0" fmla="*/ 0 h 3631408"/>
              <a:gd name="connsiteX1" fmla="*/ 3631408 w 3631408"/>
              <a:gd name="connsiteY1" fmla="*/ 1815704 h 3631408"/>
              <a:gd name="connsiteX2" fmla="*/ 1815704 w 3631408"/>
              <a:gd name="connsiteY2" fmla="*/ 3631408 h 3631408"/>
              <a:gd name="connsiteX3" fmla="*/ 0 w 3631408"/>
              <a:gd name="connsiteY3" fmla="*/ 1815704 h 3631408"/>
            </a:gdLst>
            <a:ahLst/>
            <a:cxnLst>
              <a:cxn ang="0">
                <a:pos x="connsiteX0" y="connsiteY0"/>
              </a:cxn>
              <a:cxn ang="0">
                <a:pos x="connsiteX1" y="connsiteY1"/>
              </a:cxn>
              <a:cxn ang="0">
                <a:pos x="connsiteX2" y="connsiteY2"/>
              </a:cxn>
              <a:cxn ang="0">
                <a:pos x="connsiteX3" y="connsiteY3"/>
              </a:cxn>
            </a:cxnLst>
            <a:rect l="l" t="t" r="r" b="b"/>
            <a:pathLst>
              <a:path w="3631408" h="3631408">
                <a:moveTo>
                  <a:pt x="1815704" y="0"/>
                </a:moveTo>
                <a:lnTo>
                  <a:pt x="3631408" y="1815704"/>
                </a:lnTo>
                <a:lnTo>
                  <a:pt x="1815704" y="3631408"/>
                </a:lnTo>
                <a:lnTo>
                  <a:pt x="0" y="1815704"/>
                </a:lnTo>
                <a:close/>
              </a:path>
            </a:pathLst>
          </a:custGeom>
          <a:solidFill>
            <a:schemeClr val="bg1">
              <a:lumMod val="95000"/>
            </a:schemeClr>
          </a:solidFill>
        </p:spPr>
        <p:txBody>
          <a:bodyPr wrap="square">
            <a:noAutofit/>
          </a:bodyPr>
          <a:lstStyle/>
          <a:p>
            <a:endParaRPr lang="en-US"/>
          </a:p>
        </p:txBody>
      </p:sp>
      <p:sp>
        <p:nvSpPr>
          <p:cNvPr id="13" name="Picture Placeholder 12"/>
          <p:cNvSpPr>
            <a:spLocks noGrp="1"/>
          </p:cNvSpPr>
          <p:nvPr>
            <p:ph type="pic" sz="quarter" idx="11"/>
          </p:nvPr>
        </p:nvSpPr>
        <p:spPr>
          <a:xfrm>
            <a:off x="7643224" y="2410198"/>
            <a:ext cx="3631408" cy="3631408"/>
          </a:xfrm>
          <a:custGeom>
            <a:avLst/>
            <a:gdLst>
              <a:gd name="connsiteX0" fmla="*/ 1815704 w 3631408"/>
              <a:gd name="connsiteY0" fmla="*/ 0 h 3631408"/>
              <a:gd name="connsiteX1" fmla="*/ 3631408 w 3631408"/>
              <a:gd name="connsiteY1" fmla="*/ 1815704 h 3631408"/>
              <a:gd name="connsiteX2" fmla="*/ 1815704 w 3631408"/>
              <a:gd name="connsiteY2" fmla="*/ 3631408 h 3631408"/>
              <a:gd name="connsiteX3" fmla="*/ 0 w 3631408"/>
              <a:gd name="connsiteY3" fmla="*/ 1815704 h 3631408"/>
            </a:gdLst>
            <a:ahLst/>
            <a:cxnLst>
              <a:cxn ang="0">
                <a:pos x="connsiteX0" y="connsiteY0"/>
              </a:cxn>
              <a:cxn ang="0">
                <a:pos x="connsiteX1" y="connsiteY1"/>
              </a:cxn>
              <a:cxn ang="0">
                <a:pos x="connsiteX2" y="connsiteY2"/>
              </a:cxn>
              <a:cxn ang="0">
                <a:pos x="connsiteX3" y="connsiteY3"/>
              </a:cxn>
            </a:cxnLst>
            <a:rect l="l" t="t" r="r" b="b"/>
            <a:pathLst>
              <a:path w="3631408" h="3631408">
                <a:moveTo>
                  <a:pt x="1815704" y="0"/>
                </a:moveTo>
                <a:lnTo>
                  <a:pt x="3631408" y="1815704"/>
                </a:lnTo>
                <a:lnTo>
                  <a:pt x="1815704" y="3631408"/>
                </a:lnTo>
                <a:lnTo>
                  <a:pt x="0" y="1815704"/>
                </a:lnTo>
                <a:close/>
              </a:path>
            </a:pathLst>
          </a:custGeom>
          <a:solidFill>
            <a:schemeClr val="bg1">
              <a:lumMod val="95000"/>
            </a:schemeClr>
          </a:solidFill>
        </p:spPr>
        <p:txBody>
          <a:bodyPr wrap="square">
            <a:noAutofit/>
          </a:bodyPr>
          <a:lstStyle/>
          <a:p>
            <a:endParaRPr lang="en-US"/>
          </a:p>
        </p:txBody>
      </p:sp>
      <p:sp>
        <p:nvSpPr>
          <p:cNvPr id="16" name="Picture Placeholder 15"/>
          <p:cNvSpPr>
            <a:spLocks noGrp="1"/>
          </p:cNvSpPr>
          <p:nvPr>
            <p:ph type="pic" sz="quarter" idx="12"/>
          </p:nvPr>
        </p:nvSpPr>
        <p:spPr>
          <a:xfrm>
            <a:off x="8956107" y="1526124"/>
            <a:ext cx="2212302" cy="2212302"/>
          </a:xfrm>
          <a:custGeom>
            <a:avLst/>
            <a:gdLst>
              <a:gd name="connsiteX0" fmla="*/ 1106151 w 2212302"/>
              <a:gd name="connsiteY0" fmla="*/ 0 h 2212302"/>
              <a:gd name="connsiteX1" fmla="*/ 2212302 w 2212302"/>
              <a:gd name="connsiteY1" fmla="*/ 1106151 h 2212302"/>
              <a:gd name="connsiteX2" fmla="*/ 1106151 w 2212302"/>
              <a:gd name="connsiteY2" fmla="*/ 2212302 h 2212302"/>
              <a:gd name="connsiteX3" fmla="*/ 0 w 2212302"/>
              <a:gd name="connsiteY3" fmla="*/ 1106151 h 2212302"/>
            </a:gdLst>
            <a:ahLst/>
            <a:cxnLst>
              <a:cxn ang="0">
                <a:pos x="connsiteX0" y="connsiteY0"/>
              </a:cxn>
              <a:cxn ang="0">
                <a:pos x="connsiteX1" y="connsiteY1"/>
              </a:cxn>
              <a:cxn ang="0">
                <a:pos x="connsiteX2" y="connsiteY2"/>
              </a:cxn>
              <a:cxn ang="0">
                <a:pos x="connsiteX3" y="connsiteY3"/>
              </a:cxn>
            </a:cxnLst>
            <a:rect l="l" t="t" r="r" b="b"/>
            <a:pathLst>
              <a:path w="2212302" h="2212302">
                <a:moveTo>
                  <a:pt x="1106151" y="0"/>
                </a:moveTo>
                <a:lnTo>
                  <a:pt x="2212302" y="1106151"/>
                </a:lnTo>
                <a:lnTo>
                  <a:pt x="1106151" y="2212302"/>
                </a:lnTo>
                <a:lnTo>
                  <a:pt x="0" y="1106151"/>
                </a:lnTo>
                <a:close/>
              </a:path>
            </a:pathLst>
          </a:custGeom>
          <a:solidFill>
            <a:schemeClr val="bg1">
              <a:lumMod val="95000"/>
            </a:schemeClr>
          </a:solidFill>
          <a:effectLst>
            <a:outerShdw blurRad="469900" sx="102000" sy="102000" algn="ctr" rotWithShape="0">
              <a:prstClr val="black">
                <a:alpha val="19000"/>
              </a:prstClr>
            </a:outerShdw>
          </a:effectLst>
        </p:spPr>
        <p:txBody>
          <a:bodyPr wrap="square">
            <a:noAutofit/>
          </a:bodyPr>
          <a:lstStyle/>
          <a:p>
            <a:endParaRPr lang="en-US"/>
          </a:p>
        </p:txBody>
      </p:sp>
      <p:sp>
        <p:nvSpPr>
          <p:cNvPr id="19" name="Picture Placeholder 18"/>
          <p:cNvSpPr>
            <a:spLocks noGrp="1"/>
          </p:cNvSpPr>
          <p:nvPr>
            <p:ph type="pic" sz="quarter" idx="13"/>
          </p:nvPr>
        </p:nvSpPr>
        <p:spPr>
          <a:xfrm>
            <a:off x="5431083" y="3119762"/>
            <a:ext cx="2212301" cy="2212302"/>
          </a:xfrm>
          <a:custGeom>
            <a:avLst/>
            <a:gdLst>
              <a:gd name="connsiteX0" fmla="*/ 1106151 w 2212301"/>
              <a:gd name="connsiteY0" fmla="*/ 0 h 2212302"/>
              <a:gd name="connsiteX1" fmla="*/ 2212301 w 2212301"/>
              <a:gd name="connsiteY1" fmla="*/ 1106151 h 2212302"/>
              <a:gd name="connsiteX2" fmla="*/ 1106151 w 2212301"/>
              <a:gd name="connsiteY2" fmla="*/ 2212302 h 2212302"/>
              <a:gd name="connsiteX3" fmla="*/ 0 w 2212301"/>
              <a:gd name="connsiteY3" fmla="*/ 1106151 h 2212302"/>
            </a:gdLst>
            <a:ahLst/>
            <a:cxnLst>
              <a:cxn ang="0">
                <a:pos x="connsiteX0" y="connsiteY0"/>
              </a:cxn>
              <a:cxn ang="0">
                <a:pos x="connsiteX1" y="connsiteY1"/>
              </a:cxn>
              <a:cxn ang="0">
                <a:pos x="connsiteX2" y="connsiteY2"/>
              </a:cxn>
              <a:cxn ang="0">
                <a:pos x="connsiteX3" y="connsiteY3"/>
              </a:cxn>
            </a:cxnLst>
            <a:rect l="l" t="t" r="r" b="b"/>
            <a:pathLst>
              <a:path w="2212301" h="2212302">
                <a:moveTo>
                  <a:pt x="1106151" y="0"/>
                </a:moveTo>
                <a:lnTo>
                  <a:pt x="2212301" y="1106151"/>
                </a:lnTo>
                <a:lnTo>
                  <a:pt x="1106151" y="2212302"/>
                </a:lnTo>
                <a:lnTo>
                  <a:pt x="0" y="1106151"/>
                </a:lnTo>
                <a:close/>
              </a:path>
            </a:pathLst>
          </a:custGeom>
          <a:solidFill>
            <a:schemeClr val="bg1">
              <a:lumMod val="95000"/>
            </a:schemeClr>
          </a:solidFill>
          <a:effectLst>
            <a:outerShdw blurRad="469900" sx="102000" sy="102000" algn="ctr" rotWithShape="0">
              <a:prstClr val="black">
                <a:alpha val="19000"/>
              </a:prstClr>
            </a:outerShdw>
          </a:effectLst>
        </p:spPr>
        <p:txBody>
          <a:bodyPr wrap="square">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7.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2.xml"/><Relationship Id="rId1" Type="http://schemas.openxmlformats.org/officeDocument/2006/relationships/slideLayout" Target="../slideLayouts/slideLayout16.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961652" y="-5672545"/>
            <a:ext cx="22115304" cy="18203091"/>
            <a:chOff x="-4841370" y="-4924697"/>
            <a:chExt cx="22115304" cy="18203091"/>
          </a:xfrm>
        </p:grpSpPr>
        <p:sp>
          <p:nvSpPr>
            <p:cNvPr id="8" name="Circle: Hollow 7"/>
            <p:cNvSpPr/>
            <p:nvPr/>
          </p:nvSpPr>
          <p:spPr>
            <a:xfrm>
              <a:off x="-4841370" y="-4924697"/>
              <a:ext cx="9849394" cy="9849394"/>
            </a:xfrm>
            <a:prstGeom prst="donut">
              <a:avLst>
                <a:gd name="adj" fmla="val 18743"/>
              </a:avLst>
            </a:prstGeom>
            <a:solidFill>
              <a:srgbClr val="F9F9F9"/>
            </a:solidFill>
            <a:ln>
              <a:noFill/>
            </a:ln>
            <a:effectLst>
              <a:outerShdw blurRad="6731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ircle: Hollow 11"/>
            <p:cNvSpPr/>
            <p:nvPr/>
          </p:nvSpPr>
          <p:spPr>
            <a:xfrm>
              <a:off x="7424540" y="3429000"/>
              <a:ext cx="9849394" cy="9849394"/>
            </a:xfrm>
            <a:prstGeom prst="donut">
              <a:avLst>
                <a:gd name="adj" fmla="val 18743"/>
              </a:avLst>
            </a:prstGeom>
            <a:solidFill>
              <a:srgbClr val="F9F9F9"/>
            </a:solidFill>
            <a:ln>
              <a:noFill/>
            </a:ln>
            <a:effectLst>
              <a:outerShdw blurRad="6731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Rectangle 8"/>
          <p:cNvSpPr/>
          <p:nvPr/>
        </p:nvSpPr>
        <p:spPr>
          <a:xfrm>
            <a:off x="3082833" y="2332957"/>
            <a:ext cx="3233533" cy="1746913"/>
          </a:xfrm>
          <a:prstGeom prst="rect">
            <a:avLst/>
          </a:prstGeom>
          <a:noFill/>
          <a:ln w="57150">
            <a:gradFill>
              <a:gsLst>
                <a:gs pos="0">
                  <a:schemeClr val="accent2"/>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5553228" y="2552458"/>
            <a:ext cx="1326108" cy="1307910"/>
          </a:xfrm>
          <a:prstGeom prst="rect">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p:nvSpPr>
        <p:spPr>
          <a:xfrm>
            <a:off x="3452103" y="2421583"/>
            <a:ext cx="5416868" cy="1569660"/>
          </a:xfrm>
          <a:prstGeom prst="rect">
            <a:avLst/>
          </a:prstGeom>
          <a:noFill/>
        </p:spPr>
        <p:txBody>
          <a:bodyPr wrap="none" rtlCol="0">
            <a:spAutoFit/>
          </a:bodyPr>
          <a:lstStyle/>
          <a:p>
            <a:r>
              <a:rPr lang="zh-CN" altLang="en-US" sz="9600" b="1" i="1" spc="600" dirty="0">
                <a:gradFill>
                  <a:gsLst>
                    <a:gs pos="0">
                      <a:schemeClr val="accent1"/>
                    </a:gs>
                    <a:gs pos="100000">
                      <a:schemeClr val="accent4"/>
                    </a:gs>
                  </a:gsLst>
                  <a:lin ang="2700000" scaled="1"/>
                </a:gradFill>
              </a:rPr>
              <a:t>南京大学</a:t>
            </a:r>
            <a:endParaRPr lang="id-ID" sz="9600" b="1" i="1" spc="600" dirty="0">
              <a:gradFill>
                <a:gsLst>
                  <a:gs pos="0">
                    <a:schemeClr val="accent1"/>
                  </a:gs>
                  <a:gs pos="100000">
                    <a:schemeClr val="accent4"/>
                  </a:gs>
                </a:gsLst>
                <a:lin ang="2700000" scaled="1"/>
              </a:gradFill>
            </a:endParaRPr>
          </a:p>
        </p:txBody>
      </p:sp>
      <p:sp>
        <p:nvSpPr>
          <p:cNvPr id="11" name="TextBox 10"/>
          <p:cNvSpPr txBox="1"/>
          <p:nvPr/>
        </p:nvSpPr>
        <p:spPr>
          <a:xfrm>
            <a:off x="7208404" y="4081535"/>
            <a:ext cx="748923" cy="338554"/>
          </a:xfrm>
          <a:prstGeom prst="rect">
            <a:avLst/>
          </a:prstGeom>
          <a:noFill/>
        </p:spPr>
        <p:txBody>
          <a:bodyPr wrap="none" rtlCol="0" anchor="b">
            <a:spAutoFit/>
          </a:bodyPr>
          <a:lstStyle>
            <a:defPPr>
              <a:defRPr lang="en-US"/>
            </a:defPPr>
            <a:lvl1pPr lvl="0">
              <a:defRPr sz="1600">
                <a:solidFill>
                  <a:schemeClr val="bg1"/>
                </a:solidFill>
                <a:latin typeface="+mj-lt"/>
                <a:cs typeface="Montserrat" panose="02000000000000000000" pitchFamily="2" charset="0"/>
              </a:defRPr>
            </a:lvl1pPr>
          </a:lstStyle>
          <a:p>
            <a:r>
              <a:rPr lang="zh-CN" altLang="en-US" spc="600" dirty="0">
                <a:solidFill>
                  <a:schemeClr val="tx1">
                    <a:lumMod val="65000"/>
                    <a:lumOff val="35000"/>
                  </a:schemeClr>
                </a:solidFill>
              </a:rPr>
              <a:t>小北</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7496177" y="3076210"/>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80729" y="3150005"/>
            <a:ext cx="4014950" cy="1384995"/>
          </a:xfrm>
          <a:prstGeom prst="rect">
            <a:avLst/>
          </a:prstGeom>
          <a:noFill/>
        </p:spPr>
        <p:txBody>
          <a:bodyPr wrap="square" rtlCol="0">
            <a:spAutoFit/>
          </a:bodyPr>
          <a:lstStyle/>
          <a:p>
            <a:pPr>
              <a:lnSpc>
                <a:spcPct val="150000"/>
              </a:lnSpc>
            </a:pPr>
            <a:r>
              <a:rPr lang="en-US" sz="1400" dirty="0">
                <a:solidFill>
                  <a:schemeClr val="bg1">
                    <a:lumMod val="65000"/>
                  </a:schemeClr>
                </a:solidFill>
              </a:rPr>
              <a:t>Contrary to popular belief, Lorem Ipsum is not simply random text. Lorem Ipsum is not simply random text. Lorem Ipsum is not simply random text. Lorem Ipsum is not simply random text. </a:t>
            </a:r>
          </a:p>
        </p:txBody>
      </p:sp>
      <p:sp>
        <p:nvSpPr>
          <p:cNvPr id="18" name="Rounded Rectangle 17"/>
          <p:cNvSpPr/>
          <p:nvPr/>
        </p:nvSpPr>
        <p:spPr>
          <a:xfrm>
            <a:off x="7380729" y="4960310"/>
            <a:ext cx="1450424" cy="274450"/>
          </a:xfrm>
          <a:prstGeom prst="roundRect">
            <a:avLst>
              <a:gd name="adj" fmla="val 50000"/>
            </a:avLst>
          </a:prstGeom>
          <a:gradFill>
            <a:gsLst>
              <a:gs pos="0">
                <a:schemeClr val="accent1"/>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666133" y="4973150"/>
            <a:ext cx="904415" cy="261610"/>
          </a:xfrm>
          <a:prstGeom prst="rect">
            <a:avLst/>
          </a:prstGeom>
          <a:noFill/>
        </p:spPr>
        <p:txBody>
          <a:bodyPr wrap="none" rtlCol="0">
            <a:spAutoFit/>
          </a:bodyPr>
          <a:lstStyle/>
          <a:p>
            <a:pPr algn="ctr"/>
            <a:r>
              <a:rPr lang="en-US" sz="1100" dirty="0">
                <a:solidFill>
                  <a:schemeClr val="bg1"/>
                </a:solidFill>
              </a:rPr>
              <a:t>LEARN NOW</a:t>
            </a:r>
          </a:p>
        </p:txBody>
      </p:sp>
      <p:grpSp>
        <p:nvGrpSpPr>
          <p:cNvPr id="26" name="Group 25"/>
          <p:cNvGrpSpPr/>
          <p:nvPr/>
        </p:nvGrpSpPr>
        <p:grpSpPr>
          <a:xfrm>
            <a:off x="472831" y="158717"/>
            <a:ext cx="280228" cy="281958"/>
            <a:chOff x="7392988" y="-1266825"/>
            <a:chExt cx="1028700" cy="1035050"/>
          </a:xfrm>
          <a:solidFill>
            <a:schemeClr val="bg1">
              <a:lumMod val="75000"/>
            </a:schemeClr>
          </a:solidFill>
        </p:grpSpPr>
        <p:sp>
          <p:nvSpPr>
            <p:cNvPr id="27"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9" name="Group 28"/>
          <p:cNvGrpSpPr/>
          <p:nvPr/>
        </p:nvGrpSpPr>
        <p:grpSpPr>
          <a:xfrm>
            <a:off x="156061" y="158717"/>
            <a:ext cx="280228" cy="281958"/>
            <a:chOff x="6084888" y="-1266825"/>
            <a:chExt cx="1028700" cy="1035050"/>
          </a:xfrm>
          <a:solidFill>
            <a:schemeClr val="bg1">
              <a:lumMod val="75000"/>
            </a:schemeClr>
          </a:solidFill>
        </p:grpSpPr>
        <p:sp>
          <p:nvSpPr>
            <p:cNvPr id="30"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2" name="Group 31"/>
          <p:cNvGrpSpPr/>
          <p:nvPr/>
        </p:nvGrpSpPr>
        <p:grpSpPr>
          <a:xfrm>
            <a:off x="789602" y="158717"/>
            <a:ext cx="279796" cy="281958"/>
            <a:chOff x="8699501" y="-1266825"/>
            <a:chExt cx="1027113" cy="1035050"/>
          </a:xfrm>
          <a:solidFill>
            <a:schemeClr val="bg1">
              <a:lumMod val="75000"/>
            </a:schemeClr>
          </a:solidFill>
        </p:grpSpPr>
        <p:sp>
          <p:nvSpPr>
            <p:cNvPr id="33"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5" name="Oval 34"/>
          <p:cNvSpPr/>
          <p:nvPr/>
        </p:nvSpPr>
        <p:spPr>
          <a:xfrm>
            <a:off x="11655603" y="6289041"/>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6" name="Rectangle 35"/>
          <p:cNvSpPr/>
          <p:nvPr/>
        </p:nvSpPr>
        <p:spPr>
          <a:xfrm rot="16200000">
            <a:off x="11694235" y="6292186"/>
            <a:ext cx="292068" cy="400110"/>
          </a:xfrm>
          <a:prstGeom prst="rect">
            <a:avLst/>
          </a:prstGeom>
        </p:spPr>
        <p:txBody>
          <a:bodyPr wrap="none">
            <a:spAutoFit/>
          </a:bodyPr>
          <a:lstStyle/>
          <a:p>
            <a:pPr algn="ctr"/>
            <a:r>
              <a:rPr lang="en-US" sz="2000" b="1" dirty="0">
                <a:solidFill>
                  <a:schemeClr val="bg1"/>
                </a:solidFill>
              </a:rPr>
              <a:t>c</a:t>
            </a:r>
          </a:p>
        </p:txBody>
      </p:sp>
      <p:sp>
        <p:nvSpPr>
          <p:cNvPr id="37" name="Rectangle 36"/>
          <p:cNvSpPr/>
          <p:nvPr/>
        </p:nvSpPr>
        <p:spPr>
          <a:xfrm rot="16200000">
            <a:off x="10951434" y="5170617"/>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sp>
        <p:nvSpPr>
          <p:cNvPr id="22" name="TextBox 6"/>
          <p:cNvSpPr txBox="1"/>
          <p:nvPr/>
        </p:nvSpPr>
        <p:spPr>
          <a:xfrm>
            <a:off x="7380729" y="1623240"/>
            <a:ext cx="3979616" cy="1446550"/>
          </a:xfrm>
          <a:prstGeom prst="rect">
            <a:avLst/>
          </a:prstGeom>
          <a:noFill/>
        </p:spPr>
        <p:txBody>
          <a:bodyPr wrap="none" rtlCol="0">
            <a:spAutoFit/>
          </a:bodyPr>
          <a:lstStyle/>
          <a:p>
            <a:r>
              <a:rPr lang="en-US" sz="8800" b="1" i="1" dirty="0">
                <a:gradFill>
                  <a:gsLst>
                    <a:gs pos="0">
                      <a:schemeClr val="accent1"/>
                    </a:gs>
                    <a:gs pos="100000">
                      <a:schemeClr val="accent4"/>
                    </a:gs>
                  </a:gsLst>
                  <a:lin ang="2700000" scaled="1"/>
                </a:gradFill>
              </a:rPr>
              <a:t>PART 02</a:t>
            </a:r>
            <a:endParaRPr lang="id-ID" sz="8800" b="1" i="1" dirty="0">
              <a:gradFill>
                <a:gsLst>
                  <a:gs pos="0">
                    <a:schemeClr val="accent1"/>
                  </a:gs>
                  <a:gs pos="100000">
                    <a:schemeClr val="accent4"/>
                  </a:gs>
                </a:gsLst>
                <a:lin ang="2700000" scaled="1"/>
              </a:gradFill>
            </a:endParaRPr>
          </a:p>
        </p:txBody>
      </p:sp>
      <p:pic>
        <p:nvPicPr>
          <p:cNvPr id="3" name="图片占位符 2" descr="H:\办公图片\QQ图片20181228161207.jpgQQ图片20181228161207"/>
          <p:cNvPicPr>
            <a:picLocks noGrp="1" noChangeAspect="1"/>
          </p:cNvPicPr>
          <p:nvPr>
            <p:ph type="pic" sz="quarter" idx="10"/>
          </p:nvPr>
        </p:nvPicPr>
        <p:blipFill>
          <a:blip r:embed="rId3">
            <a:lum bright="-12000"/>
          </a:blip>
          <a:srcRect/>
          <a:stretch>
            <a:fillRect/>
          </a:stretch>
        </p:blipFill>
        <p:spPr>
          <a:xfrm>
            <a:off x="753110" y="1153795"/>
            <a:ext cx="5872480" cy="4551045"/>
          </a:xfr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descr="H:\办公图片\QQ图片20181228161233.jpgQQ图片20181228161233"/>
          <p:cNvPicPr>
            <a:picLocks noGrp="1" noChangeAspect="1"/>
          </p:cNvPicPr>
          <p:nvPr>
            <p:ph type="pic" sz="quarter" idx="10"/>
          </p:nvPr>
        </p:nvPicPr>
        <p:blipFill>
          <a:blip r:embed="rId3"/>
          <a:srcRect/>
          <a:stretch>
            <a:fillRect/>
          </a:stretch>
        </p:blipFill>
        <p:spPr>
          <a:xfrm>
            <a:off x="448310" y="0"/>
            <a:ext cx="11810365" cy="5128260"/>
          </a:xfrm>
        </p:spPr>
      </p:pic>
      <p:sp>
        <p:nvSpPr>
          <p:cNvPr id="29" name="Rectangle 28"/>
          <p:cNvSpPr/>
          <p:nvPr/>
        </p:nvSpPr>
        <p:spPr>
          <a:xfrm>
            <a:off x="78740" y="0"/>
            <a:ext cx="12192000" cy="5128260"/>
          </a:xfrm>
          <a:prstGeom prst="rect">
            <a:avLst/>
          </a:pr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977228" y="3857213"/>
            <a:ext cx="10237542" cy="2082033"/>
          </a:xfrm>
          <a:prstGeom prst="roundRect">
            <a:avLst>
              <a:gd name="adj" fmla="val 50000"/>
            </a:avLst>
          </a:prstGeom>
          <a:gradFill flip="none" rotWithShape="1">
            <a:gsLst>
              <a:gs pos="0">
                <a:schemeClr val="accent1"/>
              </a:gs>
              <a:gs pos="100000">
                <a:schemeClr val="accent4"/>
              </a:gs>
            </a:gsLst>
            <a:lin ang="2700000" scaled="1"/>
            <a:tileRect/>
          </a:gradFill>
          <a:ln>
            <a:noFill/>
          </a:ln>
          <a:effectLst>
            <a:outerShdw blurRad="889000" dist="368300" dir="8400000" sx="102000" sy="102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114173" y="4155909"/>
            <a:ext cx="1210588" cy="707886"/>
          </a:xfrm>
          <a:prstGeom prst="rect">
            <a:avLst/>
          </a:prstGeom>
          <a:noFill/>
        </p:spPr>
        <p:txBody>
          <a:bodyPr wrap="none" rtlCol="0">
            <a:spAutoFit/>
          </a:bodyPr>
          <a:lstStyle/>
          <a:p>
            <a:pPr algn="ctr"/>
            <a:r>
              <a:rPr lang="en-US" sz="4000" b="1" dirty="0">
                <a:solidFill>
                  <a:schemeClr val="bg1"/>
                </a:solidFill>
              </a:rPr>
              <a:t>857k</a:t>
            </a:r>
          </a:p>
        </p:txBody>
      </p:sp>
      <p:sp>
        <p:nvSpPr>
          <p:cNvPr id="12" name="Rectangle 11"/>
          <p:cNvSpPr/>
          <p:nvPr/>
        </p:nvSpPr>
        <p:spPr>
          <a:xfrm>
            <a:off x="1476566" y="4830505"/>
            <a:ext cx="2460968" cy="705258"/>
          </a:xfrm>
          <a:prstGeom prst="rect">
            <a:avLst/>
          </a:prstGeom>
        </p:spPr>
        <p:txBody>
          <a:bodyPr wrap="square">
            <a:spAutoFit/>
          </a:bodyPr>
          <a:lstStyle/>
          <a:p>
            <a:pPr algn="ctr">
              <a:lnSpc>
                <a:spcPct val="150000"/>
              </a:lnSpc>
            </a:pPr>
            <a:r>
              <a:rPr lang="en-US" sz="1400" dirty="0">
                <a:solidFill>
                  <a:schemeClr val="bg1"/>
                </a:solidFill>
              </a:rPr>
              <a:t>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endParaRPr lang="en-US" sz="1400" b="1" dirty="0">
              <a:solidFill>
                <a:schemeClr val="bg1"/>
              </a:solidFill>
              <a:cs typeface="Lato Light"/>
            </a:endParaRPr>
          </a:p>
        </p:txBody>
      </p:sp>
      <p:sp>
        <p:nvSpPr>
          <p:cNvPr id="13" name="TextBox 12"/>
          <p:cNvSpPr txBox="1"/>
          <p:nvPr/>
        </p:nvSpPr>
        <p:spPr>
          <a:xfrm>
            <a:off x="9004553" y="4155909"/>
            <a:ext cx="1210588" cy="707886"/>
          </a:xfrm>
          <a:prstGeom prst="rect">
            <a:avLst/>
          </a:prstGeom>
          <a:noFill/>
        </p:spPr>
        <p:txBody>
          <a:bodyPr wrap="none" rtlCol="0">
            <a:spAutoFit/>
          </a:bodyPr>
          <a:lstStyle/>
          <a:p>
            <a:pPr algn="ctr"/>
            <a:r>
              <a:rPr lang="en-US" sz="4000" b="1" dirty="0">
                <a:solidFill>
                  <a:schemeClr val="bg1"/>
                </a:solidFill>
              </a:rPr>
              <a:t>345k</a:t>
            </a:r>
          </a:p>
        </p:txBody>
      </p:sp>
      <p:sp>
        <p:nvSpPr>
          <p:cNvPr id="14" name="Rectangle 13"/>
          <p:cNvSpPr/>
          <p:nvPr/>
        </p:nvSpPr>
        <p:spPr>
          <a:xfrm>
            <a:off x="8366946" y="4830505"/>
            <a:ext cx="2460968" cy="705258"/>
          </a:xfrm>
          <a:prstGeom prst="rect">
            <a:avLst/>
          </a:prstGeom>
        </p:spPr>
        <p:txBody>
          <a:bodyPr wrap="square">
            <a:spAutoFit/>
          </a:bodyPr>
          <a:lstStyle/>
          <a:p>
            <a:pPr algn="ctr">
              <a:lnSpc>
                <a:spcPct val="150000"/>
              </a:lnSpc>
            </a:pPr>
            <a:r>
              <a:rPr lang="en-US" sz="1400" dirty="0">
                <a:solidFill>
                  <a:schemeClr val="bg1"/>
                </a:solidFill>
              </a:rPr>
              <a:t>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endParaRPr lang="en-US" sz="1400" b="1" dirty="0">
              <a:solidFill>
                <a:schemeClr val="bg1"/>
              </a:solidFill>
              <a:cs typeface="Lato Light"/>
            </a:endParaRPr>
          </a:p>
        </p:txBody>
      </p:sp>
      <p:sp>
        <p:nvSpPr>
          <p:cNvPr id="15" name="TextBox 14"/>
          <p:cNvSpPr txBox="1"/>
          <p:nvPr/>
        </p:nvSpPr>
        <p:spPr>
          <a:xfrm>
            <a:off x="5569844" y="4143319"/>
            <a:ext cx="1210588" cy="707886"/>
          </a:xfrm>
          <a:prstGeom prst="rect">
            <a:avLst/>
          </a:prstGeom>
          <a:noFill/>
        </p:spPr>
        <p:txBody>
          <a:bodyPr wrap="none" rtlCol="0">
            <a:spAutoFit/>
          </a:bodyPr>
          <a:lstStyle/>
          <a:p>
            <a:pPr algn="ctr"/>
            <a:r>
              <a:rPr lang="en-US" sz="4000" b="1" dirty="0">
                <a:solidFill>
                  <a:schemeClr val="bg1"/>
                </a:solidFill>
              </a:rPr>
              <a:t>745k</a:t>
            </a:r>
          </a:p>
        </p:txBody>
      </p:sp>
      <p:sp>
        <p:nvSpPr>
          <p:cNvPr id="16" name="Rectangle 15"/>
          <p:cNvSpPr/>
          <p:nvPr/>
        </p:nvSpPr>
        <p:spPr>
          <a:xfrm>
            <a:off x="4932237" y="4817915"/>
            <a:ext cx="2460968" cy="705258"/>
          </a:xfrm>
          <a:prstGeom prst="rect">
            <a:avLst/>
          </a:prstGeom>
        </p:spPr>
        <p:txBody>
          <a:bodyPr wrap="square">
            <a:spAutoFit/>
          </a:bodyPr>
          <a:lstStyle/>
          <a:p>
            <a:pPr algn="ctr">
              <a:lnSpc>
                <a:spcPct val="150000"/>
              </a:lnSpc>
            </a:pPr>
            <a:r>
              <a:rPr lang="en-US" sz="1400" dirty="0">
                <a:solidFill>
                  <a:schemeClr val="bg1"/>
                </a:solidFill>
              </a:rPr>
              <a:t>Lorem ipsum dolor sit </a:t>
            </a:r>
            <a:r>
              <a:rPr lang="en-US" sz="1400" dirty="0" err="1">
                <a:solidFill>
                  <a:schemeClr val="bg1"/>
                </a:solidFill>
              </a:rPr>
              <a:t>amet</a:t>
            </a:r>
            <a:r>
              <a:rPr lang="en-US" sz="1400" dirty="0">
                <a:solidFill>
                  <a:schemeClr val="bg1"/>
                </a:solidFill>
              </a:rPr>
              <a:t>, </a:t>
            </a:r>
            <a:r>
              <a:rPr lang="en-US" sz="1400" dirty="0" err="1">
                <a:solidFill>
                  <a:schemeClr val="bg1"/>
                </a:solidFill>
              </a:rPr>
              <a:t>consectetur</a:t>
            </a:r>
            <a:endParaRPr lang="en-US" sz="1400" b="1" dirty="0">
              <a:solidFill>
                <a:schemeClr val="bg1"/>
              </a:solidFill>
              <a:cs typeface="Lato Light"/>
            </a:endParaRPr>
          </a:p>
        </p:txBody>
      </p:sp>
      <p:sp>
        <p:nvSpPr>
          <p:cNvPr id="28" name="TextBox 27"/>
          <p:cNvSpPr txBox="1"/>
          <p:nvPr/>
        </p:nvSpPr>
        <p:spPr>
          <a:xfrm>
            <a:off x="2195447" y="974499"/>
            <a:ext cx="7801104" cy="954107"/>
          </a:xfrm>
          <a:prstGeom prst="rect">
            <a:avLst/>
          </a:prstGeom>
          <a:noFill/>
        </p:spPr>
        <p:txBody>
          <a:bodyPr wrap="square" rtlCol="0">
            <a:spAutoFit/>
          </a:bodyPr>
          <a:lstStyle/>
          <a:p>
            <a:pPr algn="ctr"/>
            <a:r>
              <a:rPr lang="id-ID" sz="5600" b="1" dirty="0">
                <a:solidFill>
                  <a:schemeClr val="bg1"/>
                </a:solidFill>
              </a:rPr>
              <a:t>Creative</a:t>
            </a:r>
            <a:r>
              <a:rPr lang="en-US" sz="5600" b="1" dirty="0">
                <a:solidFill>
                  <a:schemeClr val="bg1"/>
                </a:solidFill>
              </a:rPr>
              <a:t> </a:t>
            </a:r>
            <a:r>
              <a:rPr lang="id-ID" sz="5600" b="1" dirty="0">
                <a:solidFill>
                  <a:schemeClr val="bg1"/>
                </a:solidFill>
              </a:rPr>
              <a:t>Image </a:t>
            </a:r>
            <a:r>
              <a:rPr lang="id-ID" sz="5600" b="1" dirty="0">
                <a:gradFill>
                  <a:gsLst>
                    <a:gs pos="0">
                      <a:schemeClr val="accent1"/>
                    </a:gs>
                    <a:gs pos="100000">
                      <a:schemeClr val="accent4"/>
                    </a:gs>
                  </a:gsLst>
                  <a:lin ang="2700000" scaled="1"/>
                </a:gradFill>
              </a:rPr>
              <a:t>Layout</a:t>
            </a:r>
          </a:p>
        </p:txBody>
      </p:sp>
      <p:sp>
        <p:nvSpPr>
          <p:cNvPr id="30" name="TextBox 29"/>
          <p:cNvSpPr txBox="1"/>
          <p:nvPr/>
        </p:nvSpPr>
        <p:spPr>
          <a:xfrm>
            <a:off x="1896089" y="1941446"/>
            <a:ext cx="8399820" cy="738664"/>
          </a:xfrm>
          <a:prstGeom prst="rect">
            <a:avLst/>
          </a:prstGeom>
          <a:noFill/>
        </p:spPr>
        <p:txBody>
          <a:bodyPr wrap="square" rtlCol="0">
            <a:spAutoFit/>
          </a:bodyPr>
          <a:lstStyle/>
          <a:p>
            <a:pPr algn="ctr">
              <a:lnSpc>
                <a:spcPct val="150000"/>
              </a:lnSpc>
            </a:pPr>
            <a:r>
              <a:rPr lang="en-US" sz="1400" dirty="0">
                <a:solidFill>
                  <a:schemeClr val="bg1"/>
                </a:solidFill>
              </a:rPr>
              <a:t>Contrary to popular belief, Lorem Ipsum is not simply random text. Lorem Ipsum is not simply random text. Lorem Ipsum is not simply random text. Lorem Ipsum is not simply random text. </a:t>
            </a:r>
          </a:p>
        </p:txBody>
      </p:sp>
      <p:sp>
        <p:nvSpPr>
          <p:cNvPr id="31" name="Rounded Rectangle 30"/>
          <p:cNvSpPr/>
          <p:nvPr/>
        </p:nvSpPr>
        <p:spPr>
          <a:xfrm>
            <a:off x="5362098" y="2867382"/>
            <a:ext cx="1450424" cy="274450"/>
          </a:xfrm>
          <a:prstGeom prst="roundRect">
            <a:avLst>
              <a:gd name="adj" fmla="val 50000"/>
            </a:avLst>
          </a:prstGeom>
          <a:gradFill>
            <a:gsLst>
              <a:gs pos="0">
                <a:schemeClr val="accent1"/>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647502" y="2880222"/>
            <a:ext cx="904415" cy="261610"/>
          </a:xfrm>
          <a:prstGeom prst="rect">
            <a:avLst/>
          </a:prstGeom>
          <a:noFill/>
        </p:spPr>
        <p:txBody>
          <a:bodyPr wrap="none" rtlCol="0">
            <a:spAutoFit/>
          </a:bodyPr>
          <a:lstStyle/>
          <a:p>
            <a:pPr algn="ctr"/>
            <a:r>
              <a:rPr lang="en-US" sz="1100" dirty="0">
                <a:solidFill>
                  <a:schemeClr val="bg1"/>
                </a:solidFill>
              </a:rPr>
              <a:t>LEARN NOW</a:t>
            </a:r>
          </a:p>
        </p:txBody>
      </p:sp>
      <p:grpSp>
        <p:nvGrpSpPr>
          <p:cNvPr id="21" name="Group 20"/>
          <p:cNvGrpSpPr/>
          <p:nvPr/>
        </p:nvGrpSpPr>
        <p:grpSpPr>
          <a:xfrm>
            <a:off x="11471369" y="158717"/>
            <a:ext cx="280228" cy="281958"/>
            <a:chOff x="7392988" y="-1266825"/>
            <a:chExt cx="1028700" cy="1035050"/>
          </a:xfrm>
          <a:solidFill>
            <a:schemeClr val="bg1">
              <a:lumMod val="75000"/>
            </a:schemeClr>
          </a:solidFill>
        </p:grpSpPr>
        <p:sp>
          <p:nvSpPr>
            <p:cNvPr id="22"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4" name="Group 23"/>
          <p:cNvGrpSpPr/>
          <p:nvPr/>
        </p:nvGrpSpPr>
        <p:grpSpPr>
          <a:xfrm>
            <a:off x="11154599" y="158717"/>
            <a:ext cx="280228" cy="281958"/>
            <a:chOff x="6084888" y="-1266825"/>
            <a:chExt cx="1028700" cy="1035050"/>
          </a:xfrm>
          <a:solidFill>
            <a:schemeClr val="bg1">
              <a:lumMod val="75000"/>
            </a:schemeClr>
          </a:solidFill>
        </p:grpSpPr>
        <p:sp>
          <p:nvSpPr>
            <p:cNvPr id="25"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7" name="Group 26"/>
          <p:cNvGrpSpPr/>
          <p:nvPr/>
        </p:nvGrpSpPr>
        <p:grpSpPr>
          <a:xfrm>
            <a:off x="11788140" y="158717"/>
            <a:ext cx="279796" cy="281958"/>
            <a:chOff x="8699501" y="-1266825"/>
            <a:chExt cx="1027113" cy="1035050"/>
          </a:xfrm>
          <a:solidFill>
            <a:schemeClr val="bg1">
              <a:lumMod val="75000"/>
            </a:schemeClr>
          </a:solidFill>
        </p:grpSpPr>
        <p:sp>
          <p:nvSpPr>
            <p:cNvPr id="33"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680265" y="4428538"/>
            <a:ext cx="1849737" cy="338554"/>
          </a:xfrm>
          <a:prstGeom prst="rect">
            <a:avLst/>
          </a:prstGeom>
          <a:noFill/>
        </p:spPr>
        <p:txBody>
          <a:bodyPr wrap="none" rtlCol="0" anchor="b">
            <a:spAutoFit/>
          </a:bodyPr>
          <a:lstStyle>
            <a:defPPr>
              <a:defRPr lang="en-US"/>
            </a:defPPr>
            <a:lvl1pPr>
              <a:defRPr>
                <a:solidFill>
                  <a:schemeClr val="bg1"/>
                </a:solidFill>
                <a:latin typeface="+mj-lt"/>
                <a:cs typeface="Montserrat" panose="02000000000000000000" pitchFamily="2" charset="0"/>
              </a:defRPr>
            </a:lvl1pPr>
          </a:lstStyle>
          <a:p>
            <a:pPr lvl="0"/>
            <a:r>
              <a:rPr lang="en-US" sz="1600" dirty="0">
                <a:solidFill>
                  <a:schemeClr val="tx1">
                    <a:lumMod val="65000"/>
                    <a:lumOff val="35000"/>
                  </a:schemeClr>
                </a:solidFill>
                <a:latin typeface="+mn-lt"/>
              </a:rPr>
              <a:t>Jacob Simon/ </a:t>
            </a:r>
            <a:r>
              <a:rPr lang="en-US" sz="1200" dirty="0">
                <a:solidFill>
                  <a:schemeClr val="tx1">
                    <a:lumMod val="65000"/>
                    <a:lumOff val="35000"/>
                  </a:schemeClr>
                </a:solidFill>
                <a:latin typeface="+mn-lt"/>
                <a:cs typeface="+mn-cs"/>
              </a:rPr>
              <a:t>Director</a:t>
            </a:r>
          </a:p>
        </p:txBody>
      </p:sp>
      <p:sp>
        <p:nvSpPr>
          <p:cNvPr id="26" name="Rectangle 25"/>
          <p:cNvSpPr/>
          <p:nvPr/>
        </p:nvSpPr>
        <p:spPr>
          <a:xfrm>
            <a:off x="2619056" y="4821941"/>
            <a:ext cx="1972154" cy="498598"/>
          </a:xfrm>
          <a:prstGeom prst="rect">
            <a:avLst/>
          </a:prstGeom>
          <a:noFill/>
        </p:spPr>
        <p:txBody>
          <a:bodyPr wrap="square" rtlCol="0">
            <a:spAutoFit/>
          </a:bodyPr>
          <a:lstStyle/>
          <a:p>
            <a:pPr algn="ctr">
              <a:lnSpc>
                <a:spcPct val="110000"/>
              </a:lnSpc>
            </a:pPr>
            <a:r>
              <a:rPr lang="pt-BR" sz="1200" dirty="0">
                <a:solidFill>
                  <a:schemeClr val="tx1">
                    <a:lumMod val="65000"/>
                    <a:lumOff val="35000"/>
                  </a:schemeClr>
                </a:solidFill>
              </a:rPr>
              <a:t>Sed perspiciatis under omnis iste natus mirror voluptatem</a:t>
            </a:r>
          </a:p>
        </p:txBody>
      </p:sp>
      <p:grpSp>
        <p:nvGrpSpPr>
          <p:cNvPr id="31" name="Group 30"/>
          <p:cNvGrpSpPr/>
          <p:nvPr/>
        </p:nvGrpSpPr>
        <p:grpSpPr>
          <a:xfrm>
            <a:off x="3072760" y="5644248"/>
            <a:ext cx="1064747" cy="196409"/>
            <a:chOff x="537324" y="5644248"/>
            <a:chExt cx="1064747" cy="196409"/>
          </a:xfrm>
          <a:gradFill>
            <a:gsLst>
              <a:gs pos="0">
                <a:schemeClr val="accent2"/>
              </a:gs>
              <a:gs pos="100000">
                <a:schemeClr val="accent1"/>
              </a:gs>
            </a:gsLst>
            <a:lin ang="5400000" scaled="1"/>
          </a:gradFill>
        </p:grpSpPr>
        <p:sp>
          <p:nvSpPr>
            <p:cNvPr id="27" name="Freeform 84"/>
            <p:cNvSpPr>
              <a:spLocks noEditPoints="1"/>
            </p:cNvSpPr>
            <p:nvPr/>
          </p:nvSpPr>
          <p:spPr bwMode="auto">
            <a:xfrm>
              <a:off x="537324" y="5644248"/>
              <a:ext cx="196979" cy="196409"/>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grpFill/>
            <a:ln>
              <a:noFill/>
            </a:ln>
          </p:spPr>
          <p:txBody>
            <a:bodyPr vert="horz" wrap="square" lIns="91440" tIns="45720" rIns="91440" bIns="45720" numCol="1" anchor="t" anchorCtr="0" compatLnSpc="1"/>
            <a:lstStyle/>
            <a:p>
              <a:endParaRPr lang="en-US">
                <a:solidFill>
                  <a:schemeClr val="accent1"/>
                </a:solidFill>
              </a:endParaRPr>
            </a:p>
          </p:txBody>
        </p:sp>
        <p:sp>
          <p:nvSpPr>
            <p:cNvPr id="28" name="Freeform 85"/>
            <p:cNvSpPr>
              <a:spLocks noEditPoints="1"/>
            </p:cNvSpPr>
            <p:nvPr/>
          </p:nvSpPr>
          <p:spPr bwMode="auto">
            <a:xfrm>
              <a:off x="826580" y="5644248"/>
              <a:ext cx="196979" cy="196409"/>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411 w 1820"/>
                <a:gd name="T11" fmla="*/ 653 h 1820"/>
                <a:gd name="T12" fmla="*/ 1412 w 1820"/>
                <a:gd name="T13" fmla="*/ 686 h 1820"/>
                <a:gd name="T14" fmla="*/ 677 w 1820"/>
                <a:gd name="T15" fmla="*/ 1422 h 1820"/>
                <a:gd name="T16" fmla="*/ 280 w 1820"/>
                <a:gd name="T17" fmla="*/ 1306 h 1820"/>
                <a:gd name="T18" fmla="*/ 342 w 1820"/>
                <a:gd name="T19" fmla="*/ 1309 h 1820"/>
                <a:gd name="T20" fmla="*/ 663 w 1820"/>
                <a:gd name="T21" fmla="*/ 1199 h 1820"/>
                <a:gd name="T22" fmla="*/ 422 w 1820"/>
                <a:gd name="T23" fmla="*/ 1019 h 1820"/>
                <a:gd name="T24" fmla="*/ 470 w 1820"/>
                <a:gd name="T25" fmla="*/ 1024 h 1820"/>
                <a:gd name="T26" fmla="*/ 538 w 1820"/>
                <a:gd name="T27" fmla="*/ 1015 h 1820"/>
                <a:gd name="T28" fmla="*/ 331 w 1820"/>
                <a:gd name="T29" fmla="*/ 761 h 1820"/>
                <a:gd name="T30" fmla="*/ 331 w 1820"/>
                <a:gd name="T31" fmla="*/ 758 h 1820"/>
                <a:gd name="T32" fmla="*/ 448 w 1820"/>
                <a:gd name="T33" fmla="*/ 790 h 1820"/>
                <a:gd name="T34" fmla="*/ 333 w 1820"/>
                <a:gd name="T35" fmla="*/ 575 h 1820"/>
                <a:gd name="T36" fmla="*/ 368 w 1820"/>
                <a:gd name="T37" fmla="*/ 445 h 1820"/>
                <a:gd name="T38" fmla="*/ 901 w 1820"/>
                <a:gd name="T39" fmla="*/ 715 h 1820"/>
                <a:gd name="T40" fmla="*/ 894 w 1820"/>
                <a:gd name="T41" fmla="*/ 656 h 1820"/>
                <a:gd name="T42" fmla="*/ 1153 w 1820"/>
                <a:gd name="T43" fmla="*/ 398 h 1820"/>
                <a:gd name="T44" fmla="*/ 1341 w 1820"/>
                <a:gd name="T45" fmla="*/ 480 h 1820"/>
                <a:gd name="T46" fmla="*/ 1505 w 1820"/>
                <a:gd name="T47" fmla="*/ 417 h 1820"/>
                <a:gd name="T48" fmla="*/ 1392 w 1820"/>
                <a:gd name="T49" fmla="*/ 560 h 1820"/>
                <a:gd name="T50" fmla="*/ 1540 w 1820"/>
                <a:gd name="T51" fmla="*/ 519 h 1820"/>
                <a:gd name="T52" fmla="*/ 1411 w 1820"/>
                <a:gd name="T53" fmla="*/ 653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411" y="653"/>
                  </a:moveTo>
                  <a:cubicBezTo>
                    <a:pt x="1412" y="664"/>
                    <a:pt x="1412" y="675"/>
                    <a:pt x="1412" y="686"/>
                  </a:cubicBezTo>
                  <a:cubicBezTo>
                    <a:pt x="1412" y="1028"/>
                    <a:pt x="1152" y="1422"/>
                    <a:pt x="677" y="1422"/>
                  </a:cubicBezTo>
                  <a:cubicBezTo>
                    <a:pt x="531" y="1422"/>
                    <a:pt x="395" y="1379"/>
                    <a:pt x="280" y="1306"/>
                  </a:cubicBezTo>
                  <a:cubicBezTo>
                    <a:pt x="301" y="1308"/>
                    <a:pt x="321" y="1309"/>
                    <a:pt x="342" y="1309"/>
                  </a:cubicBezTo>
                  <a:cubicBezTo>
                    <a:pt x="463" y="1309"/>
                    <a:pt x="575" y="1268"/>
                    <a:pt x="663" y="1199"/>
                  </a:cubicBezTo>
                  <a:cubicBezTo>
                    <a:pt x="550" y="1197"/>
                    <a:pt x="454" y="1122"/>
                    <a:pt x="422" y="1019"/>
                  </a:cubicBezTo>
                  <a:cubicBezTo>
                    <a:pt x="437" y="1022"/>
                    <a:pt x="453" y="1024"/>
                    <a:pt x="470" y="1024"/>
                  </a:cubicBezTo>
                  <a:cubicBezTo>
                    <a:pt x="494" y="1024"/>
                    <a:pt x="517" y="1021"/>
                    <a:pt x="538" y="1015"/>
                  </a:cubicBezTo>
                  <a:cubicBezTo>
                    <a:pt x="420" y="991"/>
                    <a:pt x="331" y="886"/>
                    <a:pt x="331" y="761"/>
                  </a:cubicBezTo>
                  <a:cubicBezTo>
                    <a:pt x="331" y="760"/>
                    <a:pt x="331" y="759"/>
                    <a:pt x="331" y="758"/>
                  </a:cubicBezTo>
                  <a:cubicBezTo>
                    <a:pt x="366" y="777"/>
                    <a:pt x="406" y="789"/>
                    <a:pt x="448" y="790"/>
                  </a:cubicBezTo>
                  <a:cubicBezTo>
                    <a:pt x="379" y="744"/>
                    <a:pt x="333" y="665"/>
                    <a:pt x="333" y="575"/>
                  </a:cubicBezTo>
                  <a:cubicBezTo>
                    <a:pt x="333" y="528"/>
                    <a:pt x="346" y="483"/>
                    <a:pt x="368" y="445"/>
                  </a:cubicBezTo>
                  <a:cubicBezTo>
                    <a:pt x="496" y="602"/>
                    <a:pt x="686" y="705"/>
                    <a:pt x="901" y="715"/>
                  </a:cubicBezTo>
                  <a:cubicBezTo>
                    <a:pt x="896" y="696"/>
                    <a:pt x="894" y="677"/>
                    <a:pt x="894" y="656"/>
                  </a:cubicBezTo>
                  <a:cubicBezTo>
                    <a:pt x="894" y="514"/>
                    <a:pt x="1010" y="398"/>
                    <a:pt x="1153" y="398"/>
                  </a:cubicBezTo>
                  <a:cubicBezTo>
                    <a:pt x="1227" y="398"/>
                    <a:pt x="1294" y="429"/>
                    <a:pt x="1341" y="480"/>
                  </a:cubicBezTo>
                  <a:cubicBezTo>
                    <a:pt x="1400" y="468"/>
                    <a:pt x="1456" y="446"/>
                    <a:pt x="1505" y="417"/>
                  </a:cubicBezTo>
                  <a:cubicBezTo>
                    <a:pt x="1486" y="477"/>
                    <a:pt x="1445" y="528"/>
                    <a:pt x="1392" y="560"/>
                  </a:cubicBezTo>
                  <a:cubicBezTo>
                    <a:pt x="1444" y="554"/>
                    <a:pt x="1494" y="540"/>
                    <a:pt x="1540" y="519"/>
                  </a:cubicBezTo>
                  <a:cubicBezTo>
                    <a:pt x="1506" y="571"/>
                    <a:pt x="1462" y="616"/>
                    <a:pt x="1411" y="653"/>
                  </a:cubicBezTo>
                  <a:close/>
                </a:path>
              </a:pathLst>
            </a:custGeom>
            <a:grpFill/>
            <a:ln>
              <a:noFill/>
            </a:ln>
          </p:spPr>
          <p:txBody>
            <a:bodyPr vert="horz" wrap="square" lIns="91440" tIns="45720" rIns="91440" bIns="45720" numCol="1" anchor="t" anchorCtr="0" compatLnSpc="1"/>
            <a:lstStyle/>
            <a:p>
              <a:endParaRPr lang="en-US">
                <a:solidFill>
                  <a:schemeClr val="accent1"/>
                </a:solidFill>
              </a:endParaRPr>
            </a:p>
          </p:txBody>
        </p:sp>
        <p:sp>
          <p:nvSpPr>
            <p:cNvPr id="29" name="Freeform 89"/>
            <p:cNvSpPr>
              <a:spLocks noEditPoints="1"/>
            </p:cNvSpPr>
            <p:nvPr/>
          </p:nvSpPr>
          <p:spPr bwMode="auto">
            <a:xfrm>
              <a:off x="1405092" y="5644248"/>
              <a:ext cx="196979" cy="196409"/>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grpFill/>
            <a:ln>
              <a:noFill/>
            </a:ln>
          </p:spPr>
          <p:txBody>
            <a:bodyPr vert="horz" wrap="square" lIns="91440" tIns="45720" rIns="91440" bIns="45720" numCol="1" anchor="t" anchorCtr="0" compatLnSpc="1"/>
            <a:lstStyle/>
            <a:p>
              <a:endParaRPr lang="en-US">
                <a:solidFill>
                  <a:schemeClr val="accent1"/>
                </a:solidFill>
              </a:endParaRPr>
            </a:p>
          </p:txBody>
        </p:sp>
        <p:sp>
          <p:nvSpPr>
            <p:cNvPr id="30" name="Freeform 91"/>
            <p:cNvSpPr>
              <a:spLocks noEditPoints="1"/>
            </p:cNvSpPr>
            <p:nvPr/>
          </p:nvSpPr>
          <p:spPr bwMode="auto">
            <a:xfrm>
              <a:off x="1115836" y="5644248"/>
              <a:ext cx="196979" cy="196409"/>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647 w 1820"/>
                <a:gd name="T11" fmla="*/ 1371 h 1820"/>
                <a:gd name="T12" fmla="*/ 186 w 1820"/>
                <a:gd name="T13" fmla="*/ 910 h 1820"/>
                <a:gd name="T14" fmla="*/ 647 w 1820"/>
                <a:gd name="T15" fmla="*/ 449 h 1820"/>
                <a:gd name="T16" fmla="*/ 956 w 1820"/>
                <a:gd name="T17" fmla="*/ 574 h 1820"/>
                <a:gd name="T18" fmla="*/ 831 w 1820"/>
                <a:gd name="T19" fmla="*/ 693 h 1820"/>
                <a:gd name="T20" fmla="*/ 647 w 1820"/>
                <a:gd name="T21" fmla="*/ 620 h 1820"/>
                <a:gd name="T22" fmla="*/ 364 w 1820"/>
                <a:gd name="T23" fmla="*/ 910 h 1820"/>
                <a:gd name="T24" fmla="*/ 647 w 1820"/>
                <a:gd name="T25" fmla="*/ 1199 h 1820"/>
                <a:gd name="T26" fmla="*/ 910 w 1820"/>
                <a:gd name="T27" fmla="*/ 1002 h 1820"/>
                <a:gd name="T28" fmla="*/ 647 w 1820"/>
                <a:gd name="T29" fmla="*/ 1002 h 1820"/>
                <a:gd name="T30" fmla="*/ 647 w 1820"/>
                <a:gd name="T31" fmla="*/ 844 h 1820"/>
                <a:gd name="T32" fmla="*/ 1081 w 1820"/>
                <a:gd name="T33" fmla="*/ 844 h 1820"/>
                <a:gd name="T34" fmla="*/ 1088 w 1820"/>
                <a:gd name="T35" fmla="*/ 923 h 1820"/>
                <a:gd name="T36" fmla="*/ 647 w 1820"/>
                <a:gd name="T37" fmla="*/ 1371 h 1820"/>
                <a:gd name="T38" fmla="*/ 1634 w 1820"/>
                <a:gd name="T39" fmla="*/ 976 h 1820"/>
                <a:gd name="T40" fmla="*/ 1503 w 1820"/>
                <a:gd name="T41" fmla="*/ 976 h 1820"/>
                <a:gd name="T42" fmla="*/ 1503 w 1820"/>
                <a:gd name="T43" fmla="*/ 1107 h 1820"/>
                <a:gd name="T44" fmla="*/ 1371 w 1820"/>
                <a:gd name="T45" fmla="*/ 1107 h 1820"/>
                <a:gd name="T46" fmla="*/ 1371 w 1820"/>
                <a:gd name="T47" fmla="*/ 976 h 1820"/>
                <a:gd name="T48" fmla="*/ 1239 w 1820"/>
                <a:gd name="T49" fmla="*/ 976 h 1820"/>
                <a:gd name="T50" fmla="*/ 1239 w 1820"/>
                <a:gd name="T51" fmla="*/ 844 h 1820"/>
                <a:gd name="T52" fmla="*/ 1371 w 1820"/>
                <a:gd name="T53" fmla="*/ 844 h 1820"/>
                <a:gd name="T54" fmla="*/ 1371 w 1820"/>
                <a:gd name="T55" fmla="*/ 712 h 1820"/>
                <a:gd name="T56" fmla="*/ 1503 w 1820"/>
                <a:gd name="T57" fmla="*/ 712 h 1820"/>
                <a:gd name="T58" fmla="*/ 1503 w 1820"/>
                <a:gd name="T59" fmla="*/ 844 h 1820"/>
                <a:gd name="T60" fmla="*/ 1634 w 1820"/>
                <a:gd name="T61" fmla="*/ 844 h 1820"/>
                <a:gd name="T62" fmla="*/ 1634 w 1820"/>
                <a:gd name="T63" fmla="*/ 976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647" y="1371"/>
                  </a:moveTo>
                  <a:cubicBezTo>
                    <a:pt x="390" y="1371"/>
                    <a:pt x="186" y="1167"/>
                    <a:pt x="186" y="910"/>
                  </a:cubicBezTo>
                  <a:cubicBezTo>
                    <a:pt x="186" y="653"/>
                    <a:pt x="390" y="449"/>
                    <a:pt x="647" y="449"/>
                  </a:cubicBezTo>
                  <a:cubicBezTo>
                    <a:pt x="772" y="449"/>
                    <a:pt x="877" y="495"/>
                    <a:pt x="956" y="574"/>
                  </a:cubicBezTo>
                  <a:cubicBezTo>
                    <a:pt x="831" y="693"/>
                    <a:pt x="831" y="693"/>
                    <a:pt x="831" y="693"/>
                  </a:cubicBezTo>
                  <a:cubicBezTo>
                    <a:pt x="798" y="660"/>
                    <a:pt x="739" y="620"/>
                    <a:pt x="647" y="620"/>
                  </a:cubicBezTo>
                  <a:cubicBezTo>
                    <a:pt x="489" y="620"/>
                    <a:pt x="364" y="752"/>
                    <a:pt x="364" y="910"/>
                  </a:cubicBezTo>
                  <a:cubicBezTo>
                    <a:pt x="364" y="1068"/>
                    <a:pt x="489" y="1199"/>
                    <a:pt x="647" y="1199"/>
                  </a:cubicBezTo>
                  <a:cubicBezTo>
                    <a:pt x="831" y="1199"/>
                    <a:pt x="897" y="1068"/>
                    <a:pt x="910" y="1002"/>
                  </a:cubicBezTo>
                  <a:cubicBezTo>
                    <a:pt x="647" y="1002"/>
                    <a:pt x="647" y="1002"/>
                    <a:pt x="647" y="1002"/>
                  </a:cubicBezTo>
                  <a:cubicBezTo>
                    <a:pt x="647" y="844"/>
                    <a:pt x="647" y="844"/>
                    <a:pt x="647" y="844"/>
                  </a:cubicBezTo>
                  <a:cubicBezTo>
                    <a:pt x="1081" y="844"/>
                    <a:pt x="1081" y="844"/>
                    <a:pt x="1081" y="844"/>
                  </a:cubicBezTo>
                  <a:cubicBezTo>
                    <a:pt x="1088" y="870"/>
                    <a:pt x="1088" y="890"/>
                    <a:pt x="1088" y="923"/>
                  </a:cubicBezTo>
                  <a:cubicBezTo>
                    <a:pt x="1088" y="1186"/>
                    <a:pt x="910" y="1371"/>
                    <a:pt x="647" y="1371"/>
                  </a:cubicBezTo>
                  <a:close/>
                  <a:moveTo>
                    <a:pt x="1634" y="976"/>
                  </a:moveTo>
                  <a:cubicBezTo>
                    <a:pt x="1503" y="976"/>
                    <a:pt x="1503" y="976"/>
                    <a:pt x="1503" y="976"/>
                  </a:cubicBezTo>
                  <a:cubicBezTo>
                    <a:pt x="1503" y="1107"/>
                    <a:pt x="1503" y="1107"/>
                    <a:pt x="1503" y="1107"/>
                  </a:cubicBezTo>
                  <a:cubicBezTo>
                    <a:pt x="1371" y="1107"/>
                    <a:pt x="1371" y="1107"/>
                    <a:pt x="1371" y="1107"/>
                  </a:cubicBezTo>
                  <a:cubicBezTo>
                    <a:pt x="1371" y="976"/>
                    <a:pt x="1371" y="976"/>
                    <a:pt x="1371" y="976"/>
                  </a:cubicBezTo>
                  <a:cubicBezTo>
                    <a:pt x="1239" y="976"/>
                    <a:pt x="1239" y="976"/>
                    <a:pt x="1239" y="976"/>
                  </a:cubicBezTo>
                  <a:cubicBezTo>
                    <a:pt x="1239" y="844"/>
                    <a:pt x="1239" y="844"/>
                    <a:pt x="1239" y="844"/>
                  </a:cubicBezTo>
                  <a:cubicBezTo>
                    <a:pt x="1371" y="844"/>
                    <a:pt x="1371" y="844"/>
                    <a:pt x="1371" y="844"/>
                  </a:cubicBezTo>
                  <a:cubicBezTo>
                    <a:pt x="1371" y="712"/>
                    <a:pt x="1371" y="712"/>
                    <a:pt x="1371" y="712"/>
                  </a:cubicBezTo>
                  <a:cubicBezTo>
                    <a:pt x="1503" y="712"/>
                    <a:pt x="1503" y="712"/>
                    <a:pt x="1503" y="712"/>
                  </a:cubicBezTo>
                  <a:cubicBezTo>
                    <a:pt x="1503" y="844"/>
                    <a:pt x="1503" y="844"/>
                    <a:pt x="1503" y="844"/>
                  </a:cubicBezTo>
                  <a:cubicBezTo>
                    <a:pt x="1634" y="844"/>
                    <a:pt x="1634" y="844"/>
                    <a:pt x="1634" y="844"/>
                  </a:cubicBezTo>
                  <a:lnTo>
                    <a:pt x="1634" y="976"/>
                  </a:lnTo>
                  <a:close/>
                </a:path>
              </a:pathLst>
            </a:custGeom>
            <a:grpFill/>
            <a:ln>
              <a:noFill/>
            </a:ln>
          </p:spPr>
          <p:txBody>
            <a:bodyPr vert="horz" wrap="square" lIns="91440" tIns="45720" rIns="91440" bIns="45720" numCol="1" anchor="t" anchorCtr="0" compatLnSpc="1"/>
            <a:lstStyle/>
            <a:p>
              <a:endParaRPr lang="en-US">
                <a:solidFill>
                  <a:schemeClr val="accent1"/>
                </a:solidFill>
              </a:endParaRPr>
            </a:p>
          </p:txBody>
        </p:sp>
      </p:grpSp>
      <p:sp>
        <p:nvSpPr>
          <p:cNvPr id="32" name="TextBox 31"/>
          <p:cNvSpPr txBox="1"/>
          <p:nvPr/>
        </p:nvSpPr>
        <p:spPr>
          <a:xfrm>
            <a:off x="5211106" y="4428538"/>
            <a:ext cx="1849737" cy="338554"/>
          </a:xfrm>
          <a:prstGeom prst="rect">
            <a:avLst/>
          </a:prstGeom>
          <a:noFill/>
        </p:spPr>
        <p:txBody>
          <a:bodyPr wrap="none" rtlCol="0" anchor="b">
            <a:spAutoFit/>
          </a:bodyPr>
          <a:lstStyle>
            <a:defPPr>
              <a:defRPr lang="en-US"/>
            </a:defPPr>
            <a:lvl1pPr>
              <a:defRPr>
                <a:solidFill>
                  <a:schemeClr val="bg1"/>
                </a:solidFill>
                <a:latin typeface="+mj-lt"/>
                <a:cs typeface="Montserrat" panose="02000000000000000000" pitchFamily="2" charset="0"/>
              </a:defRPr>
            </a:lvl1pPr>
          </a:lstStyle>
          <a:p>
            <a:pPr lvl="0"/>
            <a:r>
              <a:rPr lang="en-US" sz="1600" dirty="0">
                <a:solidFill>
                  <a:schemeClr val="tx1">
                    <a:lumMod val="65000"/>
                    <a:lumOff val="35000"/>
                  </a:schemeClr>
                </a:solidFill>
                <a:latin typeface="+mn-lt"/>
              </a:rPr>
              <a:t>Jacob Simon/ </a:t>
            </a:r>
            <a:r>
              <a:rPr lang="en-US" sz="1200" dirty="0">
                <a:solidFill>
                  <a:schemeClr val="tx1">
                    <a:lumMod val="65000"/>
                    <a:lumOff val="35000"/>
                  </a:schemeClr>
                </a:solidFill>
                <a:latin typeface="+mn-lt"/>
                <a:cs typeface="+mn-cs"/>
              </a:rPr>
              <a:t>Director</a:t>
            </a:r>
          </a:p>
        </p:txBody>
      </p:sp>
      <p:sp>
        <p:nvSpPr>
          <p:cNvPr id="33" name="Rectangle 32"/>
          <p:cNvSpPr/>
          <p:nvPr/>
        </p:nvSpPr>
        <p:spPr>
          <a:xfrm>
            <a:off x="5149897" y="4821941"/>
            <a:ext cx="1972154" cy="498598"/>
          </a:xfrm>
          <a:prstGeom prst="rect">
            <a:avLst/>
          </a:prstGeom>
          <a:noFill/>
        </p:spPr>
        <p:txBody>
          <a:bodyPr wrap="square" rtlCol="0">
            <a:spAutoFit/>
          </a:bodyPr>
          <a:lstStyle/>
          <a:p>
            <a:pPr algn="ctr">
              <a:lnSpc>
                <a:spcPct val="110000"/>
              </a:lnSpc>
            </a:pPr>
            <a:r>
              <a:rPr lang="pt-BR" sz="1200" dirty="0">
                <a:solidFill>
                  <a:schemeClr val="tx1">
                    <a:lumMod val="65000"/>
                    <a:lumOff val="35000"/>
                  </a:schemeClr>
                </a:solidFill>
              </a:rPr>
              <a:t>Sed perspiciatis under omnis iste natus mirror voluptatem</a:t>
            </a:r>
          </a:p>
        </p:txBody>
      </p:sp>
      <p:grpSp>
        <p:nvGrpSpPr>
          <p:cNvPr id="34" name="Group 33"/>
          <p:cNvGrpSpPr/>
          <p:nvPr/>
        </p:nvGrpSpPr>
        <p:grpSpPr>
          <a:xfrm>
            <a:off x="5603601" y="5644248"/>
            <a:ext cx="1064747" cy="196409"/>
            <a:chOff x="537324" y="5644248"/>
            <a:chExt cx="1064747" cy="196409"/>
          </a:xfrm>
          <a:gradFill>
            <a:gsLst>
              <a:gs pos="0">
                <a:schemeClr val="accent2"/>
              </a:gs>
              <a:gs pos="100000">
                <a:schemeClr val="accent1"/>
              </a:gs>
            </a:gsLst>
            <a:lin ang="5400000" scaled="1"/>
          </a:gradFill>
        </p:grpSpPr>
        <p:sp>
          <p:nvSpPr>
            <p:cNvPr id="35" name="Freeform 84"/>
            <p:cNvSpPr>
              <a:spLocks noEditPoints="1"/>
            </p:cNvSpPr>
            <p:nvPr/>
          </p:nvSpPr>
          <p:spPr bwMode="auto">
            <a:xfrm>
              <a:off x="537324" y="5644248"/>
              <a:ext cx="196979" cy="196409"/>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grpFill/>
            <a:ln>
              <a:noFill/>
            </a:ln>
          </p:spPr>
          <p:txBody>
            <a:bodyPr vert="horz" wrap="square" lIns="91440" tIns="45720" rIns="91440" bIns="45720" numCol="1" anchor="t" anchorCtr="0" compatLnSpc="1"/>
            <a:lstStyle/>
            <a:p>
              <a:endParaRPr lang="en-US">
                <a:solidFill>
                  <a:schemeClr val="accent1"/>
                </a:solidFill>
              </a:endParaRPr>
            </a:p>
          </p:txBody>
        </p:sp>
        <p:sp>
          <p:nvSpPr>
            <p:cNvPr id="36" name="Freeform 85"/>
            <p:cNvSpPr>
              <a:spLocks noEditPoints="1"/>
            </p:cNvSpPr>
            <p:nvPr/>
          </p:nvSpPr>
          <p:spPr bwMode="auto">
            <a:xfrm>
              <a:off x="826580" y="5644248"/>
              <a:ext cx="196979" cy="196409"/>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411 w 1820"/>
                <a:gd name="T11" fmla="*/ 653 h 1820"/>
                <a:gd name="T12" fmla="*/ 1412 w 1820"/>
                <a:gd name="T13" fmla="*/ 686 h 1820"/>
                <a:gd name="T14" fmla="*/ 677 w 1820"/>
                <a:gd name="T15" fmla="*/ 1422 h 1820"/>
                <a:gd name="T16" fmla="*/ 280 w 1820"/>
                <a:gd name="T17" fmla="*/ 1306 h 1820"/>
                <a:gd name="T18" fmla="*/ 342 w 1820"/>
                <a:gd name="T19" fmla="*/ 1309 h 1820"/>
                <a:gd name="T20" fmla="*/ 663 w 1820"/>
                <a:gd name="T21" fmla="*/ 1199 h 1820"/>
                <a:gd name="T22" fmla="*/ 422 w 1820"/>
                <a:gd name="T23" fmla="*/ 1019 h 1820"/>
                <a:gd name="T24" fmla="*/ 470 w 1820"/>
                <a:gd name="T25" fmla="*/ 1024 h 1820"/>
                <a:gd name="T26" fmla="*/ 538 w 1820"/>
                <a:gd name="T27" fmla="*/ 1015 h 1820"/>
                <a:gd name="T28" fmla="*/ 331 w 1820"/>
                <a:gd name="T29" fmla="*/ 761 h 1820"/>
                <a:gd name="T30" fmla="*/ 331 w 1820"/>
                <a:gd name="T31" fmla="*/ 758 h 1820"/>
                <a:gd name="T32" fmla="*/ 448 w 1820"/>
                <a:gd name="T33" fmla="*/ 790 h 1820"/>
                <a:gd name="T34" fmla="*/ 333 w 1820"/>
                <a:gd name="T35" fmla="*/ 575 h 1820"/>
                <a:gd name="T36" fmla="*/ 368 w 1820"/>
                <a:gd name="T37" fmla="*/ 445 h 1820"/>
                <a:gd name="T38" fmla="*/ 901 w 1820"/>
                <a:gd name="T39" fmla="*/ 715 h 1820"/>
                <a:gd name="T40" fmla="*/ 894 w 1820"/>
                <a:gd name="T41" fmla="*/ 656 h 1820"/>
                <a:gd name="T42" fmla="*/ 1153 w 1820"/>
                <a:gd name="T43" fmla="*/ 398 h 1820"/>
                <a:gd name="T44" fmla="*/ 1341 w 1820"/>
                <a:gd name="T45" fmla="*/ 480 h 1820"/>
                <a:gd name="T46" fmla="*/ 1505 w 1820"/>
                <a:gd name="T47" fmla="*/ 417 h 1820"/>
                <a:gd name="T48" fmla="*/ 1392 w 1820"/>
                <a:gd name="T49" fmla="*/ 560 h 1820"/>
                <a:gd name="T50" fmla="*/ 1540 w 1820"/>
                <a:gd name="T51" fmla="*/ 519 h 1820"/>
                <a:gd name="T52" fmla="*/ 1411 w 1820"/>
                <a:gd name="T53" fmla="*/ 653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411" y="653"/>
                  </a:moveTo>
                  <a:cubicBezTo>
                    <a:pt x="1412" y="664"/>
                    <a:pt x="1412" y="675"/>
                    <a:pt x="1412" y="686"/>
                  </a:cubicBezTo>
                  <a:cubicBezTo>
                    <a:pt x="1412" y="1028"/>
                    <a:pt x="1152" y="1422"/>
                    <a:pt x="677" y="1422"/>
                  </a:cubicBezTo>
                  <a:cubicBezTo>
                    <a:pt x="531" y="1422"/>
                    <a:pt x="395" y="1379"/>
                    <a:pt x="280" y="1306"/>
                  </a:cubicBezTo>
                  <a:cubicBezTo>
                    <a:pt x="301" y="1308"/>
                    <a:pt x="321" y="1309"/>
                    <a:pt x="342" y="1309"/>
                  </a:cubicBezTo>
                  <a:cubicBezTo>
                    <a:pt x="463" y="1309"/>
                    <a:pt x="575" y="1268"/>
                    <a:pt x="663" y="1199"/>
                  </a:cubicBezTo>
                  <a:cubicBezTo>
                    <a:pt x="550" y="1197"/>
                    <a:pt x="454" y="1122"/>
                    <a:pt x="422" y="1019"/>
                  </a:cubicBezTo>
                  <a:cubicBezTo>
                    <a:pt x="437" y="1022"/>
                    <a:pt x="453" y="1024"/>
                    <a:pt x="470" y="1024"/>
                  </a:cubicBezTo>
                  <a:cubicBezTo>
                    <a:pt x="494" y="1024"/>
                    <a:pt x="517" y="1021"/>
                    <a:pt x="538" y="1015"/>
                  </a:cubicBezTo>
                  <a:cubicBezTo>
                    <a:pt x="420" y="991"/>
                    <a:pt x="331" y="886"/>
                    <a:pt x="331" y="761"/>
                  </a:cubicBezTo>
                  <a:cubicBezTo>
                    <a:pt x="331" y="760"/>
                    <a:pt x="331" y="759"/>
                    <a:pt x="331" y="758"/>
                  </a:cubicBezTo>
                  <a:cubicBezTo>
                    <a:pt x="366" y="777"/>
                    <a:pt x="406" y="789"/>
                    <a:pt x="448" y="790"/>
                  </a:cubicBezTo>
                  <a:cubicBezTo>
                    <a:pt x="379" y="744"/>
                    <a:pt x="333" y="665"/>
                    <a:pt x="333" y="575"/>
                  </a:cubicBezTo>
                  <a:cubicBezTo>
                    <a:pt x="333" y="528"/>
                    <a:pt x="346" y="483"/>
                    <a:pt x="368" y="445"/>
                  </a:cubicBezTo>
                  <a:cubicBezTo>
                    <a:pt x="496" y="602"/>
                    <a:pt x="686" y="705"/>
                    <a:pt x="901" y="715"/>
                  </a:cubicBezTo>
                  <a:cubicBezTo>
                    <a:pt x="896" y="696"/>
                    <a:pt x="894" y="677"/>
                    <a:pt x="894" y="656"/>
                  </a:cubicBezTo>
                  <a:cubicBezTo>
                    <a:pt x="894" y="514"/>
                    <a:pt x="1010" y="398"/>
                    <a:pt x="1153" y="398"/>
                  </a:cubicBezTo>
                  <a:cubicBezTo>
                    <a:pt x="1227" y="398"/>
                    <a:pt x="1294" y="429"/>
                    <a:pt x="1341" y="480"/>
                  </a:cubicBezTo>
                  <a:cubicBezTo>
                    <a:pt x="1400" y="468"/>
                    <a:pt x="1456" y="446"/>
                    <a:pt x="1505" y="417"/>
                  </a:cubicBezTo>
                  <a:cubicBezTo>
                    <a:pt x="1486" y="477"/>
                    <a:pt x="1445" y="528"/>
                    <a:pt x="1392" y="560"/>
                  </a:cubicBezTo>
                  <a:cubicBezTo>
                    <a:pt x="1444" y="554"/>
                    <a:pt x="1494" y="540"/>
                    <a:pt x="1540" y="519"/>
                  </a:cubicBezTo>
                  <a:cubicBezTo>
                    <a:pt x="1506" y="571"/>
                    <a:pt x="1462" y="616"/>
                    <a:pt x="1411" y="653"/>
                  </a:cubicBezTo>
                  <a:close/>
                </a:path>
              </a:pathLst>
            </a:custGeom>
            <a:grpFill/>
            <a:ln>
              <a:noFill/>
            </a:ln>
          </p:spPr>
          <p:txBody>
            <a:bodyPr vert="horz" wrap="square" lIns="91440" tIns="45720" rIns="91440" bIns="45720" numCol="1" anchor="t" anchorCtr="0" compatLnSpc="1"/>
            <a:lstStyle/>
            <a:p>
              <a:endParaRPr lang="en-US">
                <a:solidFill>
                  <a:schemeClr val="accent1"/>
                </a:solidFill>
              </a:endParaRPr>
            </a:p>
          </p:txBody>
        </p:sp>
        <p:sp>
          <p:nvSpPr>
            <p:cNvPr id="37" name="Freeform 89"/>
            <p:cNvSpPr>
              <a:spLocks noEditPoints="1"/>
            </p:cNvSpPr>
            <p:nvPr/>
          </p:nvSpPr>
          <p:spPr bwMode="auto">
            <a:xfrm>
              <a:off x="1405092" y="5644248"/>
              <a:ext cx="196979" cy="196409"/>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grpFill/>
            <a:ln>
              <a:noFill/>
            </a:ln>
          </p:spPr>
          <p:txBody>
            <a:bodyPr vert="horz" wrap="square" lIns="91440" tIns="45720" rIns="91440" bIns="45720" numCol="1" anchor="t" anchorCtr="0" compatLnSpc="1"/>
            <a:lstStyle/>
            <a:p>
              <a:endParaRPr lang="en-US">
                <a:solidFill>
                  <a:schemeClr val="accent1"/>
                </a:solidFill>
              </a:endParaRPr>
            </a:p>
          </p:txBody>
        </p:sp>
        <p:sp>
          <p:nvSpPr>
            <p:cNvPr id="38" name="Freeform 91"/>
            <p:cNvSpPr>
              <a:spLocks noEditPoints="1"/>
            </p:cNvSpPr>
            <p:nvPr/>
          </p:nvSpPr>
          <p:spPr bwMode="auto">
            <a:xfrm>
              <a:off x="1115836" y="5644248"/>
              <a:ext cx="196979" cy="196409"/>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647 w 1820"/>
                <a:gd name="T11" fmla="*/ 1371 h 1820"/>
                <a:gd name="T12" fmla="*/ 186 w 1820"/>
                <a:gd name="T13" fmla="*/ 910 h 1820"/>
                <a:gd name="T14" fmla="*/ 647 w 1820"/>
                <a:gd name="T15" fmla="*/ 449 h 1820"/>
                <a:gd name="T16" fmla="*/ 956 w 1820"/>
                <a:gd name="T17" fmla="*/ 574 h 1820"/>
                <a:gd name="T18" fmla="*/ 831 w 1820"/>
                <a:gd name="T19" fmla="*/ 693 h 1820"/>
                <a:gd name="T20" fmla="*/ 647 w 1820"/>
                <a:gd name="T21" fmla="*/ 620 h 1820"/>
                <a:gd name="T22" fmla="*/ 364 w 1820"/>
                <a:gd name="T23" fmla="*/ 910 h 1820"/>
                <a:gd name="T24" fmla="*/ 647 w 1820"/>
                <a:gd name="T25" fmla="*/ 1199 h 1820"/>
                <a:gd name="T26" fmla="*/ 910 w 1820"/>
                <a:gd name="T27" fmla="*/ 1002 h 1820"/>
                <a:gd name="T28" fmla="*/ 647 w 1820"/>
                <a:gd name="T29" fmla="*/ 1002 h 1820"/>
                <a:gd name="T30" fmla="*/ 647 w 1820"/>
                <a:gd name="T31" fmla="*/ 844 h 1820"/>
                <a:gd name="T32" fmla="*/ 1081 w 1820"/>
                <a:gd name="T33" fmla="*/ 844 h 1820"/>
                <a:gd name="T34" fmla="*/ 1088 w 1820"/>
                <a:gd name="T35" fmla="*/ 923 h 1820"/>
                <a:gd name="T36" fmla="*/ 647 w 1820"/>
                <a:gd name="T37" fmla="*/ 1371 h 1820"/>
                <a:gd name="T38" fmla="*/ 1634 w 1820"/>
                <a:gd name="T39" fmla="*/ 976 h 1820"/>
                <a:gd name="T40" fmla="*/ 1503 w 1820"/>
                <a:gd name="T41" fmla="*/ 976 h 1820"/>
                <a:gd name="T42" fmla="*/ 1503 w 1820"/>
                <a:gd name="T43" fmla="*/ 1107 h 1820"/>
                <a:gd name="T44" fmla="*/ 1371 w 1820"/>
                <a:gd name="T45" fmla="*/ 1107 h 1820"/>
                <a:gd name="T46" fmla="*/ 1371 w 1820"/>
                <a:gd name="T47" fmla="*/ 976 h 1820"/>
                <a:gd name="T48" fmla="*/ 1239 w 1820"/>
                <a:gd name="T49" fmla="*/ 976 h 1820"/>
                <a:gd name="T50" fmla="*/ 1239 w 1820"/>
                <a:gd name="T51" fmla="*/ 844 h 1820"/>
                <a:gd name="T52" fmla="*/ 1371 w 1820"/>
                <a:gd name="T53" fmla="*/ 844 h 1820"/>
                <a:gd name="T54" fmla="*/ 1371 w 1820"/>
                <a:gd name="T55" fmla="*/ 712 h 1820"/>
                <a:gd name="T56" fmla="*/ 1503 w 1820"/>
                <a:gd name="T57" fmla="*/ 712 h 1820"/>
                <a:gd name="T58" fmla="*/ 1503 w 1820"/>
                <a:gd name="T59" fmla="*/ 844 h 1820"/>
                <a:gd name="T60" fmla="*/ 1634 w 1820"/>
                <a:gd name="T61" fmla="*/ 844 h 1820"/>
                <a:gd name="T62" fmla="*/ 1634 w 1820"/>
                <a:gd name="T63" fmla="*/ 976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647" y="1371"/>
                  </a:moveTo>
                  <a:cubicBezTo>
                    <a:pt x="390" y="1371"/>
                    <a:pt x="186" y="1167"/>
                    <a:pt x="186" y="910"/>
                  </a:cubicBezTo>
                  <a:cubicBezTo>
                    <a:pt x="186" y="653"/>
                    <a:pt x="390" y="449"/>
                    <a:pt x="647" y="449"/>
                  </a:cubicBezTo>
                  <a:cubicBezTo>
                    <a:pt x="772" y="449"/>
                    <a:pt x="877" y="495"/>
                    <a:pt x="956" y="574"/>
                  </a:cubicBezTo>
                  <a:cubicBezTo>
                    <a:pt x="831" y="693"/>
                    <a:pt x="831" y="693"/>
                    <a:pt x="831" y="693"/>
                  </a:cubicBezTo>
                  <a:cubicBezTo>
                    <a:pt x="798" y="660"/>
                    <a:pt x="739" y="620"/>
                    <a:pt x="647" y="620"/>
                  </a:cubicBezTo>
                  <a:cubicBezTo>
                    <a:pt x="489" y="620"/>
                    <a:pt x="364" y="752"/>
                    <a:pt x="364" y="910"/>
                  </a:cubicBezTo>
                  <a:cubicBezTo>
                    <a:pt x="364" y="1068"/>
                    <a:pt x="489" y="1199"/>
                    <a:pt x="647" y="1199"/>
                  </a:cubicBezTo>
                  <a:cubicBezTo>
                    <a:pt x="831" y="1199"/>
                    <a:pt x="897" y="1068"/>
                    <a:pt x="910" y="1002"/>
                  </a:cubicBezTo>
                  <a:cubicBezTo>
                    <a:pt x="647" y="1002"/>
                    <a:pt x="647" y="1002"/>
                    <a:pt x="647" y="1002"/>
                  </a:cubicBezTo>
                  <a:cubicBezTo>
                    <a:pt x="647" y="844"/>
                    <a:pt x="647" y="844"/>
                    <a:pt x="647" y="844"/>
                  </a:cubicBezTo>
                  <a:cubicBezTo>
                    <a:pt x="1081" y="844"/>
                    <a:pt x="1081" y="844"/>
                    <a:pt x="1081" y="844"/>
                  </a:cubicBezTo>
                  <a:cubicBezTo>
                    <a:pt x="1088" y="870"/>
                    <a:pt x="1088" y="890"/>
                    <a:pt x="1088" y="923"/>
                  </a:cubicBezTo>
                  <a:cubicBezTo>
                    <a:pt x="1088" y="1186"/>
                    <a:pt x="910" y="1371"/>
                    <a:pt x="647" y="1371"/>
                  </a:cubicBezTo>
                  <a:close/>
                  <a:moveTo>
                    <a:pt x="1634" y="976"/>
                  </a:moveTo>
                  <a:cubicBezTo>
                    <a:pt x="1503" y="976"/>
                    <a:pt x="1503" y="976"/>
                    <a:pt x="1503" y="976"/>
                  </a:cubicBezTo>
                  <a:cubicBezTo>
                    <a:pt x="1503" y="1107"/>
                    <a:pt x="1503" y="1107"/>
                    <a:pt x="1503" y="1107"/>
                  </a:cubicBezTo>
                  <a:cubicBezTo>
                    <a:pt x="1371" y="1107"/>
                    <a:pt x="1371" y="1107"/>
                    <a:pt x="1371" y="1107"/>
                  </a:cubicBezTo>
                  <a:cubicBezTo>
                    <a:pt x="1371" y="976"/>
                    <a:pt x="1371" y="976"/>
                    <a:pt x="1371" y="976"/>
                  </a:cubicBezTo>
                  <a:cubicBezTo>
                    <a:pt x="1239" y="976"/>
                    <a:pt x="1239" y="976"/>
                    <a:pt x="1239" y="976"/>
                  </a:cubicBezTo>
                  <a:cubicBezTo>
                    <a:pt x="1239" y="844"/>
                    <a:pt x="1239" y="844"/>
                    <a:pt x="1239" y="844"/>
                  </a:cubicBezTo>
                  <a:cubicBezTo>
                    <a:pt x="1371" y="844"/>
                    <a:pt x="1371" y="844"/>
                    <a:pt x="1371" y="844"/>
                  </a:cubicBezTo>
                  <a:cubicBezTo>
                    <a:pt x="1371" y="712"/>
                    <a:pt x="1371" y="712"/>
                    <a:pt x="1371" y="712"/>
                  </a:cubicBezTo>
                  <a:cubicBezTo>
                    <a:pt x="1503" y="712"/>
                    <a:pt x="1503" y="712"/>
                    <a:pt x="1503" y="712"/>
                  </a:cubicBezTo>
                  <a:cubicBezTo>
                    <a:pt x="1503" y="844"/>
                    <a:pt x="1503" y="844"/>
                    <a:pt x="1503" y="844"/>
                  </a:cubicBezTo>
                  <a:cubicBezTo>
                    <a:pt x="1634" y="844"/>
                    <a:pt x="1634" y="844"/>
                    <a:pt x="1634" y="844"/>
                  </a:cubicBezTo>
                  <a:lnTo>
                    <a:pt x="1634" y="976"/>
                  </a:lnTo>
                  <a:close/>
                </a:path>
              </a:pathLst>
            </a:custGeom>
            <a:grpFill/>
            <a:ln>
              <a:noFill/>
            </a:ln>
          </p:spPr>
          <p:txBody>
            <a:bodyPr vert="horz" wrap="square" lIns="91440" tIns="45720" rIns="91440" bIns="45720" numCol="1" anchor="t" anchorCtr="0" compatLnSpc="1"/>
            <a:lstStyle/>
            <a:p>
              <a:endParaRPr lang="en-US">
                <a:solidFill>
                  <a:schemeClr val="accent1"/>
                </a:solidFill>
              </a:endParaRPr>
            </a:p>
          </p:txBody>
        </p:sp>
      </p:grpSp>
      <p:sp>
        <p:nvSpPr>
          <p:cNvPr id="53" name="TextBox 52"/>
          <p:cNvSpPr txBox="1"/>
          <p:nvPr/>
        </p:nvSpPr>
        <p:spPr>
          <a:xfrm>
            <a:off x="214383" y="4428538"/>
            <a:ext cx="1849737" cy="338554"/>
          </a:xfrm>
          <a:prstGeom prst="rect">
            <a:avLst/>
          </a:prstGeom>
          <a:noFill/>
        </p:spPr>
        <p:txBody>
          <a:bodyPr wrap="none" rtlCol="0" anchor="b">
            <a:spAutoFit/>
          </a:bodyPr>
          <a:lstStyle>
            <a:defPPr>
              <a:defRPr lang="en-US"/>
            </a:defPPr>
            <a:lvl1pPr>
              <a:defRPr>
                <a:solidFill>
                  <a:schemeClr val="bg1"/>
                </a:solidFill>
                <a:latin typeface="+mj-lt"/>
                <a:cs typeface="Montserrat" panose="02000000000000000000" pitchFamily="2" charset="0"/>
              </a:defRPr>
            </a:lvl1pPr>
          </a:lstStyle>
          <a:p>
            <a:pPr lvl="0"/>
            <a:r>
              <a:rPr lang="en-US" sz="1600" dirty="0">
                <a:solidFill>
                  <a:schemeClr val="tx1">
                    <a:lumMod val="65000"/>
                    <a:lumOff val="35000"/>
                  </a:schemeClr>
                </a:solidFill>
                <a:latin typeface="+mn-lt"/>
              </a:rPr>
              <a:t>Jacob Simon/ </a:t>
            </a:r>
            <a:r>
              <a:rPr lang="en-US" sz="1200" dirty="0">
                <a:solidFill>
                  <a:schemeClr val="tx1">
                    <a:lumMod val="65000"/>
                    <a:lumOff val="35000"/>
                  </a:schemeClr>
                </a:solidFill>
                <a:latin typeface="+mn-lt"/>
                <a:cs typeface="+mn-cs"/>
              </a:rPr>
              <a:t>Director</a:t>
            </a:r>
          </a:p>
        </p:txBody>
      </p:sp>
      <p:sp>
        <p:nvSpPr>
          <p:cNvPr id="54" name="Rectangle 53"/>
          <p:cNvSpPr/>
          <p:nvPr/>
        </p:nvSpPr>
        <p:spPr>
          <a:xfrm>
            <a:off x="153174" y="4821941"/>
            <a:ext cx="1972154" cy="498598"/>
          </a:xfrm>
          <a:prstGeom prst="rect">
            <a:avLst/>
          </a:prstGeom>
          <a:noFill/>
        </p:spPr>
        <p:txBody>
          <a:bodyPr wrap="square" rtlCol="0">
            <a:spAutoFit/>
          </a:bodyPr>
          <a:lstStyle/>
          <a:p>
            <a:pPr algn="ctr">
              <a:lnSpc>
                <a:spcPct val="110000"/>
              </a:lnSpc>
            </a:pPr>
            <a:r>
              <a:rPr lang="pt-BR" sz="1200" dirty="0">
                <a:solidFill>
                  <a:schemeClr val="tx1">
                    <a:lumMod val="65000"/>
                    <a:lumOff val="35000"/>
                  </a:schemeClr>
                </a:solidFill>
              </a:rPr>
              <a:t>Sed perspiciatis under omnis iste natus mirror voluptatem</a:t>
            </a:r>
          </a:p>
        </p:txBody>
      </p:sp>
      <p:grpSp>
        <p:nvGrpSpPr>
          <p:cNvPr id="55" name="Group 54"/>
          <p:cNvGrpSpPr/>
          <p:nvPr/>
        </p:nvGrpSpPr>
        <p:grpSpPr>
          <a:xfrm>
            <a:off x="606878" y="5644248"/>
            <a:ext cx="1064747" cy="196409"/>
            <a:chOff x="537324" y="5644248"/>
            <a:chExt cx="1064747" cy="196409"/>
          </a:xfrm>
          <a:gradFill>
            <a:gsLst>
              <a:gs pos="0">
                <a:schemeClr val="accent2"/>
              </a:gs>
              <a:gs pos="100000">
                <a:schemeClr val="accent1"/>
              </a:gs>
            </a:gsLst>
            <a:lin ang="5400000" scaled="1"/>
          </a:gradFill>
        </p:grpSpPr>
        <p:sp>
          <p:nvSpPr>
            <p:cNvPr id="56" name="Freeform 84"/>
            <p:cNvSpPr>
              <a:spLocks noEditPoints="1"/>
            </p:cNvSpPr>
            <p:nvPr/>
          </p:nvSpPr>
          <p:spPr bwMode="auto">
            <a:xfrm>
              <a:off x="537324" y="5644248"/>
              <a:ext cx="196979" cy="196409"/>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204 w 1820"/>
                <a:gd name="T11" fmla="*/ 501 h 1820"/>
                <a:gd name="T12" fmla="*/ 1062 w 1820"/>
                <a:gd name="T13" fmla="*/ 501 h 1820"/>
                <a:gd name="T14" fmla="*/ 1005 w 1820"/>
                <a:gd name="T15" fmla="*/ 552 h 1820"/>
                <a:gd name="T16" fmla="*/ 1005 w 1820"/>
                <a:gd name="T17" fmla="*/ 697 h 1820"/>
                <a:gd name="T18" fmla="*/ 1204 w 1820"/>
                <a:gd name="T19" fmla="*/ 697 h 1820"/>
                <a:gd name="T20" fmla="*/ 1180 w 1820"/>
                <a:gd name="T21" fmla="*/ 910 h 1820"/>
                <a:gd name="T22" fmla="*/ 1004 w 1820"/>
                <a:gd name="T23" fmla="*/ 910 h 1820"/>
                <a:gd name="T24" fmla="*/ 1004 w 1820"/>
                <a:gd name="T25" fmla="*/ 1540 h 1820"/>
                <a:gd name="T26" fmla="*/ 743 w 1820"/>
                <a:gd name="T27" fmla="*/ 1540 h 1820"/>
                <a:gd name="T28" fmla="*/ 743 w 1820"/>
                <a:gd name="T29" fmla="*/ 909 h 1820"/>
                <a:gd name="T30" fmla="*/ 616 w 1820"/>
                <a:gd name="T31" fmla="*/ 909 h 1820"/>
                <a:gd name="T32" fmla="*/ 616 w 1820"/>
                <a:gd name="T33" fmla="*/ 697 h 1820"/>
                <a:gd name="T34" fmla="*/ 743 w 1820"/>
                <a:gd name="T35" fmla="*/ 697 h 1820"/>
                <a:gd name="T36" fmla="*/ 743 w 1820"/>
                <a:gd name="T37" fmla="*/ 524 h 1820"/>
                <a:gd name="T38" fmla="*/ 1011 w 1820"/>
                <a:gd name="T39" fmla="*/ 280 h 1820"/>
                <a:gd name="T40" fmla="*/ 1204 w 1820"/>
                <a:gd name="T41" fmla="*/ 280 h 1820"/>
                <a:gd name="T42" fmla="*/ 1204 w 1820"/>
                <a:gd name="T43" fmla="*/ 501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204" y="501"/>
                  </a:moveTo>
                  <a:cubicBezTo>
                    <a:pt x="1062" y="501"/>
                    <a:pt x="1062" y="501"/>
                    <a:pt x="1062" y="501"/>
                  </a:cubicBezTo>
                  <a:cubicBezTo>
                    <a:pt x="1034" y="501"/>
                    <a:pt x="1005" y="530"/>
                    <a:pt x="1005" y="552"/>
                  </a:cubicBezTo>
                  <a:cubicBezTo>
                    <a:pt x="1005" y="697"/>
                    <a:pt x="1005" y="697"/>
                    <a:pt x="1005" y="697"/>
                  </a:cubicBezTo>
                  <a:cubicBezTo>
                    <a:pt x="1204" y="697"/>
                    <a:pt x="1204" y="697"/>
                    <a:pt x="1204" y="697"/>
                  </a:cubicBezTo>
                  <a:cubicBezTo>
                    <a:pt x="1196" y="808"/>
                    <a:pt x="1180" y="910"/>
                    <a:pt x="1180" y="910"/>
                  </a:cubicBezTo>
                  <a:cubicBezTo>
                    <a:pt x="1004" y="910"/>
                    <a:pt x="1004" y="910"/>
                    <a:pt x="1004" y="910"/>
                  </a:cubicBezTo>
                  <a:cubicBezTo>
                    <a:pt x="1004" y="1540"/>
                    <a:pt x="1004" y="1540"/>
                    <a:pt x="1004" y="1540"/>
                  </a:cubicBezTo>
                  <a:cubicBezTo>
                    <a:pt x="743" y="1540"/>
                    <a:pt x="743" y="1540"/>
                    <a:pt x="743" y="1540"/>
                  </a:cubicBezTo>
                  <a:cubicBezTo>
                    <a:pt x="743" y="909"/>
                    <a:pt x="743" y="909"/>
                    <a:pt x="743" y="909"/>
                  </a:cubicBezTo>
                  <a:cubicBezTo>
                    <a:pt x="616" y="909"/>
                    <a:pt x="616" y="909"/>
                    <a:pt x="616" y="909"/>
                  </a:cubicBezTo>
                  <a:cubicBezTo>
                    <a:pt x="616" y="697"/>
                    <a:pt x="616" y="697"/>
                    <a:pt x="616" y="697"/>
                  </a:cubicBezTo>
                  <a:cubicBezTo>
                    <a:pt x="743" y="697"/>
                    <a:pt x="743" y="697"/>
                    <a:pt x="743" y="697"/>
                  </a:cubicBezTo>
                  <a:cubicBezTo>
                    <a:pt x="743" y="524"/>
                    <a:pt x="743" y="524"/>
                    <a:pt x="743" y="524"/>
                  </a:cubicBezTo>
                  <a:cubicBezTo>
                    <a:pt x="743" y="492"/>
                    <a:pt x="737" y="280"/>
                    <a:pt x="1011" y="280"/>
                  </a:cubicBezTo>
                  <a:cubicBezTo>
                    <a:pt x="1204" y="280"/>
                    <a:pt x="1204" y="280"/>
                    <a:pt x="1204" y="280"/>
                  </a:cubicBezTo>
                  <a:cubicBezTo>
                    <a:pt x="1204" y="501"/>
                    <a:pt x="1204" y="501"/>
                    <a:pt x="1204" y="501"/>
                  </a:cubicBezTo>
                  <a:close/>
                </a:path>
              </a:pathLst>
            </a:custGeom>
            <a:grpFill/>
            <a:ln>
              <a:noFill/>
            </a:ln>
          </p:spPr>
          <p:txBody>
            <a:bodyPr vert="horz" wrap="square" lIns="91440" tIns="45720" rIns="91440" bIns="45720" numCol="1" anchor="t" anchorCtr="0" compatLnSpc="1"/>
            <a:lstStyle/>
            <a:p>
              <a:endParaRPr lang="en-US">
                <a:solidFill>
                  <a:schemeClr val="accent1"/>
                </a:solidFill>
              </a:endParaRPr>
            </a:p>
          </p:txBody>
        </p:sp>
        <p:sp>
          <p:nvSpPr>
            <p:cNvPr id="57" name="Freeform 85"/>
            <p:cNvSpPr>
              <a:spLocks noEditPoints="1"/>
            </p:cNvSpPr>
            <p:nvPr/>
          </p:nvSpPr>
          <p:spPr bwMode="auto">
            <a:xfrm>
              <a:off x="826580" y="5644248"/>
              <a:ext cx="196979" cy="196409"/>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1411 w 1820"/>
                <a:gd name="T11" fmla="*/ 653 h 1820"/>
                <a:gd name="T12" fmla="*/ 1412 w 1820"/>
                <a:gd name="T13" fmla="*/ 686 h 1820"/>
                <a:gd name="T14" fmla="*/ 677 w 1820"/>
                <a:gd name="T15" fmla="*/ 1422 h 1820"/>
                <a:gd name="T16" fmla="*/ 280 w 1820"/>
                <a:gd name="T17" fmla="*/ 1306 h 1820"/>
                <a:gd name="T18" fmla="*/ 342 w 1820"/>
                <a:gd name="T19" fmla="*/ 1309 h 1820"/>
                <a:gd name="T20" fmla="*/ 663 w 1820"/>
                <a:gd name="T21" fmla="*/ 1199 h 1820"/>
                <a:gd name="T22" fmla="*/ 422 w 1820"/>
                <a:gd name="T23" fmla="*/ 1019 h 1820"/>
                <a:gd name="T24" fmla="*/ 470 w 1820"/>
                <a:gd name="T25" fmla="*/ 1024 h 1820"/>
                <a:gd name="T26" fmla="*/ 538 w 1820"/>
                <a:gd name="T27" fmla="*/ 1015 h 1820"/>
                <a:gd name="T28" fmla="*/ 331 w 1820"/>
                <a:gd name="T29" fmla="*/ 761 h 1820"/>
                <a:gd name="T30" fmla="*/ 331 w 1820"/>
                <a:gd name="T31" fmla="*/ 758 h 1820"/>
                <a:gd name="T32" fmla="*/ 448 w 1820"/>
                <a:gd name="T33" fmla="*/ 790 h 1820"/>
                <a:gd name="T34" fmla="*/ 333 w 1820"/>
                <a:gd name="T35" fmla="*/ 575 h 1820"/>
                <a:gd name="T36" fmla="*/ 368 w 1820"/>
                <a:gd name="T37" fmla="*/ 445 h 1820"/>
                <a:gd name="T38" fmla="*/ 901 w 1820"/>
                <a:gd name="T39" fmla="*/ 715 h 1820"/>
                <a:gd name="T40" fmla="*/ 894 w 1820"/>
                <a:gd name="T41" fmla="*/ 656 h 1820"/>
                <a:gd name="T42" fmla="*/ 1153 w 1820"/>
                <a:gd name="T43" fmla="*/ 398 h 1820"/>
                <a:gd name="T44" fmla="*/ 1341 w 1820"/>
                <a:gd name="T45" fmla="*/ 480 h 1820"/>
                <a:gd name="T46" fmla="*/ 1505 w 1820"/>
                <a:gd name="T47" fmla="*/ 417 h 1820"/>
                <a:gd name="T48" fmla="*/ 1392 w 1820"/>
                <a:gd name="T49" fmla="*/ 560 h 1820"/>
                <a:gd name="T50" fmla="*/ 1540 w 1820"/>
                <a:gd name="T51" fmla="*/ 519 h 1820"/>
                <a:gd name="T52" fmla="*/ 1411 w 1820"/>
                <a:gd name="T53" fmla="*/ 653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1411" y="653"/>
                  </a:moveTo>
                  <a:cubicBezTo>
                    <a:pt x="1412" y="664"/>
                    <a:pt x="1412" y="675"/>
                    <a:pt x="1412" y="686"/>
                  </a:cubicBezTo>
                  <a:cubicBezTo>
                    <a:pt x="1412" y="1028"/>
                    <a:pt x="1152" y="1422"/>
                    <a:pt x="677" y="1422"/>
                  </a:cubicBezTo>
                  <a:cubicBezTo>
                    <a:pt x="531" y="1422"/>
                    <a:pt x="395" y="1379"/>
                    <a:pt x="280" y="1306"/>
                  </a:cubicBezTo>
                  <a:cubicBezTo>
                    <a:pt x="301" y="1308"/>
                    <a:pt x="321" y="1309"/>
                    <a:pt x="342" y="1309"/>
                  </a:cubicBezTo>
                  <a:cubicBezTo>
                    <a:pt x="463" y="1309"/>
                    <a:pt x="575" y="1268"/>
                    <a:pt x="663" y="1199"/>
                  </a:cubicBezTo>
                  <a:cubicBezTo>
                    <a:pt x="550" y="1197"/>
                    <a:pt x="454" y="1122"/>
                    <a:pt x="422" y="1019"/>
                  </a:cubicBezTo>
                  <a:cubicBezTo>
                    <a:pt x="437" y="1022"/>
                    <a:pt x="453" y="1024"/>
                    <a:pt x="470" y="1024"/>
                  </a:cubicBezTo>
                  <a:cubicBezTo>
                    <a:pt x="494" y="1024"/>
                    <a:pt x="517" y="1021"/>
                    <a:pt x="538" y="1015"/>
                  </a:cubicBezTo>
                  <a:cubicBezTo>
                    <a:pt x="420" y="991"/>
                    <a:pt x="331" y="886"/>
                    <a:pt x="331" y="761"/>
                  </a:cubicBezTo>
                  <a:cubicBezTo>
                    <a:pt x="331" y="760"/>
                    <a:pt x="331" y="759"/>
                    <a:pt x="331" y="758"/>
                  </a:cubicBezTo>
                  <a:cubicBezTo>
                    <a:pt x="366" y="777"/>
                    <a:pt x="406" y="789"/>
                    <a:pt x="448" y="790"/>
                  </a:cubicBezTo>
                  <a:cubicBezTo>
                    <a:pt x="379" y="744"/>
                    <a:pt x="333" y="665"/>
                    <a:pt x="333" y="575"/>
                  </a:cubicBezTo>
                  <a:cubicBezTo>
                    <a:pt x="333" y="528"/>
                    <a:pt x="346" y="483"/>
                    <a:pt x="368" y="445"/>
                  </a:cubicBezTo>
                  <a:cubicBezTo>
                    <a:pt x="496" y="602"/>
                    <a:pt x="686" y="705"/>
                    <a:pt x="901" y="715"/>
                  </a:cubicBezTo>
                  <a:cubicBezTo>
                    <a:pt x="896" y="696"/>
                    <a:pt x="894" y="677"/>
                    <a:pt x="894" y="656"/>
                  </a:cubicBezTo>
                  <a:cubicBezTo>
                    <a:pt x="894" y="514"/>
                    <a:pt x="1010" y="398"/>
                    <a:pt x="1153" y="398"/>
                  </a:cubicBezTo>
                  <a:cubicBezTo>
                    <a:pt x="1227" y="398"/>
                    <a:pt x="1294" y="429"/>
                    <a:pt x="1341" y="480"/>
                  </a:cubicBezTo>
                  <a:cubicBezTo>
                    <a:pt x="1400" y="468"/>
                    <a:pt x="1456" y="446"/>
                    <a:pt x="1505" y="417"/>
                  </a:cubicBezTo>
                  <a:cubicBezTo>
                    <a:pt x="1486" y="477"/>
                    <a:pt x="1445" y="528"/>
                    <a:pt x="1392" y="560"/>
                  </a:cubicBezTo>
                  <a:cubicBezTo>
                    <a:pt x="1444" y="554"/>
                    <a:pt x="1494" y="540"/>
                    <a:pt x="1540" y="519"/>
                  </a:cubicBezTo>
                  <a:cubicBezTo>
                    <a:pt x="1506" y="571"/>
                    <a:pt x="1462" y="616"/>
                    <a:pt x="1411" y="653"/>
                  </a:cubicBezTo>
                  <a:close/>
                </a:path>
              </a:pathLst>
            </a:custGeom>
            <a:grpFill/>
            <a:ln>
              <a:noFill/>
            </a:ln>
          </p:spPr>
          <p:txBody>
            <a:bodyPr vert="horz" wrap="square" lIns="91440" tIns="45720" rIns="91440" bIns="45720" numCol="1" anchor="t" anchorCtr="0" compatLnSpc="1"/>
            <a:lstStyle/>
            <a:p>
              <a:endParaRPr lang="en-US">
                <a:solidFill>
                  <a:schemeClr val="accent1"/>
                </a:solidFill>
              </a:endParaRPr>
            </a:p>
          </p:txBody>
        </p:sp>
        <p:sp>
          <p:nvSpPr>
            <p:cNvPr id="58" name="Freeform 89"/>
            <p:cNvSpPr>
              <a:spLocks noEditPoints="1"/>
            </p:cNvSpPr>
            <p:nvPr/>
          </p:nvSpPr>
          <p:spPr bwMode="auto">
            <a:xfrm>
              <a:off x="1405092" y="5644248"/>
              <a:ext cx="196979" cy="196409"/>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566 w 1820"/>
                <a:gd name="T11" fmla="*/ 1512 h 1820"/>
                <a:gd name="T12" fmla="*/ 296 w 1820"/>
                <a:gd name="T13" fmla="*/ 1512 h 1820"/>
                <a:gd name="T14" fmla="*/ 296 w 1820"/>
                <a:gd name="T15" fmla="*/ 699 h 1820"/>
                <a:gd name="T16" fmla="*/ 566 w 1820"/>
                <a:gd name="T17" fmla="*/ 699 h 1820"/>
                <a:gd name="T18" fmla="*/ 566 w 1820"/>
                <a:gd name="T19" fmla="*/ 1512 h 1820"/>
                <a:gd name="T20" fmla="*/ 431 w 1820"/>
                <a:gd name="T21" fmla="*/ 589 h 1820"/>
                <a:gd name="T22" fmla="*/ 430 w 1820"/>
                <a:gd name="T23" fmla="*/ 589 h 1820"/>
                <a:gd name="T24" fmla="*/ 280 w 1820"/>
                <a:gd name="T25" fmla="*/ 448 h 1820"/>
                <a:gd name="T26" fmla="*/ 433 w 1820"/>
                <a:gd name="T27" fmla="*/ 308 h 1820"/>
                <a:gd name="T28" fmla="*/ 584 w 1820"/>
                <a:gd name="T29" fmla="*/ 448 h 1820"/>
                <a:gd name="T30" fmla="*/ 431 w 1820"/>
                <a:gd name="T31" fmla="*/ 589 h 1820"/>
                <a:gd name="T32" fmla="*/ 1540 w 1820"/>
                <a:gd name="T33" fmla="*/ 1512 h 1820"/>
                <a:gd name="T34" fmla="*/ 1270 w 1820"/>
                <a:gd name="T35" fmla="*/ 1512 h 1820"/>
                <a:gd name="T36" fmla="*/ 1270 w 1820"/>
                <a:gd name="T37" fmla="*/ 1077 h 1820"/>
                <a:gd name="T38" fmla="*/ 1133 w 1820"/>
                <a:gd name="T39" fmla="*/ 894 h 1820"/>
                <a:gd name="T40" fmla="*/ 995 w 1820"/>
                <a:gd name="T41" fmla="*/ 992 h 1820"/>
                <a:gd name="T42" fmla="*/ 986 w 1820"/>
                <a:gd name="T43" fmla="*/ 1058 h 1820"/>
                <a:gd name="T44" fmla="*/ 986 w 1820"/>
                <a:gd name="T45" fmla="*/ 1512 h 1820"/>
                <a:gd name="T46" fmla="*/ 716 w 1820"/>
                <a:gd name="T47" fmla="*/ 1512 h 1820"/>
                <a:gd name="T48" fmla="*/ 716 w 1820"/>
                <a:gd name="T49" fmla="*/ 699 h 1820"/>
                <a:gd name="T50" fmla="*/ 986 w 1820"/>
                <a:gd name="T51" fmla="*/ 699 h 1820"/>
                <a:gd name="T52" fmla="*/ 986 w 1820"/>
                <a:gd name="T53" fmla="*/ 815 h 1820"/>
                <a:gd name="T54" fmla="*/ 1229 w 1820"/>
                <a:gd name="T55" fmla="*/ 680 h 1820"/>
                <a:gd name="T56" fmla="*/ 1540 w 1820"/>
                <a:gd name="T57" fmla="*/ 1046 h 1820"/>
                <a:gd name="T58" fmla="*/ 1540 w 1820"/>
                <a:gd name="T59" fmla="*/ 1512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566" y="1512"/>
                  </a:moveTo>
                  <a:cubicBezTo>
                    <a:pt x="296" y="1512"/>
                    <a:pt x="296" y="1512"/>
                    <a:pt x="296" y="1512"/>
                  </a:cubicBezTo>
                  <a:cubicBezTo>
                    <a:pt x="296" y="699"/>
                    <a:pt x="296" y="699"/>
                    <a:pt x="296" y="699"/>
                  </a:cubicBezTo>
                  <a:cubicBezTo>
                    <a:pt x="566" y="699"/>
                    <a:pt x="566" y="699"/>
                    <a:pt x="566" y="699"/>
                  </a:cubicBezTo>
                  <a:lnTo>
                    <a:pt x="566" y="1512"/>
                  </a:lnTo>
                  <a:close/>
                  <a:moveTo>
                    <a:pt x="431" y="589"/>
                  </a:moveTo>
                  <a:cubicBezTo>
                    <a:pt x="430" y="589"/>
                    <a:pt x="430" y="589"/>
                    <a:pt x="430" y="589"/>
                  </a:cubicBezTo>
                  <a:cubicBezTo>
                    <a:pt x="339" y="589"/>
                    <a:pt x="280" y="526"/>
                    <a:pt x="280" y="448"/>
                  </a:cubicBezTo>
                  <a:cubicBezTo>
                    <a:pt x="280" y="368"/>
                    <a:pt x="341" y="308"/>
                    <a:pt x="433" y="308"/>
                  </a:cubicBezTo>
                  <a:cubicBezTo>
                    <a:pt x="526" y="308"/>
                    <a:pt x="582" y="368"/>
                    <a:pt x="584" y="448"/>
                  </a:cubicBezTo>
                  <a:cubicBezTo>
                    <a:pt x="584" y="526"/>
                    <a:pt x="526" y="589"/>
                    <a:pt x="431" y="589"/>
                  </a:cubicBezTo>
                  <a:close/>
                  <a:moveTo>
                    <a:pt x="1540" y="1512"/>
                  </a:moveTo>
                  <a:cubicBezTo>
                    <a:pt x="1270" y="1512"/>
                    <a:pt x="1270" y="1512"/>
                    <a:pt x="1270" y="1512"/>
                  </a:cubicBezTo>
                  <a:cubicBezTo>
                    <a:pt x="1270" y="1077"/>
                    <a:pt x="1270" y="1077"/>
                    <a:pt x="1270" y="1077"/>
                  </a:cubicBezTo>
                  <a:cubicBezTo>
                    <a:pt x="1270" y="968"/>
                    <a:pt x="1231" y="894"/>
                    <a:pt x="1133" y="894"/>
                  </a:cubicBezTo>
                  <a:cubicBezTo>
                    <a:pt x="1059" y="894"/>
                    <a:pt x="1014" y="944"/>
                    <a:pt x="995" y="992"/>
                  </a:cubicBezTo>
                  <a:cubicBezTo>
                    <a:pt x="988" y="1010"/>
                    <a:pt x="986" y="1034"/>
                    <a:pt x="986" y="1058"/>
                  </a:cubicBezTo>
                  <a:cubicBezTo>
                    <a:pt x="986" y="1512"/>
                    <a:pt x="986" y="1512"/>
                    <a:pt x="986" y="1512"/>
                  </a:cubicBezTo>
                  <a:cubicBezTo>
                    <a:pt x="716" y="1512"/>
                    <a:pt x="716" y="1512"/>
                    <a:pt x="716" y="1512"/>
                  </a:cubicBezTo>
                  <a:cubicBezTo>
                    <a:pt x="716" y="1512"/>
                    <a:pt x="719" y="776"/>
                    <a:pt x="716" y="699"/>
                  </a:cubicBezTo>
                  <a:cubicBezTo>
                    <a:pt x="986" y="699"/>
                    <a:pt x="986" y="699"/>
                    <a:pt x="986" y="699"/>
                  </a:cubicBezTo>
                  <a:cubicBezTo>
                    <a:pt x="986" y="815"/>
                    <a:pt x="986" y="815"/>
                    <a:pt x="986" y="815"/>
                  </a:cubicBezTo>
                  <a:cubicBezTo>
                    <a:pt x="1022" y="759"/>
                    <a:pt x="1086" y="680"/>
                    <a:pt x="1229" y="680"/>
                  </a:cubicBezTo>
                  <a:cubicBezTo>
                    <a:pt x="1407" y="680"/>
                    <a:pt x="1540" y="797"/>
                    <a:pt x="1540" y="1046"/>
                  </a:cubicBezTo>
                  <a:lnTo>
                    <a:pt x="1540" y="1512"/>
                  </a:lnTo>
                  <a:close/>
                </a:path>
              </a:pathLst>
            </a:custGeom>
            <a:grpFill/>
            <a:ln>
              <a:noFill/>
            </a:ln>
          </p:spPr>
          <p:txBody>
            <a:bodyPr vert="horz" wrap="square" lIns="91440" tIns="45720" rIns="91440" bIns="45720" numCol="1" anchor="t" anchorCtr="0" compatLnSpc="1"/>
            <a:lstStyle/>
            <a:p>
              <a:endParaRPr lang="en-US">
                <a:solidFill>
                  <a:schemeClr val="accent1"/>
                </a:solidFill>
              </a:endParaRPr>
            </a:p>
          </p:txBody>
        </p:sp>
        <p:sp>
          <p:nvSpPr>
            <p:cNvPr id="59" name="Freeform 91"/>
            <p:cNvSpPr>
              <a:spLocks noEditPoints="1"/>
            </p:cNvSpPr>
            <p:nvPr/>
          </p:nvSpPr>
          <p:spPr bwMode="auto">
            <a:xfrm>
              <a:off x="1115836" y="5644248"/>
              <a:ext cx="196979" cy="196409"/>
            </a:xfrm>
            <a:custGeom>
              <a:avLst/>
              <a:gdLst>
                <a:gd name="T0" fmla="*/ 0 w 1820"/>
                <a:gd name="T1" fmla="*/ 0 h 1820"/>
                <a:gd name="T2" fmla="*/ 0 w 1820"/>
                <a:gd name="T3" fmla="*/ 1820 h 1820"/>
                <a:gd name="T4" fmla="*/ 1820 w 1820"/>
                <a:gd name="T5" fmla="*/ 1820 h 1820"/>
                <a:gd name="T6" fmla="*/ 1820 w 1820"/>
                <a:gd name="T7" fmla="*/ 0 h 1820"/>
                <a:gd name="T8" fmla="*/ 0 w 1820"/>
                <a:gd name="T9" fmla="*/ 0 h 1820"/>
                <a:gd name="T10" fmla="*/ 647 w 1820"/>
                <a:gd name="T11" fmla="*/ 1371 h 1820"/>
                <a:gd name="T12" fmla="*/ 186 w 1820"/>
                <a:gd name="T13" fmla="*/ 910 h 1820"/>
                <a:gd name="T14" fmla="*/ 647 w 1820"/>
                <a:gd name="T15" fmla="*/ 449 h 1820"/>
                <a:gd name="T16" fmla="*/ 956 w 1820"/>
                <a:gd name="T17" fmla="*/ 574 h 1820"/>
                <a:gd name="T18" fmla="*/ 831 w 1820"/>
                <a:gd name="T19" fmla="*/ 693 h 1820"/>
                <a:gd name="T20" fmla="*/ 647 w 1820"/>
                <a:gd name="T21" fmla="*/ 620 h 1820"/>
                <a:gd name="T22" fmla="*/ 364 w 1820"/>
                <a:gd name="T23" fmla="*/ 910 h 1820"/>
                <a:gd name="T24" fmla="*/ 647 w 1820"/>
                <a:gd name="T25" fmla="*/ 1199 h 1820"/>
                <a:gd name="T26" fmla="*/ 910 w 1820"/>
                <a:gd name="T27" fmla="*/ 1002 h 1820"/>
                <a:gd name="T28" fmla="*/ 647 w 1820"/>
                <a:gd name="T29" fmla="*/ 1002 h 1820"/>
                <a:gd name="T30" fmla="*/ 647 w 1820"/>
                <a:gd name="T31" fmla="*/ 844 h 1820"/>
                <a:gd name="T32" fmla="*/ 1081 w 1820"/>
                <a:gd name="T33" fmla="*/ 844 h 1820"/>
                <a:gd name="T34" fmla="*/ 1088 w 1820"/>
                <a:gd name="T35" fmla="*/ 923 h 1820"/>
                <a:gd name="T36" fmla="*/ 647 w 1820"/>
                <a:gd name="T37" fmla="*/ 1371 h 1820"/>
                <a:gd name="T38" fmla="*/ 1634 w 1820"/>
                <a:gd name="T39" fmla="*/ 976 h 1820"/>
                <a:gd name="T40" fmla="*/ 1503 w 1820"/>
                <a:gd name="T41" fmla="*/ 976 h 1820"/>
                <a:gd name="T42" fmla="*/ 1503 w 1820"/>
                <a:gd name="T43" fmla="*/ 1107 h 1820"/>
                <a:gd name="T44" fmla="*/ 1371 w 1820"/>
                <a:gd name="T45" fmla="*/ 1107 h 1820"/>
                <a:gd name="T46" fmla="*/ 1371 w 1820"/>
                <a:gd name="T47" fmla="*/ 976 h 1820"/>
                <a:gd name="T48" fmla="*/ 1239 w 1820"/>
                <a:gd name="T49" fmla="*/ 976 h 1820"/>
                <a:gd name="T50" fmla="*/ 1239 w 1820"/>
                <a:gd name="T51" fmla="*/ 844 h 1820"/>
                <a:gd name="T52" fmla="*/ 1371 w 1820"/>
                <a:gd name="T53" fmla="*/ 844 h 1820"/>
                <a:gd name="T54" fmla="*/ 1371 w 1820"/>
                <a:gd name="T55" fmla="*/ 712 h 1820"/>
                <a:gd name="T56" fmla="*/ 1503 w 1820"/>
                <a:gd name="T57" fmla="*/ 712 h 1820"/>
                <a:gd name="T58" fmla="*/ 1503 w 1820"/>
                <a:gd name="T59" fmla="*/ 844 h 1820"/>
                <a:gd name="T60" fmla="*/ 1634 w 1820"/>
                <a:gd name="T61" fmla="*/ 844 h 1820"/>
                <a:gd name="T62" fmla="*/ 1634 w 1820"/>
                <a:gd name="T63" fmla="*/ 976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0" h="1820">
                  <a:moveTo>
                    <a:pt x="0" y="0"/>
                  </a:moveTo>
                  <a:cubicBezTo>
                    <a:pt x="0" y="1820"/>
                    <a:pt x="0" y="1820"/>
                    <a:pt x="0" y="1820"/>
                  </a:cubicBezTo>
                  <a:cubicBezTo>
                    <a:pt x="1820" y="1820"/>
                    <a:pt x="1820" y="1820"/>
                    <a:pt x="1820" y="1820"/>
                  </a:cubicBezTo>
                  <a:cubicBezTo>
                    <a:pt x="1820" y="0"/>
                    <a:pt x="1820" y="0"/>
                    <a:pt x="1820" y="0"/>
                  </a:cubicBezTo>
                  <a:lnTo>
                    <a:pt x="0" y="0"/>
                  </a:lnTo>
                  <a:close/>
                  <a:moveTo>
                    <a:pt x="647" y="1371"/>
                  </a:moveTo>
                  <a:cubicBezTo>
                    <a:pt x="390" y="1371"/>
                    <a:pt x="186" y="1167"/>
                    <a:pt x="186" y="910"/>
                  </a:cubicBezTo>
                  <a:cubicBezTo>
                    <a:pt x="186" y="653"/>
                    <a:pt x="390" y="449"/>
                    <a:pt x="647" y="449"/>
                  </a:cubicBezTo>
                  <a:cubicBezTo>
                    <a:pt x="772" y="449"/>
                    <a:pt x="877" y="495"/>
                    <a:pt x="956" y="574"/>
                  </a:cubicBezTo>
                  <a:cubicBezTo>
                    <a:pt x="831" y="693"/>
                    <a:pt x="831" y="693"/>
                    <a:pt x="831" y="693"/>
                  </a:cubicBezTo>
                  <a:cubicBezTo>
                    <a:pt x="798" y="660"/>
                    <a:pt x="739" y="620"/>
                    <a:pt x="647" y="620"/>
                  </a:cubicBezTo>
                  <a:cubicBezTo>
                    <a:pt x="489" y="620"/>
                    <a:pt x="364" y="752"/>
                    <a:pt x="364" y="910"/>
                  </a:cubicBezTo>
                  <a:cubicBezTo>
                    <a:pt x="364" y="1068"/>
                    <a:pt x="489" y="1199"/>
                    <a:pt x="647" y="1199"/>
                  </a:cubicBezTo>
                  <a:cubicBezTo>
                    <a:pt x="831" y="1199"/>
                    <a:pt x="897" y="1068"/>
                    <a:pt x="910" y="1002"/>
                  </a:cubicBezTo>
                  <a:cubicBezTo>
                    <a:pt x="647" y="1002"/>
                    <a:pt x="647" y="1002"/>
                    <a:pt x="647" y="1002"/>
                  </a:cubicBezTo>
                  <a:cubicBezTo>
                    <a:pt x="647" y="844"/>
                    <a:pt x="647" y="844"/>
                    <a:pt x="647" y="844"/>
                  </a:cubicBezTo>
                  <a:cubicBezTo>
                    <a:pt x="1081" y="844"/>
                    <a:pt x="1081" y="844"/>
                    <a:pt x="1081" y="844"/>
                  </a:cubicBezTo>
                  <a:cubicBezTo>
                    <a:pt x="1088" y="870"/>
                    <a:pt x="1088" y="890"/>
                    <a:pt x="1088" y="923"/>
                  </a:cubicBezTo>
                  <a:cubicBezTo>
                    <a:pt x="1088" y="1186"/>
                    <a:pt x="910" y="1371"/>
                    <a:pt x="647" y="1371"/>
                  </a:cubicBezTo>
                  <a:close/>
                  <a:moveTo>
                    <a:pt x="1634" y="976"/>
                  </a:moveTo>
                  <a:cubicBezTo>
                    <a:pt x="1503" y="976"/>
                    <a:pt x="1503" y="976"/>
                    <a:pt x="1503" y="976"/>
                  </a:cubicBezTo>
                  <a:cubicBezTo>
                    <a:pt x="1503" y="1107"/>
                    <a:pt x="1503" y="1107"/>
                    <a:pt x="1503" y="1107"/>
                  </a:cubicBezTo>
                  <a:cubicBezTo>
                    <a:pt x="1371" y="1107"/>
                    <a:pt x="1371" y="1107"/>
                    <a:pt x="1371" y="1107"/>
                  </a:cubicBezTo>
                  <a:cubicBezTo>
                    <a:pt x="1371" y="976"/>
                    <a:pt x="1371" y="976"/>
                    <a:pt x="1371" y="976"/>
                  </a:cubicBezTo>
                  <a:cubicBezTo>
                    <a:pt x="1239" y="976"/>
                    <a:pt x="1239" y="976"/>
                    <a:pt x="1239" y="976"/>
                  </a:cubicBezTo>
                  <a:cubicBezTo>
                    <a:pt x="1239" y="844"/>
                    <a:pt x="1239" y="844"/>
                    <a:pt x="1239" y="844"/>
                  </a:cubicBezTo>
                  <a:cubicBezTo>
                    <a:pt x="1371" y="844"/>
                    <a:pt x="1371" y="844"/>
                    <a:pt x="1371" y="844"/>
                  </a:cubicBezTo>
                  <a:cubicBezTo>
                    <a:pt x="1371" y="712"/>
                    <a:pt x="1371" y="712"/>
                    <a:pt x="1371" y="712"/>
                  </a:cubicBezTo>
                  <a:cubicBezTo>
                    <a:pt x="1503" y="712"/>
                    <a:pt x="1503" y="712"/>
                    <a:pt x="1503" y="712"/>
                  </a:cubicBezTo>
                  <a:cubicBezTo>
                    <a:pt x="1503" y="844"/>
                    <a:pt x="1503" y="844"/>
                    <a:pt x="1503" y="844"/>
                  </a:cubicBezTo>
                  <a:cubicBezTo>
                    <a:pt x="1634" y="844"/>
                    <a:pt x="1634" y="844"/>
                    <a:pt x="1634" y="844"/>
                  </a:cubicBezTo>
                  <a:lnTo>
                    <a:pt x="1634" y="976"/>
                  </a:lnTo>
                  <a:close/>
                </a:path>
              </a:pathLst>
            </a:custGeom>
            <a:grpFill/>
            <a:ln>
              <a:noFill/>
            </a:ln>
          </p:spPr>
          <p:txBody>
            <a:bodyPr vert="horz" wrap="square" lIns="91440" tIns="45720" rIns="91440" bIns="45720" numCol="1" anchor="t" anchorCtr="0" compatLnSpc="1"/>
            <a:lstStyle/>
            <a:p>
              <a:endParaRPr lang="en-US">
                <a:solidFill>
                  <a:schemeClr val="accent1"/>
                </a:solidFill>
              </a:endParaRPr>
            </a:p>
          </p:txBody>
        </p:sp>
      </p:grpSp>
      <p:sp>
        <p:nvSpPr>
          <p:cNvPr id="46" name="Oval 45"/>
          <p:cNvSpPr/>
          <p:nvPr/>
        </p:nvSpPr>
        <p:spPr>
          <a:xfrm>
            <a:off x="11655603" y="6289041"/>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7" name="Rectangle 46"/>
          <p:cNvSpPr/>
          <p:nvPr/>
        </p:nvSpPr>
        <p:spPr>
          <a:xfrm rot="16200000">
            <a:off x="11694235" y="6292186"/>
            <a:ext cx="292068" cy="400110"/>
          </a:xfrm>
          <a:prstGeom prst="rect">
            <a:avLst/>
          </a:prstGeom>
        </p:spPr>
        <p:txBody>
          <a:bodyPr wrap="none">
            <a:spAutoFit/>
          </a:bodyPr>
          <a:lstStyle/>
          <a:p>
            <a:pPr algn="ctr"/>
            <a:r>
              <a:rPr lang="en-US" sz="2000" b="1" dirty="0">
                <a:solidFill>
                  <a:schemeClr val="bg1"/>
                </a:solidFill>
              </a:rPr>
              <a:t>c</a:t>
            </a:r>
          </a:p>
        </p:txBody>
      </p:sp>
      <p:sp>
        <p:nvSpPr>
          <p:cNvPr id="48" name="Rectangle 47"/>
          <p:cNvSpPr/>
          <p:nvPr/>
        </p:nvSpPr>
        <p:spPr>
          <a:xfrm rot="16200000">
            <a:off x="10951434" y="5170617"/>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49" name="Group 48"/>
          <p:cNvGrpSpPr/>
          <p:nvPr/>
        </p:nvGrpSpPr>
        <p:grpSpPr>
          <a:xfrm>
            <a:off x="11471369" y="158717"/>
            <a:ext cx="280228" cy="281958"/>
            <a:chOff x="7392988" y="-1266825"/>
            <a:chExt cx="1028700" cy="1035050"/>
          </a:xfrm>
          <a:solidFill>
            <a:schemeClr val="bg1">
              <a:lumMod val="75000"/>
            </a:schemeClr>
          </a:solidFill>
        </p:grpSpPr>
        <p:sp>
          <p:nvSpPr>
            <p:cNvPr id="50"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2" name="Group 51"/>
          <p:cNvGrpSpPr/>
          <p:nvPr/>
        </p:nvGrpSpPr>
        <p:grpSpPr>
          <a:xfrm>
            <a:off x="11154599" y="158717"/>
            <a:ext cx="280228" cy="281958"/>
            <a:chOff x="6084888" y="-1266825"/>
            <a:chExt cx="1028700" cy="1035050"/>
          </a:xfrm>
          <a:solidFill>
            <a:schemeClr val="bg1">
              <a:lumMod val="75000"/>
            </a:schemeClr>
          </a:solidFill>
        </p:grpSpPr>
        <p:sp>
          <p:nvSpPr>
            <p:cNvPr id="60"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62" name="Group 61"/>
          <p:cNvGrpSpPr/>
          <p:nvPr/>
        </p:nvGrpSpPr>
        <p:grpSpPr>
          <a:xfrm>
            <a:off x="11788140" y="158717"/>
            <a:ext cx="279796" cy="281958"/>
            <a:chOff x="8699501" y="-1266825"/>
            <a:chExt cx="1027113" cy="1035050"/>
          </a:xfrm>
          <a:solidFill>
            <a:schemeClr val="bg1">
              <a:lumMod val="75000"/>
            </a:schemeClr>
          </a:solidFill>
        </p:grpSpPr>
        <p:sp>
          <p:nvSpPr>
            <p:cNvPr id="63"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66" name="TextBox 65"/>
          <p:cNvSpPr txBox="1"/>
          <p:nvPr/>
        </p:nvSpPr>
        <p:spPr>
          <a:xfrm>
            <a:off x="8049070" y="1418100"/>
            <a:ext cx="3316998" cy="1384995"/>
          </a:xfrm>
          <a:prstGeom prst="rect">
            <a:avLst/>
          </a:prstGeom>
          <a:noFill/>
        </p:spPr>
        <p:txBody>
          <a:bodyPr wrap="square" rtlCol="0">
            <a:spAutoFit/>
          </a:bodyPr>
          <a:lstStyle/>
          <a:p>
            <a:r>
              <a:rPr lang="id-ID" sz="4000" b="1" dirty="0">
                <a:solidFill>
                  <a:schemeClr val="bg1">
                    <a:lumMod val="75000"/>
                  </a:schemeClr>
                </a:solidFill>
              </a:rPr>
              <a:t>Creative</a:t>
            </a:r>
          </a:p>
          <a:p>
            <a:r>
              <a:rPr lang="id-ID" sz="4400" b="1" dirty="0">
                <a:solidFill>
                  <a:schemeClr val="tx1">
                    <a:lumMod val="75000"/>
                    <a:lumOff val="25000"/>
                  </a:schemeClr>
                </a:solidFill>
              </a:rPr>
              <a:t>Image </a:t>
            </a:r>
            <a:r>
              <a:rPr lang="id-ID" sz="4400" b="1" dirty="0">
                <a:gradFill>
                  <a:gsLst>
                    <a:gs pos="0">
                      <a:schemeClr val="accent1"/>
                    </a:gs>
                    <a:gs pos="100000">
                      <a:schemeClr val="accent4"/>
                    </a:gs>
                  </a:gsLst>
                  <a:lin ang="5400000" scaled="1"/>
                </a:gradFill>
              </a:rPr>
              <a:t>Layout</a:t>
            </a:r>
          </a:p>
        </p:txBody>
      </p:sp>
      <p:cxnSp>
        <p:nvCxnSpPr>
          <p:cNvPr id="67" name="Straight Connector 66"/>
          <p:cNvCxnSpPr/>
          <p:nvPr/>
        </p:nvCxnSpPr>
        <p:spPr>
          <a:xfrm>
            <a:off x="8164518" y="3053542"/>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8049070" y="3408824"/>
            <a:ext cx="2899016" cy="1351588"/>
          </a:xfrm>
          <a:prstGeom prst="rect">
            <a:avLst/>
          </a:prstGeom>
          <a:noFill/>
        </p:spPr>
        <p:txBody>
          <a:bodyPr wrap="square" rtlCol="0">
            <a:spAutoFit/>
          </a:bodyPr>
          <a:lstStyle/>
          <a:p>
            <a:pPr>
              <a:lnSpc>
                <a:spcPct val="150000"/>
              </a:lnSpc>
            </a:pPr>
            <a:r>
              <a:rPr lang="en-US" sz="1400" dirty="0">
                <a:solidFill>
                  <a:schemeClr val="bg1">
                    <a:lumMod val="65000"/>
                  </a:schemeClr>
                </a:solidFill>
              </a:rPr>
              <a:t>Contrary to popular belief, Lorem Ipsum is not simply random text. Lorem Ipsum is not simply random text. Lorem Ipsum is not simply</a:t>
            </a:r>
          </a:p>
        </p:txBody>
      </p:sp>
      <p:sp>
        <p:nvSpPr>
          <p:cNvPr id="69" name="Rounded Rectangle 20"/>
          <p:cNvSpPr/>
          <p:nvPr/>
        </p:nvSpPr>
        <p:spPr>
          <a:xfrm>
            <a:off x="8164518" y="5353301"/>
            <a:ext cx="1450424" cy="274450"/>
          </a:xfrm>
          <a:prstGeom prst="roundRect">
            <a:avLst>
              <a:gd name="adj" fmla="val 50000"/>
            </a:avLst>
          </a:prstGeom>
          <a:gradFill>
            <a:gsLst>
              <a:gs pos="0">
                <a:schemeClr val="accent1"/>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8449922" y="5366141"/>
            <a:ext cx="904415" cy="261610"/>
          </a:xfrm>
          <a:prstGeom prst="rect">
            <a:avLst/>
          </a:prstGeom>
          <a:noFill/>
        </p:spPr>
        <p:txBody>
          <a:bodyPr wrap="none" rtlCol="0">
            <a:spAutoFit/>
          </a:bodyPr>
          <a:lstStyle/>
          <a:p>
            <a:pPr algn="ctr"/>
            <a:r>
              <a:rPr lang="en-US" sz="1100" dirty="0">
                <a:solidFill>
                  <a:schemeClr val="bg1"/>
                </a:solidFill>
              </a:rPr>
              <a:t>LEARN NOW</a:t>
            </a:r>
          </a:p>
        </p:txBody>
      </p:sp>
      <p:pic>
        <p:nvPicPr>
          <p:cNvPr id="3" name="图片占位符 2" descr="H:\办公图片\QQ图片20181228161259.jpgQQ图片20181228161259"/>
          <p:cNvPicPr>
            <a:picLocks noGrp="1" noChangeAspect="1"/>
          </p:cNvPicPr>
          <p:nvPr>
            <p:ph type="pic" sz="quarter" idx="10"/>
          </p:nvPr>
        </p:nvPicPr>
        <p:blipFill>
          <a:blip r:embed="rId3">
            <a:lum bright="-6000"/>
          </a:blip>
          <a:srcRect/>
          <a:stretch>
            <a:fillRect/>
          </a:stretch>
        </p:blipFill>
        <p:spPr>
          <a:xfrm>
            <a:off x="0" y="1663700"/>
            <a:ext cx="2278380" cy="2413635"/>
          </a:xfrm>
        </p:spPr>
      </p:pic>
      <p:pic>
        <p:nvPicPr>
          <p:cNvPr id="5" name="图片占位符 4" descr="H:\办公图片\QQ图片20181228161250.jpgQQ图片20181228161250"/>
          <p:cNvPicPr>
            <a:picLocks noGrp="1" noChangeAspect="1"/>
          </p:cNvPicPr>
          <p:nvPr>
            <p:ph type="pic" sz="quarter" idx="11"/>
          </p:nvPr>
        </p:nvPicPr>
        <p:blipFill>
          <a:blip r:embed="rId4">
            <a:lum bright="-6000"/>
          </a:blip>
          <a:srcRect/>
          <a:stretch>
            <a:fillRect/>
          </a:stretch>
        </p:blipFill>
        <p:spPr>
          <a:xfrm>
            <a:off x="2400935" y="1663065"/>
            <a:ext cx="2408555" cy="2414270"/>
          </a:xfrm>
        </p:spPr>
      </p:pic>
      <p:pic>
        <p:nvPicPr>
          <p:cNvPr id="9" name="图片占位符 8" descr="H:\办公图片\QQ图片20181228161256.jpgQQ图片20181228161256"/>
          <p:cNvPicPr>
            <a:picLocks noGrp="1" noChangeAspect="1"/>
          </p:cNvPicPr>
          <p:nvPr>
            <p:ph type="pic" sz="quarter" idx="12"/>
          </p:nvPr>
        </p:nvPicPr>
        <p:blipFill>
          <a:blip r:embed="rId5">
            <a:lum bright="-6000"/>
          </a:blip>
          <a:srcRect/>
          <a:stretch>
            <a:fillRect/>
          </a:stretch>
        </p:blipFill>
        <p:spPr>
          <a:xfrm>
            <a:off x="4932045" y="1663065"/>
            <a:ext cx="2408555" cy="2414270"/>
          </a:xfrm>
        </p:spPr>
      </p:pic>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onut 5"/>
          <p:cNvSpPr/>
          <p:nvPr/>
        </p:nvSpPr>
        <p:spPr>
          <a:xfrm>
            <a:off x="1137143" y="1515749"/>
            <a:ext cx="9917714" cy="9917714"/>
          </a:xfrm>
          <a:prstGeom prst="donut">
            <a:avLst>
              <a:gd name="adj" fmla="val 1013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23"/>
          <p:cNvSpPr txBox="1"/>
          <p:nvPr/>
        </p:nvSpPr>
        <p:spPr>
          <a:xfrm>
            <a:off x="1386643" y="4307523"/>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lumMod val="50000"/>
                  </a:schemeClr>
                </a:solidFill>
              </a:rPr>
              <a:t>Nella</a:t>
            </a:r>
            <a:endParaRPr lang="id-ID" sz="1400" b="1" dirty="0">
              <a:solidFill>
                <a:schemeClr val="bg1">
                  <a:lumMod val="50000"/>
                </a:schemeClr>
              </a:solidFill>
            </a:endParaRPr>
          </a:p>
        </p:txBody>
      </p:sp>
      <p:sp>
        <p:nvSpPr>
          <p:cNvPr id="17" name="TextBox 63"/>
          <p:cNvSpPr txBox="1"/>
          <p:nvPr/>
        </p:nvSpPr>
        <p:spPr>
          <a:xfrm>
            <a:off x="1386643" y="4615300"/>
            <a:ext cx="1160895" cy="261610"/>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id-ID" sz="1100" dirty="0">
                <a:solidFill>
                  <a:schemeClr val="bg1">
                    <a:lumMod val="50000"/>
                  </a:schemeClr>
                </a:solidFill>
              </a:rPr>
              <a:t>Creative Director</a:t>
            </a:r>
          </a:p>
        </p:txBody>
      </p:sp>
      <p:cxnSp>
        <p:nvCxnSpPr>
          <p:cNvPr id="18" name="Straight Connector 17"/>
          <p:cNvCxnSpPr/>
          <p:nvPr/>
        </p:nvCxnSpPr>
        <p:spPr>
          <a:xfrm>
            <a:off x="1386643" y="4616420"/>
            <a:ext cx="1369941" cy="0"/>
          </a:xfrm>
          <a:prstGeom prst="line">
            <a:avLst/>
          </a:prstGeom>
          <a:ln w="952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9" name="TextBox 23"/>
          <p:cNvSpPr txBox="1"/>
          <p:nvPr/>
        </p:nvSpPr>
        <p:spPr>
          <a:xfrm>
            <a:off x="5265490" y="4307523"/>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400" b="1" dirty="0">
                <a:solidFill>
                  <a:schemeClr val="bg1">
                    <a:lumMod val="50000"/>
                  </a:schemeClr>
                </a:solidFill>
              </a:rPr>
              <a:t>David</a:t>
            </a:r>
          </a:p>
        </p:txBody>
      </p:sp>
      <p:sp>
        <p:nvSpPr>
          <p:cNvPr id="20" name="TextBox 63"/>
          <p:cNvSpPr txBox="1"/>
          <p:nvPr/>
        </p:nvSpPr>
        <p:spPr>
          <a:xfrm>
            <a:off x="5265490" y="4615300"/>
            <a:ext cx="1160895" cy="261610"/>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id-ID" sz="1100" dirty="0">
                <a:solidFill>
                  <a:schemeClr val="bg1">
                    <a:lumMod val="50000"/>
                  </a:schemeClr>
                </a:solidFill>
              </a:rPr>
              <a:t>Creative Director</a:t>
            </a:r>
          </a:p>
        </p:txBody>
      </p:sp>
      <p:cxnSp>
        <p:nvCxnSpPr>
          <p:cNvPr id="21" name="Straight Connector 20"/>
          <p:cNvCxnSpPr/>
          <p:nvPr/>
        </p:nvCxnSpPr>
        <p:spPr>
          <a:xfrm>
            <a:off x="5265490" y="4616420"/>
            <a:ext cx="1369941" cy="0"/>
          </a:xfrm>
          <a:prstGeom prst="line">
            <a:avLst/>
          </a:prstGeom>
          <a:ln w="952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 name="TextBox 23"/>
          <p:cNvSpPr txBox="1"/>
          <p:nvPr/>
        </p:nvSpPr>
        <p:spPr>
          <a:xfrm>
            <a:off x="9110833" y="4334430"/>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lumMod val="50000"/>
                  </a:schemeClr>
                </a:solidFill>
              </a:rPr>
              <a:t>Elia</a:t>
            </a:r>
            <a:endParaRPr lang="id-ID" sz="1400" b="1" dirty="0">
              <a:solidFill>
                <a:schemeClr val="bg1">
                  <a:lumMod val="50000"/>
                </a:schemeClr>
              </a:solidFill>
            </a:endParaRPr>
          </a:p>
        </p:txBody>
      </p:sp>
      <p:sp>
        <p:nvSpPr>
          <p:cNvPr id="23" name="TextBox 63"/>
          <p:cNvSpPr txBox="1"/>
          <p:nvPr/>
        </p:nvSpPr>
        <p:spPr>
          <a:xfrm>
            <a:off x="9110833" y="4642207"/>
            <a:ext cx="1160895" cy="261610"/>
          </a:xfrm>
          <a:prstGeom prst="rect">
            <a:avLst/>
          </a:prstGeom>
          <a:noFill/>
        </p:spPr>
        <p:txBody>
          <a:bodyPr wrap="none" rtlCol="0">
            <a:spAutoFit/>
          </a:bodyPr>
          <a:lstStyle>
            <a:defPPr>
              <a:defRPr lang="id-ID"/>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id-ID" sz="1100" dirty="0">
                <a:solidFill>
                  <a:schemeClr val="bg1">
                    <a:lumMod val="50000"/>
                  </a:schemeClr>
                </a:solidFill>
              </a:rPr>
              <a:t>Creative Director</a:t>
            </a:r>
          </a:p>
        </p:txBody>
      </p:sp>
      <p:cxnSp>
        <p:nvCxnSpPr>
          <p:cNvPr id="24" name="Straight Connector 23"/>
          <p:cNvCxnSpPr/>
          <p:nvPr/>
        </p:nvCxnSpPr>
        <p:spPr>
          <a:xfrm>
            <a:off x="9110833" y="4643327"/>
            <a:ext cx="1369941" cy="0"/>
          </a:xfrm>
          <a:prstGeom prst="line">
            <a:avLst/>
          </a:prstGeom>
          <a:ln w="952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396747" y="5487346"/>
            <a:ext cx="870035" cy="210830"/>
          </a:xfrm>
          <a:prstGeom prst="rect">
            <a:avLst/>
          </a:prstGeom>
        </p:spPr>
        <p:txBody>
          <a:bodyPr wrap="none">
            <a:noAutofit/>
          </a:bodyPr>
          <a:lstStyle/>
          <a:p>
            <a:pPr>
              <a:lnSpc>
                <a:spcPct val="95000"/>
              </a:lnSpc>
            </a:pPr>
            <a:r>
              <a:rPr lang="en-US" sz="1200" dirty="0">
                <a:solidFill>
                  <a:schemeClr val="bg1">
                    <a:lumMod val="50000"/>
                  </a:schemeClr>
                </a:solidFill>
              </a:rPr>
              <a:t>PHP</a:t>
            </a:r>
          </a:p>
        </p:txBody>
      </p:sp>
      <p:sp>
        <p:nvSpPr>
          <p:cNvPr id="34" name="Rectangle 33"/>
          <p:cNvSpPr/>
          <p:nvPr/>
        </p:nvSpPr>
        <p:spPr>
          <a:xfrm>
            <a:off x="1396747" y="4981534"/>
            <a:ext cx="870035" cy="210830"/>
          </a:xfrm>
          <a:prstGeom prst="rect">
            <a:avLst/>
          </a:prstGeom>
        </p:spPr>
        <p:txBody>
          <a:bodyPr wrap="none">
            <a:noAutofit/>
          </a:bodyPr>
          <a:lstStyle/>
          <a:p>
            <a:pPr>
              <a:lnSpc>
                <a:spcPct val="95000"/>
              </a:lnSpc>
            </a:pPr>
            <a:r>
              <a:rPr lang="en-US" sz="1200" dirty="0">
                <a:solidFill>
                  <a:schemeClr val="bg1">
                    <a:lumMod val="50000"/>
                  </a:schemeClr>
                </a:solidFill>
              </a:rPr>
              <a:t>HTML5</a:t>
            </a:r>
          </a:p>
        </p:txBody>
      </p:sp>
      <p:sp>
        <p:nvSpPr>
          <p:cNvPr id="35" name="Rectangle 34"/>
          <p:cNvSpPr/>
          <p:nvPr/>
        </p:nvSpPr>
        <p:spPr>
          <a:xfrm rot="5400000">
            <a:off x="2455450" y="4186477"/>
            <a:ext cx="205620" cy="2309934"/>
          </a:xfrm>
          <a:prstGeom prst="rect">
            <a:avLst/>
          </a:prstGeom>
          <a:solidFill>
            <a:schemeClr val="bg1">
              <a:lumMod val="8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FFFFFF"/>
              </a:solidFill>
            </a:endParaRPr>
          </a:p>
        </p:txBody>
      </p:sp>
      <p:sp>
        <p:nvSpPr>
          <p:cNvPr id="36" name="Rectangle 35"/>
          <p:cNvSpPr/>
          <p:nvPr/>
        </p:nvSpPr>
        <p:spPr>
          <a:xfrm>
            <a:off x="1403294" y="5238633"/>
            <a:ext cx="1554480" cy="205618"/>
          </a:xfrm>
          <a:prstGeom prst="rect">
            <a:avLst/>
          </a:prstGeom>
          <a:gradFill>
            <a:gsLst>
              <a:gs pos="5000">
                <a:schemeClr val="accent1"/>
              </a:gs>
              <a:gs pos="100000">
                <a:schemeClr val="accent3"/>
              </a:gs>
            </a:gsLst>
            <a:lin ang="18900000" scaled="1"/>
          </a:gradFill>
          <a:ln>
            <a:no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r"/>
            <a:r>
              <a:rPr lang="en-US" sz="1200" b="1" dirty="0">
                <a:solidFill>
                  <a:schemeClr val="bg1"/>
                </a:solidFill>
              </a:rPr>
              <a:t>65%</a:t>
            </a:r>
          </a:p>
        </p:txBody>
      </p:sp>
      <p:sp>
        <p:nvSpPr>
          <p:cNvPr id="37" name="Rectangle 36"/>
          <p:cNvSpPr/>
          <p:nvPr/>
        </p:nvSpPr>
        <p:spPr>
          <a:xfrm rot="5400000">
            <a:off x="2455450" y="4692289"/>
            <a:ext cx="205620" cy="2309934"/>
          </a:xfrm>
          <a:prstGeom prst="rect">
            <a:avLst/>
          </a:prstGeom>
          <a:solidFill>
            <a:schemeClr val="bg1">
              <a:lumMod val="8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FFFFFF"/>
              </a:solidFill>
            </a:endParaRPr>
          </a:p>
        </p:txBody>
      </p:sp>
      <p:sp>
        <p:nvSpPr>
          <p:cNvPr id="38" name="Rectangle 37"/>
          <p:cNvSpPr/>
          <p:nvPr/>
        </p:nvSpPr>
        <p:spPr>
          <a:xfrm>
            <a:off x="1403293" y="5744445"/>
            <a:ext cx="2103120" cy="205618"/>
          </a:xfrm>
          <a:prstGeom prst="rect">
            <a:avLst/>
          </a:prstGeom>
          <a:gradFill>
            <a:gsLst>
              <a:gs pos="5000">
                <a:schemeClr val="accent1"/>
              </a:gs>
              <a:gs pos="100000">
                <a:schemeClr val="accent3"/>
              </a:gs>
            </a:gsLst>
            <a:lin ang="18900000" scaled="1"/>
          </a:gradFill>
          <a:ln>
            <a:no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r"/>
            <a:r>
              <a:rPr lang="en-US" sz="1200" b="1" dirty="0">
                <a:solidFill>
                  <a:schemeClr val="bg1"/>
                </a:solidFill>
              </a:rPr>
              <a:t>90%</a:t>
            </a:r>
          </a:p>
        </p:txBody>
      </p:sp>
      <p:sp>
        <p:nvSpPr>
          <p:cNvPr id="46" name="Rectangle 45"/>
          <p:cNvSpPr/>
          <p:nvPr/>
        </p:nvSpPr>
        <p:spPr>
          <a:xfrm>
            <a:off x="5281773" y="5487346"/>
            <a:ext cx="870035" cy="210830"/>
          </a:xfrm>
          <a:prstGeom prst="rect">
            <a:avLst/>
          </a:prstGeom>
        </p:spPr>
        <p:txBody>
          <a:bodyPr wrap="none">
            <a:noAutofit/>
          </a:bodyPr>
          <a:lstStyle/>
          <a:p>
            <a:pPr>
              <a:lnSpc>
                <a:spcPct val="95000"/>
              </a:lnSpc>
            </a:pPr>
            <a:r>
              <a:rPr lang="en-US" sz="1200" dirty="0">
                <a:solidFill>
                  <a:schemeClr val="bg1">
                    <a:lumMod val="50000"/>
                  </a:schemeClr>
                </a:solidFill>
              </a:rPr>
              <a:t>PHP</a:t>
            </a:r>
          </a:p>
        </p:txBody>
      </p:sp>
      <p:sp>
        <p:nvSpPr>
          <p:cNvPr id="47" name="Rectangle 46"/>
          <p:cNvSpPr/>
          <p:nvPr/>
        </p:nvSpPr>
        <p:spPr>
          <a:xfrm>
            <a:off x="5281773" y="4981534"/>
            <a:ext cx="870035" cy="210830"/>
          </a:xfrm>
          <a:prstGeom prst="rect">
            <a:avLst/>
          </a:prstGeom>
        </p:spPr>
        <p:txBody>
          <a:bodyPr wrap="none">
            <a:noAutofit/>
          </a:bodyPr>
          <a:lstStyle/>
          <a:p>
            <a:pPr>
              <a:lnSpc>
                <a:spcPct val="95000"/>
              </a:lnSpc>
            </a:pPr>
            <a:r>
              <a:rPr lang="en-US" sz="1200" dirty="0">
                <a:solidFill>
                  <a:schemeClr val="bg1">
                    <a:lumMod val="50000"/>
                  </a:schemeClr>
                </a:solidFill>
              </a:rPr>
              <a:t>HTML5</a:t>
            </a:r>
          </a:p>
        </p:txBody>
      </p:sp>
      <p:sp>
        <p:nvSpPr>
          <p:cNvPr id="48" name="Rectangle 47"/>
          <p:cNvSpPr/>
          <p:nvPr/>
        </p:nvSpPr>
        <p:spPr>
          <a:xfrm rot="5400000">
            <a:off x="6340476" y="4186477"/>
            <a:ext cx="205620" cy="2309934"/>
          </a:xfrm>
          <a:prstGeom prst="rect">
            <a:avLst/>
          </a:prstGeom>
          <a:solidFill>
            <a:schemeClr val="bg1">
              <a:lumMod val="8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FFFFFF"/>
              </a:solidFill>
            </a:endParaRPr>
          </a:p>
        </p:txBody>
      </p:sp>
      <p:sp>
        <p:nvSpPr>
          <p:cNvPr id="49" name="Rectangle 48"/>
          <p:cNvSpPr/>
          <p:nvPr/>
        </p:nvSpPr>
        <p:spPr>
          <a:xfrm>
            <a:off x="5288320" y="5238633"/>
            <a:ext cx="1926501" cy="205618"/>
          </a:xfrm>
          <a:prstGeom prst="rect">
            <a:avLst/>
          </a:prstGeom>
          <a:gradFill>
            <a:gsLst>
              <a:gs pos="5000">
                <a:schemeClr val="accent1"/>
              </a:gs>
              <a:gs pos="100000">
                <a:schemeClr val="accent3"/>
              </a:gs>
            </a:gsLst>
            <a:lin ang="18900000" scaled="1"/>
          </a:gradFill>
          <a:ln>
            <a:no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r"/>
            <a:r>
              <a:rPr lang="en-US" sz="1200" b="1" dirty="0">
                <a:solidFill>
                  <a:schemeClr val="bg1"/>
                </a:solidFill>
              </a:rPr>
              <a:t>80%</a:t>
            </a:r>
          </a:p>
        </p:txBody>
      </p:sp>
      <p:sp>
        <p:nvSpPr>
          <p:cNvPr id="50" name="Rectangle 49"/>
          <p:cNvSpPr/>
          <p:nvPr/>
        </p:nvSpPr>
        <p:spPr>
          <a:xfrm rot="5400000">
            <a:off x="6340476" y="4692289"/>
            <a:ext cx="205620" cy="2309934"/>
          </a:xfrm>
          <a:prstGeom prst="rect">
            <a:avLst/>
          </a:prstGeom>
          <a:solidFill>
            <a:schemeClr val="bg1">
              <a:lumMod val="8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FFFFFF"/>
              </a:solidFill>
            </a:endParaRPr>
          </a:p>
        </p:txBody>
      </p:sp>
      <p:sp>
        <p:nvSpPr>
          <p:cNvPr id="51" name="Rectangle 50"/>
          <p:cNvSpPr/>
          <p:nvPr/>
        </p:nvSpPr>
        <p:spPr>
          <a:xfrm>
            <a:off x="5288319" y="5744445"/>
            <a:ext cx="1253444" cy="205618"/>
          </a:xfrm>
          <a:prstGeom prst="rect">
            <a:avLst/>
          </a:prstGeom>
          <a:gradFill>
            <a:gsLst>
              <a:gs pos="5000">
                <a:schemeClr val="accent1"/>
              </a:gs>
              <a:gs pos="100000">
                <a:schemeClr val="accent3"/>
              </a:gs>
            </a:gsLst>
            <a:lin ang="18900000" scaled="1"/>
          </a:gradFill>
          <a:ln>
            <a:no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r"/>
            <a:r>
              <a:rPr lang="en-US" sz="1200" b="1" dirty="0">
                <a:solidFill>
                  <a:schemeClr val="bg1"/>
                </a:solidFill>
              </a:rPr>
              <a:t>85%</a:t>
            </a:r>
          </a:p>
        </p:txBody>
      </p:sp>
      <p:sp>
        <p:nvSpPr>
          <p:cNvPr id="55" name="Rectangle 54"/>
          <p:cNvSpPr/>
          <p:nvPr/>
        </p:nvSpPr>
        <p:spPr>
          <a:xfrm>
            <a:off x="9118347" y="5487343"/>
            <a:ext cx="870035" cy="210830"/>
          </a:xfrm>
          <a:prstGeom prst="rect">
            <a:avLst/>
          </a:prstGeom>
        </p:spPr>
        <p:txBody>
          <a:bodyPr wrap="none">
            <a:noAutofit/>
          </a:bodyPr>
          <a:lstStyle/>
          <a:p>
            <a:pPr>
              <a:lnSpc>
                <a:spcPct val="95000"/>
              </a:lnSpc>
            </a:pPr>
            <a:r>
              <a:rPr lang="en-US" sz="1200" dirty="0">
                <a:solidFill>
                  <a:schemeClr val="bg1">
                    <a:lumMod val="50000"/>
                  </a:schemeClr>
                </a:solidFill>
              </a:rPr>
              <a:t>PHP</a:t>
            </a:r>
          </a:p>
        </p:txBody>
      </p:sp>
      <p:sp>
        <p:nvSpPr>
          <p:cNvPr id="56" name="Rectangle 55"/>
          <p:cNvSpPr/>
          <p:nvPr/>
        </p:nvSpPr>
        <p:spPr>
          <a:xfrm>
            <a:off x="9118347" y="4981531"/>
            <a:ext cx="870035" cy="210830"/>
          </a:xfrm>
          <a:prstGeom prst="rect">
            <a:avLst/>
          </a:prstGeom>
        </p:spPr>
        <p:txBody>
          <a:bodyPr wrap="none">
            <a:noAutofit/>
          </a:bodyPr>
          <a:lstStyle/>
          <a:p>
            <a:pPr>
              <a:lnSpc>
                <a:spcPct val="95000"/>
              </a:lnSpc>
            </a:pPr>
            <a:r>
              <a:rPr lang="en-US" sz="1200" dirty="0">
                <a:solidFill>
                  <a:schemeClr val="bg1">
                    <a:lumMod val="50000"/>
                  </a:schemeClr>
                </a:solidFill>
              </a:rPr>
              <a:t>HTML5</a:t>
            </a:r>
          </a:p>
        </p:txBody>
      </p:sp>
      <p:sp>
        <p:nvSpPr>
          <p:cNvPr id="57" name="Rectangle 56"/>
          <p:cNvSpPr/>
          <p:nvPr/>
        </p:nvSpPr>
        <p:spPr>
          <a:xfrm rot="5400000">
            <a:off x="10177050" y="4186474"/>
            <a:ext cx="205620" cy="2309934"/>
          </a:xfrm>
          <a:prstGeom prst="rect">
            <a:avLst/>
          </a:prstGeom>
          <a:solidFill>
            <a:schemeClr val="bg1">
              <a:lumMod val="8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FFFFFF"/>
              </a:solidFill>
            </a:endParaRPr>
          </a:p>
        </p:txBody>
      </p:sp>
      <p:sp>
        <p:nvSpPr>
          <p:cNvPr id="58" name="Rectangle 57"/>
          <p:cNvSpPr/>
          <p:nvPr/>
        </p:nvSpPr>
        <p:spPr>
          <a:xfrm>
            <a:off x="9124893" y="5238630"/>
            <a:ext cx="2194560" cy="205618"/>
          </a:xfrm>
          <a:prstGeom prst="rect">
            <a:avLst/>
          </a:prstGeom>
          <a:gradFill>
            <a:gsLst>
              <a:gs pos="5000">
                <a:schemeClr val="accent1"/>
              </a:gs>
              <a:gs pos="100000">
                <a:schemeClr val="accent3"/>
              </a:gs>
            </a:gsLst>
            <a:lin ang="18900000" scaled="1"/>
          </a:gradFill>
          <a:ln>
            <a:no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r"/>
            <a:r>
              <a:rPr lang="en-US" sz="1200" b="1" dirty="0">
                <a:solidFill>
                  <a:schemeClr val="bg1"/>
                </a:solidFill>
              </a:rPr>
              <a:t>95%</a:t>
            </a:r>
          </a:p>
        </p:txBody>
      </p:sp>
      <p:sp>
        <p:nvSpPr>
          <p:cNvPr id="59" name="Rectangle 58"/>
          <p:cNvSpPr/>
          <p:nvPr/>
        </p:nvSpPr>
        <p:spPr>
          <a:xfrm rot="5400000">
            <a:off x="10177050" y="4692286"/>
            <a:ext cx="205620" cy="2309934"/>
          </a:xfrm>
          <a:prstGeom prst="rect">
            <a:avLst/>
          </a:prstGeom>
          <a:solidFill>
            <a:schemeClr val="bg1">
              <a:lumMod val="8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FFFFFF"/>
              </a:solidFill>
            </a:endParaRPr>
          </a:p>
        </p:txBody>
      </p:sp>
      <p:sp>
        <p:nvSpPr>
          <p:cNvPr id="60" name="Rectangle 59"/>
          <p:cNvSpPr/>
          <p:nvPr/>
        </p:nvSpPr>
        <p:spPr>
          <a:xfrm>
            <a:off x="9124893" y="5744442"/>
            <a:ext cx="1645920" cy="205618"/>
          </a:xfrm>
          <a:prstGeom prst="rect">
            <a:avLst/>
          </a:prstGeom>
          <a:gradFill>
            <a:gsLst>
              <a:gs pos="5000">
                <a:schemeClr val="accent1"/>
              </a:gs>
              <a:gs pos="100000">
                <a:schemeClr val="accent3"/>
              </a:gs>
            </a:gsLst>
            <a:lin ang="18900000" scaled="1"/>
          </a:gradFill>
          <a:ln>
            <a:no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r"/>
            <a:r>
              <a:rPr lang="en-US" sz="1200" b="1" dirty="0">
                <a:solidFill>
                  <a:schemeClr val="bg1"/>
                </a:solidFill>
              </a:rPr>
              <a:t>70%</a:t>
            </a:r>
          </a:p>
        </p:txBody>
      </p:sp>
      <p:sp>
        <p:nvSpPr>
          <p:cNvPr id="72" name="TextBox 71"/>
          <p:cNvSpPr txBox="1"/>
          <p:nvPr/>
        </p:nvSpPr>
        <p:spPr>
          <a:xfrm>
            <a:off x="3914869" y="562517"/>
            <a:ext cx="4362262" cy="553870"/>
          </a:xfrm>
          <a:prstGeom prst="rect">
            <a:avLst/>
          </a:prstGeom>
          <a:noFill/>
        </p:spPr>
        <p:txBody>
          <a:bodyPr wrap="square" rtlCol="0">
            <a:spAutoFit/>
          </a:bodyPr>
          <a:lstStyle/>
          <a:p>
            <a:pPr algn="ctr"/>
            <a:r>
              <a:rPr lang="en-US" sz="3000" dirty="0">
                <a:solidFill>
                  <a:schemeClr val="tx1">
                    <a:lumMod val="65000"/>
                    <a:lumOff val="35000"/>
                  </a:schemeClr>
                </a:solidFill>
              </a:rPr>
              <a:t>Creativity Is </a:t>
            </a:r>
            <a:r>
              <a:rPr lang="en-US" sz="3000" b="1" dirty="0">
                <a:solidFill>
                  <a:schemeClr val="accent1"/>
                </a:solidFill>
              </a:rPr>
              <a:t>The Main Key</a:t>
            </a:r>
          </a:p>
        </p:txBody>
      </p:sp>
      <p:sp>
        <p:nvSpPr>
          <p:cNvPr id="73" name="TextBox 72"/>
          <p:cNvSpPr txBox="1"/>
          <p:nvPr/>
        </p:nvSpPr>
        <p:spPr>
          <a:xfrm>
            <a:off x="4292354" y="347693"/>
            <a:ext cx="3607293" cy="369332"/>
          </a:xfrm>
          <a:prstGeom prst="rect">
            <a:avLst/>
          </a:prstGeom>
          <a:noFill/>
        </p:spPr>
        <p:txBody>
          <a:bodyPr wrap="square" rtlCol="0" anchor="ctr">
            <a:spAutoFit/>
          </a:bodyPr>
          <a:lstStyle/>
          <a:p>
            <a:pPr algn="ctr">
              <a:lnSpc>
                <a:spcPct val="150000"/>
              </a:lnSpc>
            </a:pPr>
            <a:r>
              <a:rPr lang="en-US" sz="1200" i="1" spc="300" dirty="0">
                <a:solidFill>
                  <a:schemeClr val="bg1">
                    <a:lumMod val="75000"/>
                  </a:schemeClr>
                </a:solidFill>
              </a:rPr>
              <a:t>Subtitle Here</a:t>
            </a:r>
          </a:p>
        </p:txBody>
      </p:sp>
      <p:sp>
        <p:nvSpPr>
          <p:cNvPr id="70" name="Oval 69"/>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76" name="Rectangle 75"/>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89" name="Group 88"/>
          <p:cNvGrpSpPr/>
          <p:nvPr/>
        </p:nvGrpSpPr>
        <p:grpSpPr>
          <a:xfrm>
            <a:off x="11471369" y="158717"/>
            <a:ext cx="280228" cy="281958"/>
            <a:chOff x="7392988" y="-1266825"/>
            <a:chExt cx="1028700" cy="1035050"/>
          </a:xfrm>
          <a:solidFill>
            <a:schemeClr val="bg1">
              <a:lumMod val="75000"/>
            </a:schemeClr>
          </a:solidFill>
        </p:grpSpPr>
        <p:sp>
          <p:nvSpPr>
            <p:cNvPr id="90"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1"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92" name="Group 91"/>
          <p:cNvGrpSpPr/>
          <p:nvPr/>
        </p:nvGrpSpPr>
        <p:grpSpPr>
          <a:xfrm>
            <a:off x="11154599" y="158717"/>
            <a:ext cx="280228" cy="281958"/>
            <a:chOff x="6084888" y="-1266825"/>
            <a:chExt cx="1028700" cy="1035050"/>
          </a:xfrm>
          <a:solidFill>
            <a:schemeClr val="bg1">
              <a:lumMod val="75000"/>
            </a:schemeClr>
          </a:solidFill>
        </p:grpSpPr>
        <p:sp>
          <p:nvSpPr>
            <p:cNvPr id="93"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4"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95" name="Group 94"/>
          <p:cNvGrpSpPr/>
          <p:nvPr/>
        </p:nvGrpSpPr>
        <p:grpSpPr>
          <a:xfrm>
            <a:off x="11788140" y="158717"/>
            <a:ext cx="279796" cy="281958"/>
            <a:chOff x="8699501" y="-1266825"/>
            <a:chExt cx="1027113" cy="1035050"/>
          </a:xfrm>
          <a:solidFill>
            <a:schemeClr val="bg1">
              <a:lumMod val="75000"/>
            </a:schemeClr>
          </a:solidFill>
        </p:grpSpPr>
        <p:sp>
          <p:nvSpPr>
            <p:cNvPr id="96"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7"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3" name="图片占位符 2" descr="H:\办公图片\QQ图片20181228161250.jpgQQ图片20181228161250"/>
          <p:cNvPicPr>
            <a:picLocks noGrp="1" noChangeAspect="1"/>
          </p:cNvPicPr>
          <p:nvPr>
            <p:ph type="pic" sz="quarter" idx="10"/>
          </p:nvPr>
        </p:nvPicPr>
        <p:blipFill>
          <a:blip r:embed="rId3">
            <a:lum bright="-6000"/>
          </a:blip>
          <a:srcRect/>
          <a:stretch>
            <a:fillRect/>
          </a:stretch>
        </p:blipFill>
        <p:spPr>
          <a:xfrm>
            <a:off x="1541780" y="2341245"/>
            <a:ext cx="1461770" cy="1462405"/>
          </a:xfrm>
        </p:spPr>
      </p:pic>
      <p:pic>
        <p:nvPicPr>
          <p:cNvPr id="7" name="图片占位符 6" descr="H:\办公图片\QQ图片20181228161253.jpgQQ图片20181228161253"/>
          <p:cNvPicPr>
            <a:picLocks noGrp="1" noChangeAspect="1"/>
          </p:cNvPicPr>
          <p:nvPr>
            <p:ph type="pic" sz="quarter" idx="11"/>
          </p:nvPr>
        </p:nvPicPr>
        <p:blipFill>
          <a:blip r:embed="rId4">
            <a:lum bright="-6000"/>
          </a:blip>
          <a:srcRect/>
          <a:stretch>
            <a:fillRect/>
          </a:stretch>
        </p:blipFill>
        <p:spPr>
          <a:xfrm>
            <a:off x="5528310" y="2340610"/>
            <a:ext cx="1461770" cy="1461770"/>
          </a:xfrm>
        </p:spPr>
      </p:pic>
      <p:pic>
        <p:nvPicPr>
          <p:cNvPr id="10" name="图片占位符 9" descr="H:\办公图片\QQ图片20181228161236.jpgQQ图片20181228161236"/>
          <p:cNvPicPr>
            <a:picLocks noGrp="1" noChangeAspect="1"/>
          </p:cNvPicPr>
          <p:nvPr>
            <p:ph type="pic" sz="quarter" idx="12"/>
          </p:nvPr>
        </p:nvPicPr>
        <p:blipFill>
          <a:blip r:embed="rId5">
            <a:lum bright="-6000"/>
          </a:blip>
          <a:srcRect/>
          <a:stretch>
            <a:fillRect/>
          </a:stretch>
        </p:blipFill>
        <p:spPr>
          <a:xfrm>
            <a:off x="9514840" y="2340610"/>
            <a:ext cx="1461770" cy="1461135"/>
          </a:xfrm>
        </p:spPr>
      </p:pic>
      <p:pic>
        <p:nvPicPr>
          <p:cNvPr id="52" name="图片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11655603" y="6289041"/>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1" name="Rectangle 20"/>
          <p:cNvSpPr/>
          <p:nvPr/>
        </p:nvSpPr>
        <p:spPr>
          <a:xfrm rot="16200000">
            <a:off x="11694235" y="6292186"/>
            <a:ext cx="292068" cy="400110"/>
          </a:xfrm>
          <a:prstGeom prst="rect">
            <a:avLst/>
          </a:prstGeom>
        </p:spPr>
        <p:txBody>
          <a:bodyPr wrap="none">
            <a:spAutoFit/>
          </a:bodyPr>
          <a:lstStyle/>
          <a:p>
            <a:pPr algn="ctr"/>
            <a:r>
              <a:rPr lang="en-US" sz="2000" b="1" dirty="0">
                <a:solidFill>
                  <a:schemeClr val="bg1"/>
                </a:solidFill>
              </a:rPr>
              <a:t>c</a:t>
            </a:r>
          </a:p>
        </p:txBody>
      </p:sp>
      <p:sp>
        <p:nvSpPr>
          <p:cNvPr id="22" name="Rectangle 21"/>
          <p:cNvSpPr/>
          <p:nvPr/>
        </p:nvSpPr>
        <p:spPr>
          <a:xfrm rot="16200000">
            <a:off x="10951434" y="5170617"/>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sp>
        <p:nvSpPr>
          <p:cNvPr id="32" name="TextBox 31"/>
          <p:cNvSpPr txBox="1"/>
          <p:nvPr/>
        </p:nvSpPr>
        <p:spPr>
          <a:xfrm>
            <a:off x="7558045" y="978389"/>
            <a:ext cx="3316998" cy="1384995"/>
          </a:xfrm>
          <a:prstGeom prst="rect">
            <a:avLst/>
          </a:prstGeom>
          <a:noFill/>
        </p:spPr>
        <p:txBody>
          <a:bodyPr wrap="none" rtlCol="0">
            <a:spAutoFit/>
          </a:bodyPr>
          <a:lstStyle/>
          <a:p>
            <a:pPr algn="r"/>
            <a:r>
              <a:rPr lang="id-ID" sz="4000" b="1" dirty="0">
                <a:solidFill>
                  <a:schemeClr val="bg1">
                    <a:lumMod val="75000"/>
                  </a:schemeClr>
                </a:solidFill>
              </a:rPr>
              <a:t>Creative</a:t>
            </a:r>
          </a:p>
          <a:p>
            <a:pPr algn="r"/>
            <a:r>
              <a:rPr lang="id-ID" sz="4400" b="1" dirty="0">
                <a:solidFill>
                  <a:schemeClr val="tx1">
                    <a:lumMod val="75000"/>
                    <a:lumOff val="25000"/>
                  </a:schemeClr>
                </a:solidFill>
              </a:rPr>
              <a:t>Image </a:t>
            </a:r>
            <a:r>
              <a:rPr lang="id-ID" sz="4400" b="1" dirty="0">
                <a:gradFill>
                  <a:gsLst>
                    <a:gs pos="0">
                      <a:schemeClr val="accent1"/>
                    </a:gs>
                    <a:gs pos="100000">
                      <a:schemeClr val="accent4"/>
                    </a:gs>
                  </a:gsLst>
                  <a:lin ang="5400000" scaled="1"/>
                </a:gradFill>
              </a:rPr>
              <a:t>Layout</a:t>
            </a:r>
          </a:p>
        </p:txBody>
      </p:sp>
      <p:cxnSp>
        <p:nvCxnSpPr>
          <p:cNvPr id="33" name="Straight Connector 32"/>
          <p:cNvCxnSpPr/>
          <p:nvPr/>
        </p:nvCxnSpPr>
        <p:spPr>
          <a:xfrm>
            <a:off x="9484393" y="2473338"/>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355572" y="2801534"/>
            <a:ext cx="3519471" cy="1061829"/>
          </a:xfrm>
          <a:prstGeom prst="rect">
            <a:avLst/>
          </a:prstGeom>
          <a:noFill/>
        </p:spPr>
        <p:txBody>
          <a:bodyPr wrap="square" rtlCol="0">
            <a:spAutoFit/>
          </a:bodyPr>
          <a:lstStyle/>
          <a:p>
            <a:pPr algn="r">
              <a:lnSpc>
                <a:spcPct val="150000"/>
              </a:lnSpc>
            </a:pPr>
            <a:r>
              <a:rPr lang="en-US" sz="1400" dirty="0">
                <a:solidFill>
                  <a:schemeClr val="bg1">
                    <a:lumMod val="65000"/>
                  </a:schemeClr>
                </a:solidFill>
              </a:rPr>
              <a:t>Contrary to popular belief, Lorem Ipsum is not simply random text. Lorem Ipsum is not simply random text. </a:t>
            </a:r>
          </a:p>
        </p:txBody>
      </p:sp>
      <p:sp>
        <p:nvSpPr>
          <p:cNvPr id="35" name="Rounded Rectangle 34"/>
          <p:cNvSpPr/>
          <p:nvPr/>
        </p:nvSpPr>
        <p:spPr>
          <a:xfrm>
            <a:off x="9424619" y="4140988"/>
            <a:ext cx="1450424" cy="274450"/>
          </a:xfrm>
          <a:prstGeom prst="roundRect">
            <a:avLst>
              <a:gd name="adj" fmla="val 50000"/>
            </a:avLst>
          </a:prstGeom>
          <a:gradFill>
            <a:gsLst>
              <a:gs pos="0">
                <a:schemeClr val="accent1"/>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9729540" y="4155002"/>
            <a:ext cx="900356" cy="260436"/>
          </a:xfrm>
          <a:prstGeom prst="rect">
            <a:avLst/>
          </a:prstGeom>
          <a:noFill/>
        </p:spPr>
        <p:txBody>
          <a:bodyPr wrap="square" rtlCol="0">
            <a:spAutoFit/>
          </a:bodyPr>
          <a:lstStyle/>
          <a:p>
            <a:pPr algn="r"/>
            <a:r>
              <a:rPr lang="en-US" sz="1100" dirty="0">
                <a:solidFill>
                  <a:schemeClr val="bg1"/>
                </a:solidFill>
              </a:rPr>
              <a:t>LEARN NOW</a:t>
            </a:r>
          </a:p>
        </p:txBody>
      </p:sp>
      <p:grpSp>
        <p:nvGrpSpPr>
          <p:cNvPr id="37" name="Group 36"/>
          <p:cNvGrpSpPr/>
          <p:nvPr/>
        </p:nvGrpSpPr>
        <p:grpSpPr>
          <a:xfrm>
            <a:off x="11471369" y="158717"/>
            <a:ext cx="280228" cy="281958"/>
            <a:chOff x="7392988" y="-1266825"/>
            <a:chExt cx="1028700" cy="1035050"/>
          </a:xfrm>
          <a:solidFill>
            <a:schemeClr val="bg1">
              <a:lumMod val="75000"/>
            </a:schemeClr>
          </a:solidFill>
        </p:grpSpPr>
        <p:sp>
          <p:nvSpPr>
            <p:cNvPr id="38"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40" name="Group 39"/>
          <p:cNvGrpSpPr/>
          <p:nvPr/>
        </p:nvGrpSpPr>
        <p:grpSpPr>
          <a:xfrm>
            <a:off x="11154599" y="158717"/>
            <a:ext cx="280228" cy="281958"/>
            <a:chOff x="6084888" y="-1266825"/>
            <a:chExt cx="1028700" cy="1035050"/>
          </a:xfrm>
          <a:solidFill>
            <a:schemeClr val="bg1">
              <a:lumMod val="75000"/>
            </a:schemeClr>
          </a:solidFill>
        </p:grpSpPr>
        <p:sp>
          <p:nvSpPr>
            <p:cNvPr id="41"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43" name="Group 42"/>
          <p:cNvGrpSpPr/>
          <p:nvPr/>
        </p:nvGrpSpPr>
        <p:grpSpPr>
          <a:xfrm>
            <a:off x="11788140" y="158717"/>
            <a:ext cx="279796" cy="281958"/>
            <a:chOff x="8699501" y="-1266825"/>
            <a:chExt cx="1027113" cy="1035050"/>
          </a:xfrm>
          <a:solidFill>
            <a:schemeClr val="bg1">
              <a:lumMod val="75000"/>
            </a:schemeClr>
          </a:solidFill>
        </p:grpSpPr>
        <p:sp>
          <p:nvSpPr>
            <p:cNvPr id="44"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6" name="图片占位符 3" descr="H:\办公图片\QQ图片20181228161227.jpgQQ图片20181228161227"/>
          <p:cNvPicPr>
            <a:picLocks noGrp="1" noChangeAspect="1"/>
          </p:cNvPicPr>
          <p:nvPr/>
        </p:nvPicPr>
        <p:blipFill>
          <a:blip r:embed="rId3">
            <a:lum bright="-12000"/>
          </a:blip>
          <a:srcRect/>
          <a:stretch>
            <a:fillRect/>
          </a:stretch>
        </p:blipFill>
        <p:spPr>
          <a:xfrm flipH="1">
            <a:off x="1419860" y="1642110"/>
            <a:ext cx="5283200" cy="4827270"/>
          </a:xfrm>
          <a:custGeom>
            <a:avLst/>
            <a:gdLst>
              <a:gd name="connsiteX0" fmla="*/ 1334703 w 5283200"/>
              <a:gd name="connsiteY0" fmla="*/ 3802380 h 6139180"/>
              <a:gd name="connsiteX1" fmla="*/ 2613794 w 5283200"/>
              <a:gd name="connsiteY1" fmla="*/ 3802380 h 6139180"/>
              <a:gd name="connsiteX2" fmla="*/ 2613794 w 5283200"/>
              <a:gd name="connsiteY2" fmla="*/ 6139180 h 6139180"/>
              <a:gd name="connsiteX3" fmla="*/ 1334703 w 5283200"/>
              <a:gd name="connsiteY3" fmla="*/ 6139180 h 6139180"/>
              <a:gd name="connsiteX4" fmla="*/ 4004109 w 5283200"/>
              <a:gd name="connsiteY4" fmla="*/ 2413000 h 6139180"/>
              <a:gd name="connsiteX5" fmla="*/ 5283200 w 5283200"/>
              <a:gd name="connsiteY5" fmla="*/ 2413000 h 6139180"/>
              <a:gd name="connsiteX6" fmla="*/ 5283200 w 5283200"/>
              <a:gd name="connsiteY6" fmla="*/ 4749800 h 6139180"/>
              <a:gd name="connsiteX7" fmla="*/ 4004109 w 5283200"/>
              <a:gd name="connsiteY7" fmla="*/ 4749800 h 6139180"/>
              <a:gd name="connsiteX8" fmla="*/ 0 w 5283200"/>
              <a:gd name="connsiteY8" fmla="*/ 1022350 h 6139180"/>
              <a:gd name="connsiteX9" fmla="*/ 1279091 w 5283200"/>
              <a:gd name="connsiteY9" fmla="*/ 1022350 h 6139180"/>
              <a:gd name="connsiteX10" fmla="*/ 1279091 w 5283200"/>
              <a:gd name="connsiteY10" fmla="*/ 4768850 h 6139180"/>
              <a:gd name="connsiteX11" fmla="*/ 0 w 5283200"/>
              <a:gd name="connsiteY11" fmla="*/ 4768850 h 6139180"/>
              <a:gd name="connsiteX12" fmla="*/ 2669406 w 5283200"/>
              <a:gd name="connsiteY12" fmla="*/ 1003301 h 6139180"/>
              <a:gd name="connsiteX13" fmla="*/ 3948497 w 5283200"/>
              <a:gd name="connsiteY13" fmla="*/ 1003301 h 6139180"/>
              <a:gd name="connsiteX14" fmla="*/ 3948497 w 5283200"/>
              <a:gd name="connsiteY14" fmla="*/ 5435600 h 6139180"/>
              <a:gd name="connsiteX15" fmla="*/ 2669406 w 5283200"/>
              <a:gd name="connsiteY15" fmla="*/ 5435600 h 6139180"/>
              <a:gd name="connsiteX16" fmla="*/ 1334703 w 5283200"/>
              <a:gd name="connsiteY16" fmla="*/ 0 h 6139180"/>
              <a:gd name="connsiteX17" fmla="*/ 2613794 w 5283200"/>
              <a:gd name="connsiteY17" fmla="*/ 0 h 6139180"/>
              <a:gd name="connsiteX18" fmla="*/ 2613794 w 5283200"/>
              <a:gd name="connsiteY18" fmla="*/ 3746500 h 6139180"/>
              <a:gd name="connsiteX19" fmla="*/ 1334703 w 5283200"/>
              <a:gd name="connsiteY19" fmla="*/ 3746500 h 613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83200" h="6139180">
                <a:moveTo>
                  <a:pt x="1334703" y="3802380"/>
                </a:moveTo>
                <a:lnTo>
                  <a:pt x="2613794" y="3802380"/>
                </a:lnTo>
                <a:lnTo>
                  <a:pt x="2613794" y="6139180"/>
                </a:lnTo>
                <a:lnTo>
                  <a:pt x="1334703" y="6139180"/>
                </a:lnTo>
                <a:close/>
                <a:moveTo>
                  <a:pt x="4004109" y="2413000"/>
                </a:moveTo>
                <a:lnTo>
                  <a:pt x="5283200" y="2413000"/>
                </a:lnTo>
                <a:lnTo>
                  <a:pt x="5283200" y="4749800"/>
                </a:lnTo>
                <a:lnTo>
                  <a:pt x="4004109" y="4749800"/>
                </a:lnTo>
                <a:close/>
                <a:moveTo>
                  <a:pt x="0" y="1022350"/>
                </a:moveTo>
                <a:lnTo>
                  <a:pt x="1279091" y="1022350"/>
                </a:lnTo>
                <a:lnTo>
                  <a:pt x="1279091" y="4768850"/>
                </a:lnTo>
                <a:lnTo>
                  <a:pt x="0" y="4768850"/>
                </a:lnTo>
                <a:close/>
                <a:moveTo>
                  <a:pt x="2669406" y="1003301"/>
                </a:moveTo>
                <a:lnTo>
                  <a:pt x="3948497" y="1003301"/>
                </a:lnTo>
                <a:lnTo>
                  <a:pt x="3948497" y="5435600"/>
                </a:lnTo>
                <a:lnTo>
                  <a:pt x="2669406" y="5435600"/>
                </a:lnTo>
                <a:close/>
                <a:moveTo>
                  <a:pt x="1334703" y="0"/>
                </a:moveTo>
                <a:lnTo>
                  <a:pt x="2613794" y="0"/>
                </a:lnTo>
                <a:lnTo>
                  <a:pt x="2613794" y="3746500"/>
                </a:lnTo>
                <a:lnTo>
                  <a:pt x="1334703" y="3746500"/>
                </a:lnTo>
                <a:close/>
              </a:path>
            </a:pathLst>
          </a:custGeom>
        </p:spPr>
      </p:pic>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715088" y="1804165"/>
            <a:ext cx="2325369" cy="2174747"/>
            <a:chOff x="3715088" y="1804165"/>
            <a:chExt cx="2325369" cy="2174747"/>
          </a:xfrm>
        </p:grpSpPr>
        <p:sp>
          <p:nvSpPr>
            <p:cNvPr id="68" name="Freeform 8"/>
            <p:cNvSpPr/>
            <p:nvPr/>
          </p:nvSpPr>
          <p:spPr bwMode="auto">
            <a:xfrm>
              <a:off x="5134657" y="3077238"/>
              <a:ext cx="905800" cy="901674"/>
            </a:xfrm>
            <a:custGeom>
              <a:avLst/>
              <a:gdLst>
                <a:gd name="T0" fmla="*/ 0 w 439"/>
                <a:gd name="T1" fmla="*/ 0 h 437"/>
                <a:gd name="T2" fmla="*/ 439 w 439"/>
                <a:gd name="T3" fmla="*/ 0 h 437"/>
                <a:gd name="T4" fmla="*/ 439 w 439"/>
                <a:gd name="T5" fmla="*/ 437 h 437"/>
                <a:gd name="T6" fmla="*/ 0 w 439"/>
                <a:gd name="T7" fmla="*/ 437 h 437"/>
                <a:gd name="T8" fmla="*/ 0 w 439"/>
                <a:gd name="T9" fmla="*/ 0 h 437"/>
                <a:gd name="T10" fmla="*/ 0 w 439"/>
                <a:gd name="T11" fmla="*/ 0 h 437"/>
              </a:gdLst>
              <a:ahLst/>
              <a:cxnLst>
                <a:cxn ang="0">
                  <a:pos x="T0" y="T1"/>
                </a:cxn>
                <a:cxn ang="0">
                  <a:pos x="T2" y="T3"/>
                </a:cxn>
                <a:cxn ang="0">
                  <a:pos x="T4" y="T5"/>
                </a:cxn>
                <a:cxn ang="0">
                  <a:pos x="T6" y="T7"/>
                </a:cxn>
                <a:cxn ang="0">
                  <a:pos x="T8" y="T9"/>
                </a:cxn>
                <a:cxn ang="0">
                  <a:pos x="T10" y="T11"/>
                </a:cxn>
              </a:cxnLst>
              <a:rect l="0" t="0" r="r" b="b"/>
              <a:pathLst>
                <a:path w="439" h="437">
                  <a:moveTo>
                    <a:pt x="0" y="0"/>
                  </a:moveTo>
                  <a:lnTo>
                    <a:pt x="439" y="0"/>
                  </a:lnTo>
                  <a:lnTo>
                    <a:pt x="439" y="437"/>
                  </a:lnTo>
                  <a:lnTo>
                    <a:pt x="0" y="437"/>
                  </a:lnTo>
                  <a:lnTo>
                    <a:pt x="0" y="0"/>
                  </a:lnTo>
                  <a:lnTo>
                    <a:pt x="0" y="0"/>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69" name="Freeform 9"/>
            <p:cNvSpPr/>
            <p:nvPr/>
          </p:nvSpPr>
          <p:spPr bwMode="auto">
            <a:xfrm>
              <a:off x="3715088" y="1804165"/>
              <a:ext cx="2067453" cy="1867311"/>
            </a:xfrm>
            <a:custGeom>
              <a:avLst/>
              <a:gdLst>
                <a:gd name="T0" fmla="*/ 762 w 1002"/>
                <a:gd name="T1" fmla="*/ 0 h 905"/>
                <a:gd name="T2" fmla="*/ 1002 w 1002"/>
                <a:gd name="T3" fmla="*/ 905 h 905"/>
                <a:gd name="T4" fmla="*/ 0 w 1002"/>
                <a:gd name="T5" fmla="*/ 736 h 905"/>
                <a:gd name="T6" fmla="*/ 62 w 1002"/>
                <a:gd name="T7" fmla="*/ 81 h 905"/>
                <a:gd name="T8" fmla="*/ 762 w 1002"/>
                <a:gd name="T9" fmla="*/ 0 h 905"/>
                <a:gd name="T10" fmla="*/ 762 w 1002"/>
                <a:gd name="T11" fmla="*/ 0 h 905"/>
                <a:gd name="T12" fmla="*/ 762 w 1002"/>
                <a:gd name="T13" fmla="*/ 0 h 905"/>
              </a:gdLst>
              <a:ahLst/>
              <a:cxnLst>
                <a:cxn ang="0">
                  <a:pos x="T0" y="T1"/>
                </a:cxn>
                <a:cxn ang="0">
                  <a:pos x="T2" y="T3"/>
                </a:cxn>
                <a:cxn ang="0">
                  <a:pos x="T4" y="T5"/>
                </a:cxn>
                <a:cxn ang="0">
                  <a:pos x="T6" y="T7"/>
                </a:cxn>
                <a:cxn ang="0">
                  <a:pos x="T8" y="T9"/>
                </a:cxn>
                <a:cxn ang="0">
                  <a:pos x="T10" y="T11"/>
                </a:cxn>
                <a:cxn ang="0">
                  <a:pos x="T12" y="T13"/>
                </a:cxn>
              </a:cxnLst>
              <a:rect l="0" t="0" r="r" b="b"/>
              <a:pathLst>
                <a:path w="1002" h="905">
                  <a:moveTo>
                    <a:pt x="762" y="0"/>
                  </a:moveTo>
                  <a:lnTo>
                    <a:pt x="1002" y="905"/>
                  </a:lnTo>
                  <a:lnTo>
                    <a:pt x="0" y="736"/>
                  </a:lnTo>
                  <a:lnTo>
                    <a:pt x="62" y="81"/>
                  </a:lnTo>
                  <a:lnTo>
                    <a:pt x="762" y="0"/>
                  </a:lnTo>
                  <a:lnTo>
                    <a:pt x="762" y="0"/>
                  </a:lnTo>
                  <a:lnTo>
                    <a:pt x="762" y="0"/>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79" name="Freeform 13"/>
            <p:cNvSpPr/>
            <p:nvPr/>
          </p:nvSpPr>
          <p:spPr bwMode="auto">
            <a:xfrm>
              <a:off x="5272900" y="1804165"/>
              <a:ext cx="509642" cy="1867311"/>
            </a:xfrm>
            <a:custGeom>
              <a:avLst/>
              <a:gdLst>
                <a:gd name="T0" fmla="*/ 7 w 247"/>
                <a:gd name="T1" fmla="*/ 0 h 905"/>
                <a:gd name="T2" fmla="*/ 247 w 247"/>
                <a:gd name="T3" fmla="*/ 803 h 905"/>
                <a:gd name="T4" fmla="*/ 247 w 247"/>
                <a:gd name="T5" fmla="*/ 905 h 905"/>
                <a:gd name="T6" fmla="*/ 0 w 247"/>
                <a:gd name="T7" fmla="*/ 718 h 905"/>
                <a:gd name="T8" fmla="*/ 7 w 247"/>
                <a:gd name="T9" fmla="*/ 0 h 905"/>
                <a:gd name="T10" fmla="*/ 7 w 247"/>
                <a:gd name="T11" fmla="*/ 0 h 905"/>
                <a:gd name="T12" fmla="*/ 7 w 247"/>
                <a:gd name="T13" fmla="*/ 0 h 905"/>
              </a:gdLst>
              <a:ahLst/>
              <a:cxnLst>
                <a:cxn ang="0">
                  <a:pos x="T0" y="T1"/>
                </a:cxn>
                <a:cxn ang="0">
                  <a:pos x="T2" y="T3"/>
                </a:cxn>
                <a:cxn ang="0">
                  <a:pos x="T4" y="T5"/>
                </a:cxn>
                <a:cxn ang="0">
                  <a:pos x="T6" y="T7"/>
                </a:cxn>
                <a:cxn ang="0">
                  <a:pos x="T8" y="T9"/>
                </a:cxn>
                <a:cxn ang="0">
                  <a:pos x="T10" y="T11"/>
                </a:cxn>
                <a:cxn ang="0">
                  <a:pos x="T12" y="T13"/>
                </a:cxn>
              </a:cxnLst>
              <a:rect l="0" t="0" r="r" b="b"/>
              <a:pathLst>
                <a:path w="247" h="905">
                  <a:moveTo>
                    <a:pt x="7" y="0"/>
                  </a:moveTo>
                  <a:lnTo>
                    <a:pt x="247" y="803"/>
                  </a:lnTo>
                  <a:lnTo>
                    <a:pt x="247" y="905"/>
                  </a:lnTo>
                  <a:lnTo>
                    <a:pt x="0" y="718"/>
                  </a:lnTo>
                  <a:lnTo>
                    <a:pt x="7" y="0"/>
                  </a:lnTo>
                  <a:lnTo>
                    <a:pt x="7" y="0"/>
                  </a:lnTo>
                  <a:lnTo>
                    <a:pt x="7"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0" name="Freeform 14"/>
            <p:cNvSpPr/>
            <p:nvPr/>
          </p:nvSpPr>
          <p:spPr bwMode="auto">
            <a:xfrm>
              <a:off x="3715088" y="3285633"/>
              <a:ext cx="2067453" cy="385842"/>
            </a:xfrm>
            <a:custGeom>
              <a:avLst/>
              <a:gdLst>
                <a:gd name="T0" fmla="*/ 755 w 1002"/>
                <a:gd name="T1" fmla="*/ 0 h 187"/>
                <a:gd name="T2" fmla="*/ 1002 w 1002"/>
                <a:gd name="T3" fmla="*/ 187 h 187"/>
                <a:gd name="T4" fmla="*/ 894 w 1002"/>
                <a:gd name="T5" fmla="*/ 187 h 187"/>
                <a:gd name="T6" fmla="*/ 0 w 1002"/>
                <a:gd name="T7" fmla="*/ 18 h 187"/>
                <a:gd name="T8" fmla="*/ 755 w 1002"/>
                <a:gd name="T9" fmla="*/ 0 h 187"/>
                <a:gd name="T10" fmla="*/ 755 w 1002"/>
                <a:gd name="T11" fmla="*/ 0 h 187"/>
                <a:gd name="T12" fmla="*/ 755 w 1002"/>
                <a:gd name="T13" fmla="*/ 0 h 187"/>
              </a:gdLst>
              <a:ahLst/>
              <a:cxnLst>
                <a:cxn ang="0">
                  <a:pos x="T0" y="T1"/>
                </a:cxn>
                <a:cxn ang="0">
                  <a:pos x="T2" y="T3"/>
                </a:cxn>
                <a:cxn ang="0">
                  <a:pos x="T4" y="T5"/>
                </a:cxn>
                <a:cxn ang="0">
                  <a:pos x="T6" y="T7"/>
                </a:cxn>
                <a:cxn ang="0">
                  <a:pos x="T8" y="T9"/>
                </a:cxn>
                <a:cxn ang="0">
                  <a:pos x="T10" y="T11"/>
                </a:cxn>
                <a:cxn ang="0">
                  <a:pos x="T12" y="T13"/>
                </a:cxn>
              </a:cxnLst>
              <a:rect l="0" t="0" r="r" b="b"/>
              <a:pathLst>
                <a:path w="1002" h="187">
                  <a:moveTo>
                    <a:pt x="755" y="0"/>
                  </a:moveTo>
                  <a:lnTo>
                    <a:pt x="1002" y="187"/>
                  </a:lnTo>
                  <a:lnTo>
                    <a:pt x="894" y="187"/>
                  </a:lnTo>
                  <a:lnTo>
                    <a:pt x="0" y="18"/>
                  </a:lnTo>
                  <a:lnTo>
                    <a:pt x="755" y="0"/>
                  </a:lnTo>
                  <a:lnTo>
                    <a:pt x="755" y="0"/>
                  </a:lnTo>
                  <a:lnTo>
                    <a:pt x="755"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5" name="Group 14"/>
          <p:cNvGrpSpPr/>
          <p:nvPr/>
        </p:nvGrpSpPr>
        <p:grpSpPr>
          <a:xfrm>
            <a:off x="6040456" y="2220957"/>
            <a:ext cx="1896198" cy="1757955"/>
            <a:chOff x="6040456" y="2220957"/>
            <a:chExt cx="1896198" cy="1757955"/>
          </a:xfrm>
        </p:grpSpPr>
        <p:sp>
          <p:nvSpPr>
            <p:cNvPr id="67" name="Freeform 7"/>
            <p:cNvSpPr/>
            <p:nvPr/>
          </p:nvSpPr>
          <p:spPr bwMode="auto">
            <a:xfrm>
              <a:off x="6040456" y="3077238"/>
              <a:ext cx="909927" cy="901674"/>
            </a:xfrm>
            <a:custGeom>
              <a:avLst/>
              <a:gdLst>
                <a:gd name="T0" fmla="*/ 0 w 441"/>
                <a:gd name="T1" fmla="*/ 0 h 437"/>
                <a:gd name="T2" fmla="*/ 441 w 441"/>
                <a:gd name="T3" fmla="*/ 0 h 437"/>
                <a:gd name="T4" fmla="*/ 441 w 441"/>
                <a:gd name="T5" fmla="*/ 437 h 437"/>
                <a:gd name="T6" fmla="*/ 0 w 441"/>
                <a:gd name="T7" fmla="*/ 437 h 437"/>
                <a:gd name="T8" fmla="*/ 0 w 441"/>
                <a:gd name="T9" fmla="*/ 0 h 437"/>
                <a:gd name="T10" fmla="*/ 0 w 441"/>
                <a:gd name="T11" fmla="*/ 0 h 437"/>
              </a:gdLst>
              <a:ahLst/>
              <a:cxnLst>
                <a:cxn ang="0">
                  <a:pos x="T0" y="T1"/>
                </a:cxn>
                <a:cxn ang="0">
                  <a:pos x="T2" y="T3"/>
                </a:cxn>
                <a:cxn ang="0">
                  <a:pos x="T4" y="T5"/>
                </a:cxn>
                <a:cxn ang="0">
                  <a:pos x="T6" y="T7"/>
                </a:cxn>
                <a:cxn ang="0">
                  <a:pos x="T8" y="T9"/>
                </a:cxn>
                <a:cxn ang="0">
                  <a:pos x="T10" y="T11"/>
                </a:cxn>
              </a:cxnLst>
              <a:rect l="0" t="0" r="r" b="b"/>
              <a:pathLst>
                <a:path w="441" h="437">
                  <a:moveTo>
                    <a:pt x="0" y="0"/>
                  </a:moveTo>
                  <a:lnTo>
                    <a:pt x="441" y="0"/>
                  </a:lnTo>
                  <a:lnTo>
                    <a:pt x="441" y="437"/>
                  </a:lnTo>
                  <a:lnTo>
                    <a:pt x="0" y="437"/>
                  </a:lnTo>
                  <a:lnTo>
                    <a:pt x="0" y="0"/>
                  </a:lnTo>
                  <a:lnTo>
                    <a:pt x="0" y="0"/>
                  </a:ln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70" name="Freeform 10"/>
            <p:cNvSpPr/>
            <p:nvPr/>
          </p:nvSpPr>
          <p:spPr bwMode="auto">
            <a:xfrm>
              <a:off x="6294246" y="2220957"/>
              <a:ext cx="1642408" cy="1448455"/>
            </a:xfrm>
            <a:custGeom>
              <a:avLst/>
              <a:gdLst>
                <a:gd name="T0" fmla="*/ 775 w 796"/>
                <a:gd name="T1" fmla="*/ 31 h 702"/>
                <a:gd name="T2" fmla="*/ 796 w 796"/>
                <a:gd name="T3" fmla="*/ 464 h 702"/>
                <a:gd name="T4" fmla="*/ 0 w 796"/>
                <a:gd name="T5" fmla="*/ 702 h 702"/>
                <a:gd name="T6" fmla="*/ 311 w 796"/>
                <a:gd name="T7" fmla="*/ 0 h 702"/>
                <a:gd name="T8" fmla="*/ 775 w 796"/>
                <a:gd name="T9" fmla="*/ 31 h 702"/>
                <a:gd name="T10" fmla="*/ 775 w 796"/>
                <a:gd name="T11" fmla="*/ 31 h 702"/>
                <a:gd name="T12" fmla="*/ 775 w 796"/>
                <a:gd name="T13" fmla="*/ 31 h 702"/>
              </a:gdLst>
              <a:ahLst/>
              <a:cxnLst>
                <a:cxn ang="0">
                  <a:pos x="T0" y="T1"/>
                </a:cxn>
                <a:cxn ang="0">
                  <a:pos x="T2" y="T3"/>
                </a:cxn>
                <a:cxn ang="0">
                  <a:pos x="T4" y="T5"/>
                </a:cxn>
                <a:cxn ang="0">
                  <a:pos x="T6" y="T7"/>
                </a:cxn>
                <a:cxn ang="0">
                  <a:pos x="T8" y="T9"/>
                </a:cxn>
                <a:cxn ang="0">
                  <a:pos x="T10" y="T11"/>
                </a:cxn>
                <a:cxn ang="0">
                  <a:pos x="T12" y="T13"/>
                </a:cxn>
              </a:cxnLst>
              <a:rect l="0" t="0" r="r" b="b"/>
              <a:pathLst>
                <a:path w="796" h="702">
                  <a:moveTo>
                    <a:pt x="775" y="31"/>
                  </a:moveTo>
                  <a:lnTo>
                    <a:pt x="796" y="464"/>
                  </a:lnTo>
                  <a:lnTo>
                    <a:pt x="0" y="702"/>
                  </a:lnTo>
                  <a:lnTo>
                    <a:pt x="311" y="0"/>
                  </a:lnTo>
                  <a:lnTo>
                    <a:pt x="775" y="31"/>
                  </a:lnTo>
                  <a:lnTo>
                    <a:pt x="775" y="31"/>
                  </a:lnTo>
                  <a:lnTo>
                    <a:pt x="775" y="31"/>
                  </a:ln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81" name="Freeform 15"/>
            <p:cNvSpPr/>
            <p:nvPr/>
          </p:nvSpPr>
          <p:spPr bwMode="auto">
            <a:xfrm>
              <a:off x="6294246" y="3151517"/>
              <a:ext cx="1642408" cy="519959"/>
            </a:xfrm>
            <a:custGeom>
              <a:avLst/>
              <a:gdLst>
                <a:gd name="T0" fmla="*/ 796 w 796"/>
                <a:gd name="T1" fmla="*/ 13 h 252"/>
                <a:gd name="T2" fmla="*/ 117 w 796"/>
                <a:gd name="T3" fmla="*/ 252 h 252"/>
                <a:gd name="T4" fmla="*/ 0 w 796"/>
                <a:gd name="T5" fmla="*/ 251 h 252"/>
                <a:gd name="T6" fmla="*/ 318 w 796"/>
                <a:gd name="T7" fmla="*/ 0 h 252"/>
                <a:gd name="T8" fmla="*/ 796 w 796"/>
                <a:gd name="T9" fmla="*/ 13 h 252"/>
                <a:gd name="T10" fmla="*/ 796 w 796"/>
                <a:gd name="T11" fmla="*/ 13 h 252"/>
                <a:gd name="T12" fmla="*/ 796 w 796"/>
                <a:gd name="T13" fmla="*/ 13 h 252"/>
              </a:gdLst>
              <a:ahLst/>
              <a:cxnLst>
                <a:cxn ang="0">
                  <a:pos x="T0" y="T1"/>
                </a:cxn>
                <a:cxn ang="0">
                  <a:pos x="T2" y="T3"/>
                </a:cxn>
                <a:cxn ang="0">
                  <a:pos x="T4" y="T5"/>
                </a:cxn>
                <a:cxn ang="0">
                  <a:pos x="T6" y="T7"/>
                </a:cxn>
                <a:cxn ang="0">
                  <a:pos x="T8" y="T9"/>
                </a:cxn>
                <a:cxn ang="0">
                  <a:pos x="T10" y="T11"/>
                </a:cxn>
                <a:cxn ang="0">
                  <a:pos x="T12" y="T13"/>
                </a:cxn>
              </a:cxnLst>
              <a:rect l="0" t="0" r="r" b="b"/>
              <a:pathLst>
                <a:path w="796" h="252">
                  <a:moveTo>
                    <a:pt x="796" y="13"/>
                  </a:moveTo>
                  <a:lnTo>
                    <a:pt x="117" y="252"/>
                  </a:lnTo>
                  <a:lnTo>
                    <a:pt x="0" y="251"/>
                  </a:lnTo>
                  <a:lnTo>
                    <a:pt x="318" y="0"/>
                  </a:lnTo>
                  <a:lnTo>
                    <a:pt x="796" y="13"/>
                  </a:lnTo>
                  <a:lnTo>
                    <a:pt x="796" y="13"/>
                  </a:lnTo>
                  <a:lnTo>
                    <a:pt x="796" y="13"/>
                  </a:lnTo>
                  <a:close/>
                </a:path>
              </a:pathLst>
            </a:custGeom>
            <a:gradFill flip="none" rotWithShape="1">
              <a:gsLst>
                <a:gs pos="0">
                  <a:schemeClr val="accent4">
                    <a:lumMod val="83000"/>
                  </a:schemeClr>
                </a:gs>
                <a:gs pos="100000">
                  <a:schemeClr val="accent4">
                    <a:lumMod val="8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16"/>
            <p:cNvSpPr/>
            <p:nvPr/>
          </p:nvSpPr>
          <p:spPr bwMode="auto">
            <a:xfrm>
              <a:off x="6294246" y="2220957"/>
              <a:ext cx="656138" cy="1448455"/>
            </a:xfrm>
            <a:custGeom>
              <a:avLst/>
              <a:gdLst>
                <a:gd name="T0" fmla="*/ 318 w 318"/>
                <a:gd name="T1" fmla="*/ 451 h 702"/>
                <a:gd name="T2" fmla="*/ 0 w 318"/>
                <a:gd name="T3" fmla="*/ 702 h 702"/>
                <a:gd name="T4" fmla="*/ 0 w 318"/>
                <a:gd name="T5" fmla="*/ 598 h 702"/>
                <a:gd name="T6" fmla="*/ 311 w 318"/>
                <a:gd name="T7" fmla="*/ 0 h 702"/>
                <a:gd name="T8" fmla="*/ 318 w 318"/>
                <a:gd name="T9" fmla="*/ 451 h 702"/>
                <a:gd name="T10" fmla="*/ 318 w 318"/>
                <a:gd name="T11" fmla="*/ 451 h 702"/>
                <a:gd name="T12" fmla="*/ 318 w 318"/>
                <a:gd name="T13" fmla="*/ 451 h 702"/>
              </a:gdLst>
              <a:ahLst/>
              <a:cxnLst>
                <a:cxn ang="0">
                  <a:pos x="T0" y="T1"/>
                </a:cxn>
                <a:cxn ang="0">
                  <a:pos x="T2" y="T3"/>
                </a:cxn>
                <a:cxn ang="0">
                  <a:pos x="T4" y="T5"/>
                </a:cxn>
                <a:cxn ang="0">
                  <a:pos x="T6" y="T7"/>
                </a:cxn>
                <a:cxn ang="0">
                  <a:pos x="T8" y="T9"/>
                </a:cxn>
                <a:cxn ang="0">
                  <a:pos x="T10" y="T11"/>
                </a:cxn>
                <a:cxn ang="0">
                  <a:pos x="T12" y="T13"/>
                </a:cxn>
              </a:cxnLst>
              <a:rect l="0" t="0" r="r" b="b"/>
              <a:pathLst>
                <a:path w="318" h="702">
                  <a:moveTo>
                    <a:pt x="318" y="451"/>
                  </a:moveTo>
                  <a:lnTo>
                    <a:pt x="0" y="702"/>
                  </a:lnTo>
                  <a:lnTo>
                    <a:pt x="0" y="598"/>
                  </a:lnTo>
                  <a:lnTo>
                    <a:pt x="311" y="0"/>
                  </a:lnTo>
                  <a:lnTo>
                    <a:pt x="318" y="451"/>
                  </a:lnTo>
                  <a:lnTo>
                    <a:pt x="318" y="451"/>
                  </a:lnTo>
                  <a:lnTo>
                    <a:pt x="318" y="451"/>
                  </a:lnTo>
                  <a:close/>
                </a:path>
              </a:pathLst>
            </a:custGeom>
            <a:gradFill flip="none" rotWithShape="1">
              <a:gsLst>
                <a:gs pos="0">
                  <a:schemeClr val="accent4">
                    <a:lumMod val="65000"/>
                  </a:schemeClr>
                </a:gs>
                <a:gs pos="100000">
                  <a:schemeClr val="accent4">
                    <a:lumMod val="6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6" name="Group 15"/>
          <p:cNvGrpSpPr/>
          <p:nvPr/>
        </p:nvGrpSpPr>
        <p:grpSpPr>
          <a:xfrm>
            <a:off x="6040456" y="3978912"/>
            <a:ext cx="2164430" cy="2046819"/>
            <a:chOff x="6040456" y="3978912"/>
            <a:chExt cx="2164430" cy="2046819"/>
          </a:xfrm>
        </p:grpSpPr>
        <p:sp>
          <p:nvSpPr>
            <p:cNvPr id="65" name="Freeform 5"/>
            <p:cNvSpPr/>
            <p:nvPr/>
          </p:nvSpPr>
          <p:spPr bwMode="auto">
            <a:xfrm>
              <a:off x="6040456" y="3978912"/>
              <a:ext cx="909927" cy="897547"/>
            </a:xfrm>
            <a:custGeom>
              <a:avLst/>
              <a:gdLst>
                <a:gd name="T0" fmla="*/ 0 w 441"/>
                <a:gd name="T1" fmla="*/ 0 h 435"/>
                <a:gd name="T2" fmla="*/ 441 w 441"/>
                <a:gd name="T3" fmla="*/ 0 h 435"/>
                <a:gd name="T4" fmla="*/ 441 w 441"/>
                <a:gd name="T5" fmla="*/ 435 h 435"/>
                <a:gd name="T6" fmla="*/ 0 w 441"/>
                <a:gd name="T7" fmla="*/ 435 h 435"/>
                <a:gd name="T8" fmla="*/ 0 w 441"/>
                <a:gd name="T9" fmla="*/ 0 h 435"/>
                <a:gd name="T10" fmla="*/ 0 w 441"/>
                <a:gd name="T11" fmla="*/ 0 h 435"/>
              </a:gdLst>
              <a:ahLst/>
              <a:cxnLst>
                <a:cxn ang="0">
                  <a:pos x="T0" y="T1"/>
                </a:cxn>
                <a:cxn ang="0">
                  <a:pos x="T2" y="T3"/>
                </a:cxn>
                <a:cxn ang="0">
                  <a:pos x="T4" y="T5"/>
                </a:cxn>
                <a:cxn ang="0">
                  <a:pos x="T6" y="T7"/>
                </a:cxn>
                <a:cxn ang="0">
                  <a:pos x="T8" y="T9"/>
                </a:cxn>
                <a:cxn ang="0">
                  <a:pos x="T10" y="T11"/>
                </a:cxn>
              </a:cxnLst>
              <a:rect l="0" t="0" r="r" b="b"/>
              <a:pathLst>
                <a:path w="441" h="435">
                  <a:moveTo>
                    <a:pt x="0" y="0"/>
                  </a:moveTo>
                  <a:lnTo>
                    <a:pt x="441" y="0"/>
                  </a:lnTo>
                  <a:lnTo>
                    <a:pt x="441" y="435"/>
                  </a:lnTo>
                  <a:lnTo>
                    <a:pt x="0" y="435"/>
                  </a:lnTo>
                  <a:lnTo>
                    <a:pt x="0" y="0"/>
                  </a:lnTo>
                  <a:lnTo>
                    <a:pt x="0" y="0"/>
                  </a:ln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71" name="Freeform 11"/>
            <p:cNvSpPr/>
            <p:nvPr/>
          </p:nvSpPr>
          <p:spPr bwMode="auto">
            <a:xfrm>
              <a:off x="6294246" y="4257460"/>
              <a:ext cx="1910640" cy="1768271"/>
            </a:xfrm>
            <a:custGeom>
              <a:avLst/>
              <a:gdLst>
                <a:gd name="T0" fmla="*/ 540 w 540"/>
                <a:gd name="T1" fmla="*/ 71 h 502"/>
                <a:gd name="T2" fmla="*/ 503 w 540"/>
                <a:gd name="T3" fmla="*/ 453 h 502"/>
                <a:gd name="T4" fmla="*/ 97 w 540"/>
                <a:gd name="T5" fmla="*/ 502 h 502"/>
                <a:gd name="T6" fmla="*/ 0 w 540"/>
                <a:gd name="T7" fmla="*/ 0 h 502"/>
                <a:gd name="T8" fmla="*/ 540 w 540"/>
                <a:gd name="T9" fmla="*/ 71 h 502"/>
                <a:gd name="T10" fmla="*/ 540 w 540"/>
                <a:gd name="T11" fmla="*/ 71 h 502"/>
              </a:gdLst>
              <a:ahLst/>
              <a:cxnLst>
                <a:cxn ang="0">
                  <a:pos x="T0" y="T1"/>
                </a:cxn>
                <a:cxn ang="0">
                  <a:pos x="T2" y="T3"/>
                </a:cxn>
                <a:cxn ang="0">
                  <a:pos x="T4" y="T5"/>
                </a:cxn>
                <a:cxn ang="0">
                  <a:pos x="T6" y="T7"/>
                </a:cxn>
                <a:cxn ang="0">
                  <a:pos x="T8" y="T9"/>
                </a:cxn>
                <a:cxn ang="0">
                  <a:pos x="T10" y="T11"/>
                </a:cxn>
              </a:cxnLst>
              <a:rect l="0" t="0" r="r" b="b"/>
              <a:pathLst>
                <a:path w="540" h="502">
                  <a:moveTo>
                    <a:pt x="540" y="71"/>
                  </a:moveTo>
                  <a:cubicBezTo>
                    <a:pt x="528" y="192"/>
                    <a:pt x="515" y="331"/>
                    <a:pt x="503" y="453"/>
                  </a:cubicBezTo>
                  <a:cubicBezTo>
                    <a:pt x="97" y="502"/>
                    <a:pt x="97" y="502"/>
                    <a:pt x="97" y="502"/>
                  </a:cubicBezTo>
                  <a:cubicBezTo>
                    <a:pt x="0" y="0"/>
                    <a:pt x="0" y="0"/>
                    <a:pt x="0" y="0"/>
                  </a:cubicBezTo>
                  <a:cubicBezTo>
                    <a:pt x="540" y="71"/>
                    <a:pt x="540" y="71"/>
                    <a:pt x="540" y="71"/>
                  </a:cubicBezTo>
                  <a:cubicBezTo>
                    <a:pt x="540" y="71"/>
                    <a:pt x="540" y="71"/>
                    <a:pt x="540" y="71"/>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95" name="Freeform 17"/>
            <p:cNvSpPr/>
            <p:nvPr/>
          </p:nvSpPr>
          <p:spPr bwMode="auto">
            <a:xfrm>
              <a:off x="6294246" y="4257460"/>
              <a:ext cx="350766" cy="1768271"/>
            </a:xfrm>
            <a:custGeom>
              <a:avLst/>
              <a:gdLst>
                <a:gd name="T0" fmla="*/ 167 w 170"/>
                <a:gd name="T1" fmla="*/ 857 h 857"/>
                <a:gd name="T2" fmla="*/ 0 w 170"/>
                <a:gd name="T3" fmla="*/ 107 h 857"/>
                <a:gd name="T4" fmla="*/ 0 w 170"/>
                <a:gd name="T5" fmla="*/ 0 h 857"/>
                <a:gd name="T6" fmla="*/ 170 w 170"/>
                <a:gd name="T7" fmla="*/ 138 h 857"/>
                <a:gd name="T8" fmla="*/ 167 w 170"/>
                <a:gd name="T9" fmla="*/ 857 h 857"/>
                <a:gd name="T10" fmla="*/ 167 w 170"/>
                <a:gd name="T11" fmla="*/ 857 h 857"/>
                <a:gd name="T12" fmla="*/ 167 w 170"/>
                <a:gd name="T13" fmla="*/ 857 h 857"/>
              </a:gdLst>
              <a:ahLst/>
              <a:cxnLst>
                <a:cxn ang="0">
                  <a:pos x="T0" y="T1"/>
                </a:cxn>
                <a:cxn ang="0">
                  <a:pos x="T2" y="T3"/>
                </a:cxn>
                <a:cxn ang="0">
                  <a:pos x="T4" y="T5"/>
                </a:cxn>
                <a:cxn ang="0">
                  <a:pos x="T6" y="T7"/>
                </a:cxn>
                <a:cxn ang="0">
                  <a:pos x="T8" y="T9"/>
                </a:cxn>
                <a:cxn ang="0">
                  <a:pos x="T10" y="T11"/>
                </a:cxn>
                <a:cxn ang="0">
                  <a:pos x="T12" y="T13"/>
                </a:cxn>
              </a:cxnLst>
              <a:rect l="0" t="0" r="r" b="b"/>
              <a:pathLst>
                <a:path w="170" h="857">
                  <a:moveTo>
                    <a:pt x="167" y="857"/>
                  </a:moveTo>
                  <a:lnTo>
                    <a:pt x="0" y="107"/>
                  </a:lnTo>
                  <a:lnTo>
                    <a:pt x="0" y="0"/>
                  </a:lnTo>
                  <a:lnTo>
                    <a:pt x="170" y="138"/>
                  </a:lnTo>
                  <a:lnTo>
                    <a:pt x="167" y="857"/>
                  </a:lnTo>
                  <a:lnTo>
                    <a:pt x="167" y="857"/>
                  </a:lnTo>
                  <a:lnTo>
                    <a:pt x="167" y="85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96" name="Freeform 18"/>
            <p:cNvSpPr/>
            <p:nvPr/>
          </p:nvSpPr>
          <p:spPr bwMode="auto">
            <a:xfrm>
              <a:off x="6294246" y="4257460"/>
              <a:ext cx="1910640" cy="284739"/>
            </a:xfrm>
            <a:custGeom>
              <a:avLst/>
              <a:gdLst>
                <a:gd name="T0" fmla="*/ 170 w 926"/>
                <a:gd name="T1" fmla="*/ 138 h 138"/>
                <a:gd name="T2" fmla="*/ 0 w 926"/>
                <a:gd name="T3" fmla="*/ 0 h 138"/>
                <a:gd name="T4" fmla="*/ 103 w 926"/>
                <a:gd name="T5" fmla="*/ 0 h 138"/>
                <a:gd name="T6" fmla="*/ 926 w 926"/>
                <a:gd name="T7" fmla="*/ 121 h 138"/>
                <a:gd name="T8" fmla="*/ 170 w 926"/>
                <a:gd name="T9" fmla="*/ 138 h 138"/>
                <a:gd name="T10" fmla="*/ 170 w 926"/>
                <a:gd name="T11" fmla="*/ 138 h 138"/>
                <a:gd name="T12" fmla="*/ 170 w 926"/>
                <a:gd name="T13" fmla="*/ 138 h 138"/>
              </a:gdLst>
              <a:ahLst/>
              <a:cxnLst>
                <a:cxn ang="0">
                  <a:pos x="T0" y="T1"/>
                </a:cxn>
                <a:cxn ang="0">
                  <a:pos x="T2" y="T3"/>
                </a:cxn>
                <a:cxn ang="0">
                  <a:pos x="T4" y="T5"/>
                </a:cxn>
                <a:cxn ang="0">
                  <a:pos x="T6" y="T7"/>
                </a:cxn>
                <a:cxn ang="0">
                  <a:pos x="T8" y="T9"/>
                </a:cxn>
                <a:cxn ang="0">
                  <a:pos x="T10" y="T11"/>
                </a:cxn>
                <a:cxn ang="0">
                  <a:pos x="T12" y="T13"/>
                </a:cxn>
              </a:cxnLst>
              <a:rect l="0" t="0" r="r" b="b"/>
              <a:pathLst>
                <a:path w="926" h="138">
                  <a:moveTo>
                    <a:pt x="170" y="138"/>
                  </a:moveTo>
                  <a:lnTo>
                    <a:pt x="0" y="0"/>
                  </a:lnTo>
                  <a:lnTo>
                    <a:pt x="103" y="0"/>
                  </a:lnTo>
                  <a:lnTo>
                    <a:pt x="926" y="121"/>
                  </a:lnTo>
                  <a:lnTo>
                    <a:pt x="170" y="138"/>
                  </a:lnTo>
                  <a:lnTo>
                    <a:pt x="170" y="138"/>
                  </a:lnTo>
                  <a:lnTo>
                    <a:pt x="170" y="138"/>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7" name="Group 16"/>
          <p:cNvGrpSpPr/>
          <p:nvPr/>
        </p:nvGrpSpPr>
        <p:grpSpPr>
          <a:xfrm>
            <a:off x="4596128" y="3978912"/>
            <a:ext cx="1444329" cy="1275134"/>
            <a:chOff x="4596128" y="3978912"/>
            <a:chExt cx="1444329" cy="1275134"/>
          </a:xfrm>
        </p:grpSpPr>
        <p:sp>
          <p:nvSpPr>
            <p:cNvPr id="66" name="Freeform 6"/>
            <p:cNvSpPr/>
            <p:nvPr/>
          </p:nvSpPr>
          <p:spPr bwMode="auto">
            <a:xfrm>
              <a:off x="5134657" y="3978912"/>
              <a:ext cx="905800" cy="897547"/>
            </a:xfrm>
            <a:custGeom>
              <a:avLst/>
              <a:gdLst>
                <a:gd name="T0" fmla="*/ 0 w 439"/>
                <a:gd name="T1" fmla="*/ 0 h 435"/>
                <a:gd name="T2" fmla="*/ 439 w 439"/>
                <a:gd name="T3" fmla="*/ 0 h 435"/>
                <a:gd name="T4" fmla="*/ 439 w 439"/>
                <a:gd name="T5" fmla="*/ 435 h 435"/>
                <a:gd name="T6" fmla="*/ 0 w 439"/>
                <a:gd name="T7" fmla="*/ 435 h 435"/>
                <a:gd name="T8" fmla="*/ 0 w 439"/>
                <a:gd name="T9" fmla="*/ 0 h 435"/>
                <a:gd name="T10" fmla="*/ 0 w 439"/>
                <a:gd name="T11" fmla="*/ 0 h 435"/>
              </a:gdLst>
              <a:ahLst/>
              <a:cxnLst>
                <a:cxn ang="0">
                  <a:pos x="T0" y="T1"/>
                </a:cxn>
                <a:cxn ang="0">
                  <a:pos x="T2" y="T3"/>
                </a:cxn>
                <a:cxn ang="0">
                  <a:pos x="T4" y="T5"/>
                </a:cxn>
                <a:cxn ang="0">
                  <a:pos x="T6" y="T7"/>
                </a:cxn>
                <a:cxn ang="0">
                  <a:pos x="T8" y="T9"/>
                </a:cxn>
                <a:cxn ang="0">
                  <a:pos x="T10" y="T11"/>
                </a:cxn>
              </a:cxnLst>
              <a:rect l="0" t="0" r="r" b="b"/>
              <a:pathLst>
                <a:path w="439" h="435">
                  <a:moveTo>
                    <a:pt x="0" y="0"/>
                  </a:moveTo>
                  <a:lnTo>
                    <a:pt x="439" y="0"/>
                  </a:lnTo>
                  <a:lnTo>
                    <a:pt x="439" y="435"/>
                  </a:lnTo>
                  <a:lnTo>
                    <a:pt x="0" y="435"/>
                  </a:lnTo>
                  <a:lnTo>
                    <a:pt x="0" y="0"/>
                  </a:lnTo>
                  <a:lnTo>
                    <a:pt x="0" y="0"/>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72" name="Freeform 12"/>
            <p:cNvSpPr/>
            <p:nvPr/>
          </p:nvSpPr>
          <p:spPr bwMode="auto">
            <a:xfrm>
              <a:off x="4596128" y="4257460"/>
              <a:ext cx="1186413" cy="996586"/>
            </a:xfrm>
            <a:custGeom>
              <a:avLst/>
              <a:gdLst>
                <a:gd name="T0" fmla="*/ 575 w 575"/>
                <a:gd name="T1" fmla="*/ 0 h 483"/>
                <a:gd name="T2" fmla="*/ 402 w 575"/>
                <a:gd name="T3" fmla="*/ 483 h 483"/>
                <a:gd name="T4" fmla="*/ 12 w 575"/>
                <a:gd name="T5" fmla="*/ 461 h 483"/>
                <a:gd name="T6" fmla="*/ 0 w 575"/>
                <a:gd name="T7" fmla="*/ 95 h 483"/>
                <a:gd name="T8" fmla="*/ 575 w 575"/>
                <a:gd name="T9" fmla="*/ 0 h 483"/>
              </a:gdLst>
              <a:ahLst/>
              <a:cxnLst>
                <a:cxn ang="0">
                  <a:pos x="T0" y="T1"/>
                </a:cxn>
                <a:cxn ang="0">
                  <a:pos x="T2" y="T3"/>
                </a:cxn>
                <a:cxn ang="0">
                  <a:pos x="T4" y="T5"/>
                </a:cxn>
                <a:cxn ang="0">
                  <a:pos x="T6" y="T7"/>
                </a:cxn>
                <a:cxn ang="0">
                  <a:pos x="T8" y="T9"/>
                </a:cxn>
              </a:cxnLst>
              <a:rect l="0" t="0" r="r" b="b"/>
              <a:pathLst>
                <a:path w="575" h="483">
                  <a:moveTo>
                    <a:pt x="575" y="0"/>
                  </a:moveTo>
                  <a:lnTo>
                    <a:pt x="402" y="483"/>
                  </a:lnTo>
                  <a:lnTo>
                    <a:pt x="12" y="461"/>
                  </a:lnTo>
                  <a:lnTo>
                    <a:pt x="0" y="95"/>
                  </a:lnTo>
                  <a:lnTo>
                    <a:pt x="575" y="0"/>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97" name="Freeform 19"/>
            <p:cNvSpPr/>
            <p:nvPr/>
          </p:nvSpPr>
          <p:spPr bwMode="auto">
            <a:xfrm>
              <a:off x="5425586" y="4257460"/>
              <a:ext cx="356956" cy="996586"/>
            </a:xfrm>
            <a:custGeom>
              <a:avLst/>
              <a:gdLst>
                <a:gd name="T0" fmla="*/ 0 w 173"/>
                <a:gd name="T1" fmla="*/ 104 h 483"/>
                <a:gd name="T2" fmla="*/ 173 w 173"/>
                <a:gd name="T3" fmla="*/ 0 h 483"/>
                <a:gd name="T4" fmla="*/ 173 w 173"/>
                <a:gd name="T5" fmla="*/ 104 h 483"/>
                <a:gd name="T6" fmla="*/ 0 w 173"/>
                <a:gd name="T7" fmla="*/ 483 h 483"/>
                <a:gd name="T8" fmla="*/ 0 w 173"/>
                <a:gd name="T9" fmla="*/ 104 h 483"/>
                <a:gd name="T10" fmla="*/ 0 w 173"/>
                <a:gd name="T11" fmla="*/ 104 h 483"/>
                <a:gd name="T12" fmla="*/ 0 w 173"/>
                <a:gd name="T13" fmla="*/ 104 h 483"/>
              </a:gdLst>
              <a:ahLst/>
              <a:cxnLst>
                <a:cxn ang="0">
                  <a:pos x="T0" y="T1"/>
                </a:cxn>
                <a:cxn ang="0">
                  <a:pos x="T2" y="T3"/>
                </a:cxn>
                <a:cxn ang="0">
                  <a:pos x="T4" y="T5"/>
                </a:cxn>
                <a:cxn ang="0">
                  <a:pos x="T6" y="T7"/>
                </a:cxn>
                <a:cxn ang="0">
                  <a:pos x="T8" y="T9"/>
                </a:cxn>
                <a:cxn ang="0">
                  <a:pos x="T10" y="T11"/>
                </a:cxn>
                <a:cxn ang="0">
                  <a:pos x="T12" y="T13"/>
                </a:cxn>
              </a:cxnLst>
              <a:rect l="0" t="0" r="r" b="b"/>
              <a:pathLst>
                <a:path w="173" h="483">
                  <a:moveTo>
                    <a:pt x="0" y="104"/>
                  </a:moveTo>
                  <a:lnTo>
                    <a:pt x="173" y="0"/>
                  </a:lnTo>
                  <a:lnTo>
                    <a:pt x="173" y="104"/>
                  </a:lnTo>
                  <a:lnTo>
                    <a:pt x="0" y="483"/>
                  </a:lnTo>
                  <a:lnTo>
                    <a:pt x="0" y="104"/>
                  </a:lnTo>
                  <a:lnTo>
                    <a:pt x="0" y="104"/>
                  </a:lnTo>
                  <a:lnTo>
                    <a:pt x="0" y="104"/>
                  </a:lnTo>
                  <a:close/>
                </a:path>
              </a:pathLst>
            </a:custGeom>
            <a:gradFill flip="none" rotWithShape="1">
              <a:gsLst>
                <a:gs pos="0">
                  <a:schemeClr val="accent2">
                    <a:lumMod val="65000"/>
                  </a:schemeClr>
                </a:gs>
                <a:gs pos="100000">
                  <a:schemeClr val="accent2">
                    <a:lumMod val="6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98" name="Freeform 20"/>
            <p:cNvSpPr/>
            <p:nvPr/>
          </p:nvSpPr>
          <p:spPr bwMode="auto">
            <a:xfrm>
              <a:off x="4596128" y="4257460"/>
              <a:ext cx="1186413" cy="214586"/>
            </a:xfrm>
            <a:custGeom>
              <a:avLst/>
              <a:gdLst>
                <a:gd name="T0" fmla="*/ 0 w 575"/>
                <a:gd name="T1" fmla="*/ 95 h 104"/>
                <a:gd name="T2" fmla="*/ 458 w 575"/>
                <a:gd name="T3" fmla="*/ 0 h 104"/>
                <a:gd name="T4" fmla="*/ 575 w 575"/>
                <a:gd name="T5" fmla="*/ 0 h 104"/>
                <a:gd name="T6" fmla="*/ 402 w 575"/>
                <a:gd name="T7" fmla="*/ 104 h 104"/>
                <a:gd name="T8" fmla="*/ 0 w 575"/>
                <a:gd name="T9" fmla="*/ 95 h 104"/>
                <a:gd name="T10" fmla="*/ 0 w 575"/>
                <a:gd name="T11" fmla="*/ 95 h 104"/>
                <a:gd name="T12" fmla="*/ 0 w 575"/>
                <a:gd name="T13" fmla="*/ 95 h 104"/>
              </a:gdLst>
              <a:ahLst/>
              <a:cxnLst>
                <a:cxn ang="0">
                  <a:pos x="T0" y="T1"/>
                </a:cxn>
                <a:cxn ang="0">
                  <a:pos x="T2" y="T3"/>
                </a:cxn>
                <a:cxn ang="0">
                  <a:pos x="T4" y="T5"/>
                </a:cxn>
                <a:cxn ang="0">
                  <a:pos x="T6" y="T7"/>
                </a:cxn>
                <a:cxn ang="0">
                  <a:pos x="T8" y="T9"/>
                </a:cxn>
                <a:cxn ang="0">
                  <a:pos x="T10" y="T11"/>
                </a:cxn>
                <a:cxn ang="0">
                  <a:pos x="T12" y="T13"/>
                </a:cxn>
              </a:cxnLst>
              <a:rect l="0" t="0" r="r" b="b"/>
              <a:pathLst>
                <a:path w="575" h="104">
                  <a:moveTo>
                    <a:pt x="0" y="95"/>
                  </a:moveTo>
                  <a:lnTo>
                    <a:pt x="458" y="0"/>
                  </a:lnTo>
                  <a:lnTo>
                    <a:pt x="575" y="0"/>
                  </a:lnTo>
                  <a:lnTo>
                    <a:pt x="402" y="104"/>
                  </a:lnTo>
                  <a:lnTo>
                    <a:pt x="0" y="95"/>
                  </a:lnTo>
                  <a:lnTo>
                    <a:pt x="0" y="95"/>
                  </a:lnTo>
                  <a:lnTo>
                    <a:pt x="0" y="95"/>
                  </a:lnTo>
                  <a:close/>
                </a:path>
              </a:pathLst>
            </a:custGeom>
            <a:gradFill flip="none" rotWithShape="1">
              <a:gsLst>
                <a:gs pos="0">
                  <a:schemeClr val="accent2">
                    <a:lumMod val="83000"/>
                  </a:schemeClr>
                </a:gs>
                <a:gs pos="100000">
                  <a:schemeClr val="accent2">
                    <a:lumMod val="8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sp>
        <p:nvSpPr>
          <p:cNvPr id="99" name="TextBox 98"/>
          <p:cNvSpPr txBox="1"/>
          <p:nvPr/>
        </p:nvSpPr>
        <p:spPr>
          <a:xfrm>
            <a:off x="4325795" y="2221713"/>
            <a:ext cx="391467" cy="773975"/>
          </a:xfrm>
          <a:prstGeom prst="rect">
            <a:avLst/>
          </a:prstGeom>
          <a:noFill/>
        </p:spPr>
        <p:txBody>
          <a:bodyPr wrap="none" rtlCol="0" anchor="ctr">
            <a:spAutoFit/>
          </a:bodyPr>
          <a:lstStyle/>
          <a:p>
            <a:pPr algn="ctr" fontAlgn="base">
              <a:spcBef>
                <a:spcPct val="0"/>
              </a:spcBef>
              <a:spcAft>
                <a:spcPct val="0"/>
              </a:spcAft>
            </a:pPr>
            <a:r>
              <a:rPr lang="en-US" sz="4800" dirty="0">
                <a:solidFill>
                  <a:srgbClr val="FFFFFF"/>
                </a:solidFill>
                <a:latin typeface="+mj-lt"/>
                <a:ea typeface="Questrial" panose="02000000000000000000" pitchFamily="2" charset="0"/>
                <a:cs typeface="Montserrat" panose="02000000000000000000" pitchFamily="2" charset="0"/>
              </a:rPr>
              <a:t>1</a:t>
            </a:r>
          </a:p>
        </p:txBody>
      </p:sp>
      <p:sp>
        <p:nvSpPr>
          <p:cNvPr id="100" name="TextBox 99"/>
          <p:cNvSpPr txBox="1"/>
          <p:nvPr/>
        </p:nvSpPr>
        <p:spPr>
          <a:xfrm>
            <a:off x="7211019" y="2426901"/>
            <a:ext cx="430285" cy="601981"/>
          </a:xfrm>
          <a:prstGeom prst="rect">
            <a:avLst/>
          </a:prstGeom>
          <a:noFill/>
        </p:spPr>
        <p:txBody>
          <a:bodyPr wrap="none" rtlCol="0" anchor="ctr">
            <a:spAutoFit/>
          </a:bodyPr>
          <a:lstStyle/>
          <a:p>
            <a:pPr algn="ctr" fontAlgn="base">
              <a:spcBef>
                <a:spcPct val="0"/>
              </a:spcBef>
              <a:spcAft>
                <a:spcPct val="0"/>
              </a:spcAft>
            </a:pPr>
            <a:r>
              <a:rPr lang="en-US" sz="3600" dirty="0">
                <a:solidFill>
                  <a:srgbClr val="FFFFFF"/>
                </a:solidFill>
                <a:latin typeface="+mj-lt"/>
                <a:ea typeface="Questrial" panose="02000000000000000000" pitchFamily="2" charset="0"/>
                <a:cs typeface="Montserrat" panose="02000000000000000000" pitchFamily="2" charset="0"/>
              </a:rPr>
              <a:t>3</a:t>
            </a:r>
          </a:p>
        </p:txBody>
      </p:sp>
      <p:sp>
        <p:nvSpPr>
          <p:cNvPr id="101" name="TextBox 100"/>
          <p:cNvSpPr txBox="1"/>
          <p:nvPr/>
        </p:nvSpPr>
        <p:spPr>
          <a:xfrm>
            <a:off x="7167697" y="4876002"/>
            <a:ext cx="551219" cy="773975"/>
          </a:xfrm>
          <a:prstGeom prst="rect">
            <a:avLst/>
          </a:prstGeom>
          <a:noFill/>
        </p:spPr>
        <p:txBody>
          <a:bodyPr wrap="none" rtlCol="0" anchor="ctr">
            <a:spAutoFit/>
          </a:bodyPr>
          <a:lstStyle/>
          <a:p>
            <a:pPr algn="ctr" fontAlgn="base">
              <a:spcBef>
                <a:spcPct val="0"/>
              </a:spcBef>
              <a:spcAft>
                <a:spcPct val="0"/>
              </a:spcAft>
            </a:pPr>
            <a:r>
              <a:rPr lang="en-US" sz="4800" dirty="0">
                <a:solidFill>
                  <a:srgbClr val="FFFFFF"/>
                </a:solidFill>
                <a:latin typeface="+mj-lt"/>
                <a:ea typeface="Questrial" panose="02000000000000000000" pitchFamily="2" charset="0"/>
                <a:cs typeface="Montserrat" panose="02000000000000000000" pitchFamily="2" charset="0"/>
              </a:rPr>
              <a:t>4</a:t>
            </a:r>
          </a:p>
        </p:txBody>
      </p:sp>
      <p:sp>
        <p:nvSpPr>
          <p:cNvPr id="102" name="TextBox 101"/>
          <p:cNvSpPr txBox="1"/>
          <p:nvPr/>
        </p:nvSpPr>
        <p:spPr>
          <a:xfrm>
            <a:off x="4773515" y="4562198"/>
            <a:ext cx="418341" cy="601981"/>
          </a:xfrm>
          <a:prstGeom prst="rect">
            <a:avLst/>
          </a:prstGeom>
          <a:noFill/>
        </p:spPr>
        <p:txBody>
          <a:bodyPr wrap="none" rtlCol="0" anchor="ctr">
            <a:spAutoFit/>
          </a:bodyPr>
          <a:lstStyle/>
          <a:p>
            <a:pPr algn="ctr" fontAlgn="base">
              <a:spcBef>
                <a:spcPct val="0"/>
              </a:spcBef>
              <a:spcAft>
                <a:spcPct val="0"/>
              </a:spcAft>
            </a:pPr>
            <a:r>
              <a:rPr lang="en-US" sz="3600" dirty="0">
                <a:solidFill>
                  <a:srgbClr val="FFFFFF"/>
                </a:solidFill>
                <a:latin typeface="+mj-lt"/>
                <a:ea typeface="Questrial" panose="02000000000000000000" pitchFamily="2" charset="0"/>
                <a:cs typeface="Montserrat" panose="02000000000000000000" pitchFamily="2" charset="0"/>
              </a:rPr>
              <a:t>2</a:t>
            </a:r>
          </a:p>
        </p:txBody>
      </p:sp>
      <p:sp>
        <p:nvSpPr>
          <p:cNvPr id="104" name="TextBox 103"/>
          <p:cNvSpPr txBox="1"/>
          <p:nvPr/>
        </p:nvSpPr>
        <p:spPr>
          <a:xfrm>
            <a:off x="2427240" y="4618621"/>
            <a:ext cx="1475597" cy="338554"/>
          </a:xfrm>
          <a:prstGeom prst="rect">
            <a:avLst/>
          </a:prstGeom>
          <a:noFill/>
        </p:spPr>
        <p:txBody>
          <a:bodyPr wrap="none" rtlCol="0">
            <a:spAutoFit/>
          </a:bodyPr>
          <a:lstStyle/>
          <a:p>
            <a:pPr algn="r"/>
            <a:r>
              <a:rPr lang="en-US" sz="1600" dirty="0">
                <a:solidFill>
                  <a:schemeClr val="tx1">
                    <a:lumMod val="50000"/>
                    <a:lumOff val="50000"/>
                  </a:schemeClr>
                </a:solidFill>
              </a:rPr>
              <a:t>Insert title here</a:t>
            </a:r>
          </a:p>
        </p:txBody>
      </p:sp>
      <p:sp>
        <p:nvSpPr>
          <p:cNvPr id="105" name="TextBox 104"/>
          <p:cNvSpPr txBox="1"/>
          <p:nvPr/>
        </p:nvSpPr>
        <p:spPr>
          <a:xfrm>
            <a:off x="1327061" y="4967006"/>
            <a:ext cx="2575776" cy="498598"/>
          </a:xfrm>
          <a:prstGeom prst="rect">
            <a:avLst/>
          </a:prstGeom>
          <a:noFill/>
        </p:spPr>
        <p:txBody>
          <a:bodyPr wrap="square" rtlCol="0">
            <a:spAutoFit/>
          </a:bodyPr>
          <a:lstStyle/>
          <a:p>
            <a:pPr algn="r">
              <a:lnSpc>
                <a:spcPct val="110000"/>
              </a:lnSpc>
            </a:pPr>
            <a:r>
              <a:rPr lang="en-US" sz="1200" dirty="0">
                <a:solidFill>
                  <a:schemeClr val="tx1">
                    <a:lumMod val="50000"/>
                    <a:lumOff val="50000"/>
                  </a:schemeClr>
                </a:solidFill>
              </a:rPr>
              <a:t>Sed ut perspiciatis unde omnis iste natus voluptatem fringilla.</a:t>
            </a:r>
          </a:p>
        </p:txBody>
      </p:sp>
      <p:sp>
        <p:nvSpPr>
          <p:cNvPr id="107" name="TextBox 106"/>
          <p:cNvSpPr txBox="1"/>
          <p:nvPr/>
        </p:nvSpPr>
        <p:spPr>
          <a:xfrm>
            <a:off x="8448358" y="2266113"/>
            <a:ext cx="1475597" cy="338554"/>
          </a:xfrm>
          <a:prstGeom prst="rect">
            <a:avLst/>
          </a:prstGeom>
          <a:noFill/>
        </p:spPr>
        <p:txBody>
          <a:bodyPr wrap="none" rtlCol="0">
            <a:spAutoFit/>
          </a:bodyPr>
          <a:lstStyle/>
          <a:p>
            <a:r>
              <a:rPr lang="en-US" sz="1600" dirty="0">
                <a:solidFill>
                  <a:schemeClr val="tx1">
                    <a:lumMod val="50000"/>
                    <a:lumOff val="50000"/>
                  </a:schemeClr>
                </a:solidFill>
              </a:rPr>
              <a:t>Insert title here</a:t>
            </a:r>
          </a:p>
        </p:txBody>
      </p:sp>
      <p:sp>
        <p:nvSpPr>
          <p:cNvPr id="108" name="TextBox 107"/>
          <p:cNvSpPr txBox="1"/>
          <p:nvPr/>
        </p:nvSpPr>
        <p:spPr>
          <a:xfrm>
            <a:off x="8448358" y="2614498"/>
            <a:ext cx="2575776" cy="498598"/>
          </a:xfrm>
          <a:prstGeom prst="rect">
            <a:avLst/>
          </a:prstGeom>
          <a:noFill/>
        </p:spPr>
        <p:txBody>
          <a:bodyPr wrap="square" rtlCol="0">
            <a:spAutoFit/>
          </a:bodyPr>
          <a:lstStyle/>
          <a:p>
            <a:pPr>
              <a:lnSpc>
                <a:spcPct val="110000"/>
              </a:lnSpc>
            </a:pPr>
            <a:r>
              <a:rPr lang="en-US" sz="1200" dirty="0">
                <a:solidFill>
                  <a:schemeClr val="tx1">
                    <a:lumMod val="50000"/>
                    <a:lumOff val="50000"/>
                  </a:schemeClr>
                </a:solidFill>
              </a:rPr>
              <a:t>Sed ut perspiciatis unde omnis iste natus voluptatem fringilla.</a:t>
            </a:r>
          </a:p>
        </p:txBody>
      </p:sp>
      <p:sp>
        <p:nvSpPr>
          <p:cNvPr id="110" name="TextBox 109"/>
          <p:cNvSpPr txBox="1"/>
          <p:nvPr/>
        </p:nvSpPr>
        <p:spPr>
          <a:xfrm>
            <a:off x="1727787" y="2266113"/>
            <a:ext cx="1475597" cy="338554"/>
          </a:xfrm>
          <a:prstGeom prst="rect">
            <a:avLst/>
          </a:prstGeom>
          <a:noFill/>
        </p:spPr>
        <p:txBody>
          <a:bodyPr wrap="none" rtlCol="0">
            <a:spAutoFit/>
          </a:bodyPr>
          <a:lstStyle/>
          <a:p>
            <a:pPr algn="r"/>
            <a:r>
              <a:rPr lang="en-US" sz="1600" dirty="0">
                <a:solidFill>
                  <a:schemeClr val="tx1">
                    <a:lumMod val="50000"/>
                    <a:lumOff val="50000"/>
                  </a:schemeClr>
                </a:solidFill>
              </a:rPr>
              <a:t>Insert title here</a:t>
            </a:r>
          </a:p>
        </p:txBody>
      </p:sp>
      <p:sp>
        <p:nvSpPr>
          <p:cNvPr id="111" name="TextBox 110"/>
          <p:cNvSpPr txBox="1"/>
          <p:nvPr/>
        </p:nvSpPr>
        <p:spPr>
          <a:xfrm>
            <a:off x="627608" y="2614498"/>
            <a:ext cx="2575776" cy="498598"/>
          </a:xfrm>
          <a:prstGeom prst="rect">
            <a:avLst/>
          </a:prstGeom>
          <a:noFill/>
        </p:spPr>
        <p:txBody>
          <a:bodyPr wrap="square" rtlCol="0">
            <a:spAutoFit/>
          </a:bodyPr>
          <a:lstStyle/>
          <a:p>
            <a:pPr algn="r">
              <a:lnSpc>
                <a:spcPct val="110000"/>
              </a:lnSpc>
            </a:pPr>
            <a:r>
              <a:rPr lang="en-US" sz="1200" dirty="0">
                <a:solidFill>
                  <a:schemeClr val="tx1">
                    <a:lumMod val="50000"/>
                    <a:lumOff val="50000"/>
                  </a:schemeClr>
                </a:solidFill>
              </a:rPr>
              <a:t>Sed ut perspiciatis unde omnis iste natus voluptatem fringilla.</a:t>
            </a:r>
          </a:p>
        </p:txBody>
      </p:sp>
      <p:sp>
        <p:nvSpPr>
          <p:cNvPr id="113" name="TextBox 112"/>
          <p:cNvSpPr txBox="1"/>
          <p:nvPr/>
        </p:nvSpPr>
        <p:spPr>
          <a:xfrm>
            <a:off x="8733069" y="4618621"/>
            <a:ext cx="1475597" cy="338554"/>
          </a:xfrm>
          <a:prstGeom prst="rect">
            <a:avLst/>
          </a:prstGeom>
          <a:noFill/>
        </p:spPr>
        <p:txBody>
          <a:bodyPr wrap="none" rtlCol="0">
            <a:spAutoFit/>
          </a:bodyPr>
          <a:lstStyle/>
          <a:p>
            <a:r>
              <a:rPr lang="en-US" sz="1600" dirty="0">
                <a:solidFill>
                  <a:schemeClr val="tx1">
                    <a:lumMod val="50000"/>
                    <a:lumOff val="50000"/>
                  </a:schemeClr>
                </a:solidFill>
              </a:rPr>
              <a:t>Insert title here</a:t>
            </a:r>
          </a:p>
        </p:txBody>
      </p:sp>
      <p:sp>
        <p:nvSpPr>
          <p:cNvPr id="114" name="TextBox 113"/>
          <p:cNvSpPr txBox="1"/>
          <p:nvPr/>
        </p:nvSpPr>
        <p:spPr>
          <a:xfrm>
            <a:off x="8733069" y="4967006"/>
            <a:ext cx="2575776" cy="498598"/>
          </a:xfrm>
          <a:prstGeom prst="rect">
            <a:avLst/>
          </a:prstGeom>
          <a:noFill/>
        </p:spPr>
        <p:txBody>
          <a:bodyPr wrap="square" rtlCol="0">
            <a:spAutoFit/>
          </a:bodyPr>
          <a:lstStyle/>
          <a:p>
            <a:pPr>
              <a:lnSpc>
                <a:spcPct val="110000"/>
              </a:lnSpc>
            </a:pPr>
            <a:r>
              <a:rPr lang="en-US" sz="1200" dirty="0">
                <a:solidFill>
                  <a:schemeClr val="tx1">
                    <a:lumMod val="50000"/>
                    <a:lumOff val="50000"/>
                  </a:schemeClr>
                </a:solidFill>
              </a:rPr>
              <a:t>Sed ut perspiciatis unde omnis iste natus voluptatem fringilla.</a:t>
            </a:r>
          </a:p>
        </p:txBody>
      </p:sp>
      <p:sp>
        <p:nvSpPr>
          <p:cNvPr id="43" name="TextBox 42"/>
          <p:cNvSpPr txBox="1"/>
          <p:nvPr/>
        </p:nvSpPr>
        <p:spPr>
          <a:xfrm>
            <a:off x="4946743" y="357397"/>
            <a:ext cx="2298514" cy="307777"/>
          </a:xfrm>
          <a:prstGeom prst="rect">
            <a:avLst/>
          </a:prstGeom>
          <a:noFill/>
        </p:spPr>
        <p:txBody>
          <a:bodyPr wrap="none" rtlCol="0">
            <a:spAutoFit/>
          </a:bodyPr>
          <a:lstStyle>
            <a:defPPr>
              <a:defRPr lang="en-US"/>
            </a:defPPr>
            <a:lvl1pPr>
              <a:defRPr sz="1400" spc="300">
                <a:solidFill>
                  <a:schemeClr val="bg1"/>
                </a:solidFill>
                <a:cs typeface="Montserrat" panose="02000000000000000000" pitchFamily="2" charset="0"/>
              </a:defRPr>
            </a:lvl1pPr>
          </a:lstStyle>
          <a:p>
            <a:pPr algn="ctr"/>
            <a:r>
              <a:rPr lang="id-ID" dirty="0">
                <a:solidFill>
                  <a:schemeClr val="tx1">
                    <a:lumMod val="65000"/>
                    <a:lumOff val="35000"/>
                  </a:schemeClr>
                </a:solidFill>
              </a:rPr>
              <a:t>You Can Write Here</a:t>
            </a:r>
          </a:p>
        </p:txBody>
      </p:sp>
      <p:sp>
        <p:nvSpPr>
          <p:cNvPr id="44" name="Title 3"/>
          <p:cNvSpPr txBox="1"/>
          <p:nvPr/>
        </p:nvSpPr>
        <p:spPr>
          <a:xfrm>
            <a:off x="2189081" y="619728"/>
            <a:ext cx="7813839" cy="590931"/>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lnSpc>
                <a:spcPct val="90000"/>
              </a:lnSpc>
            </a:pPr>
            <a:r>
              <a:rPr lang="en-US" sz="3600" dirty="0">
                <a:solidFill>
                  <a:schemeClr val="tx1">
                    <a:lumMod val="65000"/>
                    <a:lumOff val="35000"/>
                  </a:schemeClr>
                </a:solidFill>
                <a:latin typeface="+mn-lt"/>
              </a:rPr>
              <a:t>creative &amp; simple title here</a:t>
            </a:r>
          </a:p>
        </p:txBody>
      </p:sp>
      <p:sp>
        <p:nvSpPr>
          <p:cNvPr id="36" name="Oval 35"/>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7" name="Rectangle 36"/>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38" name="Rectangle 37"/>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39" name="Group 38"/>
          <p:cNvGrpSpPr/>
          <p:nvPr/>
        </p:nvGrpSpPr>
        <p:grpSpPr>
          <a:xfrm>
            <a:off x="11471369" y="158717"/>
            <a:ext cx="280228" cy="281958"/>
            <a:chOff x="7392988" y="-1266825"/>
            <a:chExt cx="1028700" cy="1035050"/>
          </a:xfrm>
          <a:solidFill>
            <a:schemeClr val="bg1">
              <a:lumMod val="75000"/>
            </a:schemeClr>
          </a:solidFill>
        </p:grpSpPr>
        <p:sp>
          <p:nvSpPr>
            <p:cNvPr id="40"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42" name="Group 41"/>
          <p:cNvGrpSpPr/>
          <p:nvPr/>
        </p:nvGrpSpPr>
        <p:grpSpPr>
          <a:xfrm>
            <a:off x="11154599" y="158717"/>
            <a:ext cx="280228" cy="281958"/>
            <a:chOff x="6084888" y="-1266825"/>
            <a:chExt cx="1028700" cy="1035050"/>
          </a:xfrm>
          <a:solidFill>
            <a:schemeClr val="bg1">
              <a:lumMod val="75000"/>
            </a:schemeClr>
          </a:solidFill>
        </p:grpSpPr>
        <p:sp>
          <p:nvSpPr>
            <p:cNvPr id="45"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47" name="Group 46"/>
          <p:cNvGrpSpPr/>
          <p:nvPr/>
        </p:nvGrpSpPr>
        <p:grpSpPr>
          <a:xfrm>
            <a:off x="11788140" y="158717"/>
            <a:ext cx="279796" cy="281958"/>
            <a:chOff x="8699501" y="-1266825"/>
            <a:chExt cx="1027113" cy="1035050"/>
          </a:xfrm>
          <a:solidFill>
            <a:schemeClr val="bg1">
              <a:lumMod val="75000"/>
            </a:schemeClr>
          </a:solidFill>
        </p:grpSpPr>
        <p:sp>
          <p:nvSpPr>
            <p:cNvPr id="48"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50" name="图片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49"/>
          <p:cNvSpPr/>
          <p:nvPr/>
        </p:nvSpPr>
        <p:spPr bwMode="auto">
          <a:xfrm>
            <a:off x="1571151" y="4449704"/>
            <a:ext cx="512339" cy="497046"/>
          </a:xfrm>
          <a:custGeom>
            <a:avLst/>
            <a:gdLst>
              <a:gd name="T0" fmla="*/ 7 w 76"/>
              <a:gd name="T1" fmla="*/ 27 h 74"/>
              <a:gd name="T2" fmla="*/ 11 w 76"/>
              <a:gd name="T3" fmla="*/ 35 h 74"/>
              <a:gd name="T4" fmla="*/ 27 w 76"/>
              <a:gd name="T5" fmla="*/ 65 h 74"/>
              <a:gd name="T6" fmla="*/ 33 w 76"/>
              <a:gd name="T7" fmla="*/ 74 h 74"/>
              <a:gd name="T8" fmla="*/ 67 w 76"/>
              <a:gd name="T9" fmla="*/ 15 h 74"/>
              <a:gd name="T10" fmla="*/ 0 w 76"/>
              <a:gd name="T11" fmla="*/ 15 h 74"/>
              <a:gd name="T12" fmla="*/ 7 w 76"/>
              <a:gd name="T13" fmla="*/ 27 h 74"/>
            </a:gdLst>
            <a:ahLst/>
            <a:cxnLst>
              <a:cxn ang="0">
                <a:pos x="T0" y="T1"/>
              </a:cxn>
              <a:cxn ang="0">
                <a:pos x="T2" y="T3"/>
              </a:cxn>
              <a:cxn ang="0">
                <a:pos x="T4" y="T5"/>
              </a:cxn>
              <a:cxn ang="0">
                <a:pos x="T6" y="T7"/>
              </a:cxn>
              <a:cxn ang="0">
                <a:pos x="T8" y="T9"/>
              </a:cxn>
              <a:cxn ang="0">
                <a:pos x="T10" y="T11"/>
              </a:cxn>
              <a:cxn ang="0">
                <a:pos x="T12" y="T13"/>
              </a:cxn>
            </a:cxnLst>
            <a:rect l="0" t="0" r="r" b="b"/>
            <a:pathLst>
              <a:path w="76" h="74">
                <a:moveTo>
                  <a:pt x="7" y="27"/>
                </a:moveTo>
                <a:cubicBezTo>
                  <a:pt x="8" y="30"/>
                  <a:pt x="10" y="33"/>
                  <a:pt x="11" y="35"/>
                </a:cubicBezTo>
                <a:cubicBezTo>
                  <a:pt x="16" y="46"/>
                  <a:pt x="22" y="55"/>
                  <a:pt x="27" y="65"/>
                </a:cubicBezTo>
                <a:cubicBezTo>
                  <a:pt x="29" y="68"/>
                  <a:pt x="31" y="71"/>
                  <a:pt x="33" y="74"/>
                </a:cubicBezTo>
                <a:cubicBezTo>
                  <a:pt x="61" y="57"/>
                  <a:pt x="76" y="31"/>
                  <a:pt x="67" y="15"/>
                </a:cubicBezTo>
                <a:cubicBezTo>
                  <a:pt x="58" y="0"/>
                  <a:pt x="29" y="0"/>
                  <a:pt x="0" y="15"/>
                </a:cubicBezTo>
                <a:cubicBezTo>
                  <a:pt x="2" y="19"/>
                  <a:pt x="5" y="23"/>
                  <a:pt x="7" y="27"/>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rgbClr val="FFFFFF"/>
              </a:solidFill>
            </a:endParaRPr>
          </a:p>
        </p:txBody>
      </p:sp>
      <p:sp>
        <p:nvSpPr>
          <p:cNvPr id="35" name="Freeform 50"/>
          <p:cNvSpPr/>
          <p:nvPr/>
        </p:nvSpPr>
        <p:spPr bwMode="auto">
          <a:xfrm>
            <a:off x="1571151" y="5102745"/>
            <a:ext cx="445047" cy="477164"/>
          </a:xfrm>
          <a:custGeom>
            <a:avLst/>
            <a:gdLst>
              <a:gd name="T0" fmla="*/ 56 w 66"/>
              <a:gd name="T1" fmla="*/ 35 h 71"/>
              <a:gd name="T2" fmla="*/ 13 w 66"/>
              <a:gd name="T3" fmla="*/ 0 h 71"/>
              <a:gd name="T4" fmla="*/ 16 w 66"/>
              <a:gd name="T5" fmla="*/ 63 h 71"/>
              <a:gd name="T6" fmla="*/ 66 w 66"/>
              <a:gd name="T7" fmla="*/ 41 h 71"/>
              <a:gd name="T8" fmla="*/ 56 w 66"/>
              <a:gd name="T9" fmla="*/ 35 h 71"/>
            </a:gdLst>
            <a:ahLst/>
            <a:cxnLst>
              <a:cxn ang="0">
                <a:pos x="T0" y="T1"/>
              </a:cxn>
              <a:cxn ang="0">
                <a:pos x="T2" y="T3"/>
              </a:cxn>
              <a:cxn ang="0">
                <a:pos x="T4" y="T5"/>
              </a:cxn>
              <a:cxn ang="0">
                <a:pos x="T6" y="T7"/>
              </a:cxn>
              <a:cxn ang="0">
                <a:pos x="T8" y="T9"/>
              </a:cxn>
            </a:cxnLst>
            <a:rect l="0" t="0" r="r" b="b"/>
            <a:pathLst>
              <a:path w="66" h="71">
                <a:moveTo>
                  <a:pt x="56" y="35"/>
                </a:moveTo>
                <a:cubicBezTo>
                  <a:pt x="42" y="26"/>
                  <a:pt x="25" y="14"/>
                  <a:pt x="13" y="0"/>
                </a:cubicBezTo>
                <a:cubicBezTo>
                  <a:pt x="0" y="28"/>
                  <a:pt x="1" y="55"/>
                  <a:pt x="16" y="63"/>
                </a:cubicBezTo>
                <a:cubicBezTo>
                  <a:pt x="29" y="71"/>
                  <a:pt x="49" y="61"/>
                  <a:pt x="66" y="41"/>
                </a:cubicBezTo>
                <a:cubicBezTo>
                  <a:pt x="62" y="39"/>
                  <a:pt x="59" y="37"/>
                  <a:pt x="56" y="35"/>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en-US">
              <a:solidFill>
                <a:srgbClr val="FFFFFF"/>
              </a:solidFill>
            </a:endParaRPr>
          </a:p>
        </p:txBody>
      </p:sp>
      <p:sp>
        <p:nvSpPr>
          <p:cNvPr id="36" name="Freeform 51"/>
          <p:cNvSpPr/>
          <p:nvPr/>
        </p:nvSpPr>
        <p:spPr bwMode="auto">
          <a:xfrm>
            <a:off x="1470212" y="2357524"/>
            <a:ext cx="471046" cy="437400"/>
          </a:xfrm>
          <a:custGeom>
            <a:avLst/>
            <a:gdLst>
              <a:gd name="T0" fmla="*/ 36 w 70"/>
              <a:gd name="T1" fmla="*/ 55 h 65"/>
              <a:gd name="T2" fmla="*/ 70 w 70"/>
              <a:gd name="T3" fmla="*/ 12 h 65"/>
              <a:gd name="T4" fmla="*/ 7 w 70"/>
              <a:gd name="T5" fmla="*/ 15 h 65"/>
              <a:gd name="T6" fmla="*/ 30 w 70"/>
              <a:gd name="T7" fmla="*/ 65 h 65"/>
              <a:gd name="T8" fmla="*/ 36 w 70"/>
              <a:gd name="T9" fmla="*/ 55 h 65"/>
            </a:gdLst>
            <a:ahLst/>
            <a:cxnLst>
              <a:cxn ang="0">
                <a:pos x="T0" y="T1"/>
              </a:cxn>
              <a:cxn ang="0">
                <a:pos x="T2" y="T3"/>
              </a:cxn>
              <a:cxn ang="0">
                <a:pos x="T4" y="T5"/>
              </a:cxn>
              <a:cxn ang="0">
                <a:pos x="T6" y="T7"/>
              </a:cxn>
              <a:cxn ang="0">
                <a:pos x="T8" y="T9"/>
              </a:cxn>
            </a:cxnLst>
            <a:rect l="0" t="0" r="r" b="b"/>
            <a:pathLst>
              <a:path w="70" h="65">
                <a:moveTo>
                  <a:pt x="36" y="55"/>
                </a:moveTo>
                <a:cubicBezTo>
                  <a:pt x="45" y="41"/>
                  <a:pt x="56" y="24"/>
                  <a:pt x="70" y="12"/>
                </a:cubicBezTo>
                <a:cubicBezTo>
                  <a:pt x="43" y="0"/>
                  <a:pt x="16" y="0"/>
                  <a:pt x="7" y="15"/>
                </a:cubicBezTo>
                <a:cubicBezTo>
                  <a:pt x="0" y="28"/>
                  <a:pt x="10" y="49"/>
                  <a:pt x="30" y="65"/>
                </a:cubicBezTo>
                <a:cubicBezTo>
                  <a:pt x="32" y="62"/>
                  <a:pt x="34" y="58"/>
                  <a:pt x="36" y="55"/>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rgbClr val="FFFFFF"/>
              </a:solidFill>
            </a:endParaRPr>
          </a:p>
        </p:txBody>
      </p:sp>
      <p:sp>
        <p:nvSpPr>
          <p:cNvPr id="37" name="Freeform 52"/>
          <p:cNvSpPr/>
          <p:nvPr/>
        </p:nvSpPr>
        <p:spPr bwMode="auto">
          <a:xfrm>
            <a:off x="3670978" y="4960513"/>
            <a:ext cx="497046" cy="512339"/>
          </a:xfrm>
          <a:custGeom>
            <a:avLst/>
            <a:gdLst>
              <a:gd name="T0" fmla="*/ 27 w 74"/>
              <a:gd name="T1" fmla="*/ 70 h 76"/>
              <a:gd name="T2" fmla="*/ 35 w 74"/>
              <a:gd name="T3" fmla="*/ 65 h 76"/>
              <a:gd name="T4" fmla="*/ 65 w 74"/>
              <a:gd name="T5" fmla="*/ 50 h 76"/>
              <a:gd name="T6" fmla="*/ 74 w 74"/>
              <a:gd name="T7" fmla="*/ 43 h 76"/>
              <a:gd name="T8" fmla="*/ 15 w 74"/>
              <a:gd name="T9" fmla="*/ 9 h 76"/>
              <a:gd name="T10" fmla="*/ 15 w 74"/>
              <a:gd name="T11" fmla="*/ 76 h 76"/>
              <a:gd name="T12" fmla="*/ 27 w 74"/>
              <a:gd name="T13" fmla="*/ 70 h 76"/>
            </a:gdLst>
            <a:ahLst/>
            <a:cxnLst>
              <a:cxn ang="0">
                <a:pos x="T0" y="T1"/>
              </a:cxn>
              <a:cxn ang="0">
                <a:pos x="T2" y="T3"/>
              </a:cxn>
              <a:cxn ang="0">
                <a:pos x="T4" y="T5"/>
              </a:cxn>
              <a:cxn ang="0">
                <a:pos x="T6" y="T7"/>
              </a:cxn>
              <a:cxn ang="0">
                <a:pos x="T8" y="T9"/>
              </a:cxn>
              <a:cxn ang="0">
                <a:pos x="T10" y="T11"/>
              </a:cxn>
              <a:cxn ang="0">
                <a:pos x="T12" y="T13"/>
              </a:cxn>
            </a:cxnLst>
            <a:rect l="0" t="0" r="r" b="b"/>
            <a:pathLst>
              <a:path w="74" h="76">
                <a:moveTo>
                  <a:pt x="27" y="70"/>
                </a:moveTo>
                <a:cubicBezTo>
                  <a:pt x="30" y="68"/>
                  <a:pt x="32" y="67"/>
                  <a:pt x="35" y="65"/>
                </a:cubicBezTo>
                <a:cubicBezTo>
                  <a:pt x="45" y="60"/>
                  <a:pt x="55" y="55"/>
                  <a:pt x="65" y="50"/>
                </a:cubicBezTo>
                <a:cubicBezTo>
                  <a:pt x="68" y="48"/>
                  <a:pt x="71" y="45"/>
                  <a:pt x="74" y="43"/>
                </a:cubicBezTo>
                <a:cubicBezTo>
                  <a:pt x="56" y="15"/>
                  <a:pt x="31" y="0"/>
                  <a:pt x="15" y="9"/>
                </a:cubicBezTo>
                <a:cubicBezTo>
                  <a:pt x="0" y="18"/>
                  <a:pt x="0" y="48"/>
                  <a:pt x="15" y="76"/>
                </a:cubicBezTo>
                <a:cubicBezTo>
                  <a:pt x="19" y="74"/>
                  <a:pt x="23" y="72"/>
                  <a:pt x="27" y="70"/>
                </a:cubicBezTo>
                <a:close/>
              </a:path>
            </a:pathLst>
          </a:custGeom>
          <a:solidFill>
            <a:schemeClr val="accent4">
              <a:lumMod val="75000"/>
            </a:schemeClr>
          </a:solidFill>
          <a:ln>
            <a:noFill/>
          </a:ln>
        </p:spPr>
        <p:txBody>
          <a:bodyPr vert="horz" wrap="square" lIns="91440" tIns="45720" rIns="91440" bIns="45720" numCol="1" anchor="t" anchorCtr="0" compatLnSpc="1"/>
          <a:lstStyle/>
          <a:p>
            <a:endParaRPr lang="en-US">
              <a:solidFill>
                <a:srgbClr val="FFFFFF"/>
              </a:solidFill>
            </a:endParaRPr>
          </a:p>
        </p:txBody>
      </p:sp>
      <p:sp>
        <p:nvSpPr>
          <p:cNvPr id="38" name="Freeform 53"/>
          <p:cNvSpPr/>
          <p:nvPr/>
        </p:nvSpPr>
        <p:spPr bwMode="auto">
          <a:xfrm>
            <a:off x="4181787" y="2882098"/>
            <a:ext cx="510810" cy="498575"/>
          </a:xfrm>
          <a:custGeom>
            <a:avLst/>
            <a:gdLst>
              <a:gd name="T0" fmla="*/ 69 w 76"/>
              <a:gd name="T1" fmla="*/ 46 h 74"/>
              <a:gd name="T2" fmla="*/ 65 w 76"/>
              <a:gd name="T3" fmla="*/ 38 h 74"/>
              <a:gd name="T4" fmla="*/ 49 w 76"/>
              <a:gd name="T5" fmla="*/ 9 h 74"/>
              <a:gd name="T6" fmla="*/ 43 w 76"/>
              <a:gd name="T7" fmla="*/ 0 h 74"/>
              <a:gd name="T8" fmla="*/ 9 w 76"/>
              <a:gd name="T9" fmla="*/ 58 h 74"/>
              <a:gd name="T10" fmla="*/ 76 w 76"/>
              <a:gd name="T11" fmla="*/ 59 h 74"/>
              <a:gd name="T12" fmla="*/ 69 w 76"/>
              <a:gd name="T13" fmla="*/ 46 h 74"/>
            </a:gdLst>
            <a:ahLst/>
            <a:cxnLst>
              <a:cxn ang="0">
                <a:pos x="T0" y="T1"/>
              </a:cxn>
              <a:cxn ang="0">
                <a:pos x="T2" y="T3"/>
              </a:cxn>
              <a:cxn ang="0">
                <a:pos x="T4" y="T5"/>
              </a:cxn>
              <a:cxn ang="0">
                <a:pos x="T6" y="T7"/>
              </a:cxn>
              <a:cxn ang="0">
                <a:pos x="T8" y="T9"/>
              </a:cxn>
              <a:cxn ang="0">
                <a:pos x="T10" y="T11"/>
              </a:cxn>
              <a:cxn ang="0">
                <a:pos x="T12" y="T13"/>
              </a:cxn>
            </a:cxnLst>
            <a:rect l="0" t="0" r="r" b="b"/>
            <a:pathLst>
              <a:path w="76" h="74">
                <a:moveTo>
                  <a:pt x="69" y="46"/>
                </a:moveTo>
                <a:cubicBezTo>
                  <a:pt x="68" y="44"/>
                  <a:pt x="66" y="41"/>
                  <a:pt x="65" y="38"/>
                </a:cubicBezTo>
                <a:cubicBezTo>
                  <a:pt x="60" y="28"/>
                  <a:pt x="54" y="19"/>
                  <a:pt x="49" y="9"/>
                </a:cubicBezTo>
                <a:cubicBezTo>
                  <a:pt x="47" y="6"/>
                  <a:pt x="45" y="3"/>
                  <a:pt x="43" y="0"/>
                </a:cubicBezTo>
                <a:cubicBezTo>
                  <a:pt x="15" y="17"/>
                  <a:pt x="0" y="43"/>
                  <a:pt x="9" y="58"/>
                </a:cubicBezTo>
                <a:cubicBezTo>
                  <a:pt x="18" y="74"/>
                  <a:pt x="47" y="74"/>
                  <a:pt x="76" y="59"/>
                </a:cubicBezTo>
                <a:cubicBezTo>
                  <a:pt x="74" y="55"/>
                  <a:pt x="71" y="51"/>
                  <a:pt x="69" y="46"/>
                </a:cubicBezTo>
                <a:close/>
              </a:path>
            </a:pathLst>
          </a:custGeom>
          <a:solidFill>
            <a:schemeClr val="accent3">
              <a:lumMod val="50000"/>
            </a:schemeClr>
          </a:solidFill>
          <a:ln>
            <a:noFill/>
          </a:ln>
        </p:spPr>
        <p:txBody>
          <a:bodyPr vert="horz" wrap="square" lIns="91440" tIns="45720" rIns="91440" bIns="45720" numCol="1" anchor="t" anchorCtr="0" compatLnSpc="1"/>
          <a:lstStyle/>
          <a:p>
            <a:endParaRPr lang="en-US">
              <a:solidFill>
                <a:srgbClr val="FFFFFF"/>
              </a:solidFill>
            </a:endParaRPr>
          </a:p>
        </p:txBody>
      </p:sp>
      <p:sp>
        <p:nvSpPr>
          <p:cNvPr id="39" name="Freeform 54"/>
          <p:cNvSpPr/>
          <p:nvPr/>
        </p:nvSpPr>
        <p:spPr bwMode="auto">
          <a:xfrm>
            <a:off x="4322489" y="5027807"/>
            <a:ext cx="477164" cy="445047"/>
          </a:xfrm>
          <a:custGeom>
            <a:avLst/>
            <a:gdLst>
              <a:gd name="T0" fmla="*/ 34 w 71"/>
              <a:gd name="T1" fmla="*/ 11 h 66"/>
              <a:gd name="T2" fmla="*/ 0 w 71"/>
              <a:gd name="T3" fmla="*/ 53 h 66"/>
              <a:gd name="T4" fmla="*/ 63 w 71"/>
              <a:gd name="T5" fmla="*/ 51 h 66"/>
              <a:gd name="T6" fmla="*/ 40 w 71"/>
              <a:gd name="T7" fmla="*/ 0 h 66"/>
              <a:gd name="T8" fmla="*/ 34 w 71"/>
              <a:gd name="T9" fmla="*/ 11 h 66"/>
            </a:gdLst>
            <a:ahLst/>
            <a:cxnLst>
              <a:cxn ang="0">
                <a:pos x="T0" y="T1"/>
              </a:cxn>
              <a:cxn ang="0">
                <a:pos x="T2" y="T3"/>
              </a:cxn>
              <a:cxn ang="0">
                <a:pos x="T4" y="T5"/>
              </a:cxn>
              <a:cxn ang="0">
                <a:pos x="T6" y="T7"/>
              </a:cxn>
              <a:cxn ang="0">
                <a:pos x="T8" y="T9"/>
              </a:cxn>
            </a:cxnLst>
            <a:rect l="0" t="0" r="r" b="b"/>
            <a:pathLst>
              <a:path w="71" h="66">
                <a:moveTo>
                  <a:pt x="34" y="11"/>
                </a:moveTo>
                <a:cubicBezTo>
                  <a:pt x="25" y="25"/>
                  <a:pt x="14" y="42"/>
                  <a:pt x="0" y="53"/>
                </a:cubicBezTo>
                <a:cubicBezTo>
                  <a:pt x="27" y="66"/>
                  <a:pt x="54" y="66"/>
                  <a:pt x="63" y="51"/>
                </a:cubicBezTo>
                <a:cubicBezTo>
                  <a:pt x="71" y="38"/>
                  <a:pt x="61" y="17"/>
                  <a:pt x="40" y="0"/>
                </a:cubicBezTo>
                <a:cubicBezTo>
                  <a:pt x="38" y="4"/>
                  <a:pt x="36" y="8"/>
                  <a:pt x="34" y="11"/>
                </a:cubicBezTo>
                <a:close/>
              </a:path>
            </a:pathLst>
          </a:custGeom>
          <a:solidFill>
            <a:schemeClr val="accent3">
              <a:lumMod val="50000"/>
            </a:schemeClr>
          </a:solidFill>
          <a:ln>
            <a:noFill/>
          </a:ln>
        </p:spPr>
        <p:txBody>
          <a:bodyPr vert="horz" wrap="square" lIns="91440" tIns="45720" rIns="91440" bIns="45720" numCol="1" anchor="t" anchorCtr="0" compatLnSpc="1"/>
          <a:lstStyle/>
          <a:p>
            <a:endParaRPr lang="en-US">
              <a:solidFill>
                <a:srgbClr val="FFFFFF"/>
              </a:solidFill>
            </a:endParaRPr>
          </a:p>
        </p:txBody>
      </p:sp>
      <p:sp>
        <p:nvSpPr>
          <p:cNvPr id="40" name="Freeform 55"/>
          <p:cNvSpPr/>
          <p:nvPr/>
        </p:nvSpPr>
        <p:spPr bwMode="auto">
          <a:xfrm>
            <a:off x="2132430" y="2375877"/>
            <a:ext cx="504693" cy="516927"/>
          </a:xfrm>
          <a:custGeom>
            <a:avLst/>
            <a:gdLst>
              <a:gd name="T0" fmla="*/ 47 w 75"/>
              <a:gd name="T1" fmla="*/ 7 h 77"/>
              <a:gd name="T2" fmla="*/ 39 w 75"/>
              <a:gd name="T3" fmla="*/ 12 h 77"/>
              <a:gd name="T4" fmla="*/ 9 w 75"/>
              <a:gd name="T5" fmla="*/ 27 h 77"/>
              <a:gd name="T6" fmla="*/ 0 w 75"/>
              <a:gd name="T7" fmla="*/ 34 h 77"/>
              <a:gd name="T8" fmla="*/ 59 w 75"/>
              <a:gd name="T9" fmla="*/ 68 h 77"/>
              <a:gd name="T10" fmla="*/ 59 w 75"/>
              <a:gd name="T11" fmla="*/ 0 h 77"/>
              <a:gd name="T12" fmla="*/ 47 w 75"/>
              <a:gd name="T13" fmla="*/ 7 h 77"/>
            </a:gdLst>
            <a:ahLst/>
            <a:cxnLst>
              <a:cxn ang="0">
                <a:pos x="T0" y="T1"/>
              </a:cxn>
              <a:cxn ang="0">
                <a:pos x="T2" y="T3"/>
              </a:cxn>
              <a:cxn ang="0">
                <a:pos x="T4" y="T5"/>
              </a:cxn>
              <a:cxn ang="0">
                <a:pos x="T6" y="T7"/>
              </a:cxn>
              <a:cxn ang="0">
                <a:pos x="T8" y="T9"/>
              </a:cxn>
              <a:cxn ang="0">
                <a:pos x="T10" y="T11"/>
              </a:cxn>
              <a:cxn ang="0">
                <a:pos x="T12" y="T13"/>
              </a:cxn>
            </a:cxnLst>
            <a:rect l="0" t="0" r="r" b="b"/>
            <a:pathLst>
              <a:path w="75" h="77">
                <a:moveTo>
                  <a:pt x="47" y="7"/>
                </a:moveTo>
                <a:cubicBezTo>
                  <a:pt x="45" y="9"/>
                  <a:pt x="42" y="10"/>
                  <a:pt x="39" y="12"/>
                </a:cubicBezTo>
                <a:cubicBezTo>
                  <a:pt x="29" y="16"/>
                  <a:pt x="19" y="22"/>
                  <a:pt x="9" y="27"/>
                </a:cubicBezTo>
                <a:cubicBezTo>
                  <a:pt x="6" y="29"/>
                  <a:pt x="3" y="31"/>
                  <a:pt x="0" y="34"/>
                </a:cubicBezTo>
                <a:cubicBezTo>
                  <a:pt x="18" y="62"/>
                  <a:pt x="44" y="77"/>
                  <a:pt x="59" y="68"/>
                </a:cubicBezTo>
                <a:cubicBezTo>
                  <a:pt x="75" y="59"/>
                  <a:pt x="74" y="29"/>
                  <a:pt x="59" y="0"/>
                </a:cubicBezTo>
                <a:cubicBezTo>
                  <a:pt x="55" y="3"/>
                  <a:pt x="51" y="5"/>
                  <a:pt x="47" y="7"/>
                </a:cubicBezTo>
                <a:close/>
              </a:path>
            </a:pathLst>
          </a:custGeom>
          <a:solidFill>
            <a:schemeClr val="accent2">
              <a:lumMod val="50000"/>
            </a:schemeClr>
          </a:solidFill>
          <a:ln>
            <a:noFill/>
          </a:ln>
        </p:spPr>
        <p:txBody>
          <a:bodyPr vert="horz" wrap="square" lIns="91440" tIns="45720" rIns="91440" bIns="45720" numCol="1" anchor="t" anchorCtr="0" compatLnSpc="1"/>
          <a:lstStyle/>
          <a:p>
            <a:endParaRPr lang="en-US">
              <a:solidFill>
                <a:srgbClr val="FFFFFF"/>
              </a:solidFill>
            </a:endParaRPr>
          </a:p>
        </p:txBody>
      </p:sp>
      <p:sp>
        <p:nvSpPr>
          <p:cNvPr id="41" name="Freeform 56"/>
          <p:cNvSpPr/>
          <p:nvPr/>
        </p:nvSpPr>
        <p:spPr bwMode="auto">
          <a:xfrm>
            <a:off x="4249081" y="2276467"/>
            <a:ext cx="443518" cy="471046"/>
          </a:xfrm>
          <a:custGeom>
            <a:avLst/>
            <a:gdLst>
              <a:gd name="T0" fmla="*/ 10 w 66"/>
              <a:gd name="T1" fmla="*/ 36 h 70"/>
              <a:gd name="T2" fmla="*/ 53 w 66"/>
              <a:gd name="T3" fmla="*/ 70 h 70"/>
              <a:gd name="T4" fmla="*/ 51 w 66"/>
              <a:gd name="T5" fmla="*/ 8 h 70"/>
              <a:gd name="T6" fmla="*/ 0 w 66"/>
              <a:gd name="T7" fmla="*/ 30 h 70"/>
              <a:gd name="T8" fmla="*/ 10 w 66"/>
              <a:gd name="T9" fmla="*/ 36 h 70"/>
            </a:gdLst>
            <a:ahLst/>
            <a:cxnLst>
              <a:cxn ang="0">
                <a:pos x="T0" y="T1"/>
              </a:cxn>
              <a:cxn ang="0">
                <a:pos x="T2" y="T3"/>
              </a:cxn>
              <a:cxn ang="0">
                <a:pos x="T4" y="T5"/>
              </a:cxn>
              <a:cxn ang="0">
                <a:pos x="T6" y="T7"/>
              </a:cxn>
              <a:cxn ang="0">
                <a:pos x="T8" y="T9"/>
              </a:cxn>
            </a:cxnLst>
            <a:rect l="0" t="0" r="r" b="b"/>
            <a:pathLst>
              <a:path w="66" h="70">
                <a:moveTo>
                  <a:pt x="10" y="36"/>
                </a:moveTo>
                <a:cubicBezTo>
                  <a:pt x="24" y="45"/>
                  <a:pt x="41" y="56"/>
                  <a:pt x="53" y="70"/>
                </a:cubicBezTo>
                <a:cubicBezTo>
                  <a:pt x="66" y="43"/>
                  <a:pt x="65" y="16"/>
                  <a:pt x="51" y="8"/>
                </a:cubicBezTo>
                <a:cubicBezTo>
                  <a:pt x="37" y="0"/>
                  <a:pt x="17" y="10"/>
                  <a:pt x="0" y="30"/>
                </a:cubicBezTo>
                <a:cubicBezTo>
                  <a:pt x="4" y="32"/>
                  <a:pt x="7" y="34"/>
                  <a:pt x="10" y="36"/>
                </a:cubicBezTo>
                <a:close/>
              </a:path>
            </a:pathLst>
          </a:custGeom>
          <a:solidFill>
            <a:schemeClr val="accent2">
              <a:lumMod val="50000"/>
            </a:schemeClr>
          </a:solidFill>
          <a:ln>
            <a:noFill/>
          </a:ln>
        </p:spPr>
        <p:txBody>
          <a:bodyPr vert="horz" wrap="square" lIns="91440" tIns="45720" rIns="91440" bIns="45720" numCol="1" anchor="t" anchorCtr="0" compatLnSpc="1"/>
          <a:lstStyle/>
          <a:p>
            <a:endParaRPr lang="en-US">
              <a:solidFill>
                <a:srgbClr val="FFFFFF"/>
              </a:solidFill>
            </a:endParaRPr>
          </a:p>
        </p:txBody>
      </p:sp>
      <p:sp>
        <p:nvSpPr>
          <p:cNvPr id="42" name="Freeform 57"/>
          <p:cNvSpPr>
            <a:spLocks noEditPoints="1"/>
          </p:cNvSpPr>
          <p:nvPr/>
        </p:nvSpPr>
        <p:spPr bwMode="auto">
          <a:xfrm>
            <a:off x="1167398" y="1947652"/>
            <a:ext cx="3935073" cy="3935073"/>
          </a:xfrm>
          <a:custGeom>
            <a:avLst/>
            <a:gdLst>
              <a:gd name="T0" fmla="*/ 292 w 585"/>
              <a:gd name="T1" fmla="*/ 585 h 585"/>
              <a:gd name="T2" fmla="*/ 0 w 585"/>
              <a:gd name="T3" fmla="*/ 292 h 585"/>
              <a:gd name="T4" fmla="*/ 292 w 585"/>
              <a:gd name="T5" fmla="*/ 0 h 585"/>
              <a:gd name="T6" fmla="*/ 585 w 585"/>
              <a:gd name="T7" fmla="*/ 292 h 585"/>
              <a:gd name="T8" fmla="*/ 292 w 585"/>
              <a:gd name="T9" fmla="*/ 585 h 585"/>
              <a:gd name="T10" fmla="*/ 292 w 585"/>
              <a:gd name="T11" fmla="*/ 78 h 585"/>
              <a:gd name="T12" fmla="*/ 78 w 585"/>
              <a:gd name="T13" fmla="*/ 292 h 585"/>
              <a:gd name="T14" fmla="*/ 292 w 585"/>
              <a:gd name="T15" fmla="*/ 507 h 585"/>
              <a:gd name="T16" fmla="*/ 506 w 585"/>
              <a:gd name="T17" fmla="*/ 292 h 585"/>
              <a:gd name="T18" fmla="*/ 292 w 585"/>
              <a:gd name="T19" fmla="*/ 78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5" h="585">
                <a:moveTo>
                  <a:pt x="292" y="585"/>
                </a:moveTo>
                <a:cubicBezTo>
                  <a:pt x="131" y="585"/>
                  <a:pt x="0" y="454"/>
                  <a:pt x="0" y="292"/>
                </a:cubicBezTo>
                <a:cubicBezTo>
                  <a:pt x="0" y="131"/>
                  <a:pt x="131" y="0"/>
                  <a:pt x="292" y="0"/>
                </a:cubicBezTo>
                <a:cubicBezTo>
                  <a:pt x="453" y="0"/>
                  <a:pt x="585" y="131"/>
                  <a:pt x="585" y="292"/>
                </a:cubicBezTo>
                <a:cubicBezTo>
                  <a:pt x="585" y="454"/>
                  <a:pt x="453" y="585"/>
                  <a:pt x="292" y="585"/>
                </a:cubicBezTo>
                <a:close/>
                <a:moveTo>
                  <a:pt x="292" y="78"/>
                </a:moveTo>
                <a:cubicBezTo>
                  <a:pt x="174" y="78"/>
                  <a:pt x="78" y="174"/>
                  <a:pt x="78" y="292"/>
                </a:cubicBezTo>
                <a:cubicBezTo>
                  <a:pt x="78" y="410"/>
                  <a:pt x="174" y="507"/>
                  <a:pt x="292" y="507"/>
                </a:cubicBezTo>
                <a:cubicBezTo>
                  <a:pt x="410" y="507"/>
                  <a:pt x="506" y="410"/>
                  <a:pt x="506" y="292"/>
                </a:cubicBezTo>
                <a:cubicBezTo>
                  <a:pt x="506" y="174"/>
                  <a:pt x="410" y="78"/>
                  <a:pt x="292" y="78"/>
                </a:cubicBezTo>
                <a:close/>
              </a:path>
            </a:pathLst>
          </a:custGeom>
          <a:solidFill>
            <a:srgbClr val="F5F5F5"/>
          </a:solidFill>
          <a:ln>
            <a:noFill/>
          </a:ln>
        </p:spPr>
        <p:txBody>
          <a:bodyPr vert="horz" wrap="square" lIns="91440" tIns="45720" rIns="91440" bIns="45720" numCol="1" anchor="t" anchorCtr="0" compatLnSpc="1"/>
          <a:lstStyle/>
          <a:p>
            <a:endParaRPr lang="en-US">
              <a:solidFill>
                <a:srgbClr val="FFFFFF"/>
              </a:solidFill>
            </a:endParaRPr>
          </a:p>
        </p:txBody>
      </p:sp>
      <p:sp>
        <p:nvSpPr>
          <p:cNvPr id="43" name="Freeform 58"/>
          <p:cNvSpPr/>
          <p:nvPr/>
        </p:nvSpPr>
        <p:spPr bwMode="auto">
          <a:xfrm>
            <a:off x="2378658" y="1732011"/>
            <a:ext cx="2213001" cy="1157735"/>
          </a:xfrm>
          <a:custGeom>
            <a:avLst/>
            <a:gdLst>
              <a:gd name="T0" fmla="*/ 17 w 329"/>
              <a:gd name="T1" fmla="*/ 169 h 172"/>
              <a:gd name="T2" fmla="*/ 15 w 329"/>
              <a:gd name="T3" fmla="*/ 93 h 172"/>
              <a:gd name="T4" fmla="*/ 2 w 329"/>
              <a:gd name="T5" fmla="*/ 36 h 172"/>
              <a:gd name="T6" fmla="*/ 21 w 329"/>
              <a:gd name="T7" fmla="*/ 14 h 172"/>
              <a:gd name="T8" fmla="*/ 112 w 329"/>
              <a:gd name="T9" fmla="*/ 0 h 172"/>
              <a:gd name="T10" fmla="*/ 329 w 329"/>
              <a:gd name="T11" fmla="*/ 90 h 172"/>
              <a:gd name="T12" fmla="*/ 268 w 329"/>
              <a:gd name="T13" fmla="*/ 129 h 172"/>
              <a:gd name="T14" fmla="*/ 223 w 329"/>
              <a:gd name="T15" fmla="*/ 171 h 172"/>
              <a:gd name="T16" fmla="*/ 206 w 329"/>
              <a:gd name="T17" fmla="*/ 168 h 172"/>
              <a:gd name="T18" fmla="*/ 112 w 329"/>
              <a:gd name="T19" fmla="*/ 142 h 172"/>
              <a:gd name="T20" fmla="*/ 17 w 329"/>
              <a:gd name="T21" fmla="*/ 16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9" h="172">
                <a:moveTo>
                  <a:pt x="17" y="169"/>
                </a:moveTo>
                <a:cubicBezTo>
                  <a:pt x="34" y="159"/>
                  <a:pt x="33" y="125"/>
                  <a:pt x="15" y="93"/>
                </a:cubicBezTo>
                <a:cubicBezTo>
                  <a:pt x="4" y="73"/>
                  <a:pt x="0" y="51"/>
                  <a:pt x="2" y="36"/>
                </a:cubicBezTo>
                <a:cubicBezTo>
                  <a:pt x="4" y="25"/>
                  <a:pt x="11" y="17"/>
                  <a:pt x="21" y="14"/>
                </a:cubicBezTo>
                <a:cubicBezTo>
                  <a:pt x="50" y="5"/>
                  <a:pt x="80" y="0"/>
                  <a:pt x="112" y="0"/>
                </a:cubicBezTo>
                <a:cubicBezTo>
                  <a:pt x="198" y="0"/>
                  <a:pt x="271" y="32"/>
                  <a:pt x="329" y="90"/>
                </a:cubicBezTo>
                <a:cubicBezTo>
                  <a:pt x="313" y="80"/>
                  <a:pt x="285" y="97"/>
                  <a:pt x="268" y="129"/>
                </a:cubicBezTo>
                <a:cubicBezTo>
                  <a:pt x="256" y="152"/>
                  <a:pt x="238" y="168"/>
                  <a:pt x="223" y="171"/>
                </a:cubicBezTo>
                <a:cubicBezTo>
                  <a:pt x="217" y="172"/>
                  <a:pt x="211" y="171"/>
                  <a:pt x="206" y="168"/>
                </a:cubicBezTo>
                <a:cubicBezTo>
                  <a:pt x="178" y="151"/>
                  <a:pt x="146" y="142"/>
                  <a:pt x="112" y="142"/>
                </a:cubicBezTo>
                <a:cubicBezTo>
                  <a:pt x="78" y="142"/>
                  <a:pt x="45" y="152"/>
                  <a:pt x="17" y="169"/>
                </a:cubicBezTo>
                <a:close/>
              </a:path>
            </a:pathLst>
          </a:custGeom>
          <a:solidFill>
            <a:schemeClr val="accent2"/>
          </a:solidFill>
          <a:ln>
            <a:noFill/>
          </a:ln>
        </p:spPr>
        <p:txBody>
          <a:bodyPr vert="horz" wrap="square" lIns="91440" tIns="45720" rIns="91440" bIns="45720" numCol="1" anchor="t" anchorCtr="0" compatLnSpc="1"/>
          <a:lstStyle/>
          <a:p>
            <a:endParaRPr lang="en-US">
              <a:solidFill>
                <a:srgbClr val="FFFFFF"/>
              </a:solidFill>
            </a:endParaRPr>
          </a:p>
        </p:txBody>
      </p:sp>
      <p:sp>
        <p:nvSpPr>
          <p:cNvPr id="44" name="Freeform 61"/>
          <p:cNvSpPr/>
          <p:nvPr/>
        </p:nvSpPr>
        <p:spPr bwMode="auto">
          <a:xfrm>
            <a:off x="4221552" y="3158915"/>
            <a:ext cx="1090441" cy="2213001"/>
          </a:xfrm>
          <a:custGeom>
            <a:avLst/>
            <a:gdLst>
              <a:gd name="T0" fmla="*/ 3 w 162"/>
              <a:gd name="T1" fmla="*/ 17 h 329"/>
              <a:gd name="T2" fmla="*/ 74 w 162"/>
              <a:gd name="T3" fmla="*/ 15 h 329"/>
              <a:gd name="T4" fmla="*/ 129 w 162"/>
              <a:gd name="T5" fmla="*/ 2 h 329"/>
              <a:gd name="T6" fmla="*/ 149 w 162"/>
              <a:gd name="T7" fmla="*/ 20 h 329"/>
              <a:gd name="T8" fmla="*/ 162 w 162"/>
              <a:gd name="T9" fmla="*/ 112 h 329"/>
              <a:gd name="T10" fmla="*/ 78 w 162"/>
              <a:gd name="T11" fmla="*/ 329 h 329"/>
              <a:gd name="T12" fmla="*/ 40 w 162"/>
              <a:gd name="T13" fmla="*/ 268 h 329"/>
              <a:gd name="T14" fmla="*/ 1 w 162"/>
              <a:gd name="T15" fmla="*/ 223 h 329"/>
              <a:gd name="T16" fmla="*/ 4 w 162"/>
              <a:gd name="T17" fmla="*/ 206 h 329"/>
              <a:gd name="T18" fmla="*/ 28 w 162"/>
              <a:gd name="T19" fmla="*/ 112 h 329"/>
              <a:gd name="T20" fmla="*/ 3 w 162"/>
              <a:gd name="T21" fmla="*/ 17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329">
                <a:moveTo>
                  <a:pt x="3" y="17"/>
                </a:moveTo>
                <a:cubicBezTo>
                  <a:pt x="12" y="34"/>
                  <a:pt x="44" y="33"/>
                  <a:pt x="74" y="15"/>
                </a:cubicBezTo>
                <a:cubicBezTo>
                  <a:pt x="94" y="4"/>
                  <a:pt x="114" y="0"/>
                  <a:pt x="129" y="2"/>
                </a:cubicBezTo>
                <a:cubicBezTo>
                  <a:pt x="138" y="4"/>
                  <a:pt x="146" y="11"/>
                  <a:pt x="149" y="20"/>
                </a:cubicBezTo>
                <a:cubicBezTo>
                  <a:pt x="157" y="50"/>
                  <a:pt x="162" y="80"/>
                  <a:pt x="162" y="112"/>
                </a:cubicBezTo>
                <a:cubicBezTo>
                  <a:pt x="162" y="198"/>
                  <a:pt x="132" y="271"/>
                  <a:pt x="78" y="329"/>
                </a:cubicBezTo>
                <a:cubicBezTo>
                  <a:pt x="87" y="313"/>
                  <a:pt x="70" y="286"/>
                  <a:pt x="40" y="268"/>
                </a:cubicBezTo>
                <a:cubicBezTo>
                  <a:pt x="19" y="256"/>
                  <a:pt x="4" y="238"/>
                  <a:pt x="1" y="223"/>
                </a:cubicBezTo>
                <a:cubicBezTo>
                  <a:pt x="0" y="217"/>
                  <a:pt x="1" y="211"/>
                  <a:pt x="4" y="206"/>
                </a:cubicBezTo>
                <a:cubicBezTo>
                  <a:pt x="19" y="178"/>
                  <a:pt x="28" y="146"/>
                  <a:pt x="28" y="112"/>
                </a:cubicBezTo>
                <a:cubicBezTo>
                  <a:pt x="28" y="78"/>
                  <a:pt x="19" y="45"/>
                  <a:pt x="3" y="17"/>
                </a:cubicBezTo>
                <a:close/>
              </a:path>
            </a:pathLst>
          </a:custGeom>
          <a:solidFill>
            <a:schemeClr val="accent3"/>
          </a:solidFill>
          <a:ln>
            <a:noFill/>
          </a:ln>
        </p:spPr>
        <p:txBody>
          <a:bodyPr vert="horz" wrap="square" lIns="91440" tIns="45720" rIns="91440" bIns="45720" numCol="1" anchor="t" anchorCtr="0" compatLnSpc="1"/>
          <a:lstStyle/>
          <a:p>
            <a:endParaRPr lang="en-US">
              <a:solidFill>
                <a:srgbClr val="FFFFFF"/>
              </a:solidFill>
            </a:endParaRPr>
          </a:p>
        </p:txBody>
      </p:sp>
      <p:sp>
        <p:nvSpPr>
          <p:cNvPr id="45" name="Freeform 59"/>
          <p:cNvSpPr/>
          <p:nvPr/>
        </p:nvSpPr>
        <p:spPr bwMode="auto">
          <a:xfrm>
            <a:off x="953285" y="2458463"/>
            <a:ext cx="1096559" cy="2213001"/>
          </a:xfrm>
          <a:custGeom>
            <a:avLst/>
            <a:gdLst>
              <a:gd name="T0" fmla="*/ 159 w 163"/>
              <a:gd name="T1" fmla="*/ 311 h 329"/>
              <a:gd name="T2" fmla="*/ 88 w 163"/>
              <a:gd name="T3" fmla="*/ 314 h 329"/>
              <a:gd name="T4" fmla="*/ 33 w 163"/>
              <a:gd name="T5" fmla="*/ 327 h 329"/>
              <a:gd name="T6" fmla="*/ 13 w 163"/>
              <a:gd name="T7" fmla="*/ 308 h 329"/>
              <a:gd name="T8" fmla="*/ 0 w 163"/>
              <a:gd name="T9" fmla="*/ 216 h 329"/>
              <a:gd name="T10" fmla="*/ 84 w 163"/>
              <a:gd name="T11" fmla="*/ 0 h 329"/>
              <a:gd name="T12" fmla="*/ 122 w 163"/>
              <a:gd name="T13" fmla="*/ 60 h 329"/>
              <a:gd name="T14" fmla="*/ 161 w 163"/>
              <a:gd name="T15" fmla="*/ 106 h 329"/>
              <a:gd name="T16" fmla="*/ 158 w 163"/>
              <a:gd name="T17" fmla="*/ 123 h 329"/>
              <a:gd name="T18" fmla="*/ 134 w 163"/>
              <a:gd name="T19" fmla="*/ 216 h 329"/>
              <a:gd name="T20" fmla="*/ 159 w 163"/>
              <a:gd name="T21" fmla="*/ 31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329">
                <a:moveTo>
                  <a:pt x="159" y="311"/>
                </a:moveTo>
                <a:cubicBezTo>
                  <a:pt x="150" y="295"/>
                  <a:pt x="118" y="296"/>
                  <a:pt x="88" y="314"/>
                </a:cubicBezTo>
                <a:cubicBezTo>
                  <a:pt x="69" y="325"/>
                  <a:pt x="48" y="329"/>
                  <a:pt x="33" y="327"/>
                </a:cubicBezTo>
                <a:cubicBezTo>
                  <a:pt x="24" y="325"/>
                  <a:pt x="16" y="318"/>
                  <a:pt x="13" y="308"/>
                </a:cubicBezTo>
                <a:cubicBezTo>
                  <a:pt x="5" y="279"/>
                  <a:pt x="0" y="248"/>
                  <a:pt x="0" y="216"/>
                </a:cubicBezTo>
                <a:cubicBezTo>
                  <a:pt x="0" y="131"/>
                  <a:pt x="30" y="58"/>
                  <a:pt x="84" y="0"/>
                </a:cubicBezTo>
                <a:cubicBezTo>
                  <a:pt x="75" y="16"/>
                  <a:pt x="92" y="43"/>
                  <a:pt x="122" y="60"/>
                </a:cubicBezTo>
                <a:cubicBezTo>
                  <a:pt x="144" y="73"/>
                  <a:pt x="158" y="91"/>
                  <a:pt x="161" y="106"/>
                </a:cubicBezTo>
                <a:cubicBezTo>
                  <a:pt x="163" y="112"/>
                  <a:pt x="161" y="118"/>
                  <a:pt x="158" y="123"/>
                </a:cubicBezTo>
                <a:cubicBezTo>
                  <a:pt x="143" y="151"/>
                  <a:pt x="134" y="182"/>
                  <a:pt x="134" y="216"/>
                </a:cubicBezTo>
                <a:cubicBezTo>
                  <a:pt x="134" y="251"/>
                  <a:pt x="143" y="283"/>
                  <a:pt x="159" y="31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solidFill>
                <a:srgbClr val="FFFFFF"/>
              </a:solidFill>
            </a:endParaRPr>
          </a:p>
        </p:txBody>
      </p:sp>
      <p:sp>
        <p:nvSpPr>
          <p:cNvPr id="47" name="Freeform 60"/>
          <p:cNvSpPr/>
          <p:nvPr/>
        </p:nvSpPr>
        <p:spPr bwMode="auto">
          <a:xfrm>
            <a:off x="1672090" y="5001806"/>
            <a:ext cx="2220647" cy="1088913"/>
          </a:xfrm>
          <a:custGeom>
            <a:avLst/>
            <a:gdLst>
              <a:gd name="T0" fmla="*/ 312 w 330"/>
              <a:gd name="T1" fmla="*/ 3 h 162"/>
              <a:gd name="T2" fmla="*/ 314 w 330"/>
              <a:gd name="T3" fmla="*/ 75 h 162"/>
              <a:gd name="T4" fmla="*/ 327 w 330"/>
              <a:gd name="T5" fmla="*/ 129 h 162"/>
              <a:gd name="T6" fmla="*/ 309 w 330"/>
              <a:gd name="T7" fmla="*/ 149 h 162"/>
              <a:gd name="T8" fmla="*/ 217 w 330"/>
              <a:gd name="T9" fmla="*/ 162 h 162"/>
              <a:gd name="T10" fmla="*/ 0 w 330"/>
              <a:gd name="T11" fmla="*/ 78 h 162"/>
              <a:gd name="T12" fmla="*/ 61 w 330"/>
              <a:gd name="T13" fmla="*/ 41 h 162"/>
              <a:gd name="T14" fmla="*/ 106 w 330"/>
              <a:gd name="T15" fmla="*/ 1 h 162"/>
              <a:gd name="T16" fmla="*/ 124 w 330"/>
              <a:gd name="T17" fmla="*/ 4 h 162"/>
              <a:gd name="T18" fmla="*/ 217 w 330"/>
              <a:gd name="T19" fmla="*/ 29 h 162"/>
              <a:gd name="T20" fmla="*/ 312 w 330"/>
              <a:gd name="T21" fmla="*/ 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0" h="162">
                <a:moveTo>
                  <a:pt x="312" y="3"/>
                </a:moveTo>
                <a:cubicBezTo>
                  <a:pt x="296" y="12"/>
                  <a:pt x="297" y="44"/>
                  <a:pt x="314" y="75"/>
                </a:cubicBezTo>
                <a:cubicBezTo>
                  <a:pt x="325" y="94"/>
                  <a:pt x="330" y="115"/>
                  <a:pt x="327" y="129"/>
                </a:cubicBezTo>
                <a:cubicBezTo>
                  <a:pt x="326" y="139"/>
                  <a:pt x="318" y="146"/>
                  <a:pt x="309" y="149"/>
                </a:cubicBezTo>
                <a:cubicBezTo>
                  <a:pt x="280" y="158"/>
                  <a:pt x="249" y="162"/>
                  <a:pt x="217" y="162"/>
                </a:cubicBezTo>
                <a:cubicBezTo>
                  <a:pt x="132" y="162"/>
                  <a:pt x="58" y="132"/>
                  <a:pt x="0" y="78"/>
                </a:cubicBezTo>
                <a:cubicBezTo>
                  <a:pt x="17" y="87"/>
                  <a:pt x="44" y="71"/>
                  <a:pt x="61" y="41"/>
                </a:cubicBezTo>
                <a:cubicBezTo>
                  <a:pt x="74" y="19"/>
                  <a:pt x="91" y="4"/>
                  <a:pt x="106" y="1"/>
                </a:cubicBezTo>
                <a:cubicBezTo>
                  <a:pt x="112" y="0"/>
                  <a:pt x="118" y="1"/>
                  <a:pt x="124" y="4"/>
                </a:cubicBezTo>
                <a:cubicBezTo>
                  <a:pt x="151" y="20"/>
                  <a:pt x="183" y="29"/>
                  <a:pt x="217" y="29"/>
                </a:cubicBezTo>
                <a:cubicBezTo>
                  <a:pt x="252" y="29"/>
                  <a:pt x="284" y="19"/>
                  <a:pt x="312" y="3"/>
                </a:cubicBezTo>
                <a:close/>
              </a:path>
            </a:pathLst>
          </a:custGeom>
          <a:solidFill>
            <a:schemeClr val="accent4"/>
          </a:solidFill>
          <a:ln>
            <a:noFill/>
          </a:ln>
        </p:spPr>
        <p:txBody>
          <a:bodyPr vert="horz" wrap="square" lIns="91440" tIns="45720" rIns="91440" bIns="45720" numCol="1" anchor="t" anchorCtr="0" compatLnSpc="1"/>
          <a:lstStyle/>
          <a:p>
            <a:endParaRPr lang="en-US">
              <a:solidFill>
                <a:srgbClr val="FFFFFF"/>
              </a:solidFill>
            </a:endParaRPr>
          </a:p>
        </p:txBody>
      </p:sp>
      <p:sp>
        <p:nvSpPr>
          <p:cNvPr id="55" name="TextBox 54"/>
          <p:cNvSpPr txBox="1"/>
          <p:nvPr/>
        </p:nvSpPr>
        <p:spPr>
          <a:xfrm rot="5850586">
            <a:off x="3542864" y="3799436"/>
            <a:ext cx="1788658" cy="698717"/>
          </a:xfrm>
          <a:prstGeom prst="rect">
            <a:avLst/>
          </a:prstGeom>
          <a:noFill/>
        </p:spPr>
        <p:txBody>
          <a:bodyPr wrap="none" rtlCol="0" anchor="t">
            <a:prstTxWarp prst="textArchUp">
              <a:avLst/>
            </a:prstTxWarp>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a:r>
              <a:rPr lang="en-US" sz="1800" dirty="0">
                <a:solidFill>
                  <a:srgbClr val="FFFFFF"/>
                </a:solidFill>
                <a:latin typeface="+mn-lt"/>
              </a:rPr>
              <a:t>Insert title</a:t>
            </a:r>
          </a:p>
        </p:txBody>
      </p:sp>
      <p:sp>
        <p:nvSpPr>
          <p:cNvPr id="56" name="TextBox 55"/>
          <p:cNvSpPr txBox="1"/>
          <p:nvPr/>
        </p:nvSpPr>
        <p:spPr>
          <a:xfrm rot="16650586">
            <a:off x="860052" y="3415774"/>
            <a:ext cx="1788658" cy="698717"/>
          </a:xfrm>
          <a:prstGeom prst="rect">
            <a:avLst/>
          </a:prstGeom>
          <a:noFill/>
        </p:spPr>
        <p:txBody>
          <a:bodyPr wrap="none" rtlCol="0" anchor="t">
            <a:prstTxWarp prst="textArchUp">
              <a:avLst/>
            </a:prstTxWarp>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a:r>
              <a:rPr lang="en-US" sz="1800" dirty="0">
                <a:solidFill>
                  <a:srgbClr val="FFFFFF"/>
                </a:solidFill>
                <a:latin typeface="+mn-lt"/>
              </a:rPr>
              <a:t>Insert title</a:t>
            </a:r>
          </a:p>
        </p:txBody>
      </p:sp>
      <p:sp>
        <p:nvSpPr>
          <p:cNvPr id="57" name="TextBox 56"/>
          <p:cNvSpPr txBox="1"/>
          <p:nvPr/>
        </p:nvSpPr>
        <p:spPr>
          <a:xfrm rot="450586">
            <a:off x="2434670" y="2213941"/>
            <a:ext cx="1788658" cy="698717"/>
          </a:xfrm>
          <a:prstGeom prst="rect">
            <a:avLst/>
          </a:prstGeom>
          <a:noFill/>
        </p:spPr>
        <p:txBody>
          <a:bodyPr wrap="none" rtlCol="0" anchor="t">
            <a:prstTxWarp prst="textArchUp">
              <a:avLst/>
            </a:prstTxWarp>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a:r>
              <a:rPr lang="en-US" sz="1800" dirty="0">
                <a:solidFill>
                  <a:srgbClr val="FFFFFF"/>
                </a:solidFill>
                <a:latin typeface="+mn-lt"/>
              </a:rPr>
              <a:t>Insert title</a:t>
            </a:r>
          </a:p>
        </p:txBody>
      </p:sp>
      <p:sp>
        <p:nvSpPr>
          <p:cNvPr id="59" name="TextBox 58"/>
          <p:cNvSpPr txBox="1"/>
          <p:nvPr/>
        </p:nvSpPr>
        <p:spPr>
          <a:xfrm rot="450586">
            <a:off x="1968245" y="4948264"/>
            <a:ext cx="1788658" cy="698717"/>
          </a:xfrm>
          <a:prstGeom prst="rect">
            <a:avLst/>
          </a:prstGeom>
          <a:noFill/>
        </p:spPr>
        <p:txBody>
          <a:bodyPr wrap="none" rtlCol="0" anchor="t">
            <a:prstTxWarp prst="textArchDown">
              <a:avLst/>
            </a:prstTxWarp>
            <a:spAutoFit/>
          </a:bodyPr>
          <a:lstStyle>
            <a:defPPr>
              <a:defRPr lang="en-US"/>
            </a:defPPr>
            <a:lvl1pPr>
              <a:defRPr sz="1600">
                <a:solidFill>
                  <a:schemeClr val="bg1"/>
                </a:solidFill>
                <a:latin typeface="Montserrat" panose="02000000000000000000" pitchFamily="2" charset="0"/>
                <a:cs typeface="Montserrat" panose="02000000000000000000" pitchFamily="2" charset="0"/>
              </a:defRPr>
            </a:lvl1pPr>
          </a:lstStyle>
          <a:p>
            <a:pPr algn="ctr"/>
            <a:r>
              <a:rPr lang="en-US" sz="1800" dirty="0">
                <a:solidFill>
                  <a:srgbClr val="FFFFFF"/>
                </a:solidFill>
                <a:latin typeface="+mn-lt"/>
              </a:rPr>
              <a:t>Insert title</a:t>
            </a:r>
          </a:p>
        </p:txBody>
      </p:sp>
      <p:sp>
        <p:nvSpPr>
          <p:cNvPr id="60" name="TextBox 59"/>
          <p:cNvSpPr txBox="1"/>
          <p:nvPr/>
        </p:nvSpPr>
        <p:spPr>
          <a:xfrm>
            <a:off x="6714429" y="2103104"/>
            <a:ext cx="4411028" cy="830997"/>
          </a:xfrm>
          <a:prstGeom prst="rect">
            <a:avLst/>
          </a:prstGeom>
          <a:noFill/>
        </p:spPr>
        <p:txBody>
          <a:bodyPr wrap="square" rtlCol="0">
            <a:spAutoFit/>
          </a:bodyPr>
          <a:lstStyle/>
          <a:p>
            <a:r>
              <a:rPr lang="en-US" sz="2400" dirty="0">
                <a:solidFill>
                  <a:schemeClr val="accent1"/>
                </a:solidFill>
              </a:rPr>
              <a:t>The </a:t>
            </a:r>
            <a:r>
              <a:rPr lang="en-US" sz="2400" dirty="0">
                <a:solidFill>
                  <a:schemeClr val="accent1"/>
                </a:solidFill>
                <a:cs typeface="Montserrat" panose="02000000000000000000" pitchFamily="2" charset="0"/>
              </a:rPr>
              <a:t>details</a:t>
            </a:r>
            <a:r>
              <a:rPr lang="en-US" sz="2400" dirty="0">
                <a:solidFill>
                  <a:schemeClr val="accent1"/>
                </a:solidFill>
              </a:rPr>
              <a:t> are not the details. They make </a:t>
            </a:r>
            <a:r>
              <a:rPr lang="en-US" sz="2400" dirty="0">
                <a:solidFill>
                  <a:schemeClr val="accent1"/>
                </a:solidFill>
                <a:cs typeface="Montserrat" panose="02000000000000000000" pitchFamily="2" charset="0"/>
              </a:rPr>
              <a:t>the design. </a:t>
            </a:r>
          </a:p>
        </p:txBody>
      </p:sp>
      <p:sp>
        <p:nvSpPr>
          <p:cNvPr id="62" name="Rectangle 61"/>
          <p:cNvSpPr/>
          <p:nvPr/>
        </p:nvSpPr>
        <p:spPr>
          <a:xfrm>
            <a:off x="6714429" y="3134724"/>
            <a:ext cx="4155420" cy="904863"/>
          </a:xfrm>
          <a:prstGeom prst="rect">
            <a:avLst/>
          </a:prstGeom>
          <a:noFill/>
        </p:spPr>
        <p:txBody>
          <a:bodyPr wrap="square" rtlCol="0">
            <a:spAutoFit/>
          </a:bodyPr>
          <a:lstStyle/>
          <a:p>
            <a:pPr>
              <a:lnSpc>
                <a:spcPct val="110000"/>
              </a:lnSpc>
            </a:pPr>
            <a:r>
              <a:rPr lang="id-ID" sz="1200" dirty="0">
                <a:solidFill>
                  <a:schemeClr val="tx1">
                    <a:lumMod val="65000"/>
                    <a:lumOff val="35000"/>
                  </a:schemeClr>
                </a:solidFill>
              </a:rPr>
              <a:t>Lorem ipsum dolor sit amet, consectetur adipiscing elit.</a:t>
            </a:r>
            <a:r>
              <a:rPr lang="en-US" sz="1200" dirty="0">
                <a:solidFill>
                  <a:schemeClr val="tx1">
                    <a:lumMod val="65000"/>
                    <a:lumOff val="35000"/>
                  </a:schemeClr>
                </a:solidFill>
              </a:rPr>
              <a:t> </a:t>
            </a:r>
            <a:r>
              <a:rPr lang="id-ID" sz="1200" dirty="0">
                <a:solidFill>
                  <a:schemeClr val="tx1">
                    <a:lumMod val="65000"/>
                    <a:lumOff val="35000"/>
                  </a:schemeClr>
                </a:solidFill>
              </a:rPr>
              <a:t>Proin sed libero in magna ultrices gravida sit ametat diam.</a:t>
            </a:r>
            <a:r>
              <a:rPr lang="en-US" sz="1200" dirty="0">
                <a:solidFill>
                  <a:schemeClr val="tx1">
                    <a:lumMod val="65000"/>
                    <a:lumOff val="35000"/>
                  </a:schemeClr>
                </a:solidFill>
              </a:rPr>
              <a:t> </a:t>
            </a:r>
            <a:r>
              <a:rPr lang="id-ID" sz="1200" dirty="0">
                <a:solidFill>
                  <a:schemeClr val="tx1">
                    <a:lumMod val="65000"/>
                    <a:lumOff val="35000"/>
                  </a:schemeClr>
                </a:solidFill>
              </a:rPr>
              <a:t>Suspendisse placerat gravida magna</a:t>
            </a:r>
            <a:r>
              <a:rPr lang="en-US" sz="1200" dirty="0">
                <a:solidFill>
                  <a:schemeClr val="tx1">
                    <a:lumMod val="65000"/>
                    <a:lumOff val="35000"/>
                  </a:schemeClr>
                </a:solidFill>
              </a:rPr>
              <a:t> </a:t>
            </a:r>
            <a:r>
              <a:rPr lang="id-ID" sz="1200" dirty="0">
                <a:solidFill>
                  <a:schemeClr val="tx1">
                    <a:lumMod val="65000"/>
                    <a:lumOff val="35000"/>
                  </a:schemeClr>
                </a:solidFill>
              </a:rPr>
              <a:t>vel fermentum.</a:t>
            </a:r>
            <a:r>
              <a:rPr lang="en-US" sz="1200" dirty="0">
                <a:solidFill>
                  <a:schemeClr val="tx1">
                    <a:lumMod val="65000"/>
                    <a:lumOff val="35000"/>
                  </a:schemeClr>
                </a:solidFill>
              </a:rPr>
              <a:t> </a:t>
            </a:r>
            <a:r>
              <a:rPr lang="id-ID" sz="1200" dirty="0">
                <a:solidFill>
                  <a:schemeClr val="tx1">
                    <a:lumMod val="65000"/>
                    <a:lumOff val="35000"/>
                  </a:schemeClr>
                </a:solidFill>
              </a:rPr>
              <a:t>Aenean nunc purus</a:t>
            </a:r>
            <a:r>
              <a:rPr lang="en-US" sz="1200" dirty="0">
                <a:solidFill>
                  <a:schemeClr val="tx1">
                    <a:lumMod val="65000"/>
                    <a:lumOff val="35000"/>
                  </a:schemeClr>
                </a:solidFill>
              </a:rPr>
              <a:t>.</a:t>
            </a:r>
            <a:endParaRPr lang="id-ID" sz="1200" dirty="0">
              <a:solidFill>
                <a:schemeClr val="tx1">
                  <a:lumMod val="65000"/>
                  <a:lumOff val="35000"/>
                </a:schemeClr>
              </a:solidFill>
            </a:endParaRPr>
          </a:p>
        </p:txBody>
      </p:sp>
      <p:sp>
        <p:nvSpPr>
          <p:cNvPr id="63" name="Oval 62"/>
          <p:cNvSpPr/>
          <p:nvPr/>
        </p:nvSpPr>
        <p:spPr>
          <a:xfrm>
            <a:off x="6716227" y="4484825"/>
            <a:ext cx="914400" cy="914400"/>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solidFill>
                <a:schemeClr val="tx1">
                  <a:lumMod val="65000"/>
                  <a:lumOff val="35000"/>
                </a:schemeClr>
              </a:solidFill>
              <a:cs typeface="Montserrat" panose="02000000000000000000" pitchFamily="2" charset="0"/>
            </a:endParaRPr>
          </a:p>
        </p:txBody>
      </p:sp>
      <p:sp>
        <p:nvSpPr>
          <p:cNvPr id="65" name="Oval 64"/>
          <p:cNvSpPr/>
          <p:nvPr/>
        </p:nvSpPr>
        <p:spPr>
          <a:xfrm>
            <a:off x="7878921" y="4484825"/>
            <a:ext cx="914400" cy="914400"/>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solidFill>
                <a:schemeClr val="tx1">
                  <a:lumMod val="65000"/>
                  <a:lumOff val="35000"/>
                </a:schemeClr>
              </a:solidFill>
              <a:cs typeface="Montserrat" panose="02000000000000000000" pitchFamily="2" charset="0"/>
            </a:endParaRPr>
          </a:p>
        </p:txBody>
      </p:sp>
      <p:sp>
        <p:nvSpPr>
          <p:cNvPr id="70" name="Oval 69"/>
          <p:cNvSpPr/>
          <p:nvPr/>
        </p:nvSpPr>
        <p:spPr>
          <a:xfrm>
            <a:off x="9041615" y="4484825"/>
            <a:ext cx="914400" cy="914400"/>
          </a:xfrm>
          <a:prstGeom prst="ellipse">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solidFill>
                <a:schemeClr val="tx1">
                  <a:lumMod val="65000"/>
                  <a:lumOff val="35000"/>
                </a:schemeClr>
              </a:solidFill>
              <a:cs typeface="Montserrat" panose="02000000000000000000" pitchFamily="2" charset="0"/>
            </a:endParaRPr>
          </a:p>
        </p:txBody>
      </p:sp>
      <p:sp>
        <p:nvSpPr>
          <p:cNvPr id="72" name="Oval 71"/>
          <p:cNvSpPr/>
          <p:nvPr/>
        </p:nvSpPr>
        <p:spPr>
          <a:xfrm>
            <a:off x="10204309" y="4484825"/>
            <a:ext cx="914400" cy="914400"/>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a:solidFill>
                <a:schemeClr val="tx1">
                  <a:lumMod val="65000"/>
                  <a:lumOff val="35000"/>
                </a:schemeClr>
              </a:solidFill>
              <a:cs typeface="Montserrat" panose="02000000000000000000" pitchFamily="2" charset="0"/>
            </a:endParaRPr>
          </a:p>
        </p:txBody>
      </p:sp>
      <p:sp>
        <p:nvSpPr>
          <p:cNvPr id="73" name="Text Placeholder 32"/>
          <p:cNvSpPr txBox="1"/>
          <p:nvPr/>
        </p:nvSpPr>
        <p:spPr>
          <a:xfrm>
            <a:off x="10357067" y="5553809"/>
            <a:ext cx="608885" cy="276999"/>
          </a:xfrm>
          <a:prstGeom prst="rect">
            <a:avLst/>
          </a:prstGeom>
          <a:effectLst/>
        </p:spPr>
        <p:txBody>
          <a:bodyPr wrap="none" lIns="91440" tIns="45720" rIns="91440" bIns="45720">
            <a:spAutoFit/>
          </a:bodyPr>
          <a:lstStyle>
            <a:defPPr>
              <a:defRPr lang="en-US"/>
            </a:defPPr>
            <a:lvl1pPr>
              <a:defRPr sz="1100">
                <a:solidFill>
                  <a:schemeClr val="bg1"/>
                </a:solidFill>
                <a:latin typeface="+mj-lt"/>
                <a:ea typeface="Questrial" panose="02000000000000000000" pitchFamily="2" charset="0"/>
                <a:cs typeface="Montserrat" panose="02000000000000000000" pitchFamily="2" charset="0"/>
              </a:defRPr>
            </a:lvl1pPr>
          </a:lstStyle>
          <a:p>
            <a:pPr algn="ctr"/>
            <a:r>
              <a:rPr lang="en-US" sz="1200" dirty="0">
                <a:solidFill>
                  <a:schemeClr val="tx1">
                    <a:lumMod val="65000"/>
                    <a:lumOff val="35000"/>
                  </a:schemeClr>
                </a:solidFill>
                <a:latin typeface="+mn-lt"/>
              </a:rPr>
              <a:t>Type D</a:t>
            </a:r>
          </a:p>
        </p:txBody>
      </p:sp>
      <p:sp>
        <p:nvSpPr>
          <p:cNvPr id="74" name="Text Placeholder 32"/>
          <p:cNvSpPr txBox="1"/>
          <p:nvPr/>
        </p:nvSpPr>
        <p:spPr>
          <a:xfrm>
            <a:off x="6871390" y="5573552"/>
            <a:ext cx="604075" cy="276999"/>
          </a:xfrm>
          <a:prstGeom prst="rect">
            <a:avLst/>
          </a:prstGeom>
          <a:effectLst/>
        </p:spPr>
        <p:txBody>
          <a:bodyPr wrap="none" lIns="91440" tIns="45720" rIns="91440" bIns="45720">
            <a:spAutoFit/>
          </a:bodyPr>
          <a:lstStyle>
            <a:defPPr>
              <a:defRPr lang="en-US"/>
            </a:defPPr>
            <a:lvl1pPr>
              <a:defRPr sz="1100">
                <a:solidFill>
                  <a:schemeClr val="bg1"/>
                </a:solidFill>
                <a:latin typeface="+mj-lt"/>
                <a:ea typeface="Questrial" panose="02000000000000000000" pitchFamily="2" charset="0"/>
                <a:cs typeface="Montserrat" panose="02000000000000000000" pitchFamily="2" charset="0"/>
              </a:defRPr>
            </a:lvl1pPr>
          </a:lstStyle>
          <a:p>
            <a:pPr algn="ctr"/>
            <a:r>
              <a:rPr lang="en-US" sz="1200" dirty="0">
                <a:solidFill>
                  <a:schemeClr val="tx1">
                    <a:lumMod val="65000"/>
                    <a:lumOff val="35000"/>
                  </a:schemeClr>
                </a:solidFill>
                <a:latin typeface="+mn-lt"/>
              </a:rPr>
              <a:t>Type A</a:t>
            </a:r>
          </a:p>
        </p:txBody>
      </p:sp>
      <p:sp>
        <p:nvSpPr>
          <p:cNvPr id="75" name="Text Placeholder 32"/>
          <p:cNvSpPr txBox="1"/>
          <p:nvPr/>
        </p:nvSpPr>
        <p:spPr>
          <a:xfrm>
            <a:off x="8037289" y="5576677"/>
            <a:ext cx="597664" cy="276999"/>
          </a:xfrm>
          <a:prstGeom prst="rect">
            <a:avLst/>
          </a:prstGeom>
          <a:effectLst/>
        </p:spPr>
        <p:txBody>
          <a:bodyPr wrap="none" lIns="91440" tIns="45720" rIns="91440" bIns="45720">
            <a:spAutoFit/>
          </a:bodyPr>
          <a:lstStyle>
            <a:defPPr>
              <a:defRPr lang="en-US"/>
            </a:defPPr>
            <a:lvl1pPr>
              <a:defRPr sz="1100">
                <a:solidFill>
                  <a:schemeClr val="bg1"/>
                </a:solidFill>
                <a:latin typeface="+mj-lt"/>
                <a:ea typeface="Questrial" panose="02000000000000000000" pitchFamily="2" charset="0"/>
                <a:cs typeface="Montserrat" panose="02000000000000000000" pitchFamily="2" charset="0"/>
              </a:defRPr>
            </a:lvl1pPr>
          </a:lstStyle>
          <a:p>
            <a:pPr algn="ctr"/>
            <a:r>
              <a:rPr lang="en-US" sz="1200" dirty="0">
                <a:solidFill>
                  <a:schemeClr val="tx1">
                    <a:lumMod val="65000"/>
                    <a:lumOff val="35000"/>
                  </a:schemeClr>
                </a:solidFill>
                <a:latin typeface="+mn-lt"/>
              </a:rPr>
              <a:t>Type B</a:t>
            </a:r>
          </a:p>
        </p:txBody>
      </p:sp>
      <p:sp>
        <p:nvSpPr>
          <p:cNvPr id="76" name="Text Placeholder 32"/>
          <p:cNvSpPr txBox="1"/>
          <p:nvPr/>
        </p:nvSpPr>
        <p:spPr>
          <a:xfrm>
            <a:off x="9200785" y="5576092"/>
            <a:ext cx="596061" cy="276999"/>
          </a:xfrm>
          <a:prstGeom prst="rect">
            <a:avLst/>
          </a:prstGeom>
          <a:effectLst/>
        </p:spPr>
        <p:txBody>
          <a:bodyPr wrap="none" lIns="91440" tIns="45720" rIns="91440" bIns="45720">
            <a:spAutoFit/>
          </a:bodyPr>
          <a:lstStyle>
            <a:defPPr>
              <a:defRPr lang="en-US"/>
            </a:defPPr>
            <a:lvl1pPr>
              <a:defRPr sz="1100">
                <a:solidFill>
                  <a:schemeClr val="bg1"/>
                </a:solidFill>
                <a:latin typeface="+mj-lt"/>
                <a:ea typeface="Questrial" panose="02000000000000000000" pitchFamily="2" charset="0"/>
                <a:cs typeface="Montserrat" panose="02000000000000000000" pitchFamily="2" charset="0"/>
              </a:defRPr>
            </a:lvl1pPr>
          </a:lstStyle>
          <a:p>
            <a:pPr algn="ctr"/>
            <a:r>
              <a:rPr lang="en-US" sz="1200" dirty="0">
                <a:solidFill>
                  <a:schemeClr val="tx1">
                    <a:lumMod val="65000"/>
                    <a:lumOff val="35000"/>
                  </a:schemeClr>
                </a:solidFill>
                <a:latin typeface="+mn-lt"/>
              </a:rPr>
              <a:t>Type C</a:t>
            </a:r>
          </a:p>
        </p:txBody>
      </p:sp>
      <p:sp>
        <p:nvSpPr>
          <p:cNvPr id="85" name="TextBox 84"/>
          <p:cNvSpPr txBox="1"/>
          <p:nvPr/>
        </p:nvSpPr>
        <p:spPr>
          <a:xfrm>
            <a:off x="6874818" y="4791236"/>
            <a:ext cx="597215" cy="338554"/>
          </a:xfrm>
          <a:prstGeom prst="rect">
            <a:avLst/>
          </a:prstGeom>
          <a:noFill/>
        </p:spPr>
        <p:txBody>
          <a:bodyPr wrap="none" rtlCol="0">
            <a:spAutoFit/>
          </a:bodyPr>
          <a:lstStyle/>
          <a:p>
            <a:pPr algn="ctr"/>
            <a:r>
              <a:rPr lang="en-US" sz="1600" dirty="0">
                <a:solidFill>
                  <a:schemeClr val="bg1"/>
                </a:solidFill>
              </a:rPr>
              <a:t>cycle</a:t>
            </a:r>
          </a:p>
        </p:txBody>
      </p:sp>
      <p:sp>
        <p:nvSpPr>
          <p:cNvPr id="86" name="TextBox 85"/>
          <p:cNvSpPr txBox="1"/>
          <p:nvPr/>
        </p:nvSpPr>
        <p:spPr>
          <a:xfrm>
            <a:off x="8037512" y="4791236"/>
            <a:ext cx="597215" cy="338554"/>
          </a:xfrm>
          <a:prstGeom prst="rect">
            <a:avLst/>
          </a:prstGeom>
          <a:noFill/>
        </p:spPr>
        <p:txBody>
          <a:bodyPr wrap="none" rtlCol="0">
            <a:spAutoFit/>
          </a:bodyPr>
          <a:lstStyle/>
          <a:p>
            <a:pPr algn="ctr"/>
            <a:r>
              <a:rPr lang="en-US" sz="1600" dirty="0">
                <a:solidFill>
                  <a:schemeClr val="bg1"/>
                </a:solidFill>
              </a:rPr>
              <a:t>cycle</a:t>
            </a:r>
          </a:p>
        </p:txBody>
      </p:sp>
      <p:sp>
        <p:nvSpPr>
          <p:cNvPr id="87" name="TextBox 86"/>
          <p:cNvSpPr txBox="1"/>
          <p:nvPr/>
        </p:nvSpPr>
        <p:spPr>
          <a:xfrm>
            <a:off x="9200206" y="4791236"/>
            <a:ext cx="597215" cy="338554"/>
          </a:xfrm>
          <a:prstGeom prst="rect">
            <a:avLst/>
          </a:prstGeom>
          <a:noFill/>
        </p:spPr>
        <p:txBody>
          <a:bodyPr wrap="none" rtlCol="0">
            <a:spAutoFit/>
          </a:bodyPr>
          <a:lstStyle/>
          <a:p>
            <a:pPr algn="ctr"/>
            <a:r>
              <a:rPr lang="en-US" sz="1600" dirty="0">
                <a:solidFill>
                  <a:schemeClr val="bg1"/>
                </a:solidFill>
              </a:rPr>
              <a:t>cycle</a:t>
            </a:r>
          </a:p>
        </p:txBody>
      </p:sp>
      <p:sp>
        <p:nvSpPr>
          <p:cNvPr id="88" name="TextBox 87"/>
          <p:cNvSpPr txBox="1"/>
          <p:nvPr/>
        </p:nvSpPr>
        <p:spPr>
          <a:xfrm>
            <a:off x="10362900" y="4791236"/>
            <a:ext cx="597215" cy="338554"/>
          </a:xfrm>
          <a:prstGeom prst="rect">
            <a:avLst/>
          </a:prstGeom>
          <a:noFill/>
        </p:spPr>
        <p:txBody>
          <a:bodyPr wrap="none" rtlCol="0">
            <a:spAutoFit/>
          </a:bodyPr>
          <a:lstStyle/>
          <a:p>
            <a:pPr algn="ctr"/>
            <a:r>
              <a:rPr lang="en-US" sz="1600" dirty="0">
                <a:solidFill>
                  <a:schemeClr val="bg1"/>
                </a:solidFill>
              </a:rPr>
              <a:t>cycle</a:t>
            </a:r>
          </a:p>
        </p:txBody>
      </p:sp>
      <p:sp>
        <p:nvSpPr>
          <p:cNvPr id="49" name="TextBox 48"/>
          <p:cNvSpPr txBox="1"/>
          <p:nvPr/>
        </p:nvSpPr>
        <p:spPr>
          <a:xfrm>
            <a:off x="4946743" y="357397"/>
            <a:ext cx="2298514" cy="307777"/>
          </a:xfrm>
          <a:prstGeom prst="rect">
            <a:avLst/>
          </a:prstGeom>
          <a:noFill/>
        </p:spPr>
        <p:txBody>
          <a:bodyPr wrap="none" rtlCol="0">
            <a:spAutoFit/>
          </a:bodyPr>
          <a:lstStyle>
            <a:defPPr>
              <a:defRPr lang="en-US"/>
            </a:defPPr>
            <a:lvl1pPr>
              <a:defRPr sz="1400" spc="300">
                <a:solidFill>
                  <a:schemeClr val="bg1"/>
                </a:solidFill>
                <a:cs typeface="Montserrat" panose="02000000000000000000" pitchFamily="2" charset="0"/>
              </a:defRPr>
            </a:lvl1pPr>
          </a:lstStyle>
          <a:p>
            <a:pPr algn="ctr"/>
            <a:r>
              <a:rPr lang="id-ID" dirty="0">
                <a:solidFill>
                  <a:schemeClr val="tx1">
                    <a:lumMod val="65000"/>
                    <a:lumOff val="35000"/>
                  </a:schemeClr>
                </a:solidFill>
              </a:rPr>
              <a:t>You Can Write Here</a:t>
            </a:r>
          </a:p>
        </p:txBody>
      </p:sp>
      <p:sp>
        <p:nvSpPr>
          <p:cNvPr id="50" name="Title 3"/>
          <p:cNvSpPr txBox="1"/>
          <p:nvPr/>
        </p:nvSpPr>
        <p:spPr>
          <a:xfrm>
            <a:off x="2189081" y="619728"/>
            <a:ext cx="7813839" cy="590931"/>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lnSpc>
                <a:spcPct val="90000"/>
              </a:lnSpc>
            </a:pPr>
            <a:r>
              <a:rPr lang="en-US" sz="3600" dirty="0">
                <a:solidFill>
                  <a:schemeClr val="tx1">
                    <a:lumMod val="65000"/>
                    <a:lumOff val="35000"/>
                  </a:schemeClr>
                </a:solidFill>
                <a:latin typeface="+mn-lt"/>
              </a:rPr>
              <a:t>creative &amp; simple title here</a:t>
            </a:r>
          </a:p>
        </p:txBody>
      </p:sp>
      <p:sp>
        <p:nvSpPr>
          <p:cNvPr id="46" name="Oval 45"/>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Rectangle 47"/>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51" name="Rectangle 50"/>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52" name="Group 51"/>
          <p:cNvGrpSpPr/>
          <p:nvPr/>
        </p:nvGrpSpPr>
        <p:grpSpPr>
          <a:xfrm>
            <a:off x="11471369" y="158717"/>
            <a:ext cx="280228" cy="281958"/>
            <a:chOff x="7392988" y="-1266825"/>
            <a:chExt cx="1028700" cy="1035050"/>
          </a:xfrm>
          <a:solidFill>
            <a:schemeClr val="bg1">
              <a:lumMod val="75000"/>
            </a:schemeClr>
          </a:solidFill>
        </p:grpSpPr>
        <p:sp>
          <p:nvSpPr>
            <p:cNvPr id="53"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8" name="Group 57"/>
          <p:cNvGrpSpPr/>
          <p:nvPr/>
        </p:nvGrpSpPr>
        <p:grpSpPr>
          <a:xfrm>
            <a:off x="11154599" y="158717"/>
            <a:ext cx="280228" cy="281958"/>
            <a:chOff x="6084888" y="-1266825"/>
            <a:chExt cx="1028700" cy="1035050"/>
          </a:xfrm>
          <a:solidFill>
            <a:schemeClr val="bg1">
              <a:lumMod val="75000"/>
            </a:schemeClr>
          </a:solidFill>
        </p:grpSpPr>
        <p:sp>
          <p:nvSpPr>
            <p:cNvPr id="61"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66" name="Group 65"/>
          <p:cNvGrpSpPr/>
          <p:nvPr/>
        </p:nvGrpSpPr>
        <p:grpSpPr>
          <a:xfrm>
            <a:off x="11788140" y="158717"/>
            <a:ext cx="279796" cy="281958"/>
            <a:chOff x="8699501" y="-1266825"/>
            <a:chExt cx="1027113" cy="1035050"/>
          </a:xfrm>
          <a:solidFill>
            <a:schemeClr val="bg1">
              <a:lumMod val="75000"/>
            </a:schemeClr>
          </a:solidFill>
        </p:grpSpPr>
        <p:sp>
          <p:nvSpPr>
            <p:cNvPr id="67"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69" name="图片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p:cNvSpPr/>
          <p:nvPr/>
        </p:nvSpPr>
        <p:spPr>
          <a:xfrm>
            <a:off x="1414868" y="4277105"/>
            <a:ext cx="1299410" cy="1299410"/>
          </a:xfrm>
          <a:prstGeom prst="roundRect">
            <a:avLst/>
          </a:prstGeom>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p:cNvSpPr/>
          <p:nvPr/>
        </p:nvSpPr>
        <p:spPr>
          <a:xfrm>
            <a:off x="2839479" y="4277105"/>
            <a:ext cx="1299410" cy="1299410"/>
          </a:xfrm>
          <a:prstGeom prst="round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p:cNvSpPr/>
          <p:nvPr/>
        </p:nvSpPr>
        <p:spPr>
          <a:xfrm>
            <a:off x="4746739" y="2222407"/>
            <a:ext cx="1299410" cy="1299410"/>
          </a:xfrm>
          <a:prstGeom prst="roundRect">
            <a:avLst/>
          </a:prstGeom>
          <a:solidFill>
            <a:schemeClr val="accent3"/>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p:cNvSpPr/>
          <p:nvPr/>
        </p:nvSpPr>
        <p:spPr>
          <a:xfrm>
            <a:off x="6171350" y="2222407"/>
            <a:ext cx="1299410" cy="1299410"/>
          </a:xfrm>
          <a:prstGeom prst="roundRect">
            <a:avLst/>
          </a:prstGeom>
          <a:solidFill>
            <a:schemeClr val="accent4"/>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p:cNvSpPr/>
          <p:nvPr/>
        </p:nvSpPr>
        <p:spPr>
          <a:xfrm>
            <a:off x="8078611" y="4265127"/>
            <a:ext cx="1299410" cy="1299410"/>
          </a:xfrm>
          <a:prstGeom prst="roundRect">
            <a:avLst/>
          </a:prstGeom>
          <a:solidFill>
            <a:schemeClr val="accent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p:cNvSpPr/>
          <p:nvPr/>
        </p:nvSpPr>
        <p:spPr>
          <a:xfrm>
            <a:off x="9503222" y="4265127"/>
            <a:ext cx="1299410" cy="1299410"/>
          </a:xfrm>
          <a:prstGeom prst="roundRect">
            <a:avLst/>
          </a:prstGeom>
          <a:solidFill>
            <a:schemeClr val="accent2"/>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3341597" y="2703862"/>
            <a:ext cx="5508807" cy="955988"/>
            <a:chOff x="3340725" y="2284498"/>
            <a:chExt cx="5508807" cy="955988"/>
          </a:xfrm>
          <a:solidFill>
            <a:schemeClr val="bg1">
              <a:lumMod val="85000"/>
            </a:schemeClr>
          </a:solidFill>
          <a:effectLst/>
        </p:grpSpPr>
        <p:sp>
          <p:nvSpPr>
            <p:cNvPr id="45" name="Arrow: Bent 44"/>
            <p:cNvSpPr/>
            <p:nvPr/>
          </p:nvSpPr>
          <p:spPr>
            <a:xfrm>
              <a:off x="3340725" y="2284499"/>
              <a:ext cx="895609" cy="955987"/>
            </a:xfrm>
            <a:prstGeom prst="ben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Arrow: Bent 45"/>
            <p:cNvSpPr/>
            <p:nvPr/>
          </p:nvSpPr>
          <p:spPr>
            <a:xfrm flipH="1">
              <a:off x="7953923" y="2284498"/>
              <a:ext cx="895609" cy="955987"/>
            </a:xfrm>
            <a:prstGeom prst="ben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47" name="Group 1047"/>
          <p:cNvGrpSpPr>
            <a:grpSpLocks noChangeAspect="1"/>
          </p:cNvGrpSpPr>
          <p:nvPr/>
        </p:nvGrpSpPr>
        <p:grpSpPr bwMode="auto">
          <a:xfrm>
            <a:off x="1845422" y="4743374"/>
            <a:ext cx="510926" cy="396721"/>
            <a:chOff x="281" y="748"/>
            <a:chExt cx="4098" cy="3182"/>
          </a:xfrm>
          <a:solidFill>
            <a:schemeClr val="bg1"/>
          </a:solidFill>
        </p:grpSpPr>
        <p:sp>
          <p:nvSpPr>
            <p:cNvPr id="48" name="Freeform 1049"/>
            <p:cNvSpPr>
              <a:spLocks noEditPoints="1"/>
            </p:cNvSpPr>
            <p:nvPr/>
          </p:nvSpPr>
          <p:spPr bwMode="auto">
            <a:xfrm>
              <a:off x="281" y="748"/>
              <a:ext cx="4098" cy="3182"/>
            </a:xfrm>
            <a:custGeom>
              <a:avLst/>
              <a:gdLst>
                <a:gd name="T0" fmla="*/ 1653 w 4098"/>
                <a:gd name="T1" fmla="*/ 2299 h 3182"/>
                <a:gd name="T2" fmla="*/ 1840 w 4098"/>
                <a:gd name="T3" fmla="*/ 2488 h 3182"/>
                <a:gd name="T4" fmla="*/ 3386 w 4098"/>
                <a:gd name="T5" fmla="*/ 565 h 3182"/>
                <a:gd name="T6" fmla="*/ 3757 w 4098"/>
                <a:gd name="T7" fmla="*/ 207 h 3182"/>
                <a:gd name="T8" fmla="*/ 3727 w 4098"/>
                <a:gd name="T9" fmla="*/ 225 h 3182"/>
                <a:gd name="T10" fmla="*/ 3595 w 4098"/>
                <a:gd name="T11" fmla="*/ 544 h 3182"/>
                <a:gd name="T12" fmla="*/ 3914 w 4098"/>
                <a:gd name="T13" fmla="*/ 413 h 3182"/>
                <a:gd name="T14" fmla="*/ 3933 w 4098"/>
                <a:gd name="T15" fmla="*/ 382 h 3182"/>
                <a:gd name="T16" fmla="*/ 3933 w 4098"/>
                <a:gd name="T17" fmla="*/ 346 h 3182"/>
                <a:gd name="T18" fmla="*/ 3914 w 4098"/>
                <a:gd name="T19" fmla="*/ 316 h 3182"/>
                <a:gd name="T20" fmla="*/ 3824 w 4098"/>
                <a:gd name="T21" fmla="*/ 225 h 3182"/>
                <a:gd name="T22" fmla="*/ 3793 w 4098"/>
                <a:gd name="T23" fmla="*/ 207 h 3182"/>
                <a:gd name="T24" fmla="*/ 163 w 4098"/>
                <a:gd name="T25" fmla="*/ 162 h 3182"/>
                <a:gd name="T26" fmla="*/ 3018 w 4098"/>
                <a:gd name="T27" fmla="*/ 3018 h 3182"/>
                <a:gd name="T28" fmla="*/ 1942 w 4098"/>
                <a:gd name="T29" fmla="*/ 2617 h 3182"/>
                <a:gd name="T30" fmla="*/ 1911 w 4098"/>
                <a:gd name="T31" fmla="*/ 2637 h 3182"/>
                <a:gd name="T32" fmla="*/ 1442 w 4098"/>
                <a:gd name="T33" fmla="*/ 2791 h 3182"/>
                <a:gd name="T34" fmla="*/ 1408 w 4098"/>
                <a:gd name="T35" fmla="*/ 2789 h 3182"/>
                <a:gd name="T36" fmla="*/ 1372 w 4098"/>
                <a:gd name="T37" fmla="*/ 2768 h 3182"/>
                <a:gd name="T38" fmla="*/ 1350 w 4098"/>
                <a:gd name="T39" fmla="*/ 2730 h 3182"/>
                <a:gd name="T40" fmla="*/ 1352 w 4098"/>
                <a:gd name="T41" fmla="*/ 2685 h 3182"/>
                <a:gd name="T42" fmla="*/ 1511 w 4098"/>
                <a:gd name="T43" fmla="*/ 2212 h 3182"/>
                <a:gd name="T44" fmla="*/ 3018 w 4098"/>
                <a:gd name="T45" fmla="*/ 703 h 3182"/>
                <a:gd name="T46" fmla="*/ 163 w 4098"/>
                <a:gd name="T47" fmla="*/ 162 h 3182"/>
                <a:gd name="T48" fmla="*/ 3100 w 4098"/>
                <a:gd name="T49" fmla="*/ 0 h 3182"/>
                <a:gd name="T50" fmla="*/ 3141 w 4098"/>
                <a:gd name="T51" fmla="*/ 11 h 3182"/>
                <a:gd name="T52" fmla="*/ 3170 w 4098"/>
                <a:gd name="T53" fmla="*/ 39 h 3182"/>
                <a:gd name="T54" fmla="*/ 3182 w 4098"/>
                <a:gd name="T55" fmla="*/ 82 h 3182"/>
                <a:gd name="T56" fmla="*/ 3611 w 4098"/>
                <a:gd name="T57" fmla="*/ 109 h 3182"/>
                <a:gd name="T58" fmla="*/ 3670 w 4098"/>
                <a:gd name="T59" fmla="*/ 67 h 3182"/>
                <a:gd name="T60" fmla="*/ 3738 w 4098"/>
                <a:gd name="T61" fmla="*/ 44 h 3182"/>
                <a:gd name="T62" fmla="*/ 3811 w 4098"/>
                <a:gd name="T63" fmla="*/ 44 h 3182"/>
                <a:gd name="T64" fmla="*/ 3881 w 4098"/>
                <a:gd name="T65" fmla="*/ 67 h 3182"/>
                <a:gd name="T66" fmla="*/ 3939 w 4098"/>
                <a:gd name="T67" fmla="*/ 109 h 3182"/>
                <a:gd name="T68" fmla="*/ 4055 w 4098"/>
                <a:gd name="T69" fmla="*/ 228 h 3182"/>
                <a:gd name="T70" fmla="*/ 4087 w 4098"/>
                <a:gd name="T71" fmla="*/ 293 h 3182"/>
                <a:gd name="T72" fmla="*/ 4098 w 4098"/>
                <a:gd name="T73" fmla="*/ 365 h 3182"/>
                <a:gd name="T74" fmla="*/ 4087 w 4098"/>
                <a:gd name="T75" fmla="*/ 437 h 3182"/>
                <a:gd name="T76" fmla="*/ 4055 w 4098"/>
                <a:gd name="T77" fmla="*/ 500 h 3182"/>
                <a:gd name="T78" fmla="*/ 3182 w 4098"/>
                <a:gd name="T79" fmla="*/ 1377 h 3182"/>
                <a:gd name="T80" fmla="*/ 3178 w 4098"/>
                <a:gd name="T81" fmla="*/ 3121 h 3182"/>
                <a:gd name="T82" fmla="*/ 3158 w 4098"/>
                <a:gd name="T83" fmla="*/ 3157 h 3182"/>
                <a:gd name="T84" fmla="*/ 3122 w 4098"/>
                <a:gd name="T85" fmla="*/ 3178 h 3182"/>
                <a:gd name="T86" fmla="*/ 82 w 4098"/>
                <a:gd name="T87" fmla="*/ 3182 h 3182"/>
                <a:gd name="T88" fmla="*/ 41 w 4098"/>
                <a:gd name="T89" fmla="*/ 3171 h 3182"/>
                <a:gd name="T90" fmla="*/ 11 w 4098"/>
                <a:gd name="T91" fmla="*/ 3141 h 3182"/>
                <a:gd name="T92" fmla="*/ 0 w 4098"/>
                <a:gd name="T93" fmla="*/ 3100 h 3182"/>
                <a:gd name="T94" fmla="*/ 2 w 4098"/>
                <a:gd name="T95" fmla="*/ 59 h 3182"/>
                <a:gd name="T96" fmla="*/ 24 w 4098"/>
                <a:gd name="T97" fmla="*/ 23 h 3182"/>
                <a:gd name="T98" fmla="*/ 60 w 4098"/>
                <a:gd name="T99" fmla="*/ 2 h 3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98" h="3182">
                  <a:moveTo>
                    <a:pt x="3386" y="565"/>
                  </a:moveTo>
                  <a:lnTo>
                    <a:pt x="1653" y="2299"/>
                  </a:lnTo>
                  <a:lnTo>
                    <a:pt x="1558" y="2582"/>
                  </a:lnTo>
                  <a:lnTo>
                    <a:pt x="1840" y="2488"/>
                  </a:lnTo>
                  <a:lnTo>
                    <a:pt x="3574" y="754"/>
                  </a:lnTo>
                  <a:lnTo>
                    <a:pt x="3386" y="565"/>
                  </a:lnTo>
                  <a:close/>
                  <a:moveTo>
                    <a:pt x="3775" y="205"/>
                  </a:moveTo>
                  <a:lnTo>
                    <a:pt x="3757" y="207"/>
                  </a:lnTo>
                  <a:lnTo>
                    <a:pt x="3740" y="213"/>
                  </a:lnTo>
                  <a:lnTo>
                    <a:pt x="3727" y="225"/>
                  </a:lnTo>
                  <a:lnTo>
                    <a:pt x="3502" y="449"/>
                  </a:lnTo>
                  <a:lnTo>
                    <a:pt x="3595" y="544"/>
                  </a:lnTo>
                  <a:lnTo>
                    <a:pt x="3689" y="638"/>
                  </a:lnTo>
                  <a:lnTo>
                    <a:pt x="3914" y="413"/>
                  </a:lnTo>
                  <a:lnTo>
                    <a:pt x="3925" y="398"/>
                  </a:lnTo>
                  <a:lnTo>
                    <a:pt x="3933" y="382"/>
                  </a:lnTo>
                  <a:lnTo>
                    <a:pt x="3935" y="365"/>
                  </a:lnTo>
                  <a:lnTo>
                    <a:pt x="3933" y="346"/>
                  </a:lnTo>
                  <a:lnTo>
                    <a:pt x="3925" y="330"/>
                  </a:lnTo>
                  <a:lnTo>
                    <a:pt x="3914" y="316"/>
                  </a:lnTo>
                  <a:lnTo>
                    <a:pt x="3914" y="316"/>
                  </a:lnTo>
                  <a:lnTo>
                    <a:pt x="3824" y="225"/>
                  </a:lnTo>
                  <a:lnTo>
                    <a:pt x="3809" y="213"/>
                  </a:lnTo>
                  <a:lnTo>
                    <a:pt x="3793" y="207"/>
                  </a:lnTo>
                  <a:lnTo>
                    <a:pt x="3775" y="205"/>
                  </a:lnTo>
                  <a:close/>
                  <a:moveTo>
                    <a:pt x="163" y="162"/>
                  </a:moveTo>
                  <a:lnTo>
                    <a:pt x="163" y="3018"/>
                  </a:lnTo>
                  <a:lnTo>
                    <a:pt x="3018" y="3018"/>
                  </a:lnTo>
                  <a:lnTo>
                    <a:pt x="3018" y="1541"/>
                  </a:lnTo>
                  <a:lnTo>
                    <a:pt x="1942" y="2617"/>
                  </a:lnTo>
                  <a:lnTo>
                    <a:pt x="1929" y="2628"/>
                  </a:lnTo>
                  <a:lnTo>
                    <a:pt x="1911" y="2637"/>
                  </a:lnTo>
                  <a:lnTo>
                    <a:pt x="1455" y="2788"/>
                  </a:lnTo>
                  <a:lnTo>
                    <a:pt x="1442" y="2791"/>
                  </a:lnTo>
                  <a:lnTo>
                    <a:pt x="1429" y="2792"/>
                  </a:lnTo>
                  <a:lnTo>
                    <a:pt x="1408" y="2789"/>
                  </a:lnTo>
                  <a:lnTo>
                    <a:pt x="1388" y="2782"/>
                  </a:lnTo>
                  <a:lnTo>
                    <a:pt x="1372" y="2768"/>
                  </a:lnTo>
                  <a:lnTo>
                    <a:pt x="1357" y="2750"/>
                  </a:lnTo>
                  <a:lnTo>
                    <a:pt x="1350" y="2730"/>
                  </a:lnTo>
                  <a:lnTo>
                    <a:pt x="1347" y="2708"/>
                  </a:lnTo>
                  <a:lnTo>
                    <a:pt x="1352" y="2685"/>
                  </a:lnTo>
                  <a:lnTo>
                    <a:pt x="1504" y="2229"/>
                  </a:lnTo>
                  <a:lnTo>
                    <a:pt x="1511" y="2212"/>
                  </a:lnTo>
                  <a:lnTo>
                    <a:pt x="1524" y="2197"/>
                  </a:lnTo>
                  <a:lnTo>
                    <a:pt x="3018" y="703"/>
                  </a:lnTo>
                  <a:lnTo>
                    <a:pt x="3018" y="162"/>
                  </a:lnTo>
                  <a:lnTo>
                    <a:pt x="163" y="162"/>
                  </a:lnTo>
                  <a:close/>
                  <a:moveTo>
                    <a:pt x="82" y="0"/>
                  </a:moveTo>
                  <a:lnTo>
                    <a:pt x="3100" y="0"/>
                  </a:lnTo>
                  <a:lnTo>
                    <a:pt x="3122" y="2"/>
                  </a:lnTo>
                  <a:lnTo>
                    <a:pt x="3141" y="11"/>
                  </a:lnTo>
                  <a:lnTo>
                    <a:pt x="3158" y="23"/>
                  </a:lnTo>
                  <a:lnTo>
                    <a:pt x="3170" y="39"/>
                  </a:lnTo>
                  <a:lnTo>
                    <a:pt x="3178" y="59"/>
                  </a:lnTo>
                  <a:lnTo>
                    <a:pt x="3182" y="82"/>
                  </a:lnTo>
                  <a:lnTo>
                    <a:pt x="3182" y="539"/>
                  </a:lnTo>
                  <a:lnTo>
                    <a:pt x="3611" y="109"/>
                  </a:lnTo>
                  <a:lnTo>
                    <a:pt x="3639" y="85"/>
                  </a:lnTo>
                  <a:lnTo>
                    <a:pt x="3670" y="67"/>
                  </a:lnTo>
                  <a:lnTo>
                    <a:pt x="3703" y="53"/>
                  </a:lnTo>
                  <a:lnTo>
                    <a:pt x="3738" y="44"/>
                  </a:lnTo>
                  <a:lnTo>
                    <a:pt x="3775" y="42"/>
                  </a:lnTo>
                  <a:lnTo>
                    <a:pt x="3811" y="44"/>
                  </a:lnTo>
                  <a:lnTo>
                    <a:pt x="3847" y="53"/>
                  </a:lnTo>
                  <a:lnTo>
                    <a:pt x="3881" y="67"/>
                  </a:lnTo>
                  <a:lnTo>
                    <a:pt x="3910" y="85"/>
                  </a:lnTo>
                  <a:lnTo>
                    <a:pt x="3939" y="109"/>
                  </a:lnTo>
                  <a:lnTo>
                    <a:pt x="4030" y="201"/>
                  </a:lnTo>
                  <a:lnTo>
                    <a:pt x="4055" y="228"/>
                  </a:lnTo>
                  <a:lnTo>
                    <a:pt x="4073" y="259"/>
                  </a:lnTo>
                  <a:lnTo>
                    <a:pt x="4087" y="293"/>
                  </a:lnTo>
                  <a:lnTo>
                    <a:pt x="4096" y="328"/>
                  </a:lnTo>
                  <a:lnTo>
                    <a:pt x="4098" y="365"/>
                  </a:lnTo>
                  <a:lnTo>
                    <a:pt x="4096" y="401"/>
                  </a:lnTo>
                  <a:lnTo>
                    <a:pt x="4087" y="437"/>
                  </a:lnTo>
                  <a:lnTo>
                    <a:pt x="4073" y="469"/>
                  </a:lnTo>
                  <a:lnTo>
                    <a:pt x="4055" y="500"/>
                  </a:lnTo>
                  <a:lnTo>
                    <a:pt x="4030" y="529"/>
                  </a:lnTo>
                  <a:lnTo>
                    <a:pt x="3182" y="1377"/>
                  </a:lnTo>
                  <a:lnTo>
                    <a:pt x="3182" y="3100"/>
                  </a:lnTo>
                  <a:lnTo>
                    <a:pt x="3178" y="3121"/>
                  </a:lnTo>
                  <a:lnTo>
                    <a:pt x="3170" y="3141"/>
                  </a:lnTo>
                  <a:lnTo>
                    <a:pt x="3158" y="3157"/>
                  </a:lnTo>
                  <a:lnTo>
                    <a:pt x="3141" y="3171"/>
                  </a:lnTo>
                  <a:lnTo>
                    <a:pt x="3122" y="3178"/>
                  </a:lnTo>
                  <a:lnTo>
                    <a:pt x="3100" y="3182"/>
                  </a:lnTo>
                  <a:lnTo>
                    <a:pt x="82" y="3182"/>
                  </a:lnTo>
                  <a:lnTo>
                    <a:pt x="60" y="3178"/>
                  </a:lnTo>
                  <a:lnTo>
                    <a:pt x="41" y="3171"/>
                  </a:lnTo>
                  <a:lnTo>
                    <a:pt x="24" y="3157"/>
                  </a:lnTo>
                  <a:lnTo>
                    <a:pt x="11" y="3141"/>
                  </a:lnTo>
                  <a:lnTo>
                    <a:pt x="2" y="3121"/>
                  </a:lnTo>
                  <a:lnTo>
                    <a:pt x="0" y="3100"/>
                  </a:lnTo>
                  <a:lnTo>
                    <a:pt x="0" y="82"/>
                  </a:lnTo>
                  <a:lnTo>
                    <a:pt x="2" y="59"/>
                  </a:lnTo>
                  <a:lnTo>
                    <a:pt x="11" y="39"/>
                  </a:lnTo>
                  <a:lnTo>
                    <a:pt x="24" y="23"/>
                  </a:lnTo>
                  <a:lnTo>
                    <a:pt x="41" y="11"/>
                  </a:lnTo>
                  <a:lnTo>
                    <a:pt x="60" y="2"/>
                  </a:lnTo>
                  <a:lnTo>
                    <a:pt x="82"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49" name="Freeform 1050"/>
            <p:cNvSpPr/>
            <p:nvPr/>
          </p:nvSpPr>
          <p:spPr bwMode="auto">
            <a:xfrm>
              <a:off x="2668" y="1258"/>
              <a:ext cx="241" cy="163"/>
            </a:xfrm>
            <a:custGeom>
              <a:avLst/>
              <a:gdLst>
                <a:gd name="T0" fmla="*/ 82 w 241"/>
                <a:gd name="T1" fmla="*/ 0 h 163"/>
                <a:gd name="T2" fmla="*/ 159 w 241"/>
                <a:gd name="T3" fmla="*/ 0 h 163"/>
                <a:gd name="T4" fmla="*/ 181 w 241"/>
                <a:gd name="T5" fmla="*/ 3 h 163"/>
                <a:gd name="T6" fmla="*/ 201 w 241"/>
                <a:gd name="T7" fmla="*/ 11 h 163"/>
                <a:gd name="T8" fmla="*/ 217 w 241"/>
                <a:gd name="T9" fmla="*/ 24 h 163"/>
                <a:gd name="T10" fmla="*/ 230 w 241"/>
                <a:gd name="T11" fmla="*/ 40 h 163"/>
                <a:gd name="T12" fmla="*/ 238 w 241"/>
                <a:gd name="T13" fmla="*/ 60 h 163"/>
                <a:gd name="T14" fmla="*/ 241 w 241"/>
                <a:gd name="T15" fmla="*/ 81 h 163"/>
                <a:gd name="T16" fmla="*/ 238 w 241"/>
                <a:gd name="T17" fmla="*/ 103 h 163"/>
                <a:gd name="T18" fmla="*/ 230 w 241"/>
                <a:gd name="T19" fmla="*/ 123 h 163"/>
                <a:gd name="T20" fmla="*/ 217 w 241"/>
                <a:gd name="T21" fmla="*/ 139 h 163"/>
                <a:gd name="T22" fmla="*/ 201 w 241"/>
                <a:gd name="T23" fmla="*/ 152 h 163"/>
                <a:gd name="T24" fmla="*/ 181 w 241"/>
                <a:gd name="T25" fmla="*/ 160 h 163"/>
                <a:gd name="T26" fmla="*/ 159 w 241"/>
                <a:gd name="T27" fmla="*/ 163 h 163"/>
                <a:gd name="T28" fmla="*/ 82 w 241"/>
                <a:gd name="T29" fmla="*/ 163 h 163"/>
                <a:gd name="T30" fmla="*/ 59 w 241"/>
                <a:gd name="T31" fmla="*/ 160 h 163"/>
                <a:gd name="T32" fmla="*/ 41 w 241"/>
                <a:gd name="T33" fmla="*/ 152 h 163"/>
                <a:gd name="T34" fmla="*/ 23 w 241"/>
                <a:gd name="T35" fmla="*/ 139 h 163"/>
                <a:gd name="T36" fmla="*/ 11 w 241"/>
                <a:gd name="T37" fmla="*/ 123 h 163"/>
                <a:gd name="T38" fmla="*/ 2 w 241"/>
                <a:gd name="T39" fmla="*/ 103 h 163"/>
                <a:gd name="T40" fmla="*/ 0 w 241"/>
                <a:gd name="T41" fmla="*/ 81 h 163"/>
                <a:gd name="T42" fmla="*/ 2 w 241"/>
                <a:gd name="T43" fmla="*/ 60 h 163"/>
                <a:gd name="T44" fmla="*/ 11 w 241"/>
                <a:gd name="T45" fmla="*/ 40 h 163"/>
                <a:gd name="T46" fmla="*/ 23 w 241"/>
                <a:gd name="T47" fmla="*/ 24 h 163"/>
                <a:gd name="T48" fmla="*/ 41 w 241"/>
                <a:gd name="T49" fmla="*/ 11 h 163"/>
                <a:gd name="T50" fmla="*/ 59 w 241"/>
                <a:gd name="T51" fmla="*/ 3 h 163"/>
                <a:gd name="T52" fmla="*/ 82 w 24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1" h="163">
                  <a:moveTo>
                    <a:pt x="82" y="0"/>
                  </a:moveTo>
                  <a:lnTo>
                    <a:pt x="159" y="0"/>
                  </a:lnTo>
                  <a:lnTo>
                    <a:pt x="181" y="3"/>
                  </a:lnTo>
                  <a:lnTo>
                    <a:pt x="201" y="11"/>
                  </a:lnTo>
                  <a:lnTo>
                    <a:pt x="217" y="24"/>
                  </a:lnTo>
                  <a:lnTo>
                    <a:pt x="230" y="40"/>
                  </a:lnTo>
                  <a:lnTo>
                    <a:pt x="238" y="60"/>
                  </a:lnTo>
                  <a:lnTo>
                    <a:pt x="241" y="81"/>
                  </a:lnTo>
                  <a:lnTo>
                    <a:pt x="238" y="103"/>
                  </a:lnTo>
                  <a:lnTo>
                    <a:pt x="230" y="123"/>
                  </a:lnTo>
                  <a:lnTo>
                    <a:pt x="217" y="139"/>
                  </a:lnTo>
                  <a:lnTo>
                    <a:pt x="201" y="152"/>
                  </a:lnTo>
                  <a:lnTo>
                    <a:pt x="181" y="160"/>
                  </a:lnTo>
                  <a:lnTo>
                    <a:pt x="159" y="163"/>
                  </a:lnTo>
                  <a:lnTo>
                    <a:pt x="82" y="163"/>
                  </a:lnTo>
                  <a:lnTo>
                    <a:pt x="59" y="160"/>
                  </a:lnTo>
                  <a:lnTo>
                    <a:pt x="41" y="152"/>
                  </a:lnTo>
                  <a:lnTo>
                    <a:pt x="23" y="139"/>
                  </a:lnTo>
                  <a:lnTo>
                    <a:pt x="11" y="123"/>
                  </a:lnTo>
                  <a:lnTo>
                    <a:pt x="2" y="103"/>
                  </a:lnTo>
                  <a:lnTo>
                    <a:pt x="0" y="81"/>
                  </a:lnTo>
                  <a:lnTo>
                    <a:pt x="2" y="60"/>
                  </a:lnTo>
                  <a:lnTo>
                    <a:pt x="11" y="40"/>
                  </a:lnTo>
                  <a:lnTo>
                    <a:pt x="23" y="24"/>
                  </a:lnTo>
                  <a:lnTo>
                    <a:pt x="41" y="11"/>
                  </a:lnTo>
                  <a:lnTo>
                    <a:pt x="59" y="3"/>
                  </a:lnTo>
                  <a:lnTo>
                    <a:pt x="82"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50" name="Freeform 1051"/>
            <p:cNvSpPr/>
            <p:nvPr/>
          </p:nvSpPr>
          <p:spPr bwMode="auto">
            <a:xfrm>
              <a:off x="826" y="1258"/>
              <a:ext cx="1651" cy="163"/>
            </a:xfrm>
            <a:custGeom>
              <a:avLst/>
              <a:gdLst>
                <a:gd name="T0" fmla="*/ 81 w 1651"/>
                <a:gd name="T1" fmla="*/ 0 h 163"/>
                <a:gd name="T2" fmla="*/ 1569 w 1651"/>
                <a:gd name="T3" fmla="*/ 0 h 163"/>
                <a:gd name="T4" fmla="*/ 1591 w 1651"/>
                <a:gd name="T5" fmla="*/ 3 h 163"/>
                <a:gd name="T6" fmla="*/ 1610 w 1651"/>
                <a:gd name="T7" fmla="*/ 11 h 163"/>
                <a:gd name="T8" fmla="*/ 1627 w 1651"/>
                <a:gd name="T9" fmla="*/ 24 h 163"/>
                <a:gd name="T10" fmla="*/ 1639 w 1651"/>
                <a:gd name="T11" fmla="*/ 40 h 163"/>
                <a:gd name="T12" fmla="*/ 1648 w 1651"/>
                <a:gd name="T13" fmla="*/ 60 h 163"/>
                <a:gd name="T14" fmla="*/ 1651 w 1651"/>
                <a:gd name="T15" fmla="*/ 81 h 163"/>
                <a:gd name="T16" fmla="*/ 1648 w 1651"/>
                <a:gd name="T17" fmla="*/ 103 h 163"/>
                <a:gd name="T18" fmla="*/ 1639 w 1651"/>
                <a:gd name="T19" fmla="*/ 123 h 163"/>
                <a:gd name="T20" fmla="*/ 1627 w 1651"/>
                <a:gd name="T21" fmla="*/ 139 h 163"/>
                <a:gd name="T22" fmla="*/ 1610 w 1651"/>
                <a:gd name="T23" fmla="*/ 152 h 163"/>
                <a:gd name="T24" fmla="*/ 1591 w 1651"/>
                <a:gd name="T25" fmla="*/ 160 h 163"/>
                <a:gd name="T26" fmla="*/ 1569 w 1651"/>
                <a:gd name="T27" fmla="*/ 163 h 163"/>
                <a:gd name="T28" fmla="*/ 81 w 1651"/>
                <a:gd name="T29" fmla="*/ 163 h 163"/>
                <a:gd name="T30" fmla="*/ 60 w 1651"/>
                <a:gd name="T31" fmla="*/ 160 h 163"/>
                <a:gd name="T32" fmla="*/ 40 w 1651"/>
                <a:gd name="T33" fmla="*/ 152 h 163"/>
                <a:gd name="T34" fmla="*/ 24 w 1651"/>
                <a:gd name="T35" fmla="*/ 139 h 163"/>
                <a:gd name="T36" fmla="*/ 11 w 1651"/>
                <a:gd name="T37" fmla="*/ 123 h 163"/>
                <a:gd name="T38" fmla="*/ 3 w 1651"/>
                <a:gd name="T39" fmla="*/ 103 h 163"/>
                <a:gd name="T40" fmla="*/ 0 w 1651"/>
                <a:gd name="T41" fmla="*/ 81 h 163"/>
                <a:gd name="T42" fmla="*/ 3 w 1651"/>
                <a:gd name="T43" fmla="*/ 60 h 163"/>
                <a:gd name="T44" fmla="*/ 11 w 1651"/>
                <a:gd name="T45" fmla="*/ 40 h 163"/>
                <a:gd name="T46" fmla="*/ 24 w 1651"/>
                <a:gd name="T47" fmla="*/ 24 h 163"/>
                <a:gd name="T48" fmla="*/ 40 w 1651"/>
                <a:gd name="T49" fmla="*/ 11 h 163"/>
                <a:gd name="T50" fmla="*/ 60 w 1651"/>
                <a:gd name="T51" fmla="*/ 3 h 163"/>
                <a:gd name="T52" fmla="*/ 81 w 1651"/>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51" h="163">
                  <a:moveTo>
                    <a:pt x="81" y="0"/>
                  </a:moveTo>
                  <a:lnTo>
                    <a:pt x="1569" y="0"/>
                  </a:lnTo>
                  <a:lnTo>
                    <a:pt x="1591" y="3"/>
                  </a:lnTo>
                  <a:lnTo>
                    <a:pt x="1610" y="11"/>
                  </a:lnTo>
                  <a:lnTo>
                    <a:pt x="1627" y="24"/>
                  </a:lnTo>
                  <a:lnTo>
                    <a:pt x="1639" y="40"/>
                  </a:lnTo>
                  <a:lnTo>
                    <a:pt x="1648" y="60"/>
                  </a:lnTo>
                  <a:lnTo>
                    <a:pt x="1651" y="81"/>
                  </a:lnTo>
                  <a:lnTo>
                    <a:pt x="1648" y="103"/>
                  </a:lnTo>
                  <a:lnTo>
                    <a:pt x="1639" y="123"/>
                  </a:lnTo>
                  <a:lnTo>
                    <a:pt x="1627" y="139"/>
                  </a:lnTo>
                  <a:lnTo>
                    <a:pt x="1610" y="152"/>
                  </a:lnTo>
                  <a:lnTo>
                    <a:pt x="1591" y="160"/>
                  </a:lnTo>
                  <a:lnTo>
                    <a:pt x="1569" y="163"/>
                  </a:lnTo>
                  <a:lnTo>
                    <a:pt x="81" y="163"/>
                  </a:lnTo>
                  <a:lnTo>
                    <a:pt x="60" y="160"/>
                  </a:lnTo>
                  <a:lnTo>
                    <a:pt x="40" y="152"/>
                  </a:lnTo>
                  <a:lnTo>
                    <a:pt x="24" y="139"/>
                  </a:lnTo>
                  <a:lnTo>
                    <a:pt x="11" y="123"/>
                  </a:lnTo>
                  <a:lnTo>
                    <a:pt x="3" y="103"/>
                  </a:lnTo>
                  <a:lnTo>
                    <a:pt x="0" y="81"/>
                  </a:lnTo>
                  <a:lnTo>
                    <a:pt x="3" y="60"/>
                  </a:lnTo>
                  <a:lnTo>
                    <a:pt x="11" y="40"/>
                  </a:lnTo>
                  <a:lnTo>
                    <a:pt x="24" y="24"/>
                  </a:lnTo>
                  <a:lnTo>
                    <a:pt x="40" y="11"/>
                  </a:lnTo>
                  <a:lnTo>
                    <a:pt x="60" y="3"/>
                  </a:lnTo>
                  <a:lnTo>
                    <a:pt x="81"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51" name="Freeform 1052"/>
            <p:cNvSpPr/>
            <p:nvPr/>
          </p:nvSpPr>
          <p:spPr bwMode="auto">
            <a:xfrm>
              <a:off x="826" y="1734"/>
              <a:ext cx="1572" cy="163"/>
            </a:xfrm>
            <a:custGeom>
              <a:avLst/>
              <a:gdLst>
                <a:gd name="T0" fmla="*/ 81 w 1572"/>
                <a:gd name="T1" fmla="*/ 0 h 163"/>
                <a:gd name="T2" fmla="*/ 1492 w 1572"/>
                <a:gd name="T3" fmla="*/ 0 h 163"/>
                <a:gd name="T4" fmla="*/ 1513 w 1572"/>
                <a:gd name="T5" fmla="*/ 2 h 163"/>
                <a:gd name="T6" fmla="*/ 1533 w 1572"/>
                <a:gd name="T7" fmla="*/ 11 h 163"/>
                <a:gd name="T8" fmla="*/ 1549 w 1572"/>
                <a:gd name="T9" fmla="*/ 24 h 163"/>
                <a:gd name="T10" fmla="*/ 1561 w 1572"/>
                <a:gd name="T11" fmla="*/ 40 h 163"/>
                <a:gd name="T12" fmla="*/ 1570 w 1572"/>
                <a:gd name="T13" fmla="*/ 60 h 163"/>
                <a:gd name="T14" fmla="*/ 1572 w 1572"/>
                <a:gd name="T15" fmla="*/ 81 h 163"/>
                <a:gd name="T16" fmla="*/ 1570 w 1572"/>
                <a:gd name="T17" fmla="*/ 103 h 163"/>
                <a:gd name="T18" fmla="*/ 1561 w 1572"/>
                <a:gd name="T19" fmla="*/ 123 h 163"/>
                <a:gd name="T20" fmla="*/ 1549 w 1572"/>
                <a:gd name="T21" fmla="*/ 139 h 163"/>
                <a:gd name="T22" fmla="*/ 1533 w 1572"/>
                <a:gd name="T23" fmla="*/ 151 h 163"/>
                <a:gd name="T24" fmla="*/ 1513 w 1572"/>
                <a:gd name="T25" fmla="*/ 160 h 163"/>
                <a:gd name="T26" fmla="*/ 1492 w 1572"/>
                <a:gd name="T27" fmla="*/ 163 h 163"/>
                <a:gd name="T28" fmla="*/ 81 w 1572"/>
                <a:gd name="T29" fmla="*/ 163 h 163"/>
                <a:gd name="T30" fmla="*/ 60 w 1572"/>
                <a:gd name="T31" fmla="*/ 160 h 163"/>
                <a:gd name="T32" fmla="*/ 40 w 1572"/>
                <a:gd name="T33" fmla="*/ 151 h 163"/>
                <a:gd name="T34" fmla="*/ 24 w 1572"/>
                <a:gd name="T35" fmla="*/ 139 h 163"/>
                <a:gd name="T36" fmla="*/ 11 w 1572"/>
                <a:gd name="T37" fmla="*/ 123 h 163"/>
                <a:gd name="T38" fmla="*/ 3 w 1572"/>
                <a:gd name="T39" fmla="*/ 103 h 163"/>
                <a:gd name="T40" fmla="*/ 0 w 1572"/>
                <a:gd name="T41" fmla="*/ 81 h 163"/>
                <a:gd name="T42" fmla="*/ 3 w 1572"/>
                <a:gd name="T43" fmla="*/ 60 h 163"/>
                <a:gd name="T44" fmla="*/ 11 w 1572"/>
                <a:gd name="T45" fmla="*/ 40 h 163"/>
                <a:gd name="T46" fmla="*/ 24 w 1572"/>
                <a:gd name="T47" fmla="*/ 24 h 163"/>
                <a:gd name="T48" fmla="*/ 40 w 1572"/>
                <a:gd name="T49" fmla="*/ 11 h 163"/>
                <a:gd name="T50" fmla="*/ 60 w 1572"/>
                <a:gd name="T51" fmla="*/ 2 h 163"/>
                <a:gd name="T52" fmla="*/ 81 w 1572"/>
                <a:gd name="T5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2" h="163">
                  <a:moveTo>
                    <a:pt x="81" y="0"/>
                  </a:moveTo>
                  <a:lnTo>
                    <a:pt x="1492" y="0"/>
                  </a:lnTo>
                  <a:lnTo>
                    <a:pt x="1513" y="2"/>
                  </a:lnTo>
                  <a:lnTo>
                    <a:pt x="1533" y="11"/>
                  </a:lnTo>
                  <a:lnTo>
                    <a:pt x="1549" y="24"/>
                  </a:lnTo>
                  <a:lnTo>
                    <a:pt x="1561" y="40"/>
                  </a:lnTo>
                  <a:lnTo>
                    <a:pt x="1570" y="60"/>
                  </a:lnTo>
                  <a:lnTo>
                    <a:pt x="1572" y="81"/>
                  </a:lnTo>
                  <a:lnTo>
                    <a:pt x="1570" y="103"/>
                  </a:lnTo>
                  <a:lnTo>
                    <a:pt x="1561" y="123"/>
                  </a:lnTo>
                  <a:lnTo>
                    <a:pt x="1549" y="139"/>
                  </a:lnTo>
                  <a:lnTo>
                    <a:pt x="1533" y="151"/>
                  </a:lnTo>
                  <a:lnTo>
                    <a:pt x="1513" y="160"/>
                  </a:lnTo>
                  <a:lnTo>
                    <a:pt x="1492" y="163"/>
                  </a:lnTo>
                  <a:lnTo>
                    <a:pt x="81" y="163"/>
                  </a:lnTo>
                  <a:lnTo>
                    <a:pt x="60" y="160"/>
                  </a:lnTo>
                  <a:lnTo>
                    <a:pt x="40" y="151"/>
                  </a:lnTo>
                  <a:lnTo>
                    <a:pt x="24" y="139"/>
                  </a:lnTo>
                  <a:lnTo>
                    <a:pt x="11" y="123"/>
                  </a:lnTo>
                  <a:lnTo>
                    <a:pt x="3" y="103"/>
                  </a:lnTo>
                  <a:lnTo>
                    <a:pt x="0" y="81"/>
                  </a:lnTo>
                  <a:lnTo>
                    <a:pt x="3" y="60"/>
                  </a:lnTo>
                  <a:lnTo>
                    <a:pt x="11" y="40"/>
                  </a:lnTo>
                  <a:lnTo>
                    <a:pt x="24" y="24"/>
                  </a:lnTo>
                  <a:lnTo>
                    <a:pt x="40" y="11"/>
                  </a:lnTo>
                  <a:lnTo>
                    <a:pt x="60" y="2"/>
                  </a:lnTo>
                  <a:lnTo>
                    <a:pt x="81"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52" name="Freeform 1053"/>
            <p:cNvSpPr/>
            <p:nvPr/>
          </p:nvSpPr>
          <p:spPr bwMode="auto">
            <a:xfrm>
              <a:off x="826" y="2210"/>
              <a:ext cx="1062" cy="162"/>
            </a:xfrm>
            <a:custGeom>
              <a:avLst/>
              <a:gdLst>
                <a:gd name="T0" fmla="*/ 81 w 1062"/>
                <a:gd name="T1" fmla="*/ 0 h 162"/>
                <a:gd name="T2" fmla="*/ 981 w 1062"/>
                <a:gd name="T3" fmla="*/ 0 h 162"/>
                <a:gd name="T4" fmla="*/ 1002 w 1062"/>
                <a:gd name="T5" fmla="*/ 2 h 162"/>
                <a:gd name="T6" fmla="*/ 1022 w 1062"/>
                <a:gd name="T7" fmla="*/ 11 h 162"/>
                <a:gd name="T8" fmla="*/ 1038 w 1062"/>
                <a:gd name="T9" fmla="*/ 23 h 162"/>
                <a:gd name="T10" fmla="*/ 1051 w 1062"/>
                <a:gd name="T11" fmla="*/ 39 h 162"/>
                <a:gd name="T12" fmla="*/ 1059 w 1062"/>
                <a:gd name="T13" fmla="*/ 59 h 162"/>
                <a:gd name="T14" fmla="*/ 1062 w 1062"/>
                <a:gd name="T15" fmla="*/ 80 h 162"/>
                <a:gd name="T16" fmla="*/ 1059 w 1062"/>
                <a:gd name="T17" fmla="*/ 103 h 162"/>
                <a:gd name="T18" fmla="*/ 1051 w 1062"/>
                <a:gd name="T19" fmla="*/ 123 h 162"/>
                <a:gd name="T20" fmla="*/ 1038 w 1062"/>
                <a:gd name="T21" fmla="*/ 139 h 162"/>
                <a:gd name="T22" fmla="*/ 1022 w 1062"/>
                <a:gd name="T23" fmla="*/ 151 h 162"/>
                <a:gd name="T24" fmla="*/ 1002 w 1062"/>
                <a:gd name="T25" fmla="*/ 160 h 162"/>
                <a:gd name="T26" fmla="*/ 981 w 1062"/>
                <a:gd name="T27" fmla="*/ 162 h 162"/>
                <a:gd name="T28" fmla="*/ 81 w 1062"/>
                <a:gd name="T29" fmla="*/ 162 h 162"/>
                <a:gd name="T30" fmla="*/ 60 w 1062"/>
                <a:gd name="T31" fmla="*/ 160 h 162"/>
                <a:gd name="T32" fmla="*/ 40 w 1062"/>
                <a:gd name="T33" fmla="*/ 151 h 162"/>
                <a:gd name="T34" fmla="*/ 24 w 1062"/>
                <a:gd name="T35" fmla="*/ 139 h 162"/>
                <a:gd name="T36" fmla="*/ 11 w 1062"/>
                <a:gd name="T37" fmla="*/ 123 h 162"/>
                <a:gd name="T38" fmla="*/ 3 w 1062"/>
                <a:gd name="T39" fmla="*/ 103 h 162"/>
                <a:gd name="T40" fmla="*/ 0 w 1062"/>
                <a:gd name="T41" fmla="*/ 80 h 162"/>
                <a:gd name="T42" fmla="*/ 3 w 1062"/>
                <a:gd name="T43" fmla="*/ 59 h 162"/>
                <a:gd name="T44" fmla="*/ 11 w 1062"/>
                <a:gd name="T45" fmla="*/ 39 h 162"/>
                <a:gd name="T46" fmla="*/ 24 w 1062"/>
                <a:gd name="T47" fmla="*/ 23 h 162"/>
                <a:gd name="T48" fmla="*/ 40 w 1062"/>
                <a:gd name="T49" fmla="*/ 11 h 162"/>
                <a:gd name="T50" fmla="*/ 60 w 1062"/>
                <a:gd name="T51" fmla="*/ 2 h 162"/>
                <a:gd name="T52" fmla="*/ 81 w 1062"/>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62" h="162">
                  <a:moveTo>
                    <a:pt x="81" y="0"/>
                  </a:moveTo>
                  <a:lnTo>
                    <a:pt x="981" y="0"/>
                  </a:lnTo>
                  <a:lnTo>
                    <a:pt x="1002" y="2"/>
                  </a:lnTo>
                  <a:lnTo>
                    <a:pt x="1022" y="11"/>
                  </a:lnTo>
                  <a:lnTo>
                    <a:pt x="1038" y="23"/>
                  </a:lnTo>
                  <a:lnTo>
                    <a:pt x="1051" y="39"/>
                  </a:lnTo>
                  <a:lnTo>
                    <a:pt x="1059" y="59"/>
                  </a:lnTo>
                  <a:lnTo>
                    <a:pt x="1062" y="80"/>
                  </a:lnTo>
                  <a:lnTo>
                    <a:pt x="1059" y="103"/>
                  </a:lnTo>
                  <a:lnTo>
                    <a:pt x="1051" y="123"/>
                  </a:lnTo>
                  <a:lnTo>
                    <a:pt x="1038" y="139"/>
                  </a:lnTo>
                  <a:lnTo>
                    <a:pt x="1022" y="151"/>
                  </a:lnTo>
                  <a:lnTo>
                    <a:pt x="1002" y="160"/>
                  </a:lnTo>
                  <a:lnTo>
                    <a:pt x="98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53" name="Freeform 1054"/>
            <p:cNvSpPr/>
            <p:nvPr/>
          </p:nvSpPr>
          <p:spPr bwMode="auto">
            <a:xfrm>
              <a:off x="826" y="2677"/>
              <a:ext cx="673" cy="162"/>
            </a:xfrm>
            <a:custGeom>
              <a:avLst/>
              <a:gdLst>
                <a:gd name="T0" fmla="*/ 81 w 673"/>
                <a:gd name="T1" fmla="*/ 0 h 162"/>
                <a:gd name="T2" fmla="*/ 591 w 673"/>
                <a:gd name="T3" fmla="*/ 0 h 162"/>
                <a:gd name="T4" fmla="*/ 614 w 673"/>
                <a:gd name="T5" fmla="*/ 2 h 162"/>
                <a:gd name="T6" fmla="*/ 633 w 673"/>
                <a:gd name="T7" fmla="*/ 11 h 162"/>
                <a:gd name="T8" fmla="*/ 650 w 673"/>
                <a:gd name="T9" fmla="*/ 23 h 162"/>
                <a:gd name="T10" fmla="*/ 662 w 673"/>
                <a:gd name="T11" fmla="*/ 39 h 162"/>
                <a:gd name="T12" fmla="*/ 671 w 673"/>
                <a:gd name="T13" fmla="*/ 59 h 162"/>
                <a:gd name="T14" fmla="*/ 673 w 673"/>
                <a:gd name="T15" fmla="*/ 80 h 162"/>
                <a:gd name="T16" fmla="*/ 671 w 673"/>
                <a:gd name="T17" fmla="*/ 103 h 162"/>
                <a:gd name="T18" fmla="*/ 662 w 673"/>
                <a:gd name="T19" fmla="*/ 123 h 162"/>
                <a:gd name="T20" fmla="*/ 650 w 673"/>
                <a:gd name="T21" fmla="*/ 139 h 162"/>
                <a:gd name="T22" fmla="*/ 632 w 673"/>
                <a:gd name="T23" fmla="*/ 151 h 162"/>
                <a:gd name="T24" fmla="*/ 614 w 673"/>
                <a:gd name="T25" fmla="*/ 160 h 162"/>
                <a:gd name="T26" fmla="*/ 591 w 673"/>
                <a:gd name="T27" fmla="*/ 162 h 162"/>
                <a:gd name="T28" fmla="*/ 81 w 673"/>
                <a:gd name="T29" fmla="*/ 162 h 162"/>
                <a:gd name="T30" fmla="*/ 60 w 673"/>
                <a:gd name="T31" fmla="*/ 160 h 162"/>
                <a:gd name="T32" fmla="*/ 40 w 673"/>
                <a:gd name="T33" fmla="*/ 151 h 162"/>
                <a:gd name="T34" fmla="*/ 24 w 673"/>
                <a:gd name="T35" fmla="*/ 139 h 162"/>
                <a:gd name="T36" fmla="*/ 11 w 673"/>
                <a:gd name="T37" fmla="*/ 123 h 162"/>
                <a:gd name="T38" fmla="*/ 3 w 673"/>
                <a:gd name="T39" fmla="*/ 103 h 162"/>
                <a:gd name="T40" fmla="*/ 0 w 673"/>
                <a:gd name="T41" fmla="*/ 80 h 162"/>
                <a:gd name="T42" fmla="*/ 3 w 673"/>
                <a:gd name="T43" fmla="*/ 59 h 162"/>
                <a:gd name="T44" fmla="*/ 11 w 673"/>
                <a:gd name="T45" fmla="*/ 39 h 162"/>
                <a:gd name="T46" fmla="*/ 24 w 673"/>
                <a:gd name="T47" fmla="*/ 23 h 162"/>
                <a:gd name="T48" fmla="*/ 40 w 673"/>
                <a:gd name="T49" fmla="*/ 11 h 162"/>
                <a:gd name="T50" fmla="*/ 60 w 673"/>
                <a:gd name="T51" fmla="*/ 2 h 162"/>
                <a:gd name="T52" fmla="*/ 81 w 673"/>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3" h="162">
                  <a:moveTo>
                    <a:pt x="81" y="0"/>
                  </a:moveTo>
                  <a:lnTo>
                    <a:pt x="591" y="0"/>
                  </a:lnTo>
                  <a:lnTo>
                    <a:pt x="614" y="2"/>
                  </a:lnTo>
                  <a:lnTo>
                    <a:pt x="633" y="11"/>
                  </a:lnTo>
                  <a:lnTo>
                    <a:pt x="650" y="23"/>
                  </a:lnTo>
                  <a:lnTo>
                    <a:pt x="662" y="39"/>
                  </a:lnTo>
                  <a:lnTo>
                    <a:pt x="671" y="59"/>
                  </a:lnTo>
                  <a:lnTo>
                    <a:pt x="673" y="80"/>
                  </a:lnTo>
                  <a:lnTo>
                    <a:pt x="671" y="103"/>
                  </a:lnTo>
                  <a:lnTo>
                    <a:pt x="662" y="123"/>
                  </a:lnTo>
                  <a:lnTo>
                    <a:pt x="650" y="139"/>
                  </a:lnTo>
                  <a:lnTo>
                    <a:pt x="632" y="151"/>
                  </a:lnTo>
                  <a:lnTo>
                    <a:pt x="614" y="160"/>
                  </a:lnTo>
                  <a:lnTo>
                    <a:pt x="591" y="162"/>
                  </a:lnTo>
                  <a:lnTo>
                    <a:pt x="81" y="162"/>
                  </a:lnTo>
                  <a:lnTo>
                    <a:pt x="60" y="160"/>
                  </a:lnTo>
                  <a:lnTo>
                    <a:pt x="40" y="151"/>
                  </a:lnTo>
                  <a:lnTo>
                    <a:pt x="24" y="139"/>
                  </a:lnTo>
                  <a:lnTo>
                    <a:pt x="11" y="123"/>
                  </a:lnTo>
                  <a:lnTo>
                    <a:pt x="3" y="103"/>
                  </a:lnTo>
                  <a:lnTo>
                    <a:pt x="0" y="80"/>
                  </a:lnTo>
                  <a:lnTo>
                    <a:pt x="3" y="59"/>
                  </a:lnTo>
                  <a:lnTo>
                    <a:pt x="11" y="39"/>
                  </a:lnTo>
                  <a:lnTo>
                    <a:pt x="24" y="23"/>
                  </a:lnTo>
                  <a:lnTo>
                    <a:pt x="40" y="11"/>
                  </a:lnTo>
                  <a:lnTo>
                    <a:pt x="60" y="2"/>
                  </a:lnTo>
                  <a:lnTo>
                    <a:pt x="81"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grpSp>
      <p:grpSp>
        <p:nvGrpSpPr>
          <p:cNvPr id="61" name="Group 1136"/>
          <p:cNvGrpSpPr>
            <a:grpSpLocks noChangeAspect="1"/>
          </p:cNvGrpSpPr>
          <p:nvPr/>
        </p:nvGrpSpPr>
        <p:grpSpPr bwMode="auto">
          <a:xfrm>
            <a:off x="3330034" y="4730044"/>
            <a:ext cx="349115" cy="421416"/>
            <a:chOff x="2712" y="795"/>
            <a:chExt cx="2255" cy="2722"/>
          </a:xfrm>
          <a:solidFill>
            <a:schemeClr val="bg1"/>
          </a:solidFill>
        </p:grpSpPr>
        <p:sp>
          <p:nvSpPr>
            <p:cNvPr id="62"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3"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4"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5"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grpSp>
      <p:sp>
        <p:nvSpPr>
          <p:cNvPr id="66" name="Freeform 116"/>
          <p:cNvSpPr/>
          <p:nvPr/>
        </p:nvSpPr>
        <p:spPr bwMode="auto">
          <a:xfrm>
            <a:off x="5180422" y="2753942"/>
            <a:ext cx="452295" cy="398291"/>
          </a:xfrm>
          <a:custGeom>
            <a:avLst/>
            <a:gdLst>
              <a:gd name="T0" fmla="*/ 1272 w 4019"/>
              <a:gd name="T1" fmla="*/ 446 h 3537"/>
              <a:gd name="T2" fmla="*/ 1751 w 4019"/>
              <a:gd name="T3" fmla="*/ 406 h 3537"/>
              <a:gd name="T4" fmla="*/ 2093 w 4019"/>
              <a:gd name="T5" fmla="*/ 479 h 3537"/>
              <a:gd name="T6" fmla="*/ 3354 w 4019"/>
              <a:gd name="T7" fmla="*/ 581 h 3537"/>
              <a:gd name="T8" fmla="*/ 2479 w 4019"/>
              <a:gd name="T9" fmla="*/ 669 h 3537"/>
              <a:gd name="T10" fmla="*/ 2779 w 4019"/>
              <a:gd name="T11" fmla="*/ 926 h 3537"/>
              <a:gd name="T12" fmla="*/ 2804 w 4019"/>
              <a:gd name="T13" fmla="*/ 1139 h 3537"/>
              <a:gd name="T14" fmla="*/ 2880 w 4019"/>
              <a:gd name="T15" fmla="*/ 1500 h 3537"/>
              <a:gd name="T16" fmla="*/ 2790 w 4019"/>
              <a:gd name="T17" fmla="*/ 1682 h 3537"/>
              <a:gd name="T18" fmla="*/ 2596 w 4019"/>
              <a:gd name="T19" fmla="*/ 1670 h 3537"/>
              <a:gd name="T20" fmla="*/ 2377 w 4019"/>
              <a:gd name="T21" fmla="*/ 1368 h 3537"/>
              <a:gd name="T22" fmla="*/ 2268 w 4019"/>
              <a:gd name="T23" fmla="*/ 1148 h 3537"/>
              <a:gd name="T24" fmla="*/ 451 w 4019"/>
              <a:gd name="T25" fmla="*/ 2201 h 3537"/>
              <a:gd name="T26" fmla="*/ 398 w 4019"/>
              <a:gd name="T27" fmla="*/ 2402 h 3537"/>
              <a:gd name="T28" fmla="*/ 587 w 4019"/>
              <a:gd name="T29" fmla="*/ 2487 h 3537"/>
              <a:gd name="T30" fmla="*/ 1638 w 4019"/>
              <a:gd name="T31" fmla="*/ 1780 h 3537"/>
              <a:gd name="T32" fmla="*/ 1735 w 4019"/>
              <a:gd name="T33" fmla="*/ 1880 h 3537"/>
              <a:gd name="T34" fmla="*/ 771 w 4019"/>
              <a:gd name="T35" fmla="*/ 2603 h 3537"/>
              <a:gd name="T36" fmla="*/ 856 w 4019"/>
              <a:gd name="T37" fmla="*/ 2784 h 3537"/>
              <a:gd name="T38" fmla="*/ 1072 w 4019"/>
              <a:gd name="T39" fmla="*/ 2750 h 3537"/>
              <a:gd name="T40" fmla="*/ 1902 w 4019"/>
              <a:gd name="T41" fmla="*/ 2166 h 3537"/>
              <a:gd name="T42" fmla="*/ 1971 w 4019"/>
              <a:gd name="T43" fmla="*/ 2283 h 3537"/>
              <a:gd name="T44" fmla="*/ 1135 w 4019"/>
              <a:gd name="T45" fmla="*/ 2963 h 3537"/>
              <a:gd name="T46" fmla="*/ 1246 w 4019"/>
              <a:gd name="T47" fmla="*/ 3128 h 3537"/>
              <a:gd name="T48" fmla="*/ 2053 w 4019"/>
              <a:gd name="T49" fmla="*/ 2639 h 3537"/>
              <a:gd name="T50" fmla="*/ 2148 w 4019"/>
              <a:gd name="T51" fmla="*/ 2739 h 3537"/>
              <a:gd name="T52" fmla="*/ 1674 w 4019"/>
              <a:gd name="T53" fmla="*/ 3155 h 3537"/>
              <a:gd name="T54" fmla="*/ 1772 w 4019"/>
              <a:gd name="T55" fmla="*/ 3291 h 3537"/>
              <a:gd name="T56" fmla="*/ 1919 w 4019"/>
              <a:gd name="T57" fmla="*/ 3150 h 3537"/>
              <a:gd name="T58" fmla="*/ 2148 w 4019"/>
              <a:gd name="T59" fmla="*/ 3039 h 3537"/>
              <a:gd name="T60" fmla="*/ 2317 w 4019"/>
              <a:gd name="T61" fmla="*/ 2787 h 3537"/>
              <a:gd name="T62" fmla="*/ 2581 w 4019"/>
              <a:gd name="T63" fmla="*/ 2755 h 3537"/>
              <a:gd name="T64" fmla="*/ 2679 w 4019"/>
              <a:gd name="T65" fmla="*/ 2524 h 3537"/>
              <a:gd name="T66" fmla="*/ 2944 w 4019"/>
              <a:gd name="T67" fmla="*/ 2527 h 3537"/>
              <a:gd name="T68" fmla="*/ 2913 w 4019"/>
              <a:gd name="T69" fmla="*/ 2297 h 3537"/>
              <a:gd name="T70" fmla="*/ 3143 w 4019"/>
              <a:gd name="T71" fmla="*/ 2130 h 3537"/>
              <a:gd name="T72" fmla="*/ 3680 w 4019"/>
              <a:gd name="T73" fmla="*/ 1780 h 3537"/>
              <a:gd name="T74" fmla="*/ 3768 w 4019"/>
              <a:gd name="T75" fmla="*/ 1921 h 3537"/>
              <a:gd name="T76" fmla="*/ 3566 w 4019"/>
              <a:gd name="T77" fmla="*/ 2638 h 3537"/>
              <a:gd name="T78" fmla="*/ 3395 w 4019"/>
              <a:gd name="T79" fmla="*/ 2870 h 3537"/>
              <a:gd name="T80" fmla="*/ 3170 w 4019"/>
              <a:gd name="T81" fmla="*/ 2849 h 3537"/>
              <a:gd name="T82" fmla="*/ 3084 w 4019"/>
              <a:gd name="T83" fmla="*/ 3105 h 3537"/>
              <a:gd name="T84" fmla="*/ 2837 w 4019"/>
              <a:gd name="T85" fmla="*/ 3119 h 3537"/>
              <a:gd name="T86" fmla="*/ 2754 w 4019"/>
              <a:gd name="T87" fmla="*/ 3259 h 3537"/>
              <a:gd name="T88" fmla="*/ 2512 w 4019"/>
              <a:gd name="T89" fmla="*/ 3356 h 3537"/>
              <a:gd name="T90" fmla="*/ 2378 w 4019"/>
              <a:gd name="T91" fmla="*/ 3315 h 3537"/>
              <a:gd name="T92" fmla="*/ 2229 w 4019"/>
              <a:gd name="T93" fmla="*/ 3529 h 3537"/>
              <a:gd name="T94" fmla="*/ 1994 w 4019"/>
              <a:gd name="T95" fmla="*/ 3449 h 3537"/>
              <a:gd name="T96" fmla="*/ 1748 w 4019"/>
              <a:gd name="T97" fmla="*/ 3447 h 3537"/>
              <a:gd name="T98" fmla="*/ 1525 w 4019"/>
              <a:gd name="T99" fmla="*/ 3246 h 3537"/>
              <a:gd name="T100" fmla="*/ 1264 w 4019"/>
              <a:gd name="T101" fmla="*/ 3295 h 3537"/>
              <a:gd name="T102" fmla="*/ 1014 w 4019"/>
              <a:gd name="T103" fmla="*/ 3128 h 3537"/>
              <a:gd name="T104" fmla="*/ 869 w 4019"/>
              <a:gd name="T105" fmla="*/ 2944 h 3537"/>
              <a:gd name="T106" fmla="*/ 629 w 4019"/>
              <a:gd name="T107" fmla="*/ 2759 h 3537"/>
              <a:gd name="T108" fmla="*/ 446 w 4019"/>
              <a:gd name="T109" fmla="*/ 2635 h 3537"/>
              <a:gd name="T110" fmla="*/ 230 w 4019"/>
              <a:gd name="T111" fmla="*/ 2403 h 3537"/>
              <a:gd name="T112" fmla="*/ 323 w 4019"/>
              <a:gd name="T113" fmla="*/ 2101 h 3537"/>
              <a:gd name="T114" fmla="*/ 150 w 4019"/>
              <a:gd name="T115" fmla="*/ 1733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19" h="3537">
                <a:moveTo>
                  <a:pt x="0" y="0"/>
                </a:moveTo>
                <a:lnTo>
                  <a:pt x="899" y="412"/>
                </a:lnTo>
                <a:lnTo>
                  <a:pt x="959" y="436"/>
                </a:lnTo>
                <a:lnTo>
                  <a:pt x="1020" y="452"/>
                </a:lnTo>
                <a:lnTo>
                  <a:pt x="1083" y="462"/>
                </a:lnTo>
                <a:lnTo>
                  <a:pt x="1146" y="463"/>
                </a:lnTo>
                <a:lnTo>
                  <a:pt x="1210" y="458"/>
                </a:lnTo>
                <a:lnTo>
                  <a:pt x="1272" y="446"/>
                </a:lnTo>
                <a:lnTo>
                  <a:pt x="1318" y="434"/>
                </a:lnTo>
                <a:lnTo>
                  <a:pt x="1369" y="423"/>
                </a:lnTo>
                <a:lnTo>
                  <a:pt x="1424" y="414"/>
                </a:lnTo>
                <a:lnTo>
                  <a:pt x="1481" y="407"/>
                </a:lnTo>
                <a:lnTo>
                  <a:pt x="1543" y="403"/>
                </a:lnTo>
                <a:lnTo>
                  <a:pt x="1609" y="401"/>
                </a:lnTo>
                <a:lnTo>
                  <a:pt x="1677" y="402"/>
                </a:lnTo>
                <a:lnTo>
                  <a:pt x="1751" y="406"/>
                </a:lnTo>
                <a:lnTo>
                  <a:pt x="1826" y="414"/>
                </a:lnTo>
                <a:lnTo>
                  <a:pt x="1906" y="427"/>
                </a:lnTo>
                <a:lnTo>
                  <a:pt x="1989" y="444"/>
                </a:lnTo>
                <a:lnTo>
                  <a:pt x="2000" y="447"/>
                </a:lnTo>
                <a:lnTo>
                  <a:pt x="2017" y="453"/>
                </a:lnTo>
                <a:lnTo>
                  <a:pt x="2039" y="459"/>
                </a:lnTo>
                <a:lnTo>
                  <a:pt x="2065" y="468"/>
                </a:lnTo>
                <a:lnTo>
                  <a:pt x="2093" y="479"/>
                </a:lnTo>
                <a:lnTo>
                  <a:pt x="3084" y="490"/>
                </a:lnTo>
                <a:lnTo>
                  <a:pt x="3133" y="487"/>
                </a:lnTo>
                <a:lnTo>
                  <a:pt x="3181" y="478"/>
                </a:lnTo>
                <a:lnTo>
                  <a:pt x="3227" y="462"/>
                </a:lnTo>
                <a:lnTo>
                  <a:pt x="3271" y="440"/>
                </a:lnTo>
                <a:lnTo>
                  <a:pt x="4019" y="4"/>
                </a:lnTo>
                <a:lnTo>
                  <a:pt x="4019" y="188"/>
                </a:lnTo>
                <a:lnTo>
                  <a:pt x="3354" y="581"/>
                </a:lnTo>
                <a:lnTo>
                  <a:pt x="3311" y="604"/>
                </a:lnTo>
                <a:lnTo>
                  <a:pt x="3266" y="623"/>
                </a:lnTo>
                <a:lnTo>
                  <a:pt x="3218" y="635"/>
                </a:lnTo>
                <a:lnTo>
                  <a:pt x="3171" y="642"/>
                </a:lnTo>
                <a:lnTo>
                  <a:pt x="3122" y="645"/>
                </a:lnTo>
                <a:lnTo>
                  <a:pt x="2954" y="648"/>
                </a:lnTo>
                <a:lnTo>
                  <a:pt x="2425" y="640"/>
                </a:lnTo>
                <a:lnTo>
                  <a:pt x="2479" y="669"/>
                </a:lnTo>
                <a:lnTo>
                  <a:pt x="2530" y="698"/>
                </a:lnTo>
                <a:lnTo>
                  <a:pt x="2579" y="730"/>
                </a:lnTo>
                <a:lnTo>
                  <a:pt x="2624" y="761"/>
                </a:lnTo>
                <a:lnTo>
                  <a:pt x="2665" y="793"/>
                </a:lnTo>
                <a:lnTo>
                  <a:pt x="2703" y="826"/>
                </a:lnTo>
                <a:lnTo>
                  <a:pt x="2734" y="859"/>
                </a:lnTo>
                <a:lnTo>
                  <a:pt x="2759" y="893"/>
                </a:lnTo>
                <a:lnTo>
                  <a:pt x="2779" y="926"/>
                </a:lnTo>
                <a:lnTo>
                  <a:pt x="2779" y="930"/>
                </a:lnTo>
                <a:lnTo>
                  <a:pt x="2780" y="942"/>
                </a:lnTo>
                <a:lnTo>
                  <a:pt x="2782" y="961"/>
                </a:lnTo>
                <a:lnTo>
                  <a:pt x="2785" y="988"/>
                </a:lnTo>
                <a:lnTo>
                  <a:pt x="2788" y="1020"/>
                </a:lnTo>
                <a:lnTo>
                  <a:pt x="2793" y="1055"/>
                </a:lnTo>
                <a:lnTo>
                  <a:pt x="2798" y="1095"/>
                </a:lnTo>
                <a:lnTo>
                  <a:pt x="2804" y="1139"/>
                </a:lnTo>
                <a:lnTo>
                  <a:pt x="2812" y="1184"/>
                </a:lnTo>
                <a:lnTo>
                  <a:pt x="2819" y="1232"/>
                </a:lnTo>
                <a:lnTo>
                  <a:pt x="2827" y="1279"/>
                </a:lnTo>
                <a:lnTo>
                  <a:pt x="2837" y="1327"/>
                </a:lnTo>
                <a:lnTo>
                  <a:pt x="2847" y="1374"/>
                </a:lnTo>
                <a:lnTo>
                  <a:pt x="2857" y="1418"/>
                </a:lnTo>
                <a:lnTo>
                  <a:pt x="2868" y="1461"/>
                </a:lnTo>
                <a:lnTo>
                  <a:pt x="2880" y="1500"/>
                </a:lnTo>
                <a:lnTo>
                  <a:pt x="2886" y="1529"/>
                </a:lnTo>
                <a:lnTo>
                  <a:pt x="2887" y="1558"/>
                </a:lnTo>
                <a:lnTo>
                  <a:pt x="2881" y="1586"/>
                </a:lnTo>
                <a:lnTo>
                  <a:pt x="2871" y="1613"/>
                </a:lnTo>
                <a:lnTo>
                  <a:pt x="2855" y="1637"/>
                </a:lnTo>
                <a:lnTo>
                  <a:pt x="2835" y="1657"/>
                </a:lnTo>
                <a:lnTo>
                  <a:pt x="2809" y="1674"/>
                </a:lnTo>
                <a:lnTo>
                  <a:pt x="2790" y="1682"/>
                </a:lnTo>
                <a:lnTo>
                  <a:pt x="2769" y="1690"/>
                </a:lnTo>
                <a:lnTo>
                  <a:pt x="2746" y="1696"/>
                </a:lnTo>
                <a:lnTo>
                  <a:pt x="2723" y="1699"/>
                </a:lnTo>
                <a:lnTo>
                  <a:pt x="2698" y="1699"/>
                </a:lnTo>
                <a:lnTo>
                  <a:pt x="2674" y="1698"/>
                </a:lnTo>
                <a:lnTo>
                  <a:pt x="2648" y="1692"/>
                </a:lnTo>
                <a:lnTo>
                  <a:pt x="2622" y="1683"/>
                </a:lnTo>
                <a:lnTo>
                  <a:pt x="2596" y="1670"/>
                </a:lnTo>
                <a:lnTo>
                  <a:pt x="2568" y="1652"/>
                </a:lnTo>
                <a:lnTo>
                  <a:pt x="2541" y="1629"/>
                </a:lnTo>
                <a:lnTo>
                  <a:pt x="2513" y="1601"/>
                </a:lnTo>
                <a:lnTo>
                  <a:pt x="2486" y="1567"/>
                </a:lnTo>
                <a:lnTo>
                  <a:pt x="2458" y="1528"/>
                </a:lnTo>
                <a:lnTo>
                  <a:pt x="2430" y="1481"/>
                </a:lnTo>
                <a:lnTo>
                  <a:pt x="2403" y="1428"/>
                </a:lnTo>
                <a:lnTo>
                  <a:pt x="2377" y="1368"/>
                </a:lnTo>
                <a:lnTo>
                  <a:pt x="2350" y="1300"/>
                </a:lnTo>
                <a:lnTo>
                  <a:pt x="2324" y="1224"/>
                </a:lnTo>
                <a:lnTo>
                  <a:pt x="2323" y="1221"/>
                </a:lnTo>
                <a:lnTo>
                  <a:pt x="2318" y="1213"/>
                </a:lnTo>
                <a:lnTo>
                  <a:pt x="2310" y="1201"/>
                </a:lnTo>
                <a:lnTo>
                  <a:pt x="2299" y="1187"/>
                </a:lnTo>
                <a:lnTo>
                  <a:pt x="2285" y="1168"/>
                </a:lnTo>
                <a:lnTo>
                  <a:pt x="2268" y="1148"/>
                </a:lnTo>
                <a:lnTo>
                  <a:pt x="2250" y="1124"/>
                </a:lnTo>
                <a:lnTo>
                  <a:pt x="2228" y="1101"/>
                </a:lnTo>
                <a:lnTo>
                  <a:pt x="2205" y="1077"/>
                </a:lnTo>
                <a:lnTo>
                  <a:pt x="2181" y="1054"/>
                </a:lnTo>
                <a:lnTo>
                  <a:pt x="2154" y="1031"/>
                </a:lnTo>
                <a:lnTo>
                  <a:pt x="2126" y="1010"/>
                </a:lnTo>
                <a:lnTo>
                  <a:pt x="2095" y="990"/>
                </a:lnTo>
                <a:lnTo>
                  <a:pt x="451" y="2201"/>
                </a:lnTo>
                <a:lnTo>
                  <a:pt x="428" y="2221"/>
                </a:lnTo>
                <a:lnTo>
                  <a:pt x="411" y="2242"/>
                </a:lnTo>
                <a:lnTo>
                  <a:pt x="396" y="2267"/>
                </a:lnTo>
                <a:lnTo>
                  <a:pt x="387" y="2294"/>
                </a:lnTo>
                <a:lnTo>
                  <a:pt x="383" y="2320"/>
                </a:lnTo>
                <a:lnTo>
                  <a:pt x="384" y="2348"/>
                </a:lnTo>
                <a:lnTo>
                  <a:pt x="389" y="2375"/>
                </a:lnTo>
                <a:lnTo>
                  <a:pt x="398" y="2402"/>
                </a:lnTo>
                <a:lnTo>
                  <a:pt x="413" y="2426"/>
                </a:lnTo>
                <a:lnTo>
                  <a:pt x="432" y="2448"/>
                </a:lnTo>
                <a:lnTo>
                  <a:pt x="454" y="2467"/>
                </a:lnTo>
                <a:lnTo>
                  <a:pt x="479" y="2480"/>
                </a:lnTo>
                <a:lnTo>
                  <a:pt x="506" y="2488"/>
                </a:lnTo>
                <a:lnTo>
                  <a:pt x="532" y="2493"/>
                </a:lnTo>
                <a:lnTo>
                  <a:pt x="560" y="2492"/>
                </a:lnTo>
                <a:lnTo>
                  <a:pt x="587" y="2487"/>
                </a:lnTo>
                <a:lnTo>
                  <a:pt x="614" y="2477"/>
                </a:lnTo>
                <a:lnTo>
                  <a:pt x="637" y="2463"/>
                </a:lnTo>
                <a:lnTo>
                  <a:pt x="721" y="2402"/>
                </a:lnTo>
                <a:lnTo>
                  <a:pt x="728" y="2397"/>
                </a:lnTo>
                <a:lnTo>
                  <a:pt x="736" y="2391"/>
                </a:lnTo>
                <a:lnTo>
                  <a:pt x="743" y="2382"/>
                </a:lnTo>
                <a:lnTo>
                  <a:pt x="1615" y="1791"/>
                </a:lnTo>
                <a:lnTo>
                  <a:pt x="1638" y="1780"/>
                </a:lnTo>
                <a:lnTo>
                  <a:pt x="1660" y="1777"/>
                </a:lnTo>
                <a:lnTo>
                  <a:pt x="1682" y="1782"/>
                </a:lnTo>
                <a:lnTo>
                  <a:pt x="1704" y="1793"/>
                </a:lnTo>
                <a:lnTo>
                  <a:pt x="1719" y="1806"/>
                </a:lnTo>
                <a:lnTo>
                  <a:pt x="1730" y="1823"/>
                </a:lnTo>
                <a:lnTo>
                  <a:pt x="1736" y="1842"/>
                </a:lnTo>
                <a:lnTo>
                  <a:pt x="1737" y="1862"/>
                </a:lnTo>
                <a:lnTo>
                  <a:pt x="1735" y="1880"/>
                </a:lnTo>
                <a:lnTo>
                  <a:pt x="1729" y="1895"/>
                </a:lnTo>
                <a:lnTo>
                  <a:pt x="1718" y="1909"/>
                </a:lnTo>
                <a:lnTo>
                  <a:pt x="1704" y="1921"/>
                </a:lnTo>
                <a:lnTo>
                  <a:pt x="889" y="2476"/>
                </a:lnTo>
                <a:lnTo>
                  <a:pt x="816" y="2527"/>
                </a:lnTo>
                <a:lnTo>
                  <a:pt x="797" y="2551"/>
                </a:lnTo>
                <a:lnTo>
                  <a:pt x="782" y="2575"/>
                </a:lnTo>
                <a:lnTo>
                  <a:pt x="771" y="2603"/>
                </a:lnTo>
                <a:lnTo>
                  <a:pt x="766" y="2631"/>
                </a:lnTo>
                <a:lnTo>
                  <a:pt x="765" y="2659"/>
                </a:lnTo>
                <a:lnTo>
                  <a:pt x="770" y="2688"/>
                </a:lnTo>
                <a:lnTo>
                  <a:pt x="780" y="2716"/>
                </a:lnTo>
                <a:lnTo>
                  <a:pt x="795" y="2742"/>
                </a:lnTo>
                <a:lnTo>
                  <a:pt x="811" y="2760"/>
                </a:lnTo>
                <a:lnTo>
                  <a:pt x="832" y="2773"/>
                </a:lnTo>
                <a:lnTo>
                  <a:pt x="856" y="2784"/>
                </a:lnTo>
                <a:lnTo>
                  <a:pt x="883" y="2792"/>
                </a:lnTo>
                <a:lnTo>
                  <a:pt x="912" y="2797"/>
                </a:lnTo>
                <a:lnTo>
                  <a:pt x="943" y="2797"/>
                </a:lnTo>
                <a:lnTo>
                  <a:pt x="973" y="2794"/>
                </a:lnTo>
                <a:lnTo>
                  <a:pt x="1004" y="2787"/>
                </a:lnTo>
                <a:lnTo>
                  <a:pt x="1033" y="2776"/>
                </a:lnTo>
                <a:lnTo>
                  <a:pt x="1061" y="2761"/>
                </a:lnTo>
                <a:lnTo>
                  <a:pt x="1072" y="2750"/>
                </a:lnTo>
                <a:lnTo>
                  <a:pt x="1082" y="2741"/>
                </a:lnTo>
                <a:lnTo>
                  <a:pt x="1094" y="2731"/>
                </a:lnTo>
                <a:lnTo>
                  <a:pt x="1107" y="2723"/>
                </a:lnTo>
                <a:lnTo>
                  <a:pt x="1841" y="2194"/>
                </a:lnTo>
                <a:lnTo>
                  <a:pt x="1854" y="2180"/>
                </a:lnTo>
                <a:lnTo>
                  <a:pt x="1867" y="2172"/>
                </a:lnTo>
                <a:lnTo>
                  <a:pt x="1883" y="2167"/>
                </a:lnTo>
                <a:lnTo>
                  <a:pt x="1902" y="2166"/>
                </a:lnTo>
                <a:lnTo>
                  <a:pt x="1922" y="2169"/>
                </a:lnTo>
                <a:lnTo>
                  <a:pt x="1941" y="2178"/>
                </a:lnTo>
                <a:lnTo>
                  <a:pt x="1956" y="2191"/>
                </a:lnTo>
                <a:lnTo>
                  <a:pt x="1969" y="2207"/>
                </a:lnTo>
                <a:lnTo>
                  <a:pt x="1977" y="2227"/>
                </a:lnTo>
                <a:lnTo>
                  <a:pt x="1980" y="2247"/>
                </a:lnTo>
                <a:lnTo>
                  <a:pt x="1977" y="2266"/>
                </a:lnTo>
                <a:lnTo>
                  <a:pt x="1971" y="2283"/>
                </a:lnTo>
                <a:lnTo>
                  <a:pt x="1962" y="2297"/>
                </a:lnTo>
                <a:lnTo>
                  <a:pt x="1952" y="2309"/>
                </a:lnTo>
                <a:lnTo>
                  <a:pt x="1202" y="2844"/>
                </a:lnTo>
                <a:lnTo>
                  <a:pt x="1180" y="2862"/>
                </a:lnTo>
                <a:lnTo>
                  <a:pt x="1162" y="2884"/>
                </a:lnTo>
                <a:lnTo>
                  <a:pt x="1149" y="2910"/>
                </a:lnTo>
                <a:lnTo>
                  <a:pt x="1139" y="2935"/>
                </a:lnTo>
                <a:lnTo>
                  <a:pt x="1135" y="2963"/>
                </a:lnTo>
                <a:lnTo>
                  <a:pt x="1135" y="2990"/>
                </a:lnTo>
                <a:lnTo>
                  <a:pt x="1140" y="3018"/>
                </a:lnTo>
                <a:lnTo>
                  <a:pt x="1150" y="3044"/>
                </a:lnTo>
                <a:lnTo>
                  <a:pt x="1165" y="3068"/>
                </a:lnTo>
                <a:lnTo>
                  <a:pt x="1180" y="3088"/>
                </a:lnTo>
                <a:lnTo>
                  <a:pt x="1200" y="3105"/>
                </a:lnTo>
                <a:lnTo>
                  <a:pt x="1222" y="3118"/>
                </a:lnTo>
                <a:lnTo>
                  <a:pt x="1246" y="3128"/>
                </a:lnTo>
                <a:lnTo>
                  <a:pt x="1273" y="3134"/>
                </a:lnTo>
                <a:lnTo>
                  <a:pt x="1305" y="3136"/>
                </a:lnTo>
                <a:lnTo>
                  <a:pt x="1336" y="3131"/>
                </a:lnTo>
                <a:lnTo>
                  <a:pt x="1367" y="3121"/>
                </a:lnTo>
                <a:lnTo>
                  <a:pt x="1395" y="3105"/>
                </a:lnTo>
                <a:lnTo>
                  <a:pt x="2022" y="2650"/>
                </a:lnTo>
                <a:lnTo>
                  <a:pt x="2038" y="2643"/>
                </a:lnTo>
                <a:lnTo>
                  <a:pt x="2053" y="2639"/>
                </a:lnTo>
                <a:lnTo>
                  <a:pt x="2068" y="2638"/>
                </a:lnTo>
                <a:lnTo>
                  <a:pt x="2090" y="2641"/>
                </a:lnTo>
                <a:lnTo>
                  <a:pt x="2110" y="2649"/>
                </a:lnTo>
                <a:lnTo>
                  <a:pt x="2127" y="2663"/>
                </a:lnTo>
                <a:lnTo>
                  <a:pt x="2140" y="2680"/>
                </a:lnTo>
                <a:lnTo>
                  <a:pt x="2148" y="2699"/>
                </a:lnTo>
                <a:lnTo>
                  <a:pt x="2150" y="2722"/>
                </a:lnTo>
                <a:lnTo>
                  <a:pt x="2148" y="2739"/>
                </a:lnTo>
                <a:lnTo>
                  <a:pt x="2140" y="2755"/>
                </a:lnTo>
                <a:lnTo>
                  <a:pt x="2131" y="2769"/>
                </a:lnTo>
                <a:lnTo>
                  <a:pt x="2117" y="2781"/>
                </a:lnTo>
                <a:lnTo>
                  <a:pt x="1724" y="3077"/>
                </a:lnTo>
                <a:lnTo>
                  <a:pt x="1705" y="3093"/>
                </a:lnTo>
                <a:lnTo>
                  <a:pt x="1691" y="3111"/>
                </a:lnTo>
                <a:lnTo>
                  <a:pt x="1681" y="3133"/>
                </a:lnTo>
                <a:lnTo>
                  <a:pt x="1674" y="3155"/>
                </a:lnTo>
                <a:lnTo>
                  <a:pt x="1671" y="3178"/>
                </a:lnTo>
                <a:lnTo>
                  <a:pt x="1675" y="3201"/>
                </a:lnTo>
                <a:lnTo>
                  <a:pt x="1682" y="3223"/>
                </a:lnTo>
                <a:lnTo>
                  <a:pt x="1694" y="3241"/>
                </a:lnTo>
                <a:lnTo>
                  <a:pt x="1710" y="3259"/>
                </a:lnTo>
                <a:lnTo>
                  <a:pt x="1730" y="3273"/>
                </a:lnTo>
                <a:lnTo>
                  <a:pt x="1751" y="3284"/>
                </a:lnTo>
                <a:lnTo>
                  <a:pt x="1772" y="3291"/>
                </a:lnTo>
                <a:lnTo>
                  <a:pt x="1796" y="3292"/>
                </a:lnTo>
                <a:lnTo>
                  <a:pt x="1819" y="3290"/>
                </a:lnTo>
                <a:lnTo>
                  <a:pt x="1841" y="3283"/>
                </a:lnTo>
                <a:lnTo>
                  <a:pt x="1859" y="3270"/>
                </a:lnTo>
                <a:lnTo>
                  <a:pt x="1895" y="3247"/>
                </a:lnTo>
                <a:lnTo>
                  <a:pt x="1898" y="3214"/>
                </a:lnTo>
                <a:lnTo>
                  <a:pt x="1905" y="3181"/>
                </a:lnTo>
                <a:lnTo>
                  <a:pt x="1919" y="3150"/>
                </a:lnTo>
                <a:lnTo>
                  <a:pt x="1937" y="3121"/>
                </a:lnTo>
                <a:lnTo>
                  <a:pt x="1959" y="3094"/>
                </a:lnTo>
                <a:lnTo>
                  <a:pt x="1986" y="3071"/>
                </a:lnTo>
                <a:lnTo>
                  <a:pt x="2015" y="3054"/>
                </a:lnTo>
                <a:lnTo>
                  <a:pt x="2048" y="3041"/>
                </a:lnTo>
                <a:lnTo>
                  <a:pt x="2081" y="3035"/>
                </a:lnTo>
                <a:lnTo>
                  <a:pt x="2115" y="3034"/>
                </a:lnTo>
                <a:lnTo>
                  <a:pt x="2148" y="3039"/>
                </a:lnTo>
                <a:lnTo>
                  <a:pt x="2221" y="2993"/>
                </a:lnTo>
                <a:lnTo>
                  <a:pt x="2221" y="2960"/>
                </a:lnTo>
                <a:lnTo>
                  <a:pt x="2226" y="2927"/>
                </a:lnTo>
                <a:lnTo>
                  <a:pt x="2235" y="2895"/>
                </a:lnTo>
                <a:lnTo>
                  <a:pt x="2249" y="2864"/>
                </a:lnTo>
                <a:lnTo>
                  <a:pt x="2267" y="2836"/>
                </a:lnTo>
                <a:lnTo>
                  <a:pt x="2290" y="2809"/>
                </a:lnTo>
                <a:lnTo>
                  <a:pt x="2317" y="2787"/>
                </a:lnTo>
                <a:lnTo>
                  <a:pt x="2350" y="2769"/>
                </a:lnTo>
                <a:lnTo>
                  <a:pt x="2384" y="2755"/>
                </a:lnTo>
                <a:lnTo>
                  <a:pt x="2418" y="2748"/>
                </a:lnTo>
                <a:lnTo>
                  <a:pt x="2453" y="2747"/>
                </a:lnTo>
                <a:lnTo>
                  <a:pt x="2489" y="2752"/>
                </a:lnTo>
                <a:lnTo>
                  <a:pt x="2522" y="2760"/>
                </a:lnTo>
                <a:lnTo>
                  <a:pt x="2555" y="2775"/>
                </a:lnTo>
                <a:lnTo>
                  <a:pt x="2581" y="2755"/>
                </a:lnTo>
                <a:lnTo>
                  <a:pt x="2578" y="2719"/>
                </a:lnTo>
                <a:lnTo>
                  <a:pt x="2580" y="2682"/>
                </a:lnTo>
                <a:lnTo>
                  <a:pt x="2587" y="2646"/>
                </a:lnTo>
                <a:lnTo>
                  <a:pt x="2601" y="2613"/>
                </a:lnTo>
                <a:lnTo>
                  <a:pt x="2620" y="2581"/>
                </a:lnTo>
                <a:lnTo>
                  <a:pt x="2645" y="2553"/>
                </a:lnTo>
                <a:lnTo>
                  <a:pt x="2674" y="2529"/>
                </a:lnTo>
                <a:lnTo>
                  <a:pt x="2679" y="2524"/>
                </a:lnTo>
                <a:lnTo>
                  <a:pt x="2710" y="2505"/>
                </a:lnTo>
                <a:lnTo>
                  <a:pt x="2745" y="2493"/>
                </a:lnTo>
                <a:lnTo>
                  <a:pt x="2779" y="2486"/>
                </a:lnTo>
                <a:lnTo>
                  <a:pt x="2814" y="2485"/>
                </a:lnTo>
                <a:lnTo>
                  <a:pt x="2848" y="2488"/>
                </a:lnTo>
                <a:lnTo>
                  <a:pt x="2882" y="2497"/>
                </a:lnTo>
                <a:lnTo>
                  <a:pt x="2914" y="2510"/>
                </a:lnTo>
                <a:lnTo>
                  <a:pt x="2944" y="2527"/>
                </a:lnTo>
                <a:lnTo>
                  <a:pt x="2949" y="2527"/>
                </a:lnTo>
                <a:lnTo>
                  <a:pt x="2946" y="2518"/>
                </a:lnTo>
                <a:lnTo>
                  <a:pt x="2925" y="2482"/>
                </a:lnTo>
                <a:lnTo>
                  <a:pt x="2910" y="2447"/>
                </a:lnTo>
                <a:lnTo>
                  <a:pt x="2902" y="2409"/>
                </a:lnTo>
                <a:lnTo>
                  <a:pt x="2900" y="2372"/>
                </a:lnTo>
                <a:lnTo>
                  <a:pt x="2904" y="2334"/>
                </a:lnTo>
                <a:lnTo>
                  <a:pt x="2913" y="2297"/>
                </a:lnTo>
                <a:lnTo>
                  <a:pt x="2929" y="2262"/>
                </a:lnTo>
                <a:lnTo>
                  <a:pt x="2948" y="2229"/>
                </a:lnTo>
                <a:lnTo>
                  <a:pt x="2974" y="2199"/>
                </a:lnTo>
                <a:lnTo>
                  <a:pt x="3004" y="2173"/>
                </a:lnTo>
                <a:lnTo>
                  <a:pt x="3037" y="2154"/>
                </a:lnTo>
                <a:lnTo>
                  <a:pt x="3071" y="2140"/>
                </a:lnTo>
                <a:lnTo>
                  <a:pt x="3108" y="2133"/>
                </a:lnTo>
                <a:lnTo>
                  <a:pt x="3143" y="2130"/>
                </a:lnTo>
                <a:lnTo>
                  <a:pt x="3179" y="2133"/>
                </a:lnTo>
                <a:lnTo>
                  <a:pt x="3215" y="2140"/>
                </a:lnTo>
                <a:lnTo>
                  <a:pt x="3249" y="2154"/>
                </a:lnTo>
                <a:lnTo>
                  <a:pt x="3281" y="2172"/>
                </a:lnTo>
                <a:lnTo>
                  <a:pt x="3310" y="2194"/>
                </a:lnTo>
                <a:lnTo>
                  <a:pt x="3584" y="1877"/>
                </a:lnTo>
                <a:lnTo>
                  <a:pt x="3630" y="1826"/>
                </a:lnTo>
                <a:lnTo>
                  <a:pt x="3680" y="1780"/>
                </a:lnTo>
                <a:lnTo>
                  <a:pt x="3733" y="1737"/>
                </a:lnTo>
                <a:lnTo>
                  <a:pt x="3787" y="1697"/>
                </a:lnTo>
                <a:lnTo>
                  <a:pt x="3846" y="1661"/>
                </a:lnTo>
                <a:lnTo>
                  <a:pt x="4019" y="1563"/>
                </a:lnTo>
                <a:lnTo>
                  <a:pt x="4019" y="1760"/>
                </a:lnTo>
                <a:lnTo>
                  <a:pt x="3893" y="1832"/>
                </a:lnTo>
                <a:lnTo>
                  <a:pt x="3829" y="1873"/>
                </a:lnTo>
                <a:lnTo>
                  <a:pt x="3768" y="1921"/>
                </a:lnTo>
                <a:lnTo>
                  <a:pt x="3711" y="1972"/>
                </a:lnTo>
                <a:lnTo>
                  <a:pt x="3658" y="2028"/>
                </a:lnTo>
                <a:lnTo>
                  <a:pt x="3404" y="2325"/>
                </a:lnTo>
                <a:lnTo>
                  <a:pt x="3521" y="2492"/>
                </a:lnTo>
                <a:lnTo>
                  <a:pt x="3541" y="2527"/>
                </a:lnTo>
                <a:lnTo>
                  <a:pt x="3556" y="2563"/>
                </a:lnTo>
                <a:lnTo>
                  <a:pt x="3563" y="2600"/>
                </a:lnTo>
                <a:lnTo>
                  <a:pt x="3566" y="2638"/>
                </a:lnTo>
                <a:lnTo>
                  <a:pt x="3562" y="2676"/>
                </a:lnTo>
                <a:lnTo>
                  <a:pt x="3552" y="2713"/>
                </a:lnTo>
                <a:lnTo>
                  <a:pt x="3538" y="2748"/>
                </a:lnTo>
                <a:lnTo>
                  <a:pt x="3518" y="2781"/>
                </a:lnTo>
                <a:lnTo>
                  <a:pt x="3493" y="2811"/>
                </a:lnTo>
                <a:lnTo>
                  <a:pt x="3462" y="2837"/>
                </a:lnTo>
                <a:lnTo>
                  <a:pt x="3429" y="2856"/>
                </a:lnTo>
                <a:lnTo>
                  <a:pt x="3395" y="2870"/>
                </a:lnTo>
                <a:lnTo>
                  <a:pt x="3359" y="2877"/>
                </a:lnTo>
                <a:lnTo>
                  <a:pt x="3322" y="2879"/>
                </a:lnTo>
                <a:lnTo>
                  <a:pt x="3285" y="2877"/>
                </a:lnTo>
                <a:lnTo>
                  <a:pt x="3250" y="2870"/>
                </a:lnTo>
                <a:lnTo>
                  <a:pt x="3216" y="2856"/>
                </a:lnTo>
                <a:lnTo>
                  <a:pt x="3184" y="2838"/>
                </a:lnTo>
                <a:lnTo>
                  <a:pt x="3156" y="2816"/>
                </a:lnTo>
                <a:lnTo>
                  <a:pt x="3170" y="2849"/>
                </a:lnTo>
                <a:lnTo>
                  <a:pt x="3178" y="2884"/>
                </a:lnTo>
                <a:lnTo>
                  <a:pt x="3181" y="2920"/>
                </a:lnTo>
                <a:lnTo>
                  <a:pt x="3178" y="2955"/>
                </a:lnTo>
                <a:lnTo>
                  <a:pt x="3170" y="2990"/>
                </a:lnTo>
                <a:lnTo>
                  <a:pt x="3156" y="3022"/>
                </a:lnTo>
                <a:lnTo>
                  <a:pt x="3138" y="3054"/>
                </a:lnTo>
                <a:lnTo>
                  <a:pt x="3114" y="3080"/>
                </a:lnTo>
                <a:lnTo>
                  <a:pt x="3084" y="3105"/>
                </a:lnTo>
                <a:lnTo>
                  <a:pt x="3080" y="3110"/>
                </a:lnTo>
                <a:lnTo>
                  <a:pt x="3048" y="3128"/>
                </a:lnTo>
                <a:lnTo>
                  <a:pt x="3013" y="3141"/>
                </a:lnTo>
                <a:lnTo>
                  <a:pt x="2977" y="3147"/>
                </a:lnTo>
                <a:lnTo>
                  <a:pt x="2941" y="3149"/>
                </a:lnTo>
                <a:lnTo>
                  <a:pt x="2905" y="3145"/>
                </a:lnTo>
                <a:lnTo>
                  <a:pt x="2870" y="3135"/>
                </a:lnTo>
                <a:lnTo>
                  <a:pt x="2837" y="3119"/>
                </a:lnTo>
                <a:lnTo>
                  <a:pt x="2807" y="3099"/>
                </a:lnTo>
                <a:lnTo>
                  <a:pt x="2780" y="3073"/>
                </a:lnTo>
                <a:lnTo>
                  <a:pt x="2786" y="3105"/>
                </a:lnTo>
                <a:lnTo>
                  <a:pt x="2788" y="3138"/>
                </a:lnTo>
                <a:lnTo>
                  <a:pt x="2786" y="3169"/>
                </a:lnTo>
                <a:lnTo>
                  <a:pt x="2780" y="3201"/>
                </a:lnTo>
                <a:lnTo>
                  <a:pt x="2769" y="3231"/>
                </a:lnTo>
                <a:lnTo>
                  <a:pt x="2754" y="3259"/>
                </a:lnTo>
                <a:lnTo>
                  <a:pt x="2735" y="3286"/>
                </a:lnTo>
                <a:lnTo>
                  <a:pt x="2710" y="3309"/>
                </a:lnTo>
                <a:lnTo>
                  <a:pt x="2682" y="3330"/>
                </a:lnTo>
                <a:lnTo>
                  <a:pt x="2651" y="3346"/>
                </a:lnTo>
                <a:lnTo>
                  <a:pt x="2617" y="3357"/>
                </a:lnTo>
                <a:lnTo>
                  <a:pt x="2581" y="3362"/>
                </a:lnTo>
                <a:lnTo>
                  <a:pt x="2546" y="3362"/>
                </a:lnTo>
                <a:lnTo>
                  <a:pt x="2512" y="3356"/>
                </a:lnTo>
                <a:lnTo>
                  <a:pt x="2479" y="3346"/>
                </a:lnTo>
                <a:lnTo>
                  <a:pt x="2447" y="3330"/>
                </a:lnTo>
                <a:lnTo>
                  <a:pt x="2418" y="3309"/>
                </a:lnTo>
                <a:lnTo>
                  <a:pt x="2393" y="3285"/>
                </a:lnTo>
                <a:lnTo>
                  <a:pt x="2369" y="3257"/>
                </a:lnTo>
                <a:lnTo>
                  <a:pt x="2363" y="3247"/>
                </a:lnTo>
                <a:lnTo>
                  <a:pt x="2373" y="3280"/>
                </a:lnTo>
                <a:lnTo>
                  <a:pt x="2378" y="3315"/>
                </a:lnTo>
                <a:lnTo>
                  <a:pt x="2377" y="3351"/>
                </a:lnTo>
                <a:lnTo>
                  <a:pt x="2369" y="3385"/>
                </a:lnTo>
                <a:lnTo>
                  <a:pt x="2356" y="3419"/>
                </a:lnTo>
                <a:lnTo>
                  <a:pt x="2339" y="3449"/>
                </a:lnTo>
                <a:lnTo>
                  <a:pt x="2316" y="3476"/>
                </a:lnTo>
                <a:lnTo>
                  <a:pt x="2289" y="3501"/>
                </a:lnTo>
                <a:lnTo>
                  <a:pt x="2260" y="3516"/>
                </a:lnTo>
                <a:lnTo>
                  <a:pt x="2229" y="3529"/>
                </a:lnTo>
                <a:lnTo>
                  <a:pt x="2196" y="3536"/>
                </a:lnTo>
                <a:lnTo>
                  <a:pt x="2163" y="3537"/>
                </a:lnTo>
                <a:lnTo>
                  <a:pt x="2131" y="3535"/>
                </a:lnTo>
                <a:lnTo>
                  <a:pt x="2099" y="3526"/>
                </a:lnTo>
                <a:lnTo>
                  <a:pt x="2070" y="3514"/>
                </a:lnTo>
                <a:lnTo>
                  <a:pt x="2042" y="3497"/>
                </a:lnTo>
                <a:lnTo>
                  <a:pt x="2016" y="3475"/>
                </a:lnTo>
                <a:lnTo>
                  <a:pt x="1994" y="3449"/>
                </a:lnTo>
                <a:lnTo>
                  <a:pt x="1958" y="3397"/>
                </a:lnTo>
                <a:lnTo>
                  <a:pt x="1953" y="3397"/>
                </a:lnTo>
                <a:lnTo>
                  <a:pt x="1920" y="3416"/>
                </a:lnTo>
                <a:lnTo>
                  <a:pt x="1886" y="3432"/>
                </a:lnTo>
                <a:lnTo>
                  <a:pt x="1850" y="3442"/>
                </a:lnTo>
                <a:lnTo>
                  <a:pt x="1815" y="3448"/>
                </a:lnTo>
                <a:lnTo>
                  <a:pt x="1779" y="3448"/>
                </a:lnTo>
                <a:lnTo>
                  <a:pt x="1748" y="3447"/>
                </a:lnTo>
                <a:lnTo>
                  <a:pt x="1704" y="3435"/>
                </a:lnTo>
                <a:lnTo>
                  <a:pt x="1664" y="3418"/>
                </a:lnTo>
                <a:lnTo>
                  <a:pt x="1627" y="3396"/>
                </a:lnTo>
                <a:lnTo>
                  <a:pt x="1596" y="3368"/>
                </a:lnTo>
                <a:lnTo>
                  <a:pt x="1568" y="3336"/>
                </a:lnTo>
                <a:lnTo>
                  <a:pt x="1550" y="3307"/>
                </a:lnTo>
                <a:lnTo>
                  <a:pt x="1536" y="3278"/>
                </a:lnTo>
                <a:lnTo>
                  <a:pt x="1525" y="3246"/>
                </a:lnTo>
                <a:lnTo>
                  <a:pt x="1519" y="3212"/>
                </a:lnTo>
                <a:lnTo>
                  <a:pt x="1487" y="3236"/>
                </a:lnTo>
                <a:lnTo>
                  <a:pt x="1451" y="3259"/>
                </a:lnTo>
                <a:lnTo>
                  <a:pt x="1412" y="3276"/>
                </a:lnTo>
                <a:lnTo>
                  <a:pt x="1370" y="3289"/>
                </a:lnTo>
                <a:lnTo>
                  <a:pt x="1328" y="3295"/>
                </a:lnTo>
                <a:lnTo>
                  <a:pt x="1283" y="3296"/>
                </a:lnTo>
                <a:lnTo>
                  <a:pt x="1264" y="3295"/>
                </a:lnTo>
                <a:lnTo>
                  <a:pt x="1247" y="3293"/>
                </a:lnTo>
                <a:lnTo>
                  <a:pt x="1206" y="3284"/>
                </a:lnTo>
                <a:lnTo>
                  <a:pt x="1167" y="3269"/>
                </a:lnTo>
                <a:lnTo>
                  <a:pt x="1130" y="3251"/>
                </a:lnTo>
                <a:lnTo>
                  <a:pt x="1096" y="3226"/>
                </a:lnTo>
                <a:lnTo>
                  <a:pt x="1066" y="3198"/>
                </a:lnTo>
                <a:lnTo>
                  <a:pt x="1038" y="3167"/>
                </a:lnTo>
                <a:lnTo>
                  <a:pt x="1014" y="3128"/>
                </a:lnTo>
                <a:lnTo>
                  <a:pt x="994" y="3086"/>
                </a:lnTo>
                <a:lnTo>
                  <a:pt x="982" y="3043"/>
                </a:lnTo>
                <a:lnTo>
                  <a:pt x="977" y="2998"/>
                </a:lnTo>
                <a:lnTo>
                  <a:pt x="979" y="2952"/>
                </a:lnTo>
                <a:lnTo>
                  <a:pt x="957" y="2951"/>
                </a:lnTo>
                <a:lnTo>
                  <a:pt x="933" y="2950"/>
                </a:lnTo>
                <a:lnTo>
                  <a:pt x="909" y="2949"/>
                </a:lnTo>
                <a:lnTo>
                  <a:pt x="869" y="2944"/>
                </a:lnTo>
                <a:lnTo>
                  <a:pt x="828" y="2937"/>
                </a:lnTo>
                <a:lnTo>
                  <a:pt x="792" y="2924"/>
                </a:lnTo>
                <a:lnTo>
                  <a:pt x="756" y="2907"/>
                </a:lnTo>
                <a:lnTo>
                  <a:pt x="724" y="2887"/>
                </a:lnTo>
                <a:lnTo>
                  <a:pt x="694" y="2861"/>
                </a:lnTo>
                <a:lnTo>
                  <a:pt x="668" y="2829"/>
                </a:lnTo>
                <a:lnTo>
                  <a:pt x="646" y="2794"/>
                </a:lnTo>
                <a:lnTo>
                  <a:pt x="629" y="2759"/>
                </a:lnTo>
                <a:lnTo>
                  <a:pt x="618" y="2721"/>
                </a:lnTo>
                <a:lnTo>
                  <a:pt x="610" y="2682"/>
                </a:lnTo>
                <a:lnTo>
                  <a:pt x="608" y="2641"/>
                </a:lnTo>
                <a:lnTo>
                  <a:pt x="566" y="2646"/>
                </a:lnTo>
                <a:lnTo>
                  <a:pt x="523" y="2646"/>
                </a:lnTo>
                <a:lnTo>
                  <a:pt x="504" y="2646"/>
                </a:lnTo>
                <a:lnTo>
                  <a:pt x="486" y="2644"/>
                </a:lnTo>
                <a:lnTo>
                  <a:pt x="446" y="2635"/>
                </a:lnTo>
                <a:lnTo>
                  <a:pt x="407" y="2620"/>
                </a:lnTo>
                <a:lnTo>
                  <a:pt x="370" y="2600"/>
                </a:lnTo>
                <a:lnTo>
                  <a:pt x="336" y="2577"/>
                </a:lnTo>
                <a:lnTo>
                  <a:pt x="305" y="2549"/>
                </a:lnTo>
                <a:lnTo>
                  <a:pt x="277" y="2518"/>
                </a:lnTo>
                <a:lnTo>
                  <a:pt x="256" y="2481"/>
                </a:lnTo>
                <a:lnTo>
                  <a:pt x="241" y="2442"/>
                </a:lnTo>
                <a:lnTo>
                  <a:pt x="230" y="2403"/>
                </a:lnTo>
                <a:lnTo>
                  <a:pt x="224" y="2363"/>
                </a:lnTo>
                <a:lnTo>
                  <a:pt x="224" y="2322"/>
                </a:lnTo>
                <a:lnTo>
                  <a:pt x="229" y="2281"/>
                </a:lnTo>
                <a:lnTo>
                  <a:pt x="238" y="2241"/>
                </a:lnTo>
                <a:lnTo>
                  <a:pt x="252" y="2203"/>
                </a:lnTo>
                <a:lnTo>
                  <a:pt x="270" y="2167"/>
                </a:lnTo>
                <a:lnTo>
                  <a:pt x="295" y="2133"/>
                </a:lnTo>
                <a:lnTo>
                  <a:pt x="323" y="2101"/>
                </a:lnTo>
                <a:lnTo>
                  <a:pt x="356" y="2073"/>
                </a:lnTo>
                <a:lnTo>
                  <a:pt x="409" y="2031"/>
                </a:lnTo>
                <a:lnTo>
                  <a:pt x="378" y="1972"/>
                </a:lnTo>
                <a:lnTo>
                  <a:pt x="341" y="1916"/>
                </a:lnTo>
                <a:lnTo>
                  <a:pt x="300" y="1865"/>
                </a:lnTo>
                <a:lnTo>
                  <a:pt x="253" y="1816"/>
                </a:lnTo>
                <a:lnTo>
                  <a:pt x="203" y="1772"/>
                </a:lnTo>
                <a:lnTo>
                  <a:pt x="150" y="1733"/>
                </a:lnTo>
                <a:lnTo>
                  <a:pt x="93" y="1698"/>
                </a:lnTo>
                <a:lnTo>
                  <a:pt x="0" y="1648"/>
                </a:lnTo>
                <a:lnTo>
                  <a:pt x="0"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a:solidFill>
                <a:schemeClr val="bg1"/>
              </a:solidFill>
            </a:endParaRPr>
          </a:p>
        </p:txBody>
      </p:sp>
      <p:grpSp>
        <p:nvGrpSpPr>
          <p:cNvPr id="67" name="Group 937"/>
          <p:cNvGrpSpPr>
            <a:grpSpLocks noChangeAspect="1"/>
          </p:cNvGrpSpPr>
          <p:nvPr/>
        </p:nvGrpSpPr>
        <p:grpSpPr bwMode="auto">
          <a:xfrm>
            <a:off x="6611367" y="2723657"/>
            <a:ext cx="431091" cy="429592"/>
            <a:chOff x="6094" y="274"/>
            <a:chExt cx="575" cy="573"/>
          </a:xfrm>
          <a:solidFill>
            <a:schemeClr val="bg1"/>
          </a:solidFill>
        </p:grpSpPr>
        <p:sp>
          <p:nvSpPr>
            <p:cNvPr id="68" name="Freeform 939"/>
            <p:cNvSpPr/>
            <p:nvPr/>
          </p:nvSpPr>
          <p:spPr bwMode="auto">
            <a:xfrm>
              <a:off x="6313" y="274"/>
              <a:ext cx="137" cy="137"/>
            </a:xfrm>
            <a:custGeom>
              <a:avLst/>
              <a:gdLst>
                <a:gd name="T0" fmla="*/ 411 w 821"/>
                <a:gd name="T1" fmla="*/ 0 h 821"/>
                <a:gd name="T2" fmla="*/ 462 w 821"/>
                <a:gd name="T3" fmla="*/ 3 h 821"/>
                <a:gd name="T4" fmla="*/ 512 w 821"/>
                <a:gd name="T5" fmla="*/ 13 h 821"/>
                <a:gd name="T6" fmla="*/ 560 w 821"/>
                <a:gd name="T7" fmla="*/ 29 h 821"/>
                <a:gd name="T8" fmla="*/ 604 w 821"/>
                <a:gd name="T9" fmla="*/ 49 h 821"/>
                <a:gd name="T10" fmla="*/ 645 w 821"/>
                <a:gd name="T11" fmla="*/ 74 h 821"/>
                <a:gd name="T12" fmla="*/ 683 w 821"/>
                <a:gd name="T13" fmla="*/ 104 h 821"/>
                <a:gd name="T14" fmla="*/ 718 w 821"/>
                <a:gd name="T15" fmla="*/ 139 h 821"/>
                <a:gd name="T16" fmla="*/ 748 w 821"/>
                <a:gd name="T17" fmla="*/ 176 h 821"/>
                <a:gd name="T18" fmla="*/ 773 w 821"/>
                <a:gd name="T19" fmla="*/ 218 h 821"/>
                <a:gd name="T20" fmla="*/ 794 w 821"/>
                <a:gd name="T21" fmla="*/ 263 h 821"/>
                <a:gd name="T22" fmla="*/ 809 w 821"/>
                <a:gd name="T23" fmla="*/ 310 h 821"/>
                <a:gd name="T24" fmla="*/ 818 w 821"/>
                <a:gd name="T25" fmla="*/ 360 h 821"/>
                <a:gd name="T26" fmla="*/ 821 w 821"/>
                <a:gd name="T27" fmla="*/ 411 h 821"/>
                <a:gd name="T28" fmla="*/ 818 w 821"/>
                <a:gd name="T29" fmla="*/ 462 h 821"/>
                <a:gd name="T30" fmla="*/ 809 w 821"/>
                <a:gd name="T31" fmla="*/ 512 h 821"/>
                <a:gd name="T32" fmla="*/ 794 w 821"/>
                <a:gd name="T33" fmla="*/ 560 h 821"/>
                <a:gd name="T34" fmla="*/ 773 w 821"/>
                <a:gd name="T35" fmla="*/ 604 h 821"/>
                <a:gd name="T36" fmla="*/ 748 w 821"/>
                <a:gd name="T37" fmla="*/ 645 h 821"/>
                <a:gd name="T38" fmla="*/ 718 w 821"/>
                <a:gd name="T39" fmla="*/ 683 h 821"/>
                <a:gd name="T40" fmla="*/ 683 w 821"/>
                <a:gd name="T41" fmla="*/ 718 h 821"/>
                <a:gd name="T42" fmla="*/ 645 w 821"/>
                <a:gd name="T43" fmla="*/ 748 h 821"/>
                <a:gd name="T44" fmla="*/ 604 w 821"/>
                <a:gd name="T45" fmla="*/ 773 h 821"/>
                <a:gd name="T46" fmla="*/ 560 w 821"/>
                <a:gd name="T47" fmla="*/ 794 h 821"/>
                <a:gd name="T48" fmla="*/ 512 w 821"/>
                <a:gd name="T49" fmla="*/ 809 h 821"/>
                <a:gd name="T50" fmla="*/ 462 w 821"/>
                <a:gd name="T51" fmla="*/ 818 h 821"/>
                <a:gd name="T52" fmla="*/ 411 w 821"/>
                <a:gd name="T53" fmla="*/ 821 h 821"/>
                <a:gd name="T54" fmla="*/ 360 w 821"/>
                <a:gd name="T55" fmla="*/ 818 h 821"/>
                <a:gd name="T56" fmla="*/ 310 w 821"/>
                <a:gd name="T57" fmla="*/ 809 h 821"/>
                <a:gd name="T58" fmla="*/ 263 w 821"/>
                <a:gd name="T59" fmla="*/ 794 h 821"/>
                <a:gd name="T60" fmla="*/ 218 w 821"/>
                <a:gd name="T61" fmla="*/ 773 h 821"/>
                <a:gd name="T62" fmla="*/ 176 w 821"/>
                <a:gd name="T63" fmla="*/ 748 h 821"/>
                <a:gd name="T64" fmla="*/ 139 w 821"/>
                <a:gd name="T65" fmla="*/ 718 h 821"/>
                <a:gd name="T66" fmla="*/ 104 w 821"/>
                <a:gd name="T67" fmla="*/ 683 h 821"/>
                <a:gd name="T68" fmla="*/ 74 w 821"/>
                <a:gd name="T69" fmla="*/ 645 h 821"/>
                <a:gd name="T70" fmla="*/ 49 w 821"/>
                <a:gd name="T71" fmla="*/ 604 h 821"/>
                <a:gd name="T72" fmla="*/ 29 w 821"/>
                <a:gd name="T73" fmla="*/ 560 h 821"/>
                <a:gd name="T74" fmla="*/ 13 w 821"/>
                <a:gd name="T75" fmla="*/ 512 h 821"/>
                <a:gd name="T76" fmla="*/ 3 w 821"/>
                <a:gd name="T77" fmla="*/ 462 h 821"/>
                <a:gd name="T78" fmla="*/ 0 w 821"/>
                <a:gd name="T79" fmla="*/ 411 h 821"/>
                <a:gd name="T80" fmla="*/ 3 w 821"/>
                <a:gd name="T81" fmla="*/ 360 h 821"/>
                <a:gd name="T82" fmla="*/ 13 w 821"/>
                <a:gd name="T83" fmla="*/ 310 h 821"/>
                <a:gd name="T84" fmla="*/ 29 w 821"/>
                <a:gd name="T85" fmla="*/ 263 h 821"/>
                <a:gd name="T86" fmla="*/ 49 w 821"/>
                <a:gd name="T87" fmla="*/ 218 h 821"/>
                <a:gd name="T88" fmla="*/ 74 w 821"/>
                <a:gd name="T89" fmla="*/ 176 h 821"/>
                <a:gd name="T90" fmla="*/ 104 w 821"/>
                <a:gd name="T91" fmla="*/ 139 h 821"/>
                <a:gd name="T92" fmla="*/ 139 w 821"/>
                <a:gd name="T93" fmla="*/ 104 h 821"/>
                <a:gd name="T94" fmla="*/ 176 w 821"/>
                <a:gd name="T95" fmla="*/ 74 h 821"/>
                <a:gd name="T96" fmla="*/ 218 w 821"/>
                <a:gd name="T97" fmla="*/ 49 h 821"/>
                <a:gd name="T98" fmla="*/ 263 w 821"/>
                <a:gd name="T99" fmla="*/ 29 h 821"/>
                <a:gd name="T100" fmla="*/ 310 w 821"/>
                <a:gd name="T101" fmla="*/ 13 h 821"/>
                <a:gd name="T102" fmla="*/ 360 w 821"/>
                <a:gd name="T103" fmla="*/ 3 h 821"/>
                <a:gd name="T104" fmla="*/ 411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1" y="0"/>
                  </a:moveTo>
                  <a:lnTo>
                    <a:pt x="462" y="3"/>
                  </a:lnTo>
                  <a:lnTo>
                    <a:pt x="512" y="13"/>
                  </a:lnTo>
                  <a:lnTo>
                    <a:pt x="560" y="29"/>
                  </a:lnTo>
                  <a:lnTo>
                    <a:pt x="604" y="49"/>
                  </a:lnTo>
                  <a:lnTo>
                    <a:pt x="645" y="74"/>
                  </a:lnTo>
                  <a:lnTo>
                    <a:pt x="683" y="104"/>
                  </a:lnTo>
                  <a:lnTo>
                    <a:pt x="718" y="139"/>
                  </a:lnTo>
                  <a:lnTo>
                    <a:pt x="748" y="176"/>
                  </a:lnTo>
                  <a:lnTo>
                    <a:pt x="773" y="218"/>
                  </a:lnTo>
                  <a:lnTo>
                    <a:pt x="794" y="263"/>
                  </a:lnTo>
                  <a:lnTo>
                    <a:pt x="809" y="310"/>
                  </a:lnTo>
                  <a:lnTo>
                    <a:pt x="818" y="360"/>
                  </a:lnTo>
                  <a:lnTo>
                    <a:pt x="821" y="411"/>
                  </a:lnTo>
                  <a:lnTo>
                    <a:pt x="818" y="462"/>
                  </a:lnTo>
                  <a:lnTo>
                    <a:pt x="809" y="512"/>
                  </a:lnTo>
                  <a:lnTo>
                    <a:pt x="794" y="560"/>
                  </a:lnTo>
                  <a:lnTo>
                    <a:pt x="773" y="604"/>
                  </a:lnTo>
                  <a:lnTo>
                    <a:pt x="748" y="645"/>
                  </a:lnTo>
                  <a:lnTo>
                    <a:pt x="718" y="683"/>
                  </a:lnTo>
                  <a:lnTo>
                    <a:pt x="683" y="718"/>
                  </a:lnTo>
                  <a:lnTo>
                    <a:pt x="645" y="748"/>
                  </a:lnTo>
                  <a:lnTo>
                    <a:pt x="604" y="773"/>
                  </a:lnTo>
                  <a:lnTo>
                    <a:pt x="560" y="794"/>
                  </a:lnTo>
                  <a:lnTo>
                    <a:pt x="512" y="809"/>
                  </a:lnTo>
                  <a:lnTo>
                    <a:pt x="462" y="818"/>
                  </a:lnTo>
                  <a:lnTo>
                    <a:pt x="411" y="821"/>
                  </a:lnTo>
                  <a:lnTo>
                    <a:pt x="360" y="818"/>
                  </a:lnTo>
                  <a:lnTo>
                    <a:pt x="310" y="809"/>
                  </a:lnTo>
                  <a:lnTo>
                    <a:pt x="263" y="794"/>
                  </a:lnTo>
                  <a:lnTo>
                    <a:pt x="218" y="773"/>
                  </a:lnTo>
                  <a:lnTo>
                    <a:pt x="176" y="748"/>
                  </a:lnTo>
                  <a:lnTo>
                    <a:pt x="139" y="718"/>
                  </a:lnTo>
                  <a:lnTo>
                    <a:pt x="104" y="683"/>
                  </a:lnTo>
                  <a:lnTo>
                    <a:pt x="74" y="645"/>
                  </a:lnTo>
                  <a:lnTo>
                    <a:pt x="49" y="604"/>
                  </a:lnTo>
                  <a:lnTo>
                    <a:pt x="29" y="560"/>
                  </a:lnTo>
                  <a:lnTo>
                    <a:pt x="13" y="512"/>
                  </a:lnTo>
                  <a:lnTo>
                    <a:pt x="3" y="462"/>
                  </a:lnTo>
                  <a:lnTo>
                    <a:pt x="0" y="411"/>
                  </a:lnTo>
                  <a:lnTo>
                    <a:pt x="3" y="360"/>
                  </a:lnTo>
                  <a:lnTo>
                    <a:pt x="13" y="310"/>
                  </a:lnTo>
                  <a:lnTo>
                    <a:pt x="29" y="263"/>
                  </a:lnTo>
                  <a:lnTo>
                    <a:pt x="49" y="218"/>
                  </a:lnTo>
                  <a:lnTo>
                    <a:pt x="74" y="176"/>
                  </a:lnTo>
                  <a:lnTo>
                    <a:pt x="104" y="139"/>
                  </a:lnTo>
                  <a:lnTo>
                    <a:pt x="139" y="104"/>
                  </a:lnTo>
                  <a:lnTo>
                    <a:pt x="176" y="74"/>
                  </a:lnTo>
                  <a:lnTo>
                    <a:pt x="218" y="49"/>
                  </a:lnTo>
                  <a:lnTo>
                    <a:pt x="263" y="29"/>
                  </a:lnTo>
                  <a:lnTo>
                    <a:pt x="310" y="13"/>
                  </a:lnTo>
                  <a:lnTo>
                    <a:pt x="360" y="3"/>
                  </a:lnTo>
                  <a:lnTo>
                    <a:pt x="411"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9" name="Freeform 940"/>
            <p:cNvSpPr/>
            <p:nvPr/>
          </p:nvSpPr>
          <p:spPr bwMode="auto">
            <a:xfrm>
              <a:off x="6365" y="431"/>
              <a:ext cx="33" cy="84"/>
            </a:xfrm>
            <a:custGeom>
              <a:avLst/>
              <a:gdLst>
                <a:gd name="T0" fmla="*/ 49 w 197"/>
                <a:gd name="T1" fmla="*/ 0 h 505"/>
                <a:gd name="T2" fmla="*/ 149 w 197"/>
                <a:gd name="T3" fmla="*/ 0 h 505"/>
                <a:gd name="T4" fmla="*/ 163 w 197"/>
                <a:gd name="T5" fmla="*/ 1 h 505"/>
                <a:gd name="T6" fmla="*/ 175 w 197"/>
                <a:gd name="T7" fmla="*/ 6 h 505"/>
                <a:gd name="T8" fmla="*/ 186 w 197"/>
                <a:gd name="T9" fmla="*/ 14 h 505"/>
                <a:gd name="T10" fmla="*/ 194 w 197"/>
                <a:gd name="T11" fmla="*/ 27 h 505"/>
                <a:gd name="T12" fmla="*/ 197 w 197"/>
                <a:gd name="T13" fmla="*/ 42 h 505"/>
                <a:gd name="T14" fmla="*/ 197 w 197"/>
                <a:gd name="T15" fmla="*/ 56 h 505"/>
                <a:gd name="T16" fmla="*/ 192 w 197"/>
                <a:gd name="T17" fmla="*/ 70 h 505"/>
                <a:gd name="T18" fmla="*/ 138 w 197"/>
                <a:gd name="T19" fmla="*/ 151 h 505"/>
                <a:gd name="T20" fmla="*/ 163 w 197"/>
                <a:gd name="T21" fmla="*/ 363 h 505"/>
                <a:gd name="T22" fmla="*/ 114 w 197"/>
                <a:gd name="T23" fmla="*/ 495 h 505"/>
                <a:gd name="T24" fmla="*/ 109 w 197"/>
                <a:gd name="T25" fmla="*/ 501 h 505"/>
                <a:gd name="T26" fmla="*/ 103 w 197"/>
                <a:gd name="T27" fmla="*/ 505 h 505"/>
                <a:gd name="T28" fmla="*/ 96 w 197"/>
                <a:gd name="T29" fmla="*/ 505 h 505"/>
                <a:gd name="T30" fmla="*/ 89 w 197"/>
                <a:gd name="T31" fmla="*/ 501 h 505"/>
                <a:gd name="T32" fmla="*/ 85 w 197"/>
                <a:gd name="T33" fmla="*/ 495 h 505"/>
                <a:gd name="T34" fmla="*/ 35 w 197"/>
                <a:gd name="T35" fmla="*/ 363 h 505"/>
                <a:gd name="T36" fmla="*/ 60 w 197"/>
                <a:gd name="T37" fmla="*/ 151 h 505"/>
                <a:gd name="T38" fmla="*/ 7 w 197"/>
                <a:gd name="T39" fmla="*/ 70 h 505"/>
                <a:gd name="T40" fmla="*/ 1 w 197"/>
                <a:gd name="T41" fmla="*/ 56 h 505"/>
                <a:gd name="T42" fmla="*/ 0 w 197"/>
                <a:gd name="T43" fmla="*/ 42 h 505"/>
                <a:gd name="T44" fmla="*/ 5 w 197"/>
                <a:gd name="T45" fmla="*/ 27 h 505"/>
                <a:gd name="T46" fmla="*/ 13 w 197"/>
                <a:gd name="T47" fmla="*/ 14 h 505"/>
                <a:gd name="T48" fmla="*/ 23 w 197"/>
                <a:gd name="T49" fmla="*/ 6 h 505"/>
                <a:gd name="T50" fmla="*/ 35 w 197"/>
                <a:gd name="T51" fmla="*/ 1 h 505"/>
                <a:gd name="T52" fmla="*/ 49 w 197"/>
                <a:gd name="T53"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7" h="505">
                  <a:moveTo>
                    <a:pt x="49" y="0"/>
                  </a:moveTo>
                  <a:lnTo>
                    <a:pt x="149" y="0"/>
                  </a:lnTo>
                  <a:lnTo>
                    <a:pt x="163" y="1"/>
                  </a:lnTo>
                  <a:lnTo>
                    <a:pt x="175" y="6"/>
                  </a:lnTo>
                  <a:lnTo>
                    <a:pt x="186" y="14"/>
                  </a:lnTo>
                  <a:lnTo>
                    <a:pt x="194" y="27"/>
                  </a:lnTo>
                  <a:lnTo>
                    <a:pt x="197" y="42"/>
                  </a:lnTo>
                  <a:lnTo>
                    <a:pt x="197" y="56"/>
                  </a:lnTo>
                  <a:lnTo>
                    <a:pt x="192" y="70"/>
                  </a:lnTo>
                  <a:lnTo>
                    <a:pt x="138" y="151"/>
                  </a:lnTo>
                  <a:lnTo>
                    <a:pt x="163" y="363"/>
                  </a:lnTo>
                  <a:lnTo>
                    <a:pt x="114" y="495"/>
                  </a:lnTo>
                  <a:lnTo>
                    <a:pt x="109" y="501"/>
                  </a:lnTo>
                  <a:lnTo>
                    <a:pt x="103" y="505"/>
                  </a:lnTo>
                  <a:lnTo>
                    <a:pt x="96" y="505"/>
                  </a:lnTo>
                  <a:lnTo>
                    <a:pt x="89" y="501"/>
                  </a:lnTo>
                  <a:lnTo>
                    <a:pt x="85" y="495"/>
                  </a:lnTo>
                  <a:lnTo>
                    <a:pt x="35" y="363"/>
                  </a:lnTo>
                  <a:lnTo>
                    <a:pt x="60" y="151"/>
                  </a:lnTo>
                  <a:lnTo>
                    <a:pt x="7" y="70"/>
                  </a:lnTo>
                  <a:lnTo>
                    <a:pt x="1" y="56"/>
                  </a:lnTo>
                  <a:lnTo>
                    <a:pt x="0" y="42"/>
                  </a:lnTo>
                  <a:lnTo>
                    <a:pt x="5" y="27"/>
                  </a:lnTo>
                  <a:lnTo>
                    <a:pt x="13" y="14"/>
                  </a:lnTo>
                  <a:lnTo>
                    <a:pt x="23" y="6"/>
                  </a:lnTo>
                  <a:lnTo>
                    <a:pt x="35" y="1"/>
                  </a:lnTo>
                  <a:lnTo>
                    <a:pt x="49"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70" name="Freeform 941"/>
            <p:cNvSpPr/>
            <p:nvPr/>
          </p:nvSpPr>
          <p:spPr bwMode="auto">
            <a:xfrm>
              <a:off x="6266" y="431"/>
              <a:ext cx="231" cy="160"/>
            </a:xfrm>
            <a:custGeom>
              <a:avLst/>
              <a:gdLst>
                <a:gd name="T0" fmla="*/ 375 w 1381"/>
                <a:gd name="T1" fmla="*/ 0 h 962"/>
                <a:gd name="T2" fmla="*/ 387 w 1381"/>
                <a:gd name="T3" fmla="*/ 2 h 962"/>
                <a:gd name="T4" fmla="*/ 399 w 1381"/>
                <a:gd name="T5" fmla="*/ 7 h 962"/>
                <a:gd name="T6" fmla="*/ 407 w 1381"/>
                <a:gd name="T7" fmla="*/ 17 h 962"/>
                <a:gd name="T8" fmla="*/ 413 w 1381"/>
                <a:gd name="T9" fmla="*/ 27 h 962"/>
                <a:gd name="T10" fmla="*/ 690 w 1381"/>
                <a:gd name="T11" fmla="*/ 786 h 962"/>
                <a:gd name="T12" fmla="*/ 966 w 1381"/>
                <a:gd name="T13" fmla="*/ 27 h 962"/>
                <a:gd name="T14" fmla="*/ 973 w 1381"/>
                <a:gd name="T15" fmla="*/ 17 h 962"/>
                <a:gd name="T16" fmla="*/ 982 w 1381"/>
                <a:gd name="T17" fmla="*/ 8 h 962"/>
                <a:gd name="T18" fmla="*/ 993 w 1381"/>
                <a:gd name="T19" fmla="*/ 2 h 962"/>
                <a:gd name="T20" fmla="*/ 1005 w 1381"/>
                <a:gd name="T21" fmla="*/ 0 h 962"/>
                <a:gd name="T22" fmla="*/ 1018 w 1381"/>
                <a:gd name="T23" fmla="*/ 2 h 962"/>
                <a:gd name="T24" fmla="*/ 1133 w 1381"/>
                <a:gd name="T25" fmla="*/ 37 h 962"/>
                <a:gd name="T26" fmla="*/ 1176 w 1381"/>
                <a:gd name="T27" fmla="*/ 55 h 962"/>
                <a:gd name="T28" fmla="*/ 1216 w 1381"/>
                <a:gd name="T29" fmla="*/ 77 h 962"/>
                <a:gd name="T30" fmla="*/ 1252 w 1381"/>
                <a:gd name="T31" fmla="*/ 103 h 962"/>
                <a:gd name="T32" fmla="*/ 1285 w 1381"/>
                <a:gd name="T33" fmla="*/ 134 h 962"/>
                <a:gd name="T34" fmla="*/ 1313 w 1381"/>
                <a:gd name="T35" fmla="*/ 168 h 962"/>
                <a:gd name="T36" fmla="*/ 1336 w 1381"/>
                <a:gd name="T37" fmla="*/ 205 h 962"/>
                <a:gd name="T38" fmla="*/ 1355 w 1381"/>
                <a:gd name="T39" fmla="*/ 245 h 962"/>
                <a:gd name="T40" fmla="*/ 1370 w 1381"/>
                <a:gd name="T41" fmla="*/ 287 h 962"/>
                <a:gd name="T42" fmla="*/ 1378 w 1381"/>
                <a:gd name="T43" fmla="*/ 331 h 962"/>
                <a:gd name="T44" fmla="*/ 1381 w 1381"/>
                <a:gd name="T45" fmla="*/ 377 h 962"/>
                <a:gd name="T46" fmla="*/ 1381 w 1381"/>
                <a:gd name="T47" fmla="*/ 904 h 962"/>
                <a:gd name="T48" fmla="*/ 1378 w 1381"/>
                <a:gd name="T49" fmla="*/ 922 h 962"/>
                <a:gd name="T50" fmla="*/ 1370 w 1381"/>
                <a:gd name="T51" fmla="*/ 938 h 962"/>
                <a:gd name="T52" fmla="*/ 1357 w 1381"/>
                <a:gd name="T53" fmla="*/ 951 h 962"/>
                <a:gd name="T54" fmla="*/ 1341 w 1381"/>
                <a:gd name="T55" fmla="*/ 959 h 962"/>
                <a:gd name="T56" fmla="*/ 1322 w 1381"/>
                <a:gd name="T57" fmla="*/ 962 h 962"/>
                <a:gd name="T58" fmla="*/ 57 w 1381"/>
                <a:gd name="T59" fmla="*/ 962 h 962"/>
                <a:gd name="T60" fmla="*/ 40 w 1381"/>
                <a:gd name="T61" fmla="*/ 959 h 962"/>
                <a:gd name="T62" fmla="*/ 23 w 1381"/>
                <a:gd name="T63" fmla="*/ 951 h 962"/>
                <a:gd name="T64" fmla="*/ 10 w 1381"/>
                <a:gd name="T65" fmla="*/ 938 h 962"/>
                <a:gd name="T66" fmla="*/ 2 w 1381"/>
                <a:gd name="T67" fmla="*/ 922 h 962"/>
                <a:gd name="T68" fmla="*/ 0 w 1381"/>
                <a:gd name="T69" fmla="*/ 904 h 962"/>
                <a:gd name="T70" fmla="*/ 0 w 1381"/>
                <a:gd name="T71" fmla="*/ 377 h 962"/>
                <a:gd name="T72" fmla="*/ 2 w 1381"/>
                <a:gd name="T73" fmla="*/ 331 h 962"/>
                <a:gd name="T74" fmla="*/ 11 w 1381"/>
                <a:gd name="T75" fmla="*/ 287 h 962"/>
                <a:gd name="T76" fmla="*/ 25 w 1381"/>
                <a:gd name="T77" fmla="*/ 245 h 962"/>
                <a:gd name="T78" fmla="*/ 44 w 1381"/>
                <a:gd name="T79" fmla="*/ 205 h 962"/>
                <a:gd name="T80" fmla="*/ 68 w 1381"/>
                <a:gd name="T81" fmla="*/ 168 h 962"/>
                <a:gd name="T82" fmla="*/ 96 w 1381"/>
                <a:gd name="T83" fmla="*/ 134 h 962"/>
                <a:gd name="T84" fmla="*/ 129 w 1381"/>
                <a:gd name="T85" fmla="*/ 103 h 962"/>
                <a:gd name="T86" fmla="*/ 165 w 1381"/>
                <a:gd name="T87" fmla="*/ 77 h 962"/>
                <a:gd name="T88" fmla="*/ 205 w 1381"/>
                <a:gd name="T89" fmla="*/ 54 h 962"/>
                <a:gd name="T90" fmla="*/ 248 w 1381"/>
                <a:gd name="T91" fmla="*/ 37 h 962"/>
                <a:gd name="T92" fmla="*/ 362 w 1381"/>
                <a:gd name="T93" fmla="*/ 2 h 962"/>
                <a:gd name="T94" fmla="*/ 368 w 1381"/>
                <a:gd name="T95" fmla="*/ 1 h 962"/>
                <a:gd name="T96" fmla="*/ 375 w 1381"/>
                <a:gd name="T97"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81" h="962">
                  <a:moveTo>
                    <a:pt x="375" y="0"/>
                  </a:moveTo>
                  <a:lnTo>
                    <a:pt x="387" y="2"/>
                  </a:lnTo>
                  <a:lnTo>
                    <a:pt x="399" y="7"/>
                  </a:lnTo>
                  <a:lnTo>
                    <a:pt x="407" y="17"/>
                  </a:lnTo>
                  <a:lnTo>
                    <a:pt x="413" y="27"/>
                  </a:lnTo>
                  <a:lnTo>
                    <a:pt x="690" y="786"/>
                  </a:lnTo>
                  <a:lnTo>
                    <a:pt x="966" y="27"/>
                  </a:lnTo>
                  <a:lnTo>
                    <a:pt x="973" y="17"/>
                  </a:lnTo>
                  <a:lnTo>
                    <a:pt x="982" y="8"/>
                  </a:lnTo>
                  <a:lnTo>
                    <a:pt x="993" y="2"/>
                  </a:lnTo>
                  <a:lnTo>
                    <a:pt x="1005" y="0"/>
                  </a:lnTo>
                  <a:lnTo>
                    <a:pt x="1018" y="2"/>
                  </a:lnTo>
                  <a:lnTo>
                    <a:pt x="1133" y="37"/>
                  </a:lnTo>
                  <a:lnTo>
                    <a:pt x="1176" y="55"/>
                  </a:lnTo>
                  <a:lnTo>
                    <a:pt x="1216" y="77"/>
                  </a:lnTo>
                  <a:lnTo>
                    <a:pt x="1252" y="103"/>
                  </a:lnTo>
                  <a:lnTo>
                    <a:pt x="1285" y="134"/>
                  </a:lnTo>
                  <a:lnTo>
                    <a:pt x="1313" y="168"/>
                  </a:lnTo>
                  <a:lnTo>
                    <a:pt x="1336" y="205"/>
                  </a:lnTo>
                  <a:lnTo>
                    <a:pt x="1355" y="245"/>
                  </a:lnTo>
                  <a:lnTo>
                    <a:pt x="1370" y="287"/>
                  </a:lnTo>
                  <a:lnTo>
                    <a:pt x="1378" y="331"/>
                  </a:lnTo>
                  <a:lnTo>
                    <a:pt x="1381" y="377"/>
                  </a:lnTo>
                  <a:lnTo>
                    <a:pt x="1381" y="904"/>
                  </a:lnTo>
                  <a:lnTo>
                    <a:pt x="1378" y="922"/>
                  </a:lnTo>
                  <a:lnTo>
                    <a:pt x="1370" y="938"/>
                  </a:lnTo>
                  <a:lnTo>
                    <a:pt x="1357" y="951"/>
                  </a:lnTo>
                  <a:lnTo>
                    <a:pt x="1341" y="959"/>
                  </a:lnTo>
                  <a:lnTo>
                    <a:pt x="1322" y="962"/>
                  </a:lnTo>
                  <a:lnTo>
                    <a:pt x="57" y="962"/>
                  </a:lnTo>
                  <a:lnTo>
                    <a:pt x="40" y="959"/>
                  </a:lnTo>
                  <a:lnTo>
                    <a:pt x="23" y="951"/>
                  </a:lnTo>
                  <a:lnTo>
                    <a:pt x="10" y="938"/>
                  </a:lnTo>
                  <a:lnTo>
                    <a:pt x="2" y="922"/>
                  </a:lnTo>
                  <a:lnTo>
                    <a:pt x="0" y="904"/>
                  </a:lnTo>
                  <a:lnTo>
                    <a:pt x="0" y="377"/>
                  </a:lnTo>
                  <a:lnTo>
                    <a:pt x="2" y="331"/>
                  </a:lnTo>
                  <a:lnTo>
                    <a:pt x="11" y="287"/>
                  </a:lnTo>
                  <a:lnTo>
                    <a:pt x="25" y="245"/>
                  </a:lnTo>
                  <a:lnTo>
                    <a:pt x="44" y="205"/>
                  </a:lnTo>
                  <a:lnTo>
                    <a:pt x="68" y="168"/>
                  </a:lnTo>
                  <a:lnTo>
                    <a:pt x="96" y="134"/>
                  </a:lnTo>
                  <a:lnTo>
                    <a:pt x="129" y="103"/>
                  </a:lnTo>
                  <a:lnTo>
                    <a:pt x="165" y="77"/>
                  </a:lnTo>
                  <a:lnTo>
                    <a:pt x="205" y="54"/>
                  </a:lnTo>
                  <a:lnTo>
                    <a:pt x="248" y="37"/>
                  </a:lnTo>
                  <a:lnTo>
                    <a:pt x="362" y="2"/>
                  </a:lnTo>
                  <a:lnTo>
                    <a:pt x="368" y="1"/>
                  </a:lnTo>
                  <a:lnTo>
                    <a:pt x="375"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71" name="Freeform 942"/>
            <p:cNvSpPr/>
            <p:nvPr/>
          </p:nvSpPr>
          <p:spPr bwMode="auto">
            <a:xfrm>
              <a:off x="6094" y="309"/>
              <a:ext cx="137" cy="137"/>
            </a:xfrm>
            <a:custGeom>
              <a:avLst/>
              <a:gdLst>
                <a:gd name="T0" fmla="*/ 411 w 821"/>
                <a:gd name="T1" fmla="*/ 0 h 821"/>
                <a:gd name="T2" fmla="*/ 462 w 821"/>
                <a:gd name="T3" fmla="*/ 3 h 821"/>
                <a:gd name="T4" fmla="*/ 511 w 821"/>
                <a:gd name="T5" fmla="*/ 12 h 821"/>
                <a:gd name="T6" fmla="*/ 559 w 821"/>
                <a:gd name="T7" fmla="*/ 27 h 821"/>
                <a:gd name="T8" fmla="*/ 603 w 821"/>
                <a:gd name="T9" fmla="*/ 48 h 821"/>
                <a:gd name="T10" fmla="*/ 645 w 821"/>
                <a:gd name="T11" fmla="*/ 73 h 821"/>
                <a:gd name="T12" fmla="*/ 683 w 821"/>
                <a:gd name="T13" fmla="*/ 104 h 821"/>
                <a:gd name="T14" fmla="*/ 717 w 821"/>
                <a:gd name="T15" fmla="*/ 137 h 821"/>
                <a:gd name="T16" fmla="*/ 748 w 821"/>
                <a:gd name="T17" fmla="*/ 176 h 821"/>
                <a:gd name="T18" fmla="*/ 773 w 821"/>
                <a:gd name="T19" fmla="*/ 217 h 821"/>
                <a:gd name="T20" fmla="*/ 794 w 821"/>
                <a:gd name="T21" fmla="*/ 262 h 821"/>
                <a:gd name="T22" fmla="*/ 808 w 821"/>
                <a:gd name="T23" fmla="*/ 309 h 821"/>
                <a:gd name="T24" fmla="*/ 818 w 821"/>
                <a:gd name="T25" fmla="*/ 358 h 821"/>
                <a:gd name="T26" fmla="*/ 821 w 821"/>
                <a:gd name="T27" fmla="*/ 410 h 821"/>
                <a:gd name="T28" fmla="*/ 818 w 821"/>
                <a:gd name="T29" fmla="*/ 462 h 821"/>
                <a:gd name="T30" fmla="*/ 808 w 821"/>
                <a:gd name="T31" fmla="*/ 511 h 821"/>
                <a:gd name="T32" fmla="*/ 794 w 821"/>
                <a:gd name="T33" fmla="*/ 558 h 821"/>
                <a:gd name="T34" fmla="*/ 773 w 821"/>
                <a:gd name="T35" fmla="*/ 603 h 821"/>
                <a:gd name="T36" fmla="*/ 748 w 821"/>
                <a:gd name="T37" fmla="*/ 644 h 821"/>
                <a:gd name="T38" fmla="*/ 717 w 821"/>
                <a:gd name="T39" fmla="*/ 683 h 821"/>
                <a:gd name="T40" fmla="*/ 683 w 821"/>
                <a:gd name="T41" fmla="*/ 717 h 821"/>
                <a:gd name="T42" fmla="*/ 645 w 821"/>
                <a:gd name="T43" fmla="*/ 747 h 821"/>
                <a:gd name="T44" fmla="*/ 603 w 821"/>
                <a:gd name="T45" fmla="*/ 773 h 821"/>
                <a:gd name="T46" fmla="*/ 559 w 821"/>
                <a:gd name="T47" fmla="*/ 793 h 821"/>
                <a:gd name="T48" fmla="*/ 511 w 821"/>
                <a:gd name="T49" fmla="*/ 808 h 821"/>
                <a:gd name="T50" fmla="*/ 462 w 821"/>
                <a:gd name="T51" fmla="*/ 818 h 821"/>
                <a:gd name="T52" fmla="*/ 411 w 821"/>
                <a:gd name="T53" fmla="*/ 821 h 821"/>
                <a:gd name="T54" fmla="*/ 359 w 821"/>
                <a:gd name="T55" fmla="*/ 818 h 821"/>
                <a:gd name="T56" fmla="*/ 310 w 821"/>
                <a:gd name="T57" fmla="*/ 808 h 821"/>
                <a:gd name="T58" fmla="*/ 263 w 821"/>
                <a:gd name="T59" fmla="*/ 793 h 821"/>
                <a:gd name="T60" fmla="*/ 218 w 821"/>
                <a:gd name="T61" fmla="*/ 773 h 821"/>
                <a:gd name="T62" fmla="*/ 176 w 821"/>
                <a:gd name="T63" fmla="*/ 747 h 821"/>
                <a:gd name="T64" fmla="*/ 138 w 821"/>
                <a:gd name="T65" fmla="*/ 717 h 821"/>
                <a:gd name="T66" fmla="*/ 104 w 821"/>
                <a:gd name="T67" fmla="*/ 683 h 821"/>
                <a:gd name="T68" fmla="*/ 73 w 821"/>
                <a:gd name="T69" fmla="*/ 644 h 821"/>
                <a:gd name="T70" fmla="*/ 48 w 821"/>
                <a:gd name="T71" fmla="*/ 603 h 821"/>
                <a:gd name="T72" fmla="*/ 27 w 821"/>
                <a:gd name="T73" fmla="*/ 558 h 821"/>
                <a:gd name="T74" fmla="*/ 13 w 821"/>
                <a:gd name="T75" fmla="*/ 511 h 821"/>
                <a:gd name="T76" fmla="*/ 3 w 821"/>
                <a:gd name="T77" fmla="*/ 462 h 821"/>
                <a:gd name="T78" fmla="*/ 0 w 821"/>
                <a:gd name="T79" fmla="*/ 410 h 821"/>
                <a:gd name="T80" fmla="*/ 3 w 821"/>
                <a:gd name="T81" fmla="*/ 358 h 821"/>
                <a:gd name="T82" fmla="*/ 13 w 821"/>
                <a:gd name="T83" fmla="*/ 309 h 821"/>
                <a:gd name="T84" fmla="*/ 27 w 821"/>
                <a:gd name="T85" fmla="*/ 262 h 821"/>
                <a:gd name="T86" fmla="*/ 48 w 821"/>
                <a:gd name="T87" fmla="*/ 217 h 821"/>
                <a:gd name="T88" fmla="*/ 73 w 821"/>
                <a:gd name="T89" fmla="*/ 176 h 821"/>
                <a:gd name="T90" fmla="*/ 104 w 821"/>
                <a:gd name="T91" fmla="*/ 137 h 821"/>
                <a:gd name="T92" fmla="*/ 138 w 821"/>
                <a:gd name="T93" fmla="*/ 104 h 821"/>
                <a:gd name="T94" fmla="*/ 176 w 821"/>
                <a:gd name="T95" fmla="*/ 73 h 821"/>
                <a:gd name="T96" fmla="*/ 218 w 821"/>
                <a:gd name="T97" fmla="*/ 48 h 821"/>
                <a:gd name="T98" fmla="*/ 263 w 821"/>
                <a:gd name="T99" fmla="*/ 27 h 821"/>
                <a:gd name="T100" fmla="*/ 310 w 821"/>
                <a:gd name="T101" fmla="*/ 12 h 821"/>
                <a:gd name="T102" fmla="*/ 359 w 821"/>
                <a:gd name="T103" fmla="*/ 3 h 821"/>
                <a:gd name="T104" fmla="*/ 411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1" y="0"/>
                  </a:moveTo>
                  <a:lnTo>
                    <a:pt x="462" y="3"/>
                  </a:lnTo>
                  <a:lnTo>
                    <a:pt x="511" y="12"/>
                  </a:lnTo>
                  <a:lnTo>
                    <a:pt x="559" y="27"/>
                  </a:lnTo>
                  <a:lnTo>
                    <a:pt x="603" y="48"/>
                  </a:lnTo>
                  <a:lnTo>
                    <a:pt x="645" y="73"/>
                  </a:lnTo>
                  <a:lnTo>
                    <a:pt x="683" y="104"/>
                  </a:lnTo>
                  <a:lnTo>
                    <a:pt x="717" y="137"/>
                  </a:lnTo>
                  <a:lnTo>
                    <a:pt x="748" y="176"/>
                  </a:lnTo>
                  <a:lnTo>
                    <a:pt x="773" y="217"/>
                  </a:lnTo>
                  <a:lnTo>
                    <a:pt x="794" y="262"/>
                  </a:lnTo>
                  <a:lnTo>
                    <a:pt x="808" y="309"/>
                  </a:lnTo>
                  <a:lnTo>
                    <a:pt x="818" y="358"/>
                  </a:lnTo>
                  <a:lnTo>
                    <a:pt x="821" y="410"/>
                  </a:lnTo>
                  <a:lnTo>
                    <a:pt x="818" y="462"/>
                  </a:lnTo>
                  <a:lnTo>
                    <a:pt x="808" y="511"/>
                  </a:lnTo>
                  <a:lnTo>
                    <a:pt x="794" y="558"/>
                  </a:lnTo>
                  <a:lnTo>
                    <a:pt x="773" y="603"/>
                  </a:lnTo>
                  <a:lnTo>
                    <a:pt x="748" y="644"/>
                  </a:lnTo>
                  <a:lnTo>
                    <a:pt x="717" y="683"/>
                  </a:lnTo>
                  <a:lnTo>
                    <a:pt x="683" y="717"/>
                  </a:lnTo>
                  <a:lnTo>
                    <a:pt x="645" y="747"/>
                  </a:lnTo>
                  <a:lnTo>
                    <a:pt x="603" y="773"/>
                  </a:lnTo>
                  <a:lnTo>
                    <a:pt x="559" y="793"/>
                  </a:lnTo>
                  <a:lnTo>
                    <a:pt x="511" y="808"/>
                  </a:lnTo>
                  <a:lnTo>
                    <a:pt x="462" y="818"/>
                  </a:lnTo>
                  <a:lnTo>
                    <a:pt x="411" y="821"/>
                  </a:lnTo>
                  <a:lnTo>
                    <a:pt x="359" y="818"/>
                  </a:lnTo>
                  <a:lnTo>
                    <a:pt x="310" y="808"/>
                  </a:lnTo>
                  <a:lnTo>
                    <a:pt x="263" y="793"/>
                  </a:lnTo>
                  <a:lnTo>
                    <a:pt x="218" y="773"/>
                  </a:lnTo>
                  <a:lnTo>
                    <a:pt x="176" y="747"/>
                  </a:lnTo>
                  <a:lnTo>
                    <a:pt x="138" y="717"/>
                  </a:lnTo>
                  <a:lnTo>
                    <a:pt x="104" y="683"/>
                  </a:lnTo>
                  <a:lnTo>
                    <a:pt x="73" y="644"/>
                  </a:lnTo>
                  <a:lnTo>
                    <a:pt x="48" y="603"/>
                  </a:lnTo>
                  <a:lnTo>
                    <a:pt x="27" y="558"/>
                  </a:lnTo>
                  <a:lnTo>
                    <a:pt x="13" y="511"/>
                  </a:lnTo>
                  <a:lnTo>
                    <a:pt x="3" y="462"/>
                  </a:lnTo>
                  <a:lnTo>
                    <a:pt x="0" y="410"/>
                  </a:lnTo>
                  <a:lnTo>
                    <a:pt x="3" y="358"/>
                  </a:lnTo>
                  <a:lnTo>
                    <a:pt x="13" y="309"/>
                  </a:lnTo>
                  <a:lnTo>
                    <a:pt x="27" y="262"/>
                  </a:lnTo>
                  <a:lnTo>
                    <a:pt x="48" y="217"/>
                  </a:lnTo>
                  <a:lnTo>
                    <a:pt x="73" y="176"/>
                  </a:lnTo>
                  <a:lnTo>
                    <a:pt x="104" y="137"/>
                  </a:lnTo>
                  <a:lnTo>
                    <a:pt x="138" y="104"/>
                  </a:lnTo>
                  <a:lnTo>
                    <a:pt x="176" y="73"/>
                  </a:lnTo>
                  <a:lnTo>
                    <a:pt x="218" y="48"/>
                  </a:lnTo>
                  <a:lnTo>
                    <a:pt x="263" y="27"/>
                  </a:lnTo>
                  <a:lnTo>
                    <a:pt x="310" y="12"/>
                  </a:lnTo>
                  <a:lnTo>
                    <a:pt x="359" y="3"/>
                  </a:lnTo>
                  <a:lnTo>
                    <a:pt x="411"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72" name="Freeform 943"/>
            <p:cNvSpPr/>
            <p:nvPr/>
          </p:nvSpPr>
          <p:spPr bwMode="auto">
            <a:xfrm>
              <a:off x="6100" y="465"/>
              <a:ext cx="230" cy="382"/>
            </a:xfrm>
            <a:custGeom>
              <a:avLst/>
              <a:gdLst>
                <a:gd name="T0" fmla="*/ 419 w 1375"/>
                <a:gd name="T1" fmla="*/ 2 h 2291"/>
                <a:gd name="T2" fmla="*/ 506 w 1375"/>
                <a:gd name="T3" fmla="*/ 24 h 2291"/>
                <a:gd name="T4" fmla="*/ 584 w 1375"/>
                <a:gd name="T5" fmla="*/ 66 h 2291"/>
                <a:gd name="T6" fmla="*/ 650 w 1375"/>
                <a:gd name="T7" fmla="*/ 125 h 2291"/>
                <a:gd name="T8" fmla="*/ 700 w 1375"/>
                <a:gd name="T9" fmla="*/ 197 h 2291"/>
                <a:gd name="T10" fmla="*/ 732 w 1375"/>
                <a:gd name="T11" fmla="*/ 280 h 2291"/>
                <a:gd name="T12" fmla="*/ 743 w 1375"/>
                <a:gd name="T13" fmla="*/ 372 h 2291"/>
                <a:gd name="T14" fmla="*/ 1070 w 1375"/>
                <a:gd name="T15" fmla="*/ 1017 h 2291"/>
                <a:gd name="T16" fmla="*/ 1158 w 1375"/>
                <a:gd name="T17" fmla="*/ 1030 h 2291"/>
                <a:gd name="T18" fmla="*/ 1237 w 1375"/>
                <a:gd name="T19" fmla="*/ 1066 h 2291"/>
                <a:gd name="T20" fmla="*/ 1300 w 1375"/>
                <a:gd name="T21" fmla="*/ 1122 h 2291"/>
                <a:gd name="T22" fmla="*/ 1347 w 1375"/>
                <a:gd name="T23" fmla="*/ 1193 h 2291"/>
                <a:gd name="T24" fmla="*/ 1372 w 1375"/>
                <a:gd name="T25" fmla="*/ 1277 h 2291"/>
                <a:gd name="T26" fmla="*/ 1375 w 1375"/>
                <a:gd name="T27" fmla="*/ 2191 h 2291"/>
                <a:gd name="T28" fmla="*/ 1364 w 1375"/>
                <a:gd name="T29" fmla="*/ 2235 h 2291"/>
                <a:gd name="T30" fmla="*/ 1337 w 1375"/>
                <a:gd name="T31" fmla="*/ 2269 h 2291"/>
                <a:gd name="T32" fmla="*/ 1297 w 1375"/>
                <a:gd name="T33" fmla="*/ 2289 h 2291"/>
                <a:gd name="T34" fmla="*/ 882 w 1375"/>
                <a:gd name="T35" fmla="*/ 2291 h 2291"/>
                <a:gd name="T36" fmla="*/ 838 w 1375"/>
                <a:gd name="T37" fmla="*/ 2281 h 2291"/>
                <a:gd name="T38" fmla="*/ 803 w 1375"/>
                <a:gd name="T39" fmla="*/ 2254 h 2291"/>
                <a:gd name="T40" fmla="*/ 784 w 1375"/>
                <a:gd name="T41" fmla="*/ 2214 h 2291"/>
                <a:gd name="T42" fmla="*/ 781 w 1375"/>
                <a:gd name="T43" fmla="*/ 1605 h 2291"/>
                <a:gd name="T44" fmla="*/ 309 w 1375"/>
                <a:gd name="T45" fmla="*/ 1602 h 2291"/>
                <a:gd name="T46" fmla="*/ 218 w 1375"/>
                <a:gd name="T47" fmla="*/ 1578 h 2291"/>
                <a:gd name="T48" fmla="*/ 139 w 1375"/>
                <a:gd name="T49" fmla="*/ 1531 h 2291"/>
                <a:gd name="T50" fmla="*/ 74 w 1375"/>
                <a:gd name="T51" fmla="*/ 1467 h 2291"/>
                <a:gd name="T52" fmla="*/ 28 w 1375"/>
                <a:gd name="T53" fmla="*/ 1388 h 2291"/>
                <a:gd name="T54" fmla="*/ 3 w 1375"/>
                <a:gd name="T55" fmla="*/ 1297 h 2291"/>
                <a:gd name="T56" fmla="*/ 0 w 1375"/>
                <a:gd name="T57" fmla="*/ 372 h 2291"/>
                <a:gd name="T58" fmla="*/ 11 w 1375"/>
                <a:gd name="T59" fmla="*/ 280 h 2291"/>
                <a:gd name="T60" fmla="*/ 44 w 1375"/>
                <a:gd name="T61" fmla="*/ 197 h 2291"/>
                <a:gd name="T62" fmla="*/ 94 w 1375"/>
                <a:gd name="T63" fmla="*/ 125 h 2291"/>
                <a:gd name="T64" fmla="*/ 159 w 1375"/>
                <a:gd name="T65" fmla="*/ 66 h 2291"/>
                <a:gd name="T66" fmla="*/ 237 w 1375"/>
                <a:gd name="T67" fmla="*/ 24 h 2291"/>
                <a:gd name="T68" fmla="*/ 325 w 1375"/>
                <a:gd name="T69" fmla="*/ 2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5" h="2291">
                  <a:moveTo>
                    <a:pt x="372" y="0"/>
                  </a:moveTo>
                  <a:lnTo>
                    <a:pt x="419" y="2"/>
                  </a:lnTo>
                  <a:lnTo>
                    <a:pt x="464" y="10"/>
                  </a:lnTo>
                  <a:lnTo>
                    <a:pt x="506" y="24"/>
                  </a:lnTo>
                  <a:lnTo>
                    <a:pt x="546" y="43"/>
                  </a:lnTo>
                  <a:lnTo>
                    <a:pt x="584" y="66"/>
                  </a:lnTo>
                  <a:lnTo>
                    <a:pt x="619" y="93"/>
                  </a:lnTo>
                  <a:lnTo>
                    <a:pt x="650" y="125"/>
                  </a:lnTo>
                  <a:lnTo>
                    <a:pt x="677" y="159"/>
                  </a:lnTo>
                  <a:lnTo>
                    <a:pt x="700" y="197"/>
                  </a:lnTo>
                  <a:lnTo>
                    <a:pt x="718" y="237"/>
                  </a:lnTo>
                  <a:lnTo>
                    <a:pt x="732" y="280"/>
                  </a:lnTo>
                  <a:lnTo>
                    <a:pt x="740" y="325"/>
                  </a:lnTo>
                  <a:lnTo>
                    <a:pt x="743" y="372"/>
                  </a:lnTo>
                  <a:lnTo>
                    <a:pt x="743" y="1017"/>
                  </a:lnTo>
                  <a:lnTo>
                    <a:pt x="1070" y="1017"/>
                  </a:lnTo>
                  <a:lnTo>
                    <a:pt x="1115" y="1021"/>
                  </a:lnTo>
                  <a:lnTo>
                    <a:pt x="1158" y="1030"/>
                  </a:lnTo>
                  <a:lnTo>
                    <a:pt x="1199" y="1045"/>
                  </a:lnTo>
                  <a:lnTo>
                    <a:pt x="1237" y="1066"/>
                  </a:lnTo>
                  <a:lnTo>
                    <a:pt x="1270" y="1092"/>
                  </a:lnTo>
                  <a:lnTo>
                    <a:pt x="1300" y="1122"/>
                  </a:lnTo>
                  <a:lnTo>
                    <a:pt x="1326" y="1156"/>
                  </a:lnTo>
                  <a:lnTo>
                    <a:pt x="1347" y="1193"/>
                  </a:lnTo>
                  <a:lnTo>
                    <a:pt x="1362" y="1234"/>
                  </a:lnTo>
                  <a:lnTo>
                    <a:pt x="1372" y="1277"/>
                  </a:lnTo>
                  <a:lnTo>
                    <a:pt x="1375" y="1322"/>
                  </a:lnTo>
                  <a:lnTo>
                    <a:pt x="1375" y="2191"/>
                  </a:lnTo>
                  <a:lnTo>
                    <a:pt x="1372" y="2214"/>
                  </a:lnTo>
                  <a:lnTo>
                    <a:pt x="1364" y="2235"/>
                  </a:lnTo>
                  <a:lnTo>
                    <a:pt x="1353" y="2254"/>
                  </a:lnTo>
                  <a:lnTo>
                    <a:pt x="1337" y="2269"/>
                  </a:lnTo>
                  <a:lnTo>
                    <a:pt x="1318" y="2281"/>
                  </a:lnTo>
                  <a:lnTo>
                    <a:pt x="1297" y="2289"/>
                  </a:lnTo>
                  <a:lnTo>
                    <a:pt x="1274" y="2291"/>
                  </a:lnTo>
                  <a:lnTo>
                    <a:pt x="882" y="2291"/>
                  </a:lnTo>
                  <a:lnTo>
                    <a:pt x="859" y="2289"/>
                  </a:lnTo>
                  <a:lnTo>
                    <a:pt x="838" y="2281"/>
                  </a:lnTo>
                  <a:lnTo>
                    <a:pt x="819" y="2269"/>
                  </a:lnTo>
                  <a:lnTo>
                    <a:pt x="803" y="2254"/>
                  </a:lnTo>
                  <a:lnTo>
                    <a:pt x="791" y="2235"/>
                  </a:lnTo>
                  <a:lnTo>
                    <a:pt x="784" y="2214"/>
                  </a:lnTo>
                  <a:lnTo>
                    <a:pt x="781" y="2191"/>
                  </a:lnTo>
                  <a:lnTo>
                    <a:pt x="781" y="1605"/>
                  </a:lnTo>
                  <a:lnTo>
                    <a:pt x="357" y="1605"/>
                  </a:lnTo>
                  <a:lnTo>
                    <a:pt x="309" y="1602"/>
                  </a:lnTo>
                  <a:lnTo>
                    <a:pt x="262" y="1593"/>
                  </a:lnTo>
                  <a:lnTo>
                    <a:pt x="218" y="1578"/>
                  </a:lnTo>
                  <a:lnTo>
                    <a:pt x="177" y="1557"/>
                  </a:lnTo>
                  <a:lnTo>
                    <a:pt x="139" y="1531"/>
                  </a:lnTo>
                  <a:lnTo>
                    <a:pt x="104" y="1502"/>
                  </a:lnTo>
                  <a:lnTo>
                    <a:pt x="74" y="1467"/>
                  </a:lnTo>
                  <a:lnTo>
                    <a:pt x="49" y="1429"/>
                  </a:lnTo>
                  <a:lnTo>
                    <a:pt x="28" y="1388"/>
                  </a:lnTo>
                  <a:lnTo>
                    <a:pt x="12" y="1344"/>
                  </a:lnTo>
                  <a:lnTo>
                    <a:pt x="3" y="1297"/>
                  </a:lnTo>
                  <a:lnTo>
                    <a:pt x="0" y="1248"/>
                  </a:lnTo>
                  <a:lnTo>
                    <a:pt x="0" y="372"/>
                  </a:lnTo>
                  <a:lnTo>
                    <a:pt x="3" y="325"/>
                  </a:lnTo>
                  <a:lnTo>
                    <a:pt x="11" y="280"/>
                  </a:lnTo>
                  <a:lnTo>
                    <a:pt x="25" y="237"/>
                  </a:lnTo>
                  <a:lnTo>
                    <a:pt x="44" y="197"/>
                  </a:lnTo>
                  <a:lnTo>
                    <a:pt x="67" y="159"/>
                  </a:lnTo>
                  <a:lnTo>
                    <a:pt x="94" y="125"/>
                  </a:lnTo>
                  <a:lnTo>
                    <a:pt x="124" y="93"/>
                  </a:lnTo>
                  <a:lnTo>
                    <a:pt x="159" y="66"/>
                  </a:lnTo>
                  <a:lnTo>
                    <a:pt x="197" y="43"/>
                  </a:lnTo>
                  <a:lnTo>
                    <a:pt x="237" y="24"/>
                  </a:lnTo>
                  <a:lnTo>
                    <a:pt x="280" y="10"/>
                  </a:lnTo>
                  <a:lnTo>
                    <a:pt x="325" y="2"/>
                  </a:lnTo>
                  <a:lnTo>
                    <a:pt x="372"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73" name="Freeform 944"/>
            <p:cNvSpPr/>
            <p:nvPr/>
          </p:nvSpPr>
          <p:spPr bwMode="auto">
            <a:xfrm>
              <a:off x="6532" y="309"/>
              <a:ext cx="137" cy="137"/>
            </a:xfrm>
            <a:custGeom>
              <a:avLst/>
              <a:gdLst>
                <a:gd name="T0" fmla="*/ 410 w 821"/>
                <a:gd name="T1" fmla="*/ 0 h 821"/>
                <a:gd name="T2" fmla="*/ 462 w 821"/>
                <a:gd name="T3" fmla="*/ 3 h 821"/>
                <a:gd name="T4" fmla="*/ 512 w 821"/>
                <a:gd name="T5" fmla="*/ 12 h 821"/>
                <a:gd name="T6" fmla="*/ 559 w 821"/>
                <a:gd name="T7" fmla="*/ 27 h 821"/>
                <a:gd name="T8" fmla="*/ 604 w 821"/>
                <a:gd name="T9" fmla="*/ 48 h 821"/>
                <a:gd name="T10" fmla="*/ 645 w 821"/>
                <a:gd name="T11" fmla="*/ 73 h 821"/>
                <a:gd name="T12" fmla="*/ 684 w 821"/>
                <a:gd name="T13" fmla="*/ 104 h 821"/>
                <a:gd name="T14" fmla="*/ 717 w 821"/>
                <a:gd name="T15" fmla="*/ 137 h 821"/>
                <a:gd name="T16" fmla="*/ 747 w 821"/>
                <a:gd name="T17" fmla="*/ 176 h 821"/>
                <a:gd name="T18" fmla="*/ 773 w 821"/>
                <a:gd name="T19" fmla="*/ 217 h 821"/>
                <a:gd name="T20" fmla="*/ 793 w 821"/>
                <a:gd name="T21" fmla="*/ 262 h 821"/>
                <a:gd name="T22" fmla="*/ 808 w 821"/>
                <a:gd name="T23" fmla="*/ 309 h 821"/>
                <a:gd name="T24" fmla="*/ 818 w 821"/>
                <a:gd name="T25" fmla="*/ 358 h 821"/>
                <a:gd name="T26" fmla="*/ 821 w 821"/>
                <a:gd name="T27" fmla="*/ 410 h 821"/>
                <a:gd name="T28" fmla="*/ 818 w 821"/>
                <a:gd name="T29" fmla="*/ 462 h 821"/>
                <a:gd name="T30" fmla="*/ 808 w 821"/>
                <a:gd name="T31" fmla="*/ 511 h 821"/>
                <a:gd name="T32" fmla="*/ 793 w 821"/>
                <a:gd name="T33" fmla="*/ 558 h 821"/>
                <a:gd name="T34" fmla="*/ 773 w 821"/>
                <a:gd name="T35" fmla="*/ 603 h 821"/>
                <a:gd name="T36" fmla="*/ 747 w 821"/>
                <a:gd name="T37" fmla="*/ 644 h 821"/>
                <a:gd name="T38" fmla="*/ 717 w 821"/>
                <a:gd name="T39" fmla="*/ 683 h 821"/>
                <a:gd name="T40" fmla="*/ 684 w 821"/>
                <a:gd name="T41" fmla="*/ 717 h 821"/>
                <a:gd name="T42" fmla="*/ 645 w 821"/>
                <a:gd name="T43" fmla="*/ 747 h 821"/>
                <a:gd name="T44" fmla="*/ 604 w 821"/>
                <a:gd name="T45" fmla="*/ 773 h 821"/>
                <a:gd name="T46" fmla="*/ 559 w 821"/>
                <a:gd name="T47" fmla="*/ 793 h 821"/>
                <a:gd name="T48" fmla="*/ 512 w 821"/>
                <a:gd name="T49" fmla="*/ 808 h 821"/>
                <a:gd name="T50" fmla="*/ 462 w 821"/>
                <a:gd name="T51" fmla="*/ 818 h 821"/>
                <a:gd name="T52" fmla="*/ 410 w 821"/>
                <a:gd name="T53" fmla="*/ 821 h 821"/>
                <a:gd name="T54" fmla="*/ 359 w 821"/>
                <a:gd name="T55" fmla="*/ 818 h 821"/>
                <a:gd name="T56" fmla="*/ 310 w 821"/>
                <a:gd name="T57" fmla="*/ 808 h 821"/>
                <a:gd name="T58" fmla="*/ 263 w 821"/>
                <a:gd name="T59" fmla="*/ 793 h 821"/>
                <a:gd name="T60" fmla="*/ 217 w 821"/>
                <a:gd name="T61" fmla="*/ 773 h 821"/>
                <a:gd name="T62" fmla="*/ 177 w 821"/>
                <a:gd name="T63" fmla="*/ 747 h 821"/>
                <a:gd name="T64" fmla="*/ 138 w 821"/>
                <a:gd name="T65" fmla="*/ 717 h 821"/>
                <a:gd name="T66" fmla="*/ 103 w 821"/>
                <a:gd name="T67" fmla="*/ 683 h 821"/>
                <a:gd name="T68" fmla="*/ 74 w 821"/>
                <a:gd name="T69" fmla="*/ 644 h 821"/>
                <a:gd name="T70" fmla="*/ 48 w 821"/>
                <a:gd name="T71" fmla="*/ 603 h 821"/>
                <a:gd name="T72" fmla="*/ 28 w 821"/>
                <a:gd name="T73" fmla="*/ 558 h 821"/>
                <a:gd name="T74" fmla="*/ 12 w 821"/>
                <a:gd name="T75" fmla="*/ 511 h 821"/>
                <a:gd name="T76" fmla="*/ 3 w 821"/>
                <a:gd name="T77" fmla="*/ 462 h 821"/>
                <a:gd name="T78" fmla="*/ 0 w 821"/>
                <a:gd name="T79" fmla="*/ 410 h 821"/>
                <a:gd name="T80" fmla="*/ 3 w 821"/>
                <a:gd name="T81" fmla="*/ 358 h 821"/>
                <a:gd name="T82" fmla="*/ 12 w 821"/>
                <a:gd name="T83" fmla="*/ 309 h 821"/>
                <a:gd name="T84" fmla="*/ 28 w 821"/>
                <a:gd name="T85" fmla="*/ 262 h 821"/>
                <a:gd name="T86" fmla="*/ 48 w 821"/>
                <a:gd name="T87" fmla="*/ 217 h 821"/>
                <a:gd name="T88" fmla="*/ 74 w 821"/>
                <a:gd name="T89" fmla="*/ 176 h 821"/>
                <a:gd name="T90" fmla="*/ 103 w 821"/>
                <a:gd name="T91" fmla="*/ 137 h 821"/>
                <a:gd name="T92" fmla="*/ 138 w 821"/>
                <a:gd name="T93" fmla="*/ 104 h 821"/>
                <a:gd name="T94" fmla="*/ 177 w 821"/>
                <a:gd name="T95" fmla="*/ 73 h 821"/>
                <a:gd name="T96" fmla="*/ 217 w 821"/>
                <a:gd name="T97" fmla="*/ 48 h 821"/>
                <a:gd name="T98" fmla="*/ 263 w 821"/>
                <a:gd name="T99" fmla="*/ 27 h 821"/>
                <a:gd name="T100" fmla="*/ 310 w 821"/>
                <a:gd name="T101" fmla="*/ 12 h 821"/>
                <a:gd name="T102" fmla="*/ 359 w 821"/>
                <a:gd name="T103" fmla="*/ 3 h 821"/>
                <a:gd name="T104" fmla="*/ 410 w 821"/>
                <a:gd name="T105" fmla="*/ 0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1" h="821">
                  <a:moveTo>
                    <a:pt x="410" y="0"/>
                  </a:moveTo>
                  <a:lnTo>
                    <a:pt x="462" y="3"/>
                  </a:lnTo>
                  <a:lnTo>
                    <a:pt x="512" y="12"/>
                  </a:lnTo>
                  <a:lnTo>
                    <a:pt x="559" y="27"/>
                  </a:lnTo>
                  <a:lnTo>
                    <a:pt x="604" y="48"/>
                  </a:lnTo>
                  <a:lnTo>
                    <a:pt x="645" y="73"/>
                  </a:lnTo>
                  <a:lnTo>
                    <a:pt x="684" y="104"/>
                  </a:lnTo>
                  <a:lnTo>
                    <a:pt x="717" y="137"/>
                  </a:lnTo>
                  <a:lnTo>
                    <a:pt x="747" y="176"/>
                  </a:lnTo>
                  <a:lnTo>
                    <a:pt x="773" y="217"/>
                  </a:lnTo>
                  <a:lnTo>
                    <a:pt x="793" y="262"/>
                  </a:lnTo>
                  <a:lnTo>
                    <a:pt x="808" y="309"/>
                  </a:lnTo>
                  <a:lnTo>
                    <a:pt x="818" y="358"/>
                  </a:lnTo>
                  <a:lnTo>
                    <a:pt x="821" y="410"/>
                  </a:lnTo>
                  <a:lnTo>
                    <a:pt x="818" y="462"/>
                  </a:lnTo>
                  <a:lnTo>
                    <a:pt x="808" y="511"/>
                  </a:lnTo>
                  <a:lnTo>
                    <a:pt x="793" y="558"/>
                  </a:lnTo>
                  <a:lnTo>
                    <a:pt x="773" y="603"/>
                  </a:lnTo>
                  <a:lnTo>
                    <a:pt x="747" y="644"/>
                  </a:lnTo>
                  <a:lnTo>
                    <a:pt x="717" y="683"/>
                  </a:lnTo>
                  <a:lnTo>
                    <a:pt x="684" y="717"/>
                  </a:lnTo>
                  <a:lnTo>
                    <a:pt x="645" y="747"/>
                  </a:lnTo>
                  <a:lnTo>
                    <a:pt x="604" y="773"/>
                  </a:lnTo>
                  <a:lnTo>
                    <a:pt x="559" y="793"/>
                  </a:lnTo>
                  <a:lnTo>
                    <a:pt x="512" y="808"/>
                  </a:lnTo>
                  <a:lnTo>
                    <a:pt x="462" y="818"/>
                  </a:lnTo>
                  <a:lnTo>
                    <a:pt x="410" y="821"/>
                  </a:lnTo>
                  <a:lnTo>
                    <a:pt x="359" y="818"/>
                  </a:lnTo>
                  <a:lnTo>
                    <a:pt x="310" y="808"/>
                  </a:lnTo>
                  <a:lnTo>
                    <a:pt x="263" y="793"/>
                  </a:lnTo>
                  <a:lnTo>
                    <a:pt x="217" y="773"/>
                  </a:lnTo>
                  <a:lnTo>
                    <a:pt x="177" y="747"/>
                  </a:lnTo>
                  <a:lnTo>
                    <a:pt x="138" y="717"/>
                  </a:lnTo>
                  <a:lnTo>
                    <a:pt x="103" y="683"/>
                  </a:lnTo>
                  <a:lnTo>
                    <a:pt x="74" y="644"/>
                  </a:lnTo>
                  <a:lnTo>
                    <a:pt x="48" y="603"/>
                  </a:lnTo>
                  <a:lnTo>
                    <a:pt x="28" y="558"/>
                  </a:lnTo>
                  <a:lnTo>
                    <a:pt x="12" y="511"/>
                  </a:lnTo>
                  <a:lnTo>
                    <a:pt x="3" y="462"/>
                  </a:lnTo>
                  <a:lnTo>
                    <a:pt x="0" y="410"/>
                  </a:lnTo>
                  <a:lnTo>
                    <a:pt x="3" y="358"/>
                  </a:lnTo>
                  <a:lnTo>
                    <a:pt x="12" y="309"/>
                  </a:lnTo>
                  <a:lnTo>
                    <a:pt x="28" y="262"/>
                  </a:lnTo>
                  <a:lnTo>
                    <a:pt x="48" y="217"/>
                  </a:lnTo>
                  <a:lnTo>
                    <a:pt x="74" y="176"/>
                  </a:lnTo>
                  <a:lnTo>
                    <a:pt x="103" y="137"/>
                  </a:lnTo>
                  <a:lnTo>
                    <a:pt x="138" y="104"/>
                  </a:lnTo>
                  <a:lnTo>
                    <a:pt x="177" y="73"/>
                  </a:lnTo>
                  <a:lnTo>
                    <a:pt x="217" y="48"/>
                  </a:lnTo>
                  <a:lnTo>
                    <a:pt x="263" y="27"/>
                  </a:lnTo>
                  <a:lnTo>
                    <a:pt x="310" y="12"/>
                  </a:lnTo>
                  <a:lnTo>
                    <a:pt x="359" y="3"/>
                  </a:lnTo>
                  <a:lnTo>
                    <a:pt x="410"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74" name="Freeform 945"/>
            <p:cNvSpPr/>
            <p:nvPr/>
          </p:nvSpPr>
          <p:spPr bwMode="auto">
            <a:xfrm>
              <a:off x="6433" y="465"/>
              <a:ext cx="229" cy="382"/>
            </a:xfrm>
            <a:custGeom>
              <a:avLst/>
              <a:gdLst>
                <a:gd name="T0" fmla="*/ 1049 w 1374"/>
                <a:gd name="T1" fmla="*/ 2 h 2291"/>
                <a:gd name="T2" fmla="*/ 1137 w 1374"/>
                <a:gd name="T3" fmla="*/ 24 h 2291"/>
                <a:gd name="T4" fmla="*/ 1215 w 1374"/>
                <a:gd name="T5" fmla="*/ 66 h 2291"/>
                <a:gd name="T6" fmla="*/ 1281 w 1374"/>
                <a:gd name="T7" fmla="*/ 125 h 2291"/>
                <a:gd name="T8" fmla="*/ 1331 w 1374"/>
                <a:gd name="T9" fmla="*/ 197 h 2291"/>
                <a:gd name="T10" fmla="*/ 1363 w 1374"/>
                <a:gd name="T11" fmla="*/ 280 h 2291"/>
                <a:gd name="T12" fmla="*/ 1374 w 1374"/>
                <a:gd name="T13" fmla="*/ 372 h 2291"/>
                <a:gd name="T14" fmla="*/ 1371 w 1374"/>
                <a:gd name="T15" fmla="*/ 1297 h 2291"/>
                <a:gd name="T16" fmla="*/ 1347 w 1374"/>
                <a:gd name="T17" fmla="*/ 1388 h 2291"/>
                <a:gd name="T18" fmla="*/ 1300 w 1374"/>
                <a:gd name="T19" fmla="*/ 1467 h 2291"/>
                <a:gd name="T20" fmla="*/ 1236 w 1374"/>
                <a:gd name="T21" fmla="*/ 1531 h 2291"/>
                <a:gd name="T22" fmla="*/ 1156 w 1374"/>
                <a:gd name="T23" fmla="*/ 1578 h 2291"/>
                <a:gd name="T24" fmla="*/ 1066 w 1374"/>
                <a:gd name="T25" fmla="*/ 1602 h 2291"/>
                <a:gd name="T26" fmla="*/ 593 w 1374"/>
                <a:gd name="T27" fmla="*/ 1605 h 2291"/>
                <a:gd name="T28" fmla="*/ 591 w 1374"/>
                <a:gd name="T29" fmla="*/ 2214 h 2291"/>
                <a:gd name="T30" fmla="*/ 571 w 1374"/>
                <a:gd name="T31" fmla="*/ 2254 h 2291"/>
                <a:gd name="T32" fmla="*/ 536 w 1374"/>
                <a:gd name="T33" fmla="*/ 2281 h 2291"/>
                <a:gd name="T34" fmla="*/ 492 w 1374"/>
                <a:gd name="T35" fmla="*/ 2291 h 2291"/>
                <a:gd name="T36" fmla="*/ 77 w 1374"/>
                <a:gd name="T37" fmla="*/ 2289 h 2291"/>
                <a:gd name="T38" fmla="*/ 38 w 1374"/>
                <a:gd name="T39" fmla="*/ 2269 h 2291"/>
                <a:gd name="T40" fmla="*/ 9 w 1374"/>
                <a:gd name="T41" fmla="*/ 2235 h 2291"/>
                <a:gd name="T42" fmla="*/ 0 w 1374"/>
                <a:gd name="T43" fmla="*/ 2191 h 2291"/>
                <a:gd name="T44" fmla="*/ 3 w 1374"/>
                <a:gd name="T45" fmla="*/ 1277 h 2291"/>
                <a:gd name="T46" fmla="*/ 28 w 1374"/>
                <a:gd name="T47" fmla="*/ 1193 h 2291"/>
                <a:gd name="T48" fmla="*/ 74 w 1374"/>
                <a:gd name="T49" fmla="*/ 1122 h 2291"/>
                <a:gd name="T50" fmla="*/ 138 w 1374"/>
                <a:gd name="T51" fmla="*/ 1066 h 2291"/>
                <a:gd name="T52" fmla="*/ 216 w 1374"/>
                <a:gd name="T53" fmla="*/ 1030 h 2291"/>
                <a:gd name="T54" fmla="*/ 304 w 1374"/>
                <a:gd name="T55" fmla="*/ 1017 h 2291"/>
                <a:gd name="T56" fmla="*/ 630 w 1374"/>
                <a:gd name="T57" fmla="*/ 372 h 2291"/>
                <a:gd name="T58" fmla="*/ 642 w 1374"/>
                <a:gd name="T59" fmla="*/ 280 h 2291"/>
                <a:gd name="T60" fmla="*/ 674 w 1374"/>
                <a:gd name="T61" fmla="*/ 197 h 2291"/>
                <a:gd name="T62" fmla="*/ 725 w 1374"/>
                <a:gd name="T63" fmla="*/ 125 h 2291"/>
                <a:gd name="T64" fmla="*/ 791 w 1374"/>
                <a:gd name="T65" fmla="*/ 66 h 2291"/>
                <a:gd name="T66" fmla="*/ 868 w 1374"/>
                <a:gd name="T67" fmla="*/ 24 h 2291"/>
                <a:gd name="T68" fmla="*/ 956 w 1374"/>
                <a:gd name="T69" fmla="*/ 2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4" h="2291">
                  <a:moveTo>
                    <a:pt x="1002" y="0"/>
                  </a:moveTo>
                  <a:lnTo>
                    <a:pt x="1049" y="2"/>
                  </a:lnTo>
                  <a:lnTo>
                    <a:pt x="1094" y="10"/>
                  </a:lnTo>
                  <a:lnTo>
                    <a:pt x="1137" y="24"/>
                  </a:lnTo>
                  <a:lnTo>
                    <a:pt x="1177" y="43"/>
                  </a:lnTo>
                  <a:lnTo>
                    <a:pt x="1215" y="66"/>
                  </a:lnTo>
                  <a:lnTo>
                    <a:pt x="1249" y="93"/>
                  </a:lnTo>
                  <a:lnTo>
                    <a:pt x="1281" y="125"/>
                  </a:lnTo>
                  <a:lnTo>
                    <a:pt x="1308" y="159"/>
                  </a:lnTo>
                  <a:lnTo>
                    <a:pt x="1331" y="197"/>
                  </a:lnTo>
                  <a:lnTo>
                    <a:pt x="1350" y="237"/>
                  </a:lnTo>
                  <a:lnTo>
                    <a:pt x="1363" y="280"/>
                  </a:lnTo>
                  <a:lnTo>
                    <a:pt x="1372" y="325"/>
                  </a:lnTo>
                  <a:lnTo>
                    <a:pt x="1374" y="372"/>
                  </a:lnTo>
                  <a:lnTo>
                    <a:pt x="1374" y="1248"/>
                  </a:lnTo>
                  <a:lnTo>
                    <a:pt x="1371" y="1297"/>
                  </a:lnTo>
                  <a:lnTo>
                    <a:pt x="1361" y="1344"/>
                  </a:lnTo>
                  <a:lnTo>
                    <a:pt x="1347" y="1388"/>
                  </a:lnTo>
                  <a:lnTo>
                    <a:pt x="1326" y="1429"/>
                  </a:lnTo>
                  <a:lnTo>
                    <a:pt x="1300" y="1467"/>
                  </a:lnTo>
                  <a:lnTo>
                    <a:pt x="1270" y="1502"/>
                  </a:lnTo>
                  <a:lnTo>
                    <a:pt x="1236" y="1531"/>
                  </a:lnTo>
                  <a:lnTo>
                    <a:pt x="1198" y="1557"/>
                  </a:lnTo>
                  <a:lnTo>
                    <a:pt x="1156" y="1578"/>
                  </a:lnTo>
                  <a:lnTo>
                    <a:pt x="1112" y="1593"/>
                  </a:lnTo>
                  <a:lnTo>
                    <a:pt x="1066" y="1602"/>
                  </a:lnTo>
                  <a:lnTo>
                    <a:pt x="1018" y="1605"/>
                  </a:lnTo>
                  <a:lnTo>
                    <a:pt x="593" y="1605"/>
                  </a:lnTo>
                  <a:lnTo>
                    <a:pt x="593" y="2191"/>
                  </a:lnTo>
                  <a:lnTo>
                    <a:pt x="591" y="2214"/>
                  </a:lnTo>
                  <a:lnTo>
                    <a:pt x="583" y="2235"/>
                  </a:lnTo>
                  <a:lnTo>
                    <a:pt x="571" y="2254"/>
                  </a:lnTo>
                  <a:lnTo>
                    <a:pt x="555" y="2269"/>
                  </a:lnTo>
                  <a:lnTo>
                    <a:pt x="536" y="2281"/>
                  </a:lnTo>
                  <a:lnTo>
                    <a:pt x="515" y="2289"/>
                  </a:lnTo>
                  <a:lnTo>
                    <a:pt x="492" y="2291"/>
                  </a:lnTo>
                  <a:lnTo>
                    <a:pt x="100" y="2291"/>
                  </a:lnTo>
                  <a:lnTo>
                    <a:pt x="77" y="2289"/>
                  </a:lnTo>
                  <a:lnTo>
                    <a:pt x="56" y="2281"/>
                  </a:lnTo>
                  <a:lnTo>
                    <a:pt x="38" y="2269"/>
                  </a:lnTo>
                  <a:lnTo>
                    <a:pt x="22" y="2254"/>
                  </a:lnTo>
                  <a:lnTo>
                    <a:pt x="9" y="2235"/>
                  </a:lnTo>
                  <a:lnTo>
                    <a:pt x="2" y="2214"/>
                  </a:lnTo>
                  <a:lnTo>
                    <a:pt x="0" y="2191"/>
                  </a:lnTo>
                  <a:lnTo>
                    <a:pt x="0" y="1322"/>
                  </a:lnTo>
                  <a:lnTo>
                    <a:pt x="3" y="1277"/>
                  </a:lnTo>
                  <a:lnTo>
                    <a:pt x="13" y="1234"/>
                  </a:lnTo>
                  <a:lnTo>
                    <a:pt x="28" y="1193"/>
                  </a:lnTo>
                  <a:lnTo>
                    <a:pt x="48" y="1156"/>
                  </a:lnTo>
                  <a:lnTo>
                    <a:pt x="74" y="1122"/>
                  </a:lnTo>
                  <a:lnTo>
                    <a:pt x="104" y="1092"/>
                  </a:lnTo>
                  <a:lnTo>
                    <a:pt x="138" y="1066"/>
                  </a:lnTo>
                  <a:lnTo>
                    <a:pt x="176" y="1045"/>
                  </a:lnTo>
                  <a:lnTo>
                    <a:pt x="216" y="1030"/>
                  </a:lnTo>
                  <a:lnTo>
                    <a:pt x="259" y="1021"/>
                  </a:lnTo>
                  <a:lnTo>
                    <a:pt x="304" y="1017"/>
                  </a:lnTo>
                  <a:lnTo>
                    <a:pt x="630" y="1017"/>
                  </a:lnTo>
                  <a:lnTo>
                    <a:pt x="630" y="372"/>
                  </a:lnTo>
                  <a:lnTo>
                    <a:pt x="634" y="325"/>
                  </a:lnTo>
                  <a:lnTo>
                    <a:pt x="642" y="280"/>
                  </a:lnTo>
                  <a:lnTo>
                    <a:pt x="656" y="237"/>
                  </a:lnTo>
                  <a:lnTo>
                    <a:pt x="674" y="197"/>
                  </a:lnTo>
                  <a:lnTo>
                    <a:pt x="697" y="159"/>
                  </a:lnTo>
                  <a:lnTo>
                    <a:pt x="725" y="125"/>
                  </a:lnTo>
                  <a:lnTo>
                    <a:pt x="756" y="93"/>
                  </a:lnTo>
                  <a:lnTo>
                    <a:pt x="791" y="66"/>
                  </a:lnTo>
                  <a:lnTo>
                    <a:pt x="827" y="43"/>
                  </a:lnTo>
                  <a:lnTo>
                    <a:pt x="868" y="24"/>
                  </a:lnTo>
                  <a:lnTo>
                    <a:pt x="911" y="10"/>
                  </a:lnTo>
                  <a:lnTo>
                    <a:pt x="956" y="2"/>
                  </a:lnTo>
                  <a:lnTo>
                    <a:pt x="1002"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grpSp>
      <p:sp>
        <p:nvSpPr>
          <p:cNvPr id="75" name="Freeform 392"/>
          <p:cNvSpPr>
            <a:spLocks noEditPoints="1"/>
          </p:cNvSpPr>
          <p:nvPr/>
        </p:nvSpPr>
        <p:spPr bwMode="auto">
          <a:xfrm>
            <a:off x="9904536" y="4697834"/>
            <a:ext cx="478625" cy="463793"/>
          </a:xfrm>
          <a:custGeom>
            <a:avLst/>
            <a:gdLst>
              <a:gd name="T0" fmla="*/ 585 w 3387"/>
              <a:gd name="T1" fmla="*/ 2370 h 3283"/>
              <a:gd name="T2" fmla="*/ 399 w 3387"/>
              <a:gd name="T3" fmla="*/ 2421 h 3283"/>
              <a:gd name="T4" fmla="*/ 270 w 3387"/>
              <a:gd name="T5" fmla="*/ 2573 h 3283"/>
              <a:gd name="T6" fmla="*/ 252 w 3387"/>
              <a:gd name="T7" fmla="*/ 2770 h 3283"/>
              <a:gd name="T8" fmla="*/ 347 w 3387"/>
              <a:gd name="T9" fmla="*/ 2940 h 3283"/>
              <a:gd name="T10" fmla="*/ 527 w 3387"/>
              <a:gd name="T11" fmla="*/ 3029 h 3283"/>
              <a:gd name="T12" fmla="*/ 719 w 3387"/>
              <a:gd name="T13" fmla="*/ 2999 h 3283"/>
              <a:gd name="T14" fmla="*/ 863 w 3387"/>
              <a:gd name="T15" fmla="*/ 2866 h 3283"/>
              <a:gd name="T16" fmla="*/ 906 w 3387"/>
              <a:gd name="T17" fmla="*/ 2670 h 3283"/>
              <a:gd name="T18" fmla="*/ 833 w 3387"/>
              <a:gd name="T19" fmla="*/ 2492 h 3283"/>
              <a:gd name="T20" fmla="*/ 665 w 3387"/>
              <a:gd name="T21" fmla="*/ 2382 h 3283"/>
              <a:gd name="T22" fmla="*/ 1860 w 3387"/>
              <a:gd name="T23" fmla="*/ 2378 h 3283"/>
              <a:gd name="T24" fmla="*/ 1694 w 3387"/>
              <a:gd name="T25" fmla="*/ 2489 h 3283"/>
              <a:gd name="T26" fmla="*/ 1622 w 3387"/>
              <a:gd name="T27" fmla="*/ 2668 h 3283"/>
              <a:gd name="T28" fmla="*/ 1666 w 3387"/>
              <a:gd name="T29" fmla="*/ 2864 h 3283"/>
              <a:gd name="T30" fmla="*/ 1810 w 3387"/>
              <a:gd name="T31" fmla="*/ 2996 h 3283"/>
              <a:gd name="T32" fmla="*/ 2003 w 3387"/>
              <a:gd name="T33" fmla="*/ 3023 h 3283"/>
              <a:gd name="T34" fmla="*/ 2184 w 3387"/>
              <a:gd name="T35" fmla="*/ 2933 h 3283"/>
              <a:gd name="T36" fmla="*/ 2276 w 3387"/>
              <a:gd name="T37" fmla="*/ 2764 h 3283"/>
              <a:gd name="T38" fmla="*/ 2256 w 3387"/>
              <a:gd name="T39" fmla="*/ 2566 h 3283"/>
              <a:gd name="T40" fmla="*/ 2128 w 3387"/>
              <a:gd name="T41" fmla="*/ 2416 h 3283"/>
              <a:gd name="T42" fmla="*/ 1941 w 3387"/>
              <a:gd name="T43" fmla="*/ 2366 h 3283"/>
              <a:gd name="T44" fmla="*/ 3378 w 3387"/>
              <a:gd name="T45" fmla="*/ 0 h 3283"/>
              <a:gd name="T46" fmla="*/ 1605 w 3387"/>
              <a:gd name="T47" fmla="*/ 2239 h 3283"/>
              <a:gd name="T48" fmla="*/ 1830 w 3387"/>
              <a:gd name="T49" fmla="*/ 2133 h 3283"/>
              <a:gd name="T50" fmla="*/ 2092 w 3387"/>
              <a:gd name="T51" fmla="*/ 2138 h 3283"/>
              <a:gd name="T52" fmla="*/ 2323 w 3387"/>
              <a:gd name="T53" fmla="*/ 2255 h 3283"/>
              <a:gd name="T54" fmla="*/ 2482 w 3387"/>
              <a:gd name="T55" fmla="*/ 2470 h 3283"/>
              <a:gd name="T56" fmla="*/ 2527 w 3387"/>
              <a:gd name="T57" fmla="*/ 2733 h 3283"/>
              <a:gd name="T58" fmla="*/ 2453 w 3387"/>
              <a:gd name="T59" fmla="*/ 2981 h 3283"/>
              <a:gd name="T60" fmla="*/ 2275 w 3387"/>
              <a:gd name="T61" fmla="*/ 3174 h 3283"/>
              <a:gd name="T62" fmla="*/ 2022 w 3387"/>
              <a:gd name="T63" fmla="*/ 3268 h 3283"/>
              <a:gd name="T64" fmla="*/ 1762 w 3387"/>
              <a:gd name="T65" fmla="*/ 3240 h 3283"/>
              <a:gd name="T66" fmla="*/ 1542 w 3387"/>
              <a:gd name="T67" fmla="*/ 3102 h 3283"/>
              <a:gd name="T68" fmla="*/ 1411 w 3387"/>
              <a:gd name="T69" fmla="*/ 2894 h 3283"/>
              <a:gd name="T70" fmla="*/ 1369 w 3387"/>
              <a:gd name="T71" fmla="*/ 2767 h 3283"/>
              <a:gd name="T72" fmla="*/ 1316 w 3387"/>
              <a:gd name="T73" fmla="*/ 2621 h 3283"/>
              <a:gd name="T74" fmla="*/ 1273 w 3387"/>
              <a:gd name="T75" fmla="*/ 2510 h 3283"/>
              <a:gd name="T76" fmla="*/ 1260 w 3387"/>
              <a:gd name="T77" fmla="*/ 2497 h 3283"/>
              <a:gd name="T78" fmla="*/ 1223 w 3387"/>
              <a:gd name="T79" fmla="*/ 2595 h 3283"/>
              <a:gd name="T80" fmla="*/ 1170 w 3387"/>
              <a:gd name="T81" fmla="*/ 2739 h 3283"/>
              <a:gd name="T82" fmla="*/ 1127 w 3387"/>
              <a:gd name="T83" fmla="*/ 2866 h 3283"/>
              <a:gd name="T84" fmla="*/ 1025 w 3387"/>
              <a:gd name="T85" fmla="*/ 3064 h 3283"/>
              <a:gd name="T86" fmla="*/ 818 w 3387"/>
              <a:gd name="T87" fmla="*/ 3224 h 3283"/>
              <a:gd name="T88" fmla="*/ 564 w 3387"/>
              <a:gd name="T89" fmla="*/ 3277 h 3283"/>
              <a:gd name="T90" fmla="*/ 303 w 3387"/>
              <a:gd name="T91" fmla="*/ 3208 h 3283"/>
              <a:gd name="T92" fmla="*/ 105 w 3387"/>
              <a:gd name="T93" fmla="*/ 3033 h 3283"/>
              <a:gd name="T94" fmla="*/ 7 w 3387"/>
              <a:gd name="T95" fmla="*/ 2793 h 3283"/>
              <a:gd name="T96" fmla="*/ 27 w 3387"/>
              <a:gd name="T97" fmla="*/ 2529 h 3283"/>
              <a:gd name="T98" fmla="*/ 164 w 3387"/>
              <a:gd name="T99" fmla="*/ 2298 h 3283"/>
              <a:gd name="T100" fmla="*/ 383 w 3387"/>
              <a:gd name="T101" fmla="*/ 2158 h 3283"/>
              <a:gd name="T102" fmla="*/ 642 w 3387"/>
              <a:gd name="T103" fmla="*/ 2128 h 3283"/>
              <a:gd name="T104" fmla="*/ 882 w 3387"/>
              <a:gd name="T105" fmla="*/ 2214 h 3283"/>
              <a:gd name="T106" fmla="*/ 785 w 3387"/>
              <a:gd name="T107" fmla="*/ 2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387" h="3283">
                <a:moveTo>
                  <a:pt x="3196" y="3009"/>
                </a:moveTo>
                <a:lnTo>
                  <a:pt x="3032" y="3283"/>
                </a:lnTo>
                <a:lnTo>
                  <a:pt x="2868" y="3010"/>
                </a:lnTo>
                <a:lnTo>
                  <a:pt x="3196" y="3009"/>
                </a:lnTo>
                <a:close/>
                <a:moveTo>
                  <a:pt x="585" y="2370"/>
                </a:moveTo>
                <a:lnTo>
                  <a:pt x="546" y="2371"/>
                </a:lnTo>
                <a:lnTo>
                  <a:pt x="507" y="2376"/>
                </a:lnTo>
                <a:lnTo>
                  <a:pt x="470" y="2387"/>
                </a:lnTo>
                <a:lnTo>
                  <a:pt x="434" y="2402"/>
                </a:lnTo>
                <a:lnTo>
                  <a:pt x="399" y="2421"/>
                </a:lnTo>
                <a:lnTo>
                  <a:pt x="367" y="2444"/>
                </a:lnTo>
                <a:lnTo>
                  <a:pt x="338" y="2471"/>
                </a:lnTo>
                <a:lnTo>
                  <a:pt x="312" y="2502"/>
                </a:lnTo>
                <a:lnTo>
                  <a:pt x="290" y="2536"/>
                </a:lnTo>
                <a:lnTo>
                  <a:pt x="270" y="2573"/>
                </a:lnTo>
                <a:lnTo>
                  <a:pt x="258" y="2612"/>
                </a:lnTo>
                <a:lnTo>
                  <a:pt x="249" y="2651"/>
                </a:lnTo>
                <a:lnTo>
                  <a:pt x="245" y="2691"/>
                </a:lnTo>
                <a:lnTo>
                  <a:pt x="246" y="2731"/>
                </a:lnTo>
                <a:lnTo>
                  <a:pt x="252" y="2770"/>
                </a:lnTo>
                <a:lnTo>
                  <a:pt x="263" y="2807"/>
                </a:lnTo>
                <a:lnTo>
                  <a:pt x="278" y="2844"/>
                </a:lnTo>
                <a:lnTo>
                  <a:pt x="297" y="2878"/>
                </a:lnTo>
                <a:lnTo>
                  <a:pt x="319" y="2910"/>
                </a:lnTo>
                <a:lnTo>
                  <a:pt x="347" y="2940"/>
                </a:lnTo>
                <a:lnTo>
                  <a:pt x="377" y="2965"/>
                </a:lnTo>
                <a:lnTo>
                  <a:pt x="410" y="2987"/>
                </a:lnTo>
                <a:lnTo>
                  <a:pt x="448" y="3006"/>
                </a:lnTo>
                <a:lnTo>
                  <a:pt x="487" y="3020"/>
                </a:lnTo>
                <a:lnTo>
                  <a:pt x="527" y="3029"/>
                </a:lnTo>
                <a:lnTo>
                  <a:pt x="566" y="3032"/>
                </a:lnTo>
                <a:lnTo>
                  <a:pt x="607" y="3031"/>
                </a:lnTo>
                <a:lnTo>
                  <a:pt x="645" y="3025"/>
                </a:lnTo>
                <a:lnTo>
                  <a:pt x="683" y="3014"/>
                </a:lnTo>
                <a:lnTo>
                  <a:pt x="719" y="2999"/>
                </a:lnTo>
                <a:lnTo>
                  <a:pt x="754" y="2981"/>
                </a:lnTo>
                <a:lnTo>
                  <a:pt x="786" y="2958"/>
                </a:lnTo>
                <a:lnTo>
                  <a:pt x="815" y="2931"/>
                </a:lnTo>
                <a:lnTo>
                  <a:pt x="841" y="2900"/>
                </a:lnTo>
                <a:lnTo>
                  <a:pt x="863" y="2866"/>
                </a:lnTo>
                <a:lnTo>
                  <a:pt x="881" y="2829"/>
                </a:lnTo>
                <a:lnTo>
                  <a:pt x="895" y="2790"/>
                </a:lnTo>
                <a:lnTo>
                  <a:pt x="904" y="2750"/>
                </a:lnTo>
                <a:lnTo>
                  <a:pt x="908" y="2711"/>
                </a:lnTo>
                <a:lnTo>
                  <a:pt x="906" y="2670"/>
                </a:lnTo>
                <a:lnTo>
                  <a:pt x="900" y="2632"/>
                </a:lnTo>
                <a:lnTo>
                  <a:pt x="890" y="2594"/>
                </a:lnTo>
                <a:lnTo>
                  <a:pt x="875" y="2558"/>
                </a:lnTo>
                <a:lnTo>
                  <a:pt x="856" y="2524"/>
                </a:lnTo>
                <a:lnTo>
                  <a:pt x="833" y="2492"/>
                </a:lnTo>
                <a:lnTo>
                  <a:pt x="806" y="2462"/>
                </a:lnTo>
                <a:lnTo>
                  <a:pt x="775" y="2437"/>
                </a:lnTo>
                <a:lnTo>
                  <a:pt x="741" y="2414"/>
                </a:lnTo>
                <a:lnTo>
                  <a:pt x="704" y="2396"/>
                </a:lnTo>
                <a:lnTo>
                  <a:pt x="665" y="2382"/>
                </a:lnTo>
                <a:lnTo>
                  <a:pt x="626" y="2373"/>
                </a:lnTo>
                <a:lnTo>
                  <a:pt x="585" y="2370"/>
                </a:lnTo>
                <a:close/>
                <a:moveTo>
                  <a:pt x="1941" y="2366"/>
                </a:moveTo>
                <a:lnTo>
                  <a:pt x="1901" y="2369"/>
                </a:lnTo>
                <a:lnTo>
                  <a:pt x="1860" y="2378"/>
                </a:lnTo>
                <a:lnTo>
                  <a:pt x="1821" y="2392"/>
                </a:lnTo>
                <a:lnTo>
                  <a:pt x="1784" y="2410"/>
                </a:lnTo>
                <a:lnTo>
                  <a:pt x="1751" y="2433"/>
                </a:lnTo>
                <a:lnTo>
                  <a:pt x="1720" y="2459"/>
                </a:lnTo>
                <a:lnTo>
                  <a:pt x="1694" y="2489"/>
                </a:lnTo>
                <a:lnTo>
                  <a:pt x="1672" y="2521"/>
                </a:lnTo>
                <a:lnTo>
                  <a:pt x="1652" y="2555"/>
                </a:lnTo>
                <a:lnTo>
                  <a:pt x="1638" y="2592"/>
                </a:lnTo>
                <a:lnTo>
                  <a:pt x="1628" y="2629"/>
                </a:lnTo>
                <a:lnTo>
                  <a:pt x="1622" y="2668"/>
                </a:lnTo>
                <a:lnTo>
                  <a:pt x="1621" y="2708"/>
                </a:lnTo>
                <a:lnTo>
                  <a:pt x="1625" y="2748"/>
                </a:lnTo>
                <a:lnTo>
                  <a:pt x="1633" y="2788"/>
                </a:lnTo>
                <a:lnTo>
                  <a:pt x="1647" y="2827"/>
                </a:lnTo>
                <a:lnTo>
                  <a:pt x="1666" y="2864"/>
                </a:lnTo>
                <a:lnTo>
                  <a:pt x="1688" y="2897"/>
                </a:lnTo>
                <a:lnTo>
                  <a:pt x="1715" y="2928"/>
                </a:lnTo>
                <a:lnTo>
                  <a:pt x="1745" y="2955"/>
                </a:lnTo>
                <a:lnTo>
                  <a:pt x="1777" y="2977"/>
                </a:lnTo>
                <a:lnTo>
                  <a:pt x="1810" y="2996"/>
                </a:lnTo>
                <a:lnTo>
                  <a:pt x="1848" y="3011"/>
                </a:lnTo>
                <a:lnTo>
                  <a:pt x="1885" y="3020"/>
                </a:lnTo>
                <a:lnTo>
                  <a:pt x="1924" y="3027"/>
                </a:lnTo>
                <a:lnTo>
                  <a:pt x="1963" y="3028"/>
                </a:lnTo>
                <a:lnTo>
                  <a:pt x="2003" y="3023"/>
                </a:lnTo>
                <a:lnTo>
                  <a:pt x="2043" y="3015"/>
                </a:lnTo>
                <a:lnTo>
                  <a:pt x="2082" y="3001"/>
                </a:lnTo>
                <a:lnTo>
                  <a:pt x="2119" y="2982"/>
                </a:lnTo>
                <a:lnTo>
                  <a:pt x="2153" y="2960"/>
                </a:lnTo>
                <a:lnTo>
                  <a:pt x="2184" y="2933"/>
                </a:lnTo>
                <a:lnTo>
                  <a:pt x="2210" y="2904"/>
                </a:lnTo>
                <a:lnTo>
                  <a:pt x="2233" y="2872"/>
                </a:lnTo>
                <a:lnTo>
                  <a:pt x="2252" y="2838"/>
                </a:lnTo>
                <a:lnTo>
                  <a:pt x="2267" y="2801"/>
                </a:lnTo>
                <a:lnTo>
                  <a:pt x="2276" y="2764"/>
                </a:lnTo>
                <a:lnTo>
                  <a:pt x="2282" y="2724"/>
                </a:lnTo>
                <a:lnTo>
                  <a:pt x="2283" y="2685"/>
                </a:lnTo>
                <a:lnTo>
                  <a:pt x="2279" y="2645"/>
                </a:lnTo>
                <a:lnTo>
                  <a:pt x="2271" y="2606"/>
                </a:lnTo>
                <a:lnTo>
                  <a:pt x="2256" y="2566"/>
                </a:lnTo>
                <a:lnTo>
                  <a:pt x="2238" y="2529"/>
                </a:lnTo>
                <a:lnTo>
                  <a:pt x="2216" y="2495"/>
                </a:lnTo>
                <a:lnTo>
                  <a:pt x="2189" y="2465"/>
                </a:lnTo>
                <a:lnTo>
                  <a:pt x="2159" y="2438"/>
                </a:lnTo>
                <a:lnTo>
                  <a:pt x="2128" y="2416"/>
                </a:lnTo>
                <a:lnTo>
                  <a:pt x="2094" y="2397"/>
                </a:lnTo>
                <a:lnTo>
                  <a:pt x="2057" y="2383"/>
                </a:lnTo>
                <a:lnTo>
                  <a:pt x="2019" y="2372"/>
                </a:lnTo>
                <a:lnTo>
                  <a:pt x="1980" y="2367"/>
                </a:lnTo>
                <a:lnTo>
                  <a:pt x="1941" y="2366"/>
                </a:lnTo>
                <a:close/>
                <a:moveTo>
                  <a:pt x="3378" y="0"/>
                </a:moveTo>
                <a:lnTo>
                  <a:pt x="3387" y="2688"/>
                </a:lnTo>
                <a:lnTo>
                  <a:pt x="2675" y="2691"/>
                </a:lnTo>
                <a:lnTo>
                  <a:pt x="2666" y="2"/>
                </a:lnTo>
                <a:lnTo>
                  <a:pt x="3378" y="0"/>
                </a:lnTo>
                <a:close/>
                <a:moveTo>
                  <a:pt x="1726" y="0"/>
                </a:moveTo>
                <a:lnTo>
                  <a:pt x="2064" y="147"/>
                </a:lnTo>
                <a:lnTo>
                  <a:pt x="1463" y="2017"/>
                </a:lnTo>
                <a:lnTo>
                  <a:pt x="1570" y="2268"/>
                </a:lnTo>
                <a:lnTo>
                  <a:pt x="1605" y="2239"/>
                </a:lnTo>
                <a:lnTo>
                  <a:pt x="1643" y="2211"/>
                </a:lnTo>
                <a:lnTo>
                  <a:pt x="1682" y="2188"/>
                </a:lnTo>
                <a:lnTo>
                  <a:pt x="1726" y="2166"/>
                </a:lnTo>
                <a:lnTo>
                  <a:pt x="1778" y="2147"/>
                </a:lnTo>
                <a:lnTo>
                  <a:pt x="1830" y="2133"/>
                </a:lnTo>
                <a:lnTo>
                  <a:pt x="1883" y="2124"/>
                </a:lnTo>
                <a:lnTo>
                  <a:pt x="1936" y="2120"/>
                </a:lnTo>
                <a:lnTo>
                  <a:pt x="1989" y="2121"/>
                </a:lnTo>
                <a:lnTo>
                  <a:pt x="2041" y="2127"/>
                </a:lnTo>
                <a:lnTo>
                  <a:pt x="2092" y="2138"/>
                </a:lnTo>
                <a:lnTo>
                  <a:pt x="2142" y="2153"/>
                </a:lnTo>
                <a:lnTo>
                  <a:pt x="2190" y="2172"/>
                </a:lnTo>
                <a:lnTo>
                  <a:pt x="2237" y="2195"/>
                </a:lnTo>
                <a:lnTo>
                  <a:pt x="2281" y="2223"/>
                </a:lnTo>
                <a:lnTo>
                  <a:pt x="2323" y="2255"/>
                </a:lnTo>
                <a:lnTo>
                  <a:pt x="2362" y="2291"/>
                </a:lnTo>
                <a:lnTo>
                  <a:pt x="2397" y="2330"/>
                </a:lnTo>
                <a:lnTo>
                  <a:pt x="2430" y="2373"/>
                </a:lnTo>
                <a:lnTo>
                  <a:pt x="2457" y="2420"/>
                </a:lnTo>
                <a:lnTo>
                  <a:pt x="2482" y="2470"/>
                </a:lnTo>
                <a:lnTo>
                  <a:pt x="2501" y="2522"/>
                </a:lnTo>
                <a:lnTo>
                  <a:pt x="2516" y="2575"/>
                </a:lnTo>
                <a:lnTo>
                  <a:pt x="2524" y="2628"/>
                </a:lnTo>
                <a:lnTo>
                  <a:pt x="2528" y="2681"/>
                </a:lnTo>
                <a:lnTo>
                  <a:pt x="2527" y="2733"/>
                </a:lnTo>
                <a:lnTo>
                  <a:pt x="2521" y="2786"/>
                </a:lnTo>
                <a:lnTo>
                  <a:pt x="2510" y="2837"/>
                </a:lnTo>
                <a:lnTo>
                  <a:pt x="2496" y="2887"/>
                </a:lnTo>
                <a:lnTo>
                  <a:pt x="2477" y="2934"/>
                </a:lnTo>
                <a:lnTo>
                  <a:pt x="2453" y="2981"/>
                </a:lnTo>
                <a:lnTo>
                  <a:pt x="2426" y="3026"/>
                </a:lnTo>
                <a:lnTo>
                  <a:pt x="2394" y="3067"/>
                </a:lnTo>
                <a:lnTo>
                  <a:pt x="2358" y="3106"/>
                </a:lnTo>
                <a:lnTo>
                  <a:pt x="2318" y="3141"/>
                </a:lnTo>
                <a:lnTo>
                  <a:pt x="2275" y="3174"/>
                </a:lnTo>
                <a:lnTo>
                  <a:pt x="2228" y="3202"/>
                </a:lnTo>
                <a:lnTo>
                  <a:pt x="2178" y="3226"/>
                </a:lnTo>
                <a:lnTo>
                  <a:pt x="2127" y="3245"/>
                </a:lnTo>
                <a:lnTo>
                  <a:pt x="2075" y="3260"/>
                </a:lnTo>
                <a:lnTo>
                  <a:pt x="2022" y="3268"/>
                </a:lnTo>
                <a:lnTo>
                  <a:pt x="1968" y="3273"/>
                </a:lnTo>
                <a:lnTo>
                  <a:pt x="1915" y="3272"/>
                </a:lnTo>
                <a:lnTo>
                  <a:pt x="1863" y="3265"/>
                </a:lnTo>
                <a:lnTo>
                  <a:pt x="1813" y="3255"/>
                </a:lnTo>
                <a:lnTo>
                  <a:pt x="1762" y="3240"/>
                </a:lnTo>
                <a:lnTo>
                  <a:pt x="1714" y="3221"/>
                </a:lnTo>
                <a:lnTo>
                  <a:pt x="1667" y="3197"/>
                </a:lnTo>
                <a:lnTo>
                  <a:pt x="1623" y="3170"/>
                </a:lnTo>
                <a:lnTo>
                  <a:pt x="1581" y="3138"/>
                </a:lnTo>
                <a:lnTo>
                  <a:pt x="1542" y="3102"/>
                </a:lnTo>
                <a:lnTo>
                  <a:pt x="1507" y="3063"/>
                </a:lnTo>
                <a:lnTo>
                  <a:pt x="1474" y="3019"/>
                </a:lnTo>
                <a:lnTo>
                  <a:pt x="1446" y="2973"/>
                </a:lnTo>
                <a:lnTo>
                  <a:pt x="1422" y="2923"/>
                </a:lnTo>
                <a:lnTo>
                  <a:pt x="1411" y="2894"/>
                </a:lnTo>
                <a:lnTo>
                  <a:pt x="1402" y="2865"/>
                </a:lnTo>
                <a:lnTo>
                  <a:pt x="1396" y="2844"/>
                </a:lnTo>
                <a:lnTo>
                  <a:pt x="1388" y="2821"/>
                </a:lnTo>
                <a:lnTo>
                  <a:pt x="1380" y="2794"/>
                </a:lnTo>
                <a:lnTo>
                  <a:pt x="1369" y="2767"/>
                </a:lnTo>
                <a:lnTo>
                  <a:pt x="1360" y="2738"/>
                </a:lnTo>
                <a:lnTo>
                  <a:pt x="1349" y="2708"/>
                </a:lnTo>
                <a:lnTo>
                  <a:pt x="1337" y="2679"/>
                </a:lnTo>
                <a:lnTo>
                  <a:pt x="1327" y="2649"/>
                </a:lnTo>
                <a:lnTo>
                  <a:pt x="1316" y="2621"/>
                </a:lnTo>
                <a:lnTo>
                  <a:pt x="1306" y="2594"/>
                </a:lnTo>
                <a:lnTo>
                  <a:pt x="1296" y="2568"/>
                </a:lnTo>
                <a:lnTo>
                  <a:pt x="1287" y="2546"/>
                </a:lnTo>
                <a:lnTo>
                  <a:pt x="1279" y="2526"/>
                </a:lnTo>
                <a:lnTo>
                  <a:pt x="1273" y="2510"/>
                </a:lnTo>
                <a:lnTo>
                  <a:pt x="1267" y="2497"/>
                </a:lnTo>
                <a:lnTo>
                  <a:pt x="1264" y="2490"/>
                </a:lnTo>
                <a:lnTo>
                  <a:pt x="1263" y="2487"/>
                </a:lnTo>
                <a:lnTo>
                  <a:pt x="1262" y="2490"/>
                </a:lnTo>
                <a:lnTo>
                  <a:pt x="1260" y="2497"/>
                </a:lnTo>
                <a:lnTo>
                  <a:pt x="1255" y="2510"/>
                </a:lnTo>
                <a:lnTo>
                  <a:pt x="1248" y="2526"/>
                </a:lnTo>
                <a:lnTo>
                  <a:pt x="1241" y="2546"/>
                </a:lnTo>
                <a:lnTo>
                  <a:pt x="1232" y="2570"/>
                </a:lnTo>
                <a:lnTo>
                  <a:pt x="1223" y="2595"/>
                </a:lnTo>
                <a:lnTo>
                  <a:pt x="1212" y="2621"/>
                </a:lnTo>
                <a:lnTo>
                  <a:pt x="1202" y="2650"/>
                </a:lnTo>
                <a:lnTo>
                  <a:pt x="1191" y="2680"/>
                </a:lnTo>
                <a:lnTo>
                  <a:pt x="1180" y="2710"/>
                </a:lnTo>
                <a:lnTo>
                  <a:pt x="1170" y="2739"/>
                </a:lnTo>
                <a:lnTo>
                  <a:pt x="1159" y="2768"/>
                </a:lnTo>
                <a:lnTo>
                  <a:pt x="1150" y="2796"/>
                </a:lnTo>
                <a:lnTo>
                  <a:pt x="1141" y="2822"/>
                </a:lnTo>
                <a:lnTo>
                  <a:pt x="1134" y="2845"/>
                </a:lnTo>
                <a:lnTo>
                  <a:pt x="1127" y="2866"/>
                </a:lnTo>
                <a:lnTo>
                  <a:pt x="1119" y="2895"/>
                </a:lnTo>
                <a:lnTo>
                  <a:pt x="1108" y="2924"/>
                </a:lnTo>
                <a:lnTo>
                  <a:pt x="1084" y="2975"/>
                </a:lnTo>
                <a:lnTo>
                  <a:pt x="1056" y="3021"/>
                </a:lnTo>
                <a:lnTo>
                  <a:pt x="1025" y="3064"/>
                </a:lnTo>
                <a:lnTo>
                  <a:pt x="988" y="3104"/>
                </a:lnTo>
                <a:lnTo>
                  <a:pt x="950" y="3140"/>
                </a:lnTo>
                <a:lnTo>
                  <a:pt x="909" y="3172"/>
                </a:lnTo>
                <a:lnTo>
                  <a:pt x="864" y="3200"/>
                </a:lnTo>
                <a:lnTo>
                  <a:pt x="818" y="3224"/>
                </a:lnTo>
                <a:lnTo>
                  <a:pt x="770" y="3243"/>
                </a:lnTo>
                <a:lnTo>
                  <a:pt x="720" y="3259"/>
                </a:lnTo>
                <a:lnTo>
                  <a:pt x="669" y="3270"/>
                </a:lnTo>
                <a:lnTo>
                  <a:pt x="617" y="3276"/>
                </a:lnTo>
                <a:lnTo>
                  <a:pt x="564" y="3277"/>
                </a:lnTo>
                <a:lnTo>
                  <a:pt x="511" y="3274"/>
                </a:lnTo>
                <a:lnTo>
                  <a:pt x="458" y="3265"/>
                </a:lnTo>
                <a:lnTo>
                  <a:pt x="405" y="3251"/>
                </a:lnTo>
                <a:lnTo>
                  <a:pt x="353" y="3232"/>
                </a:lnTo>
                <a:lnTo>
                  <a:pt x="303" y="3208"/>
                </a:lnTo>
                <a:lnTo>
                  <a:pt x="257" y="3180"/>
                </a:lnTo>
                <a:lnTo>
                  <a:pt x="213" y="3149"/>
                </a:lnTo>
                <a:lnTo>
                  <a:pt x="173" y="3113"/>
                </a:lnTo>
                <a:lnTo>
                  <a:pt x="138" y="3074"/>
                </a:lnTo>
                <a:lnTo>
                  <a:pt x="105" y="3033"/>
                </a:lnTo>
                <a:lnTo>
                  <a:pt x="77" y="2988"/>
                </a:lnTo>
                <a:lnTo>
                  <a:pt x="53" y="2943"/>
                </a:lnTo>
                <a:lnTo>
                  <a:pt x="34" y="2894"/>
                </a:lnTo>
                <a:lnTo>
                  <a:pt x="18" y="2844"/>
                </a:lnTo>
                <a:lnTo>
                  <a:pt x="7" y="2793"/>
                </a:lnTo>
                <a:lnTo>
                  <a:pt x="1" y="2741"/>
                </a:lnTo>
                <a:lnTo>
                  <a:pt x="0" y="2688"/>
                </a:lnTo>
                <a:lnTo>
                  <a:pt x="3" y="2635"/>
                </a:lnTo>
                <a:lnTo>
                  <a:pt x="13" y="2582"/>
                </a:lnTo>
                <a:lnTo>
                  <a:pt x="27" y="2529"/>
                </a:lnTo>
                <a:lnTo>
                  <a:pt x="46" y="2477"/>
                </a:lnTo>
                <a:lnTo>
                  <a:pt x="69" y="2427"/>
                </a:lnTo>
                <a:lnTo>
                  <a:pt x="98" y="2381"/>
                </a:lnTo>
                <a:lnTo>
                  <a:pt x="129" y="2337"/>
                </a:lnTo>
                <a:lnTo>
                  <a:pt x="164" y="2298"/>
                </a:lnTo>
                <a:lnTo>
                  <a:pt x="203" y="2262"/>
                </a:lnTo>
                <a:lnTo>
                  <a:pt x="244" y="2229"/>
                </a:lnTo>
                <a:lnTo>
                  <a:pt x="288" y="2201"/>
                </a:lnTo>
                <a:lnTo>
                  <a:pt x="335" y="2177"/>
                </a:lnTo>
                <a:lnTo>
                  <a:pt x="383" y="2158"/>
                </a:lnTo>
                <a:lnTo>
                  <a:pt x="433" y="2142"/>
                </a:lnTo>
                <a:lnTo>
                  <a:pt x="484" y="2131"/>
                </a:lnTo>
                <a:lnTo>
                  <a:pt x="536" y="2126"/>
                </a:lnTo>
                <a:lnTo>
                  <a:pt x="589" y="2124"/>
                </a:lnTo>
                <a:lnTo>
                  <a:pt x="642" y="2128"/>
                </a:lnTo>
                <a:lnTo>
                  <a:pt x="695" y="2137"/>
                </a:lnTo>
                <a:lnTo>
                  <a:pt x="748" y="2151"/>
                </a:lnTo>
                <a:lnTo>
                  <a:pt x="800" y="2170"/>
                </a:lnTo>
                <a:lnTo>
                  <a:pt x="842" y="2190"/>
                </a:lnTo>
                <a:lnTo>
                  <a:pt x="882" y="2214"/>
                </a:lnTo>
                <a:lnTo>
                  <a:pt x="921" y="2241"/>
                </a:lnTo>
                <a:lnTo>
                  <a:pt x="956" y="2270"/>
                </a:lnTo>
                <a:lnTo>
                  <a:pt x="1062" y="2018"/>
                </a:lnTo>
                <a:lnTo>
                  <a:pt x="443" y="147"/>
                </a:lnTo>
                <a:lnTo>
                  <a:pt x="785" y="2"/>
                </a:lnTo>
                <a:lnTo>
                  <a:pt x="1260" y="1548"/>
                </a:lnTo>
                <a:lnTo>
                  <a:pt x="1726"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a:solidFill>
                <a:schemeClr val="bg1"/>
              </a:solidFill>
            </a:endParaRPr>
          </a:p>
        </p:txBody>
      </p:sp>
      <p:grpSp>
        <p:nvGrpSpPr>
          <p:cNvPr id="76" name="Group 75"/>
          <p:cNvGrpSpPr/>
          <p:nvPr/>
        </p:nvGrpSpPr>
        <p:grpSpPr>
          <a:xfrm>
            <a:off x="8517691" y="4727735"/>
            <a:ext cx="453538" cy="468200"/>
            <a:chOff x="-2439988" y="-979488"/>
            <a:chExt cx="736601" cy="760413"/>
          </a:xfrm>
          <a:solidFill>
            <a:schemeClr val="bg1"/>
          </a:solidFill>
        </p:grpSpPr>
        <p:sp>
          <p:nvSpPr>
            <p:cNvPr id="77" name="Freeform 650"/>
            <p:cNvSpPr>
              <a:spLocks noEditPoints="1"/>
            </p:cNvSpPr>
            <p:nvPr/>
          </p:nvSpPr>
          <p:spPr bwMode="auto">
            <a:xfrm>
              <a:off x="-2143125" y="-665163"/>
              <a:ext cx="439738" cy="446088"/>
            </a:xfrm>
            <a:custGeom>
              <a:avLst/>
              <a:gdLst>
                <a:gd name="T0" fmla="*/ 1446 w 1942"/>
                <a:gd name="T1" fmla="*/ 1619 h 1964"/>
                <a:gd name="T2" fmla="*/ 496 w 1942"/>
                <a:gd name="T3" fmla="*/ 1619 h 1964"/>
                <a:gd name="T4" fmla="*/ 1056 w 1942"/>
                <a:gd name="T5" fmla="*/ 1491 h 1964"/>
                <a:gd name="T6" fmla="*/ 1190 w 1942"/>
                <a:gd name="T7" fmla="*/ 1627 h 1964"/>
                <a:gd name="T8" fmla="*/ 1056 w 1942"/>
                <a:gd name="T9" fmla="*/ 1491 h 1964"/>
                <a:gd name="T10" fmla="*/ 723 w 1942"/>
                <a:gd name="T11" fmla="*/ 1580 h 1964"/>
                <a:gd name="T12" fmla="*/ 886 w 1942"/>
                <a:gd name="T13" fmla="*/ 1751 h 1964"/>
                <a:gd name="T14" fmla="*/ 1493 w 1942"/>
                <a:gd name="T15" fmla="*/ 1336 h 1964"/>
                <a:gd name="T16" fmla="*/ 1661 w 1942"/>
                <a:gd name="T17" fmla="*/ 1382 h 1964"/>
                <a:gd name="T18" fmla="*/ 1765 w 1942"/>
                <a:gd name="T19" fmla="*/ 1078 h 1964"/>
                <a:gd name="T20" fmla="*/ 1187 w 1942"/>
                <a:gd name="T21" fmla="*/ 1317 h 1964"/>
                <a:gd name="T22" fmla="*/ 1349 w 1942"/>
                <a:gd name="T23" fmla="*/ 1147 h 1964"/>
                <a:gd name="T24" fmla="*/ 603 w 1942"/>
                <a:gd name="T25" fmla="*/ 1217 h 1964"/>
                <a:gd name="T26" fmla="*/ 819 w 1942"/>
                <a:gd name="T27" fmla="*/ 1308 h 1964"/>
                <a:gd name="T28" fmla="*/ 188 w 1942"/>
                <a:gd name="T29" fmla="*/ 1142 h 1964"/>
                <a:gd name="T30" fmla="*/ 317 w 1942"/>
                <a:gd name="T31" fmla="*/ 1437 h 1964"/>
                <a:gd name="T32" fmla="*/ 434 w 1942"/>
                <a:gd name="T33" fmla="*/ 1252 h 1964"/>
                <a:gd name="T34" fmla="*/ 1251 w 1942"/>
                <a:gd name="T35" fmla="*/ 634 h 1964"/>
                <a:gd name="T36" fmla="*/ 1355 w 1942"/>
                <a:gd name="T37" fmla="*/ 888 h 1964"/>
                <a:gd name="T38" fmla="*/ 630 w 1942"/>
                <a:gd name="T39" fmla="*/ 615 h 1964"/>
                <a:gd name="T40" fmla="*/ 886 w 1942"/>
                <a:gd name="T41" fmla="*/ 888 h 1964"/>
                <a:gd name="T42" fmla="*/ 630 w 1942"/>
                <a:gd name="T43" fmla="*/ 615 h 1964"/>
                <a:gd name="T44" fmla="*/ 224 w 1942"/>
                <a:gd name="T45" fmla="*/ 699 h 1964"/>
                <a:gd name="T46" fmla="*/ 423 w 1942"/>
                <a:gd name="T47" fmla="*/ 798 h 1964"/>
                <a:gd name="T48" fmla="*/ 357 w 1942"/>
                <a:gd name="T49" fmla="*/ 476 h 1964"/>
                <a:gd name="T50" fmla="*/ 1492 w 1942"/>
                <a:gd name="T51" fmla="*/ 628 h 1964"/>
                <a:gd name="T52" fmla="*/ 1755 w 1942"/>
                <a:gd name="T53" fmla="*/ 824 h 1964"/>
                <a:gd name="T54" fmla="*/ 1625 w 1942"/>
                <a:gd name="T55" fmla="*/ 528 h 1964"/>
                <a:gd name="T56" fmla="*/ 1446 w 1942"/>
                <a:gd name="T57" fmla="*/ 346 h 1964"/>
                <a:gd name="T58" fmla="*/ 496 w 1942"/>
                <a:gd name="T59" fmla="*/ 346 h 1964"/>
                <a:gd name="T60" fmla="*/ 1056 w 1942"/>
                <a:gd name="T61" fmla="*/ 213 h 1964"/>
                <a:gd name="T62" fmla="*/ 1219 w 1942"/>
                <a:gd name="T63" fmla="*/ 384 h 1964"/>
                <a:gd name="T64" fmla="*/ 1056 w 1942"/>
                <a:gd name="T65" fmla="*/ 213 h 1964"/>
                <a:gd name="T66" fmla="*/ 752 w 1942"/>
                <a:gd name="T67" fmla="*/ 337 h 1964"/>
                <a:gd name="T68" fmla="*/ 886 w 1942"/>
                <a:gd name="T69" fmla="*/ 474 h 1964"/>
                <a:gd name="T70" fmla="*/ 1204 w 1942"/>
                <a:gd name="T71" fmla="*/ 30 h 1964"/>
                <a:gd name="T72" fmla="*/ 1544 w 1942"/>
                <a:gd name="T73" fmla="*/ 190 h 1964"/>
                <a:gd name="T74" fmla="*/ 1797 w 1942"/>
                <a:gd name="T75" fmla="*/ 466 h 1964"/>
                <a:gd name="T76" fmla="*/ 1929 w 1942"/>
                <a:gd name="T77" fmla="*/ 824 h 1964"/>
                <a:gd name="T78" fmla="*/ 1914 w 1942"/>
                <a:gd name="T79" fmla="*/ 1218 h 1964"/>
                <a:gd name="T80" fmla="*/ 1755 w 1942"/>
                <a:gd name="T81" fmla="*/ 1562 h 1964"/>
                <a:gd name="T82" fmla="*/ 1483 w 1942"/>
                <a:gd name="T83" fmla="*/ 1817 h 1964"/>
                <a:gd name="T84" fmla="*/ 1129 w 1942"/>
                <a:gd name="T85" fmla="*/ 1951 h 1964"/>
                <a:gd name="T86" fmla="*/ 738 w 1942"/>
                <a:gd name="T87" fmla="*/ 1935 h 1964"/>
                <a:gd name="T88" fmla="*/ 398 w 1942"/>
                <a:gd name="T89" fmla="*/ 1774 h 1964"/>
                <a:gd name="T90" fmla="*/ 146 w 1942"/>
                <a:gd name="T91" fmla="*/ 1500 h 1964"/>
                <a:gd name="T92" fmla="*/ 13 w 1942"/>
                <a:gd name="T93" fmla="*/ 1142 h 1964"/>
                <a:gd name="T94" fmla="*/ 28 w 1942"/>
                <a:gd name="T95" fmla="*/ 747 h 1964"/>
                <a:gd name="T96" fmla="*/ 188 w 1942"/>
                <a:gd name="T97" fmla="*/ 403 h 1964"/>
                <a:gd name="T98" fmla="*/ 460 w 1942"/>
                <a:gd name="T99" fmla="*/ 148 h 1964"/>
                <a:gd name="T100" fmla="*/ 814 w 1942"/>
                <a:gd name="T101" fmla="*/ 13 h 1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42" h="1964">
                  <a:moveTo>
                    <a:pt x="1409" y="1597"/>
                  </a:moveTo>
                  <a:lnTo>
                    <a:pt x="1393" y="1631"/>
                  </a:lnTo>
                  <a:lnTo>
                    <a:pt x="1376" y="1664"/>
                  </a:lnTo>
                  <a:lnTo>
                    <a:pt x="1411" y="1642"/>
                  </a:lnTo>
                  <a:lnTo>
                    <a:pt x="1446" y="1619"/>
                  </a:lnTo>
                  <a:lnTo>
                    <a:pt x="1428" y="1607"/>
                  </a:lnTo>
                  <a:lnTo>
                    <a:pt x="1409" y="1597"/>
                  </a:lnTo>
                  <a:close/>
                  <a:moveTo>
                    <a:pt x="533" y="1597"/>
                  </a:moveTo>
                  <a:lnTo>
                    <a:pt x="515" y="1607"/>
                  </a:lnTo>
                  <a:lnTo>
                    <a:pt x="496" y="1619"/>
                  </a:lnTo>
                  <a:lnTo>
                    <a:pt x="531" y="1642"/>
                  </a:lnTo>
                  <a:lnTo>
                    <a:pt x="566" y="1665"/>
                  </a:lnTo>
                  <a:lnTo>
                    <a:pt x="549" y="1631"/>
                  </a:lnTo>
                  <a:lnTo>
                    <a:pt x="533" y="1597"/>
                  </a:lnTo>
                  <a:close/>
                  <a:moveTo>
                    <a:pt x="1056" y="1491"/>
                  </a:moveTo>
                  <a:lnTo>
                    <a:pt x="1056" y="1751"/>
                  </a:lnTo>
                  <a:lnTo>
                    <a:pt x="1092" y="1731"/>
                  </a:lnTo>
                  <a:lnTo>
                    <a:pt x="1127" y="1702"/>
                  </a:lnTo>
                  <a:lnTo>
                    <a:pt x="1159" y="1669"/>
                  </a:lnTo>
                  <a:lnTo>
                    <a:pt x="1190" y="1627"/>
                  </a:lnTo>
                  <a:lnTo>
                    <a:pt x="1219" y="1580"/>
                  </a:lnTo>
                  <a:lnTo>
                    <a:pt x="1247" y="1528"/>
                  </a:lnTo>
                  <a:lnTo>
                    <a:pt x="1186" y="1510"/>
                  </a:lnTo>
                  <a:lnTo>
                    <a:pt x="1122" y="1498"/>
                  </a:lnTo>
                  <a:lnTo>
                    <a:pt x="1056" y="1491"/>
                  </a:lnTo>
                  <a:close/>
                  <a:moveTo>
                    <a:pt x="886" y="1491"/>
                  </a:moveTo>
                  <a:lnTo>
                    <a:pt x="820" y="1498"/>
                  </a:lnTo>
                  <a:lnTo>
                    <a:pt x="756" y="1510"/>
                  </a:lnTo>
                  <a:lnTo>
                    <a:pt x="695" y="1528"/>
                  </a:lnTo>
                  <a:lnTo>
                    <a:pt x="723" y="1580"/>
                  </a:lnTo>
                  <a:lnTo>
                    <a:pt x="752" y="1627"/>
                  </a:lnTo>
                  <a:lnTo>
                    <a:pt x="783" y="1667"/>
                  </a:lnTo>
                  <a:lnTo>
                    <a:pt x="817" y="1702"/>
                  </a:lnTo>
                  <a:lnTo>
                    <a:pt x="850" y="1731"/>
                  </a:lnTo>
                  <a:lnTo>
                    <a:pt x="886" y="1751"/>
                  </a:lnTo>
                  <a:lnTo>
                    <a:pt x="886" y="1491"/>
                  </a:lnTo>
                  <a:close/>
                  <a:moveTo>
                    <a:pt x="1526" y="1078"/>
                  </a:moveTo>
                  <a:lnTo>
                    <a:pt x="1519" y="1166"/>
                  </a:lnTo>
                  <a:lnTo>
                    <a:pt x="1509" y="1252"/>
                  </a:lnTo>
                  <a:lnTo>
                    <a:pt x="1493" y="1336"/>
                  </a:lnTo>
                  <a:lnTo>
                    <a:pt x="1473" y="1417"/>
                  </a:lnTo>
                  <a:lnTo>
                    <a:pt x="1531" y="1450"/>
                  </a:lnTo>
                  <a:lnTo>
                    <a:pt x="1585" y="1489"/>
                  </a:lnTo>
                  <a:lnTo>
                    <a:pt x="1625" y="1436"/>
                  </a:lnTo>
                  <a:lnTo>
                    <a:pt x="1661" y="1382"/>
                  </a:lnTo>
                  <a:lnTo>
                    <a:pt x="1692" y="1325"/>
                  </a:lnTo>
                  <a:lnTo>
                    <a:pt x="1718" y="1265"/>
                  </a:lnTo>
                  <a:lnTo>
                    <a:pt x="1738" y="1204"/>
                  </a:lnTo>
                  <a:lnTo>
                    <a:pt x="1755" y="1142"/>
                  </a:lnTo>
                  <a:lnTo>
                    <a:pt x="1765" y="1078"/>
                  </a:lnTo>
                  <a:lnTo>
                    <a:pt x="1526" y="1078"/>
                  </a:lnTo>
                  <a:close/>
                  <a:moveTo>
                    <a:pt x="1056" y="1078"/>
                  </a:moveTo>
                  <a:lnTo>
                    <a:pt x="1056" y="1300"/>
                  </a:lnTo>
                  <a:lnTo>
                    <a:pt x="1122" y="1308"/>
                  </a:lnTo>
                  <a:lnTo>
                    <a:pt x="1187" y="1317"/>
                  </a:lnTo>
                  <a:lnTo>
                    <a:pt x="1251" y="1332"/>
                  </a:lnTo>
                  <a:lnTo>
                    <a:pt x="1311" y="1349"/>
                  </a:lnTo>
                  <a:lnTo>
                    <a:pt x="1327" y="1284"/>
                  </a:lnTo>
                  <a:lnTo>
                    <a:pt x="1339" y="1217"/>
                  </a:lnTo>
                  <a:lnTo>
                    <a:pt x="1349" y="1147"/>
                  </a:lnTo>
                  <a:lnTo>
                    <a:pt x="1355" y="1078"/>
                  </a:lnTo>
                  <a:lnTo>
                    <a:pt x="1056" y="1078"/>
                  </a:lnTo>
                  <a:close/>
                  <a:moveTo>
                    <a:pt x="587" y="1078"/>
                  </a:moveTo>
                  <a:lnTo>
                    <a:pt x="593" y="1147"/>
                  </a:lnTo>
                  <a:lnTo>
                    <a:pt x="603" y="1217"/>
                  </a:lnTo>
                  <a:lnTo>
                    <a:pt x="615" y="1284"/>
                  </a:lnTo>
                  <a:lnTo>
                    <a:pt x="631" y="1349"/>
                  </a:lnTo>
                  <a:lnTo>
                    <a:pt x="692" y="1332"/>
                  </a:lnTo>
                  <a:lnTo>
                    <a:pt x="755" y="1317"/>
                  </a:lnTo>
                  <a:lnTo>
                    <a:pt x="819" y="1308"/>
                  </a:lnTo>
                  <a:lnTo>
                    <a:pt x="886" y="1301"/>
                  </a:lnTo>
                  <a:lnTo>
                    <a:pt x="886" y="1078"/>
                  </a:lnTo>
                  <a:lnTo>
                    <a:pt x="587" y="1078"/>
                  </a:lnTo>
                  <a:close/>
                  <a:moveTo>
                    <a:pt x="177" y="1078"/>
                  </a:moveTo>
                  <a:lnTo>
                    <a:pt x="188" y="1142"/>
                  </a:lnTo>
                  <a:lnTo>
                    <a:pt x="204" y="1204"/>
                  </a:lnTo>
                  <a:lnTo>
                    <a:pt x="224" y="1266"/>
                  </a:lnTo>
                  <a:lnTo>
                    <a:pt x="250" y="1325"/>
                  </a:lnTo>
                  <a:lnTo>
                    <a:pt x="282" y="1382"/>
                  </a:lnTo>
                  <a:lnTo>
                    <a:pt x="317" y="1437"/>
                  </a:lnTo>
                  <a:lnTo>
                    <a:pt x="357" y="1489"/>
                  </a:lnTo>
                  <a:lnTo>
                    <a:pt x="411" y="1450"/>
                  </a:lnTo>
                  <a:lnTo>
                    <a:pt x="468" y="1417"/>
                  </a:lnTo>
                  <a:lnTo>
                    <a:pt x="449" y="1336"/>
                  </a:lnTo>
                  <a:lnTo>
                    <a:pt x="434" y="1252"/>
                  </a:lnTo>
                  <a:lnTo>
                    <a:pt x="423" y="1166"/>
                  </a:lnTo>
                  <a:lnTo>
                    <a:pt x="416" y="1078"/>
                  </a:lnTo>
                  <a:lnTo>
                    <a:pt x="177" y="1078"/>
                  </a:lnTo>
                  <a:close/>
                  <a:moveTo>
                    <a:pt x="1311" y="616"/>
                  </a:moveTo>
                  <a:lnTo>
                    <a:pt x="1251" y="634"/>
                  </a:lnTo>
                  <a:lnTo>
                    <a:pt x="1187" y="647"/>
                  </a:lnTo>
                  <a:lnTo>
                    <a:pt x="1122" y="658"/>
                  </a:lnTo>
                  <a:lnTo>
                    <a:pt x="1056" y="663"/>
                  </a:lnTo>
                  <a:lnTo>
                    <a:pt x="1056" y="888"/>
                  </a:lnTo>
                  <a:lnTo>
                    <a:pt x="1355" y="888"/>
                  </a:lnTo>
                  <a:lnTo>
                    <a:pt x="1349" y="817"/>
                  </a:lnTo>
                  <a:lnTo>
                    <a:pt x="1339" y="748"/>
                  </a:lnTo>
                  <a:lnTo>
                    <a:pt x="1327" y="681"/>
                  </a:lnTo>
                  <a:lnTo>
                    <a:pt x="1311" y="616"/>
                  </a:lnTo>
                  <a:close/>
                  <a:moveTo>
                    <a:pt x="630" y="615"/>
                  </a:moveTo>
                  <a:lnTo>
                    <a:pt x="615" y="681"/>
                  </a:lnTo>
                  <a:lnTo>
                    <a:pt x="603" y="748"/>
                  </a:lnTo>
                  <a:lnTo>
                    <a:pt x="593" y="817"/>
                  </a:lnTo>
                  <a:lnTo>
                    <a:pt x="587" y="888"/>
                  </a:lnTo>
                  <a:lnTo>
                    <a:pt x="886" y="888"/>
                  </a:lnTo>
                  <a:lnTo>
                    <a:pt x="886" y="663"/>
                  </a:lnTo>
                  <a:lnTo>
                    <a:pt x="819" y="657"/>
                  </a:lnTo>
                  <a:lnTo>
                    <a:pt x="754" y="647"/>
                  </a:lnTo>
                  <a:lnTo>
                    <a:pt x="692" y="633"/>
                  </a:lnTo>
                  <a:lnTo>
                    <a:pt x="630" y="615"/>
                  </a:lnTo>
                  <a:close/>
                  <a:moveTo>
                    <a:pt x="357" y="476"/>
                  </a:moveTo>
                  <a:lnTo>
                    <a:pt x="317" y="528"/>
                  </a:lnTo>
                  <a:lnTo>
                    <a:pt x="282" y="583"/>
                  </a:lnTo>
                  <a:lnTo>
                    <a:pt x="250" y="639"/>
                  </a:lnTo>
                  <a:lnTo>
                    <a:pt x="224" y="699"/>
                  </a:lnTo>
                  <a:lnTo>
                    <a:pt x="204" y="760"/>
                  </a:lnTo>
                  <a:lnTo>
                    <a:pt x="188" y="824"/>
                  </a:lnTo>
                  <a:lnTo>
                    <a:pt x="177" y="888"/>
                  </a:lnTo>
                  <a:lnTo>
                    <a:pt x="416" y="888"/>
                  </a:lnTo>
                  <a:lnTo>
                    <a:pt x="423" y="798"/>
                  </a:lnTo>
                  <a:lnTo>
                    <a:pt x="434" y="712"/>
                  </a:lnTo>
                  <a:lnTo>
                    <a:pt x="449" y="628"/>
                  </a:lnTo>
                  <a:lnTo>
                    <a:pt x="468" y="549"/>
                  </a:lnTo>
                  <a:lnTo>
                    <a:pt x="411" y="514"/>
                  </a:lnTo>
                  <a:lnTo>
                    <a:pt x="357" y="476"/>
                  </a:lnTo>
                  <a:close/>
                  <a:moveTo>
                    <a:pt x="1584" y="476"/>
                  </a:moveTo>
                  <a:lnTo>
                    <a:pt x="1549" y="501"/>
                  </a:lnTo>
                  <a:lnTo>
                    <a:pt x="1512" y="526"/>
                  </a:lnTo>
                  <a:lnTo>
                    <a:pt x="1473" y="548"/>
                  </a:lnTo>
                  <a:lnTo>
                    <a:pt x="1492" y="628"/>
                  </a:lnTo>
                  <a:lnTo>
                    <a:pt x="1508" y="712"/>
                  </a:lnTo>
                  <a:lnTo>
                    <a:pt x="1519" y="798"/>
                  </a:lnTo>
                  <a:lnTo>
                    <a:pt x="1526" y="888"/>
                  </a:lnTo>
                  <a:lnTo>
                    <a:pt x="1765" y="888"/>
                  </a:lnTo>
                  <a:lnTo>
                    <a:pt x="1755" y="824"/>
                  </a:lnTo>
                  <a:lnTo>
                    <a:pt x="1738" y="760"/>
                  </a:lnTo>
                  <a:lnTo>
                    <a:pt x="1718" y="699"/>
                  </a:lnTo>
                  <a:lnTo>
                    <a:pt x="1692" y="639"/>
                  </a:lnTo>
                  <a:lnTo>
                    <a:pt x="1661" y="583"/>
                  </a:lnTo>
                  <a:lnTo>
                    <a:pt x="1625" y="528"/>
                  </a:lnTo>
                  <a:lnTo>
                    <a:pt x="1584" y="476"/>
                  </a:lnTo>
                  <a:close/>
                  <a:moveTo>
                    <a:pt x="1376" y="300"/>
                  </a:moveTo>
                  <a:lnTo>
                    <a:pt x="1393" y="334"/>
                  </a:lnTo>
                  <a:lnTo>
                    <a:pt x="1409" y="368"/>
                  </a:lnTo>
                  <a:lnTo>
                    <a:pt x="1446" y="346"/>
                  </a:lnTo>
                  <a:lnTo>
                    <a:pt x="1411" y="322"/>
                  </a:lnTo>
                  <a:lnTo>
                    <a:pt x="1376" y="300"/>
                  </a:lnTo>
                  <a:close/>
                  <a:moveTo>
                    <a:pt x="566" y="300"/>
                  </a:moveTo>
                  <a:lnTo>
                    <a:pt x="531" y="322"/>
                  </a:lnTo>
                  <a:lnTo>
                    <a:pt x="496" y="346"/>
                  </a:lnTo>
                  <a:lnTo>
                    <a:pt x="514" y="357"/>
                  </a:lnTo>
                  <a:lnTo>
                    <a:pt x="533" y="368"/>
                  </a:lnTo>
                  <a:lnTo>
                    <a:pt x="549" y="333"/>
                  </a:lnTo>
                  <a:lnTo>
                    <a:pt x="566" y="300"/>
                  </a:lnTo>
                  <a:close/>
                  <a:moveTo>
                    <a:pt x="1056" y="213"/>
                  </a:moveTo>
                  <a:lnTo>
                    <a:pt x="1056" y="474"/>
                  </a:lnTo>
                  <a:lnTo>
                    <a:pt x="1122" y="466"/>
                  </a:lnTo>
                  <a:lnTo>
                    <a:pt x="1185" y="454"/>
                  </a:lnTo>
                  <a:lnTo>
                    <a:pt x="1246" y="438"/>
                  </a:lnTo>
                  <a:lnTo>
                    <a:pt x="1219" y="384"/>
                  </a:lnTo>
                  <a:lnTo>
                    <a:pt x="1190" y="337"/>
                  </a:lnTo>
                  <a:lnTo>
                    <a:pt x="1159" y="297"/>
                  </a:lnTo>
                  <a:lnTo>
                    <a:pt x="1125" y="262"/>
                  </a:lnTo>
                  <a:lnTo>
                    <a:pt x="1092" y="234"/>
                  </a:lnTo>
                  <a:lnTo>
                    <a:pt x="1056" y="213"/>
                  </a:lnTo>
                  <a:close/>
                  <a:moveTo>
                    <a:pt x="886" y="213"/>
                  </a:moveTo>
                  <a:lnTo>
                    <a:pt x="850" y="234"/>
                  </a:lnTo>
                  <a:lnTo>
                    <a:pt x="817" y="262"/>
                  </a:lnTo>
                  <a:lnTo>
                    <a:pt x="783" y="297"/>
                  </a:lnTo>
                  <a:lnTo>
                    <a:pt x="752" y="337"/>
                  </a:lnTo>
                  <a:lnTo>
                    <a:pt x="723" y="384"/>
                  </a:lnTo>
                  <a:lnTo>
                    <a:pt x="695" y="438"/>
                  </a:lnTo>
                  <a:lnTo>
                    <a:pt x="756" y="454"/>
                  </a:lnTo>
                  <a:lnTo>
                    <a:pt x="820" y="466"/>
                  </a:lnTo>
                  <a:lnTo>
                    <a:pt x="886" y="474"/>
                  </a:lnTo>
                  <a:lnTo>
                    <a:pt x="886" y="213"/>
                  </a:lnTo>
                  <a:close/>
                  <a:moveTo>
                    <a:pt x="971" y="0"/>
                  </a:moveTo>
                  <a:lnTo>
                    <a:pt x="1051" y="4"/>
                  </a:lnTo>
                  <a:lnTo>
                    <a:pt x="1129" y="13"/>
                  </a:lnTo>
                  <a:lnTo>
                    <a:pt x="1204" y="30"/>
                  </a:lnTo>
                  <a:lnTo>
                    <a:pt x="1278" y="51"/>
                  </a:lnTo>
                  <a:lnTo>
                    <a:pt x="1349" y="78"/>
                  </a:lnTo>
                  <a:lnTo>
                    <a:pt x="1417" y="110"/>
                  </a:lnTo>
                  <a:lnTo>
                    <a:pt x="1483" y="148"/>
                  </a:lnTo>
                  <a:lnTo>
                    <a:pt x="1544" y="190"/>
                  </a:lnTo>
                  <a:lnTo>
                    <a:pt x="1602" y="237"/>
                  </a:lnTo>
                  <a:lnTo>
                    <a:pt x="1658" y="288"/>
                  </a:lnTo>
                  <a:lnTo>
                    <a:pt x="1708" y="344"/>
                  </a:lnTo>
                  <a:lnTo>
                    <a:pt x="1755" y="403"/>
                  </a:lnTo>
                  <a:lnTo>
                    <a:pt x="1797" y="466"/>
                  </a:lnTo>
                  <a:lnTo>
                    <a:pt x="1833" y="531"/>
                  </a:lnTo>
                  <a:lnTo>
                    <a:pt x="1866" y="601"/>
                  </a:lnTo>
                  <a:lnTo>
                    <a:pt x="1893" y="672"/>
                  </a:lnTo>
                  <a:lnTo>
                    <a:pt x="1914" y="747"/>
                  </a:lnTo>
                  <a:lnTo>
                    <a:pt x="1929" y="824"/>
                  </a:lnTo>
                  <a:lnTo>
                    <a:pt x="1939" y="902"/>
                  </a:lnTo>
                  <a:lnTo>
                    <a:pt x="1942" y="983"/>
                  </a:lnTo>
                  <a:lnTo>
                    <a:pt x="1939" y="1062"/>
                  </a:lnTo>
                  <a:lnTo>
                    <a:pt x="1929" y="1142"/>
                  </a:lnTo>
                  <a:lnTo>
                    <a:pt x="1914" y="1218"/>
                  </a:lnTo>
                  <a:lnTo>
                    <a:pt x="1893" y="1292"/>
                  </a:lnTo>
                  <a:lnTo>
                    <a:pt x="1866" y="1364"/>
                  </a:lnTo>
                  <a:lnTo>
                    <a:pt x="1833" y="1433"/>
                  </a:lnTo>
                  <a:lnTo>
                    <a:pt x="1797" y="1500"/>
                  </a:lnTo>
                  <a:lnTo>
                    <a:pt x="1755" y="1562"/>
                  </a:lnTo>
                  <a:lnTo>
                    <a:pt x="1708" y="1621"/>
                  </a:lnTo>
                  <a:lnTo>
                    <a:pt x="1658" y="1676"/>
                  </a:lnTo>
                  <a:lnTo>
                    <a:pt x="1602" y="1727"/>
                  </a:lnTo>
                  <a:lnTo>
                    <a:pt x="1544" y="1774"/>
                  </a:lnTo>
                  <a:lnTo>
                    <a:pt x="1483" y="1817"/>
                  </a:lnTo>
                  <a:lnTo>
                    <a:pt x="1417" y="1854"/>
                  </a:lnTo>
                  <a:lnTo>
                    <a:pt x="1349" y="1887"/>
                  </a:lnTo>
                  <a:lnTo>
                    <a:pt x="1278" y="1914"/>
                  </a:lnTo>
                  <a:lnTo>
                    <a:pt x="1204" y="1935"/>
                  </a:lnTo>
                  <a:lnTo>
                    <a:pt x="1129" y="1951"/>
                  </a:lnTo>
                  <a:lnTo>
                    <a:pt x="1051" y="1961"/>
                  </a:lnTo>
                  <a:lnTo>
                    <a:pt x="971" y="1964"/>
                  </a:lnTo>
                  <a:lnTo>
                    <a:pt x="891" y="1961"/>
                  </a:lnTo>
                  <a:lnTo>
                    <a:pt x="814" y="1951"/>
                  </a:lnTo>
                  <a:lnTo>
                    <a:pt x="738" y="1935"/>
                  </a:lnTo>
                  <a:lnTo>
                    <a:pt x="665" y="1914"/>
                  </a:lnTo>
                  <a:lnTo>
                    <a:pt x="593" y="1887"/>
                  </a:lnTo>
                  <a:lnTo>
                    <a:pt x="525" y="1854"/>
                  </a:lnTo>
                  <a:lnTo>
                    <a:pt x="460" y="1817"/>
                  </a:lnTo>
                  <a:lnTo>
                    <a:pt x="398" y="1774"/>
                  </a:lnTo>
                  <a:lnTo>
                    <a:pt x="339" y="1727"/>
                  </a:lnTo>
                  <a:lnTo>
                    <a:pt x="285" y="1676"/>
                  </a:lnTo>
                  <a:lnTo>
                    <a:pt x="234" y="1621"/>
                  </a:lnTo>
                  <a:lnTo>
                    <a:pt x="188" y="1562"/>
                  </a:lnTo>
                  <a:lnTo>
                    <a:pt x="146" y="1500"/>
                  </a:lnTo>
                  <a:lnTo>
                    <a:pt x="109" y="1433"/>
                  </a:lnTo>
                  <a:lnTo>
                    <a:pt x="76" y="1364"/>
                  </a:lnTo>
                  <a:lnTo>
                    <a:pt x="49" y="1292"/>
                  </a:lnTo>
                  <a:lnTo>
                    <a:pt x="28" y="1218"/>
                  </a:lnTo>
                  <a:lnTo>
                    <a:pt x="13" y="1142"/>
                  </a:lnTo>
                  <a:lnTo>
                    <a:pt x="3" y="1062"/>
                  </a:lnTo>
                  <a:lnTo>
                    <a:pt x="0" y="983"/>
                  </a:lnTo>
                  <a:lnTo>
                    <a:pt x="3" y="902"/>
                  </a:lnTo>
                  <a:lnTo>
                    <a:pt x="13" y="824"/>
                  </a:lnTo>
                  <a:lnTo>
                    <a:pt x="28" y="747"/>
                  </a:lnTo>
                  <a:lnTo>
                    <a:pt x="49" y="672"/>
                  </a:lnTo>
                  <a:lnTo>
                    <a:pt x="76" y="601"/>
                  </a:lnTo>
                  <a:lnTo>
                    <a:pt x="109" y="531"/>
                  </a:lnTo>
                  <a:lnTo>
                    <a:pt x="146" y="466"/>
                  </a:lnTo>
                  <a:lnTo>
                    <a:pt x="188" y="403"/>
                  </a:lnTo>
                  <a:lnTo>
                    <a:pt x="234" y="344"/>
                  </a:lnTo>
                  <a:lnTo>
                    <a:pt x="285" y="288"/>
                  </a:lnTo>
                  <a:lnTo>
                    <a:pt x="339" y="237"/>
                  </a:lnTo>
                  <a:lnTo>
                    <a:pt x="398" y="190"/>
                  </a:lnTo>
                  <a:lnTo>
                    <a:pt x="460" y="148"/>
                  </a:lnTo>
                  <a:lnTo>
                    <a:pt x="525" y="110"/>
                  </a:lnTo>
                  <a:lnTo>
                    <a:pt x="593" y="78"/>
                  </a:lnTo>
                  <a:lnTo>
                    <a:pt x="665" y="51"/>
                  </a:lnTo>
                  <a:lnTo>
                    <a:pt x="738" y="30"/>
                  </a:lnTo>
                  <a:lnTo>
                    <a:pt x="814" y="13"/>
                  </a:lnTo>
                  <a:lnTo>
                    <a:pt x="891" y="4"/>
                  </a:lnTo>
                  <a:lnTo>
                    <a:pt x="971"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78" name="Freeform 651"/>
            <p:cNvSpPr>
              <a:spLocks noEditPoints="1"/>
            </p:cNvSpPr>
            <p:nvPr/>
          </p:nvSpPr>
          <p:spPr bwMode="auto">
            <a:xfrm>
              <a:off x="-2439988" y="-979488"/>
              <a:ext cx="577850" cy="722313"/>
            </a:xfrm>
            <a:custGeom>
              <a:avLst/>
              <a:gdLst>
                <a:gd name="T0" fmla="*/ 745 w 2549"/>
                <a:gd name="T1" fmla="*/ 367 h 3186"/>
                <a:gd name="T2" fmla="*/ 383 w 2549"/>
                <a:gd name="T3" fmla="*/ 753 h 3186"/>
                <a:gd name="T4" fmla="*/ 745 w 2549"/>
                <a:gd name="T5" fmla="*/ 753 h 3186"/>
                <a:gd name="T6" fmla="*/ 745 w 2549"/>
                <a:gd name="T7" fmla="*/ 367 h 3186"/>
                <a:gd name="T8" fmla="*/ 817 w 2549"/>
                <a:gd name="T9" fmla="*/ 0 h 3186"/>
                <a:gd name="T10" fmla="*/ 2549 w 2549"/>
                <a:gd name="T11" fmla="*/ 0 h 3186"/>
                <a:gd name="T12" fmla="*/ 2549 w 2549"/>
                <a:gd name="T13" fmla="*/ 1318 h 3186"/>
                <a:gd name="T14" fmla="*/ 2484 w 2549"/>
                <a:gd name="T15" fmla="*/ 1302 h 3186"/>
                <a:gd name="T16" fmla="*/ 2418 w 2549"/>
                <a:gd name="T17" fmla="*/ 1291 h 3186"/>
                <a:gd name="T18" fmla="*/ 2352 w 2549"/>
                <a:gd name="T19" fmla="*/ 1285 h 3186"/>
                <a:gd name="T20" fmla="*/ 2352 w 2549"/>
                <a:gd name="T21" fmla="*/ 199 h 3186"/>
                <a:gd name="T22" fmla="*/ 942 w 2549"/>
                <a:gd name="T23" fmla="*/ 199 h 3186"/>
                <a:gd name="T24" fmla="*/ 942 w 2549"/>
                <a:gd name="T25" fmla="*/ 952 h 3186"/>
                <a:gd name="T26" fmla="*/ 197 w 2549"/>
                <a:gd name="T27" fmla="*/ 952 h 3186"/>
                <a:gd name="T28" fmla="*/ 197 w 2549"/>
                <a:gd name="T29" fmla="*/ 2987 h 3186"/>
                <a:gd name="T30" fmla="*/ 1393 w 2549"/>
                <a:gd name="T31" fmla="*/ 2987 h 3186"/>
                <a:gd name="T32" fmla="*/ 1432 w 2549"/>
                <a:gd name="T33" fmla="*/ 3041 h 3186"/>
                <a:gd name="T34" fmla="*/ 1475 w 2549"/>
                <a:gd name="T35" fmla="*/ 3093 h 3186"/>
                <a:gd name="T36" fmla="*/ 1521 w 2549"/>
                <a:gd name="T37" fmla="*/ 3141 h 3186"/>
                <a:gd name="T38" fmla="*/ 1569 w 2549"/>
                <a:gd name="T39" fmla="*/ 3186 h 3186"/>
                <a:gd name="T40" fmla="*/ 0 w 2549"/>
                <a:gd name="T41" fmla="*/ 3186 h 3186"/>
                <a:gd name="T42" fmla="*/ 0 w 2549"/>
                <a:gd name="T43" fmla="*/ 872 h 3186"/>
                <a:gd name="T44" fmla="*/ 817 w 2549"/>
                <a:gd name="T45" fmla="*/ 0 h 3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49" h="3186">
                  <a:moveTo>
                    <a:pt x="745" y="367"/>
                  </a:moveTo>
                  <a:lnTo>
                    <a:pt x="383" y="753"/>
                  </a:lnTo>
                  <a:lnTo>
                    <a:pt x="745" y="753"/>
                  </a:lnTo>
                  <a:lnTo>
                    <a:pt x="745" y="367"/>
                  </a:lnTo>
                  <a:close/>
                  <a:moveTo>
                    <a:pt x="817" y="0"/>
                  </a:moveTo>
                  <a:lnTo>
                    <a:pt x="2549" y="0"/>
                  </a:lnTo>
                  <a:lnTo>
                    <a:pt x="2549" y="1318"/>
                  </a:lnTo>
                  <a:lnTo>
                    <a:pt x="2484" y="1302"/>
                  </a:lnTo>
                  <a:lnTo>
                    <a:pt x="2418" y="1291"/>
                  </a:lnTo>
                  <a:lnTo>
                    <a:pt x="2352" y="1285"/>
                  </a:lnTo>
                  <a:lnTo>
                    <a:pt x="2352" y="199"/>
                  </a:lnTo>
                  <a:lnTo>
                    <a:pt x="942" y="199"/>
                  </a:lnTo>
                  <a:lnTo>
                    <a:pt x="942" y="952"/>
                  </a:lnTo>
                  <a:lnTo>
                    <a:pt x="197" y="952"/>
                  </a:lnTo>
                  <a:lnTo>
                    <a:pt x="197" y="2987"/>
                  </a:lnTo>
                  <a:lnTo>
                    <a:pt x="1393" y="2987"/>
                  </a:lnTo>
                  <a:lnTo>
                    <a:pt x="1432" y="3041"/>
                  </a:lnTo>
                  <a:lnTo>
                    <a:pt x="1475" y="3093"/>
                  </a:lnTo>
                  <a:lnTo>
                    <a:pt x="1521" y="3141"/>
                  </a:lnTo>
                  <a:lnTo>
                    <a:pt x="1569" y="3186"/>
                  </a:lnTo>
                  <a:lnTo>
                    <a:pt x="0" y="3186"/>
                  </a:lnTo>
                  <a:lnTo>
                    <a:pt x="0" y="872"/>
                  </a:lnTo>
                  <a:lnTo>
                    <a:pt x="817"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79" name="Freeform 652"/>
            <p:cNvSpPr/>
            <p:nvPr/>
          </p:nvSpPr>
          <p:spPr bwMode="auto">
            <a:xfrm>
              <a:off x="-2341563" y="-636588"/>
              <a:ext cx="268288" cy="50800"/>
            </a:xfrm>
            <a:custGeom>
              <a:avLst/>
              <a:gdLst>
                <a:gd name="T0" fmla="*/ 0 w 1184"/>
                <a:gd name="T1" fmla="*/ 0 h 224"/>
                <a:gd name="T2" fmla="*/ 1184 w 1184"/>
                <a:gd name="T3" fmla="*/ 0 h 224"/>
                <a:gd name="T4" fmla="*/ 1124 w 1184"/>
                <a:gd name="T5" fmla="*/ 50 h 224"/>
                <a:gd name="T6" fmla="*/ 1069 w 1184"/>
                <a:gd name="T7" fmla="*/ 104 h 224"/>
                <a:gd name="T8" fmla="*/ 1017 w 1184"/>
                <a:gd name="T9" fmla="*/ 162 h 224"/>
                <a:gd name="T10" fmla="*/ 970 w 1184"/>
                <a:gd name="T11" fmla="*/ 224 h 224"/>
                <a:gd name="T12" fmla="*/ 0 w 1184"/>
                <a:gd name="T13" fmla="*/ 224 h 224"/>
                <a:gd name="T14" fmla="*/ 0 w 1184"/>
                <a:gd name="T15" fmla="*/ 0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4" h="224">
                  <a:moveTo>
                    <a:pt x="0" y="0"/>
                  </a:moveTo>
                  <a:lnTo>
                    <a:pt x="1184" y="0"/>
                  </a:lnTo>
                  <a:lnTo>
                    <a:pt x="1124" y="50"/>
                  </a:lnTo>
                  <a:lnTo>
                    <a:pt x="1069" y="104"/>
                  </a:lnTo>
                  <a:lnTo>
                    <a:pt x="1017" y="162"/>
                  </a:lnTo>
                  <a:lnTo>
                    <a:pt x="970" y="224"/>
                  </a:lnTo>
                  <a:lnTo>
                    <a:pt x="0" y="224"/>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80" name="Freeform 653"/>
            <p:cNvSpPr/>
            <p:nvPr/>
          </p:nvSpPr>
          <p:spPr bwMode="auto">
            <a:xfrm>
              <a:off x="-2341563" y="-536576"/>
              <a:ext cx="192088" cy="52388"/>
            </a:xfrm>
            <a:custGeom>
              <a:avLst/>
              <a:gdLst>
                <a:gd name="T0" fmla="*/ 0 w 849"/>
                <a:gd name="T1" fmla="*/ 0 h 225"/>
                <a:gd name="T2" fmla="*/ 849 w 849"/>
                <a:gd name="T3" fmla="*/ 0 h 225"/>
                <a:gd name="T4" fmla="*/ 822 w 849"/>
                <a:gd name="T5" fmla="*/ 73 h 225"/>
                <a:gd name="T6" fmla="*/ 801 w 849"/>
                <a:gd name="T7" fmla="*/ 149 h 225"/>
                <a:gd name="T8" fmla="*/ 784 w 849"/>
                <a:gd name="T9" fmla="*/ 225 h 225"/>
                <a:gd name="T10" fmla="*/ 0 w 849"/>
                <a:gd name="T11" fmla="*/ 225 h 225"/>
                <a:gd name="T12" fmla="*/ 0 w 849"/>
                <a:gd name="T13" fmla="*/ 0 h 225"/>
              </a:gdLst>
              <a:ahLst/>
              <a:cxnLst>
                <a:cxn ang="0">
                  <a:pos x="T0" y="T1"/>
                </a:cxn>
                <a:cxn ang="0">
                  <a:pos x="T2" y="T3"/>
                </a:cxn>
                <a:cxn ang="0">
                  <a:pos x="T4" y="T5"/>
                </a:cxn>
                <a:cxn ang="0">
                  <a:pos x="T6" y="T7"/>
                </a:cxn>
                <a:cxn ang="0">
                  <a:pos x="T8" y="T9"/>
                </a:cxn>
                <a:cxn ang="0">
                  <a:pos x="T10" y="T11"/>
                </a:cxn>
                <a:cxn ang="0">
                  <a:pos x="T12" y="T13"/>
                </a:cxn>
              </a:cxnLst>
              <a:rect l="0" t="0" r="r" b="b"/>
              <a:pathLst>
                <a:path w="849" h="225">
                  <a:moveTo>
                    <a:pt x="0" y="0"/>
                  </a:moveTo>
                  <a:lnTo>
                    <a:pt x="849" y="0"/>
                  </a:lnTo>
                  <a:lnTo>
                    <a:pt x="822" y="73"/>
                  </a:lnTo>
                  <a:lnTo>
                    <a:pt x="801" y="149"/>
                  </a:lnTo>
                  <a:lnTo>
                    <a:pt x="784" y="225"/>
                  </a:lnTo>
                  <a:lnTo>
                    <a:pt x="0" y="225"/>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81" name="Freeform 654"/>
            <p:cNvSpPr/>
            <p:nvPr/>
          </p:nvSpPr>
          <p:spPr bwMode="auto">
            <a:xfrm>
              <a:off x="-2341563" y="-430213"/>
              <a:ext cx="182563" cy="50800"/>
            </a:xfrm>
            <a:custGeom>
              <a:avLst/>
              <a:gdLst>
                <a:gd name="T0" fmla="*/ 0 w 803"/>
                <a:gd name="T1" fmla="*/ 0 h 224"/>
                <a:gd name="T2" fmla="*/ 770 w 803"/>
                <a:gd name="T3" fmla="*/ 0 h 224"/>
                <a:gd name="T4" fmla="*/ 776 w 803"/>
                <a:gd name="T5" fmla="*/ 76 h 224"/>
                <a:gd name="T6" fmla="*/ 787 w 803"/>
                <a:gd name="T7" fmla="*/ 151 h 224"/>
                <a:gd name="T8" fmla="*/ 803 w 803"/>
                <a:gd name="T9" fmla="*/ 224 h 224"/>
                <a:gd name="T10" fmla="*/ 0 w 803"/>
                <a:gd name="T11" fmla="*/ 224 h 224"/>
                <a:gd name="T12" fmla="*/ 0 w 803"/>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803" h="224">
                  <a:moveTo>
                    <a:pt x="0" y="0"/>
                  </a:moveTo>
                  <a:lnTo>
                    <a:pt x="770" y="0"/>
                  </a:lnTo>
                  <a:lnTo>
                    <a:pt x="776" y="76"/>
                  </a:lnTo>
                  <a:lnTo>
                    <a:pt x="787" y="151"/>
                  </a:lnTo>
                  <a:lnTo>
                    <a:pt x="803" y="224"/>
                  </a:lnTo>
                  <a:lnTo>
                    <a:pt x="0" y="224"/>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grpSp>
      <p:sp>
        <p:nvSpPr>
          <p:cNvPr id="82" name="Rectangle 81"/>
          <p:cNvSpPr/>
          <p:nvPr/>
        </p:nvSpPr>
        <p:spPr>
          <a:xfrm>
            <a:off x="4747638" y="4872769"/>
            <a:ext cx="2847423" cy="646331"/>
          </a:xfrm>
          <a:prstGeom prst="rect">
            <a:avLst/>
          </a:prstGeom>
        </p:spPr>
        <p:txBody>
          <a:bodyPr wrap="square">
            <a:spAutoFit/>
          </a:bodyPr>
          <a:lstStyle/>
          <a:p>
            <a:pPr algn="ctr">
              <a:lnSpc>
                <a:spcPct val="150000"/>
              </a:lnSpc>
            </a:pPr>
            <a:r>
              <a:rPr lang="en-US" sz="1200" dirty="0">
                <a:solidFill>
                  <a:schemeClr val="bg1">
                    <a:lumMod val="65000"/>
                  </a:schemeClr>
                </a:solidFill>
                <a:effectLst/>
              </a:rPr>
              <a:t>Lorem Ipsum is simply dummy text for example lorem ipsum dolor sit </a:t>
            </a:r>
            <a:r>
              <a:rPr lang="en-US" sz="1200" dirty="0" err="1">
                <a:solidFill>
                  <a:schemeClr val="bg1">
                    <a:lumMod val="65000"/>
                  </a:schemeClr>
                </a:solidFill>
                <a:effectLst/>
              </a:rPr>
              <a:t>amet</a:t>
            </a:r>
            <a:endParaRPr lang="en-US" sz="1200" dirty="0">
              <a:solidFill>
                <a:schemeClr val="bg1">
                  <a:lumMod val="65000"/>
                </a:schemeClr>
              </a:solidFill>
            </a:endParaRPr>
          </a:p>
        </p:txBody>
      </p:sp>
      <p:sp>
        <p:nvSpPr>
          <p:cNvPr id="83" name="Rectangle 82"/>
          <p:cNvSpPr/>
          <p:nvPr/>
        </p:nvSpPr>
        <p:spPr>
          <a:xfrm>
            <a:off x="5007412" y="3983606"/>
            <a:ext cx="2327881" cy="769441"/>
          </a:xfrm>
          <a:prstGeom prst="rect">
            <a:avLst/>
          </a:prstGeom>
        </p:spPr>
        <p:txBody>
          <a:bodyPr wrap="none">
            <a:spAutoFit/>
          </a:bodyPr>
          <a:lstStyle/>
          <a:p>
            <a:pPr algn="ctr"/>
            <a:r>
              <a:rPr lang="en-US" sz="4400" b="1" dirty="0">
                <a:solidFill>
                  <a:schemeClr val="accent3"/>
                </a:solidFill>
              </a:rPr>
              <a:t>$234,000</a:t>
            </a:r>
          </a:p>
        </p:txBody>
      </p:sp>
      <p:sp>
        <p:nvSpPr>
          <p:cNvPr id="84" name="Rectangle 83"/>
          <p:cNvSpPr/>
          <p:nvPr/>
        </p:nvSpPr>
        <p:spPr>
          <a:xfrm>
            <a:off x="9031896" y="2901368"/>
            <a:ext cx="2046301" cy="646331"/>
          </a:xfrm>
          <a:prstGeom prst="rect">
            <a:avLst/>
          </a:prstGeom>
        </p:spPr>
        <p:txBody>
          <a:bodyPr wrap="square">
            <a:spAutoFit/>
          </a:bodyPr>
          <a:lstStyle/>
          <a:p>
            <a:pPr algn="r"/>
            <a:r>
              <a:rPr lang="en-US" sz="1200" dirty="0">
                <a:solidFill>
                  <a:schemeClr val="bg1">
                    <a:lumMod val="65000"/>
                  </a:schemeClr>
                </a:solidFill>
                <a:effectLst/>
              </a:rPr>
              <a:t>Lorem Ipsum is simply dummy text for example lorem ipsum dolor sit </a:t>
            </a:r>
            <a:r>
              <a:rPr lang="en-US" sz="1200" dirty="0" err="1">
                <a:solidFill>
                  <a:schemeClr val="bg1">
                    <a:lumMod val="65000"/>
                  </a:schemeClr>
                </a:solidFill>
                <a:effectLst/>
              </a:rPr>
              <a:t>amet</a:t>
            </a:r>
            <a:endParaRPr lang="en-US" sz="1200" dirty="0">
              <a:solidFill>
                <a:schemeClr val="bg1">
                  <a:lumMod val="65000"/>
                </a:schemeClr>
              </a:solidFill>
            </a:endParaRPr>
          </a:p>
        </p:txBody>
      </p:sp>
      <p:sp>
        <p:nvSpPr>
          <p:cNvPr id="85" name="Rectangle 84"/>
          <p:cNvSpPr/>
          <p:nvPr/>
        </p:nvSpPr>
        <p:spPr>
          <a:xfrm>
            <a:off x="9641842" y="2525659"/>
            <a:ext cx="1436355" cy="369332"/>
          </a:xfrm>
          <a:prstGeom prst="rect">
            <a:avLst/>
          </a:prstGeom>
        </p:spPr>
        <p:txBody>
          <a:bodyPr wrap="none">
            <a:spAutoFit/>
          </a:bodyPr>
          <a:lstStyle/>
          <a:p>
            <a:pPr algn="r"/>
            <a:r>
              <a:rPr lang="en-US" b="1" dirty="0">
                <a:solidFill>
                  <a:schemeClr val="tx1">
                    <a:lumMod val="65000"/>
                    <a:lumOff val="35000"/>
                  </a:schemeClr>
                </a:solidFill>
              </a:rPr>
              <a:t>Subtitle Here</a:t>
            </a:r>
          </a:p>
        </p:txBody>
      </p:sp>
      <p:sp>
        <p:nvSpPr>
          <p:cNvPr id="86" name="Rectangle 85"/>
          <p:cNvSpPr/>
          <p:nvPr/>
        </p:nvSpPr>
        <p:spPr>
          <a:xfrm>
            <a:off x="679253" y="2901368"/>
            <a:ext cx="1901462" cy="646331"/>
          </a:xfrm>
          <a:prstGeom prst="rect">
            <a:avLst/>
          </a:prstGeom>
        </p:spPr>
        <p:txBody>
          <a:bodyPr wrap="square">
            <a:spAutoFit/>
          </a:bodyPr>
          <a:lstStyle/>
          <a:p>
            <a:r>
              <a:rPr lang="en-US" sz="1200" dirty="0">
                <a:solidFill>
                  <a:schemeClr val="bg1">
                    <a:lumMod val="65000"/>
                  </a:schemeClr>
                </a:solidFill>
                <a:effectLst/>
              </a:rPr>
              <a:t>Lorem Ipsum is simply dummy text for example lorem ipsum dolor sit </a:t>
            </a:r>
            <a:r>
              <a:rPr lang="en-US" sz="1200" dirty="0" err="1">
                <a:solidFill>
                  <a:schemeClr val="bg1">
                    <a:lumMod val="65000"/>
                  </a:schemeClr>
                </a:solidFill>
                <a:effectLst/>
              </a:rPr>
              <a:t>amet</a:t>
            </a:r>
            <a:endParaRPr lang="en-US" sz="1200" dirty="0">
              <a:solidFill>
                <a:schemeClr val="bg1">
                  <a:lumMod val="65000"/>
                </a:schemeClr>
              </a:solidFill>
            </a:endParaRPr>
          </a:p>
        </p:txBody>
      </p:sp>
      <p:sp>
        <p:nvSpPr>
          <p:cNvPr id="91" name="Rectangle 90"/>
          <p:cNvSpPr/>
          <p:nvPr/>
        </p:nvSpPr>
        <p:spPr>
          <a:xfrm>
            <a:off x="679252" y="2525659"/>
            <a:ext cx="1436355" cy="369332"/>
          </a:xfrm>
          <a:prstGeom prst="rect">
            <a:avLst/>
          </a:prstGeom>
        </p:spPr>
        <p:txBody>
          <a:bodyPr wrap="none">
            <a:spAutoFit/>
          </a:bodyPr>
          <a:lstStyle/>
          <a:p>
            <a:r>
              <a:rPr lang="en-US" b="1" dirty="0">
                <a:solidFill>
                  <a:schemeClr val="tx1">
                    <a:lumMod val="65000"/>
                    <a:lumOff val="35000"/>
                  </a:schemeClr>
                </a:solidFill>
              </a:rPr>
              <a:t>Subtitle Here</a:t>
            </a:r>
          </a:p>
        </p:txBody>
      </p:sp>
      <p:sp>
        <p:nvSpPr>
          <p:cNvPr id="54" name="TextBox 53"/>
          <p:cNvSpPr txBox="1"/>
          <p:nvPr/>
        </p:nvSpPr>
        <p:spPr>
          <a:xfrm>
            <a:off x="4946743" y="357397"/>
            <a:ext cx="2298514" cy="307777"/>
          </a:xfrm>
          <a:prstGeom prst="rect">
            <a:avLst/>
          </a:prstGeom>
          <a:noFill/>
        </p:spPr>
        <p:txBody>
          <a:bodyPr wrap="none" rtlCol="0">
            <a:spAutoFit/>
          </a:bodyPr>
          <a:lstStyle>
            <a:defPPr>
              <a:defRPr lang="en-US"/>
            </a:defPPr>
            <a:lvl1pPr>
              <a:defRPr sz="1400" spc="300">
                <a:solidFill>
                  <a:schemeClr val="bg1"/>
                </a:solidFill>
                <a:cs typeface="Montserrat" panose="02000000000000000000" pitchFamily="2" charset="0"/>
              </a:defRPr>
            </a:lvl1pPr>
          </a:lstStyle>
          <a:p>
            <a:pPr algn="ctr"/>
            <a:r>
              <a:rPr lang="id-ID" dirty="0">
                <a:solidFill>
                  <a:schemeClr val="tx1">
                    <a:lumMod val="65000"/>
                    <a:lumOff val="35000"/>
                  </a:schemeClr>
                </a:solidFill>
              </a:rPr>
              <a:t>You Can Write Here</a:t>
            </a:r>
          </a:p>
        </p:txBody>
      </p:sp>
      <p:sp>
        <p:nvSpPr>
          <p:cNvPr id="57" name="Title 3"/>
          <p:cNvSpPr txBox="1"/>
          <p:nvPr/>
        </p:nvSpPr>
        <p:spPr>
          <a:xfrm>
            <a:off x="2189081" y="619728"/>
            <a:ext cx="7813839" cy="590931"/>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lnSpc>
                <a:spcPct val="90000"/>
              </a:lnSpc>
            </a:pPr>
            <a:r>
              <a:rPr lang="en-US" sz="3600" dirty="0">
                <a:solidFill>
                  <a:schemeClr val="tx1">
                    <a:lumMod val="65000"/>
                    <a:lumOff val="35000"/>
                  </a:schemeClr>
                </a:solidFill>
                <a:latin typeface="+mn-lt"/>
              </a:rPr>
              <a:t>creative &amp; simple title here</a:t>
            </a:r>
          </a:p>
        </p:txBody>
      </p:sp>
      <p:sp>
        <p:nvSpPr>
          <p:cNvPr id="55" name="Oval 54"/>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6" name="Rectangle 55"/>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58" name="Rectangle 57"/>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59" name="Group 58"/>
          <p:cNvGrpSpPr/>
          <p:nvPr/>
        </p:nvGrpSpPr>
        <p:grpSpPr>
          <a:xfrm>
            <a:off x="11471369" y="158717"/>
            <a:ext cx="280228" cy="281958"/>
            <a:chOff x="7392988" y="-1266825"/>
            <a:chExt cx="1028700" cy="1035050"/>
          </a:xfrm>
          <a:solidFill>
            <a:schemeClr val="bg1">
              <a:lumMod val="75000"/>
            </a:schemeClr>
          </a:solidFill>
        </p:grpSpPr>
        <p:sp>
          <p:nvSpPr>
            <p:cNvPr id="60"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7"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88" name="Group 87"/>
          <p:cNvGrpSpPr/>
          <p:nvPr/>
        </p:nvGrpSpPr>
        <p:grpSpPr>
          <a:xfrm>
            <a:off x="11154599" y="158717"/>
            <a:ext cx="280228" cy="281958"/>
            <a:chOff x="6084888" y="-1266825"/>
            <a:chExt cx="1028700" cy="1035050"/>
          </a:xfrm>
          <a:solidFill>
            <a:schemeClr val="bg1">
              <a:lumMod val="75000"/>
            </a:schemeClr>
          </a:solidFill>
        </p:grpSpPr>
        <p:sp>
          <p:nvSpPr>
            <p:cNvPr id="89"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0"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92" name="Group 91"/>
          <p:cNvGrpSpPr/>
          <p:nvPr/>
        </p:nvGrpSpPr>
        <p:grpSpPr>
          <a:xfrm>
            <a:off x="11788140" y="158717"/>
            <a:ext cx="279796" cy="281958"/>
            <a:chOff x="8699501" y="-1266825"/>
            <a:chExt cx="1027113" cy="1035050"/>
          </a:xfrm>
          <a:solidFill>
            <a:schemeClr val="bg1">
              <a:lumMod val="75000"/>
            </a:schemeClr>
          </a:solidFill>
        </p:grpSpPr>
        <p:sp>
          <p:nvSpPr>
            <p:cNvPr id="93"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4"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95" name="图片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7496177" y="3076210"/>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80729" y="3150005"/>
            <a:ext cx="4014950" cy="1384995"/>
          </a:xfrm>
          <a:prstGeom prst="rect">
            <a:avLst/>
          </a:prstGeom>
          <a:noFill/>
        </p:spPr>
        <p:txBody>
          <a:bodyPr wrap="square" rtlCol="0">
            <a:spAutoFit/>
          </a:bodyPr>
          <a:lstStyle/>
          <a:p>
            <a:pPr>
              <a:lnSpc>
                <a:spcPct val="150000"/>
              </a:lnSpc>
            </a:pPr>
            <a:r>
              <a:rPr lang="en-US" sz="1400" dirty="0">
                <a:solidFill>
                  <a:schemeClr val="bg1">
                    <a:lumMod val="65000"/>
                  </a:schemeClr>
                </a:solidFill>
              </a:rPr>
              <a:t>Contrary to popular belief, Lorem Ipsum is not simply random text. Lorem Ipsum is not simply random text. Lorem Ipsum is not simply random text. Lorem Ipsum is not simply random text. </a:t>
            </a:r>
          </a:p>
        </p:txBody>
      </p:sp>
      <p:sp>
        <p:nvSpPr>
          <p:cNvPr id="18" name="Rounded Rectangle 17"/>
          <p:cNvSpPr/>
          <p:nvPr/>
        </p:nvSpPr>
        <p:spPr>
          <a:xfrm>
            <a:off x="7380729" y="4960310"/>
            <a:ext cx="1450424" cy="274450"/>
          </a:xfrm>
          <a:prstGeom prst="roundRect">
            <a:avLst>
              <a:gd name="adj" fmla="val 50000"/>
            </a:avLst>
          </a:prstGeom>
          <a:gradFill>
            <a:gsLst>
              <a:gs pos="0">
                <a:schemeClr val="accent1"/>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666133" y="4973150"/>
            <a:ext cx="904415" cy="261610"/>
          </a:xfrm>
          <a:prstGeom prst="rect">
            <a:avLst/>
          </a:prstGeom>
          <a:noFill/>
        </p:spPr>
        <p:txBody>
          <a:bodyPr wrap="none" rtlCol="0">
            <a:spAutoFit/>
          </a:bodyPr>
          <a:lstStyle/>
          <a:p>
            <a:pPr algn="ctr"/>
            <a:r>
              <a:rPr lang="en-US" sz="1100" dirty="0">
                <a:solidFill>
                  <a:schemeClr val="bg1"/>
                </a:solidFill>
              </a:rPr>
              <a:t>LEARN NOW</a:t>
            </a:r>
          </a:p>
        </p:txBody>
      </p:sp>
      <p:grpSp>
        <p:nvGrpSpPr>
          <p:cNvPr id="26" name="Group 25"/>
          <p:cNvGrpSpPr/>
          <p:nvPr/>
        </p:nvGrpSpPr>
        <p:grpSpPr>
          <a:xfrm>
            <a:off x="472831" y="158717"/>
            <a:ext cx="280228" cy="281958"/>
            <a:chOff x="7392988" y="-1266825"/>
            <a:chExt cx="1028700" cy="1035050"/>
          </a:xfrm>
          <a:solidFill>
            <a:schemeClr val="bg1">
              <a:lumMod val="75000"/>
            </a:schemeClr>
          </a:solidFill>
        </p:grpSpPr>
        <p:sp>
          <p:nvSpPr>
            <p:cNvPr id="27"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9" name="Group 28"/>
          <p:cNvGrpSpPr/>
          <p:nvPr/>
        </p:nvGrpSpPr>
        <p:grpSpPr>
          <a:xfrm>
            <a:off x="156061" y="158717"/>
            <a:ext cx="280228" cy="281958"/>
            <a:chOff x="6084888" y="-1266825"/>
            <a:chExt cx="1028700" cy="1035050"/>
          </a:xfrm>
          <a:solidFill>
            <a:schemeClr val="bg1">
              <a:lumMod val="75000"/>
            </a:schemeClr>
          </a:solidFill>
        </p:grpSpPr>
        <p:sp>
          <p:nvSpPr>
            <p:cNvPr id="30"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2" name="Group 31"/>
          <p:cNvGrpSpPr/>
          <p:nvPr/>
        </p:nvGrpSpPr>
        <p:grpSpPr>
          <a:xfrm>
            <a:off x="789602" y="158717"/>
            <a:ext cx="279796" cy="281958"/>
            <a:chOff x="8699501" y="-1266825"/>
            <a:chExt cx="1027113" cy="1035050"/>
          </a:xfrm>
          <a:solidFill>
            <a:schemeClr val="bg1">
              <a:lumMod val="75000"/>
            </a:schemeClr>
          </a:solidFill>
        </p:grpSpPr>
        <p:sp>
          <p:nvSpPr>
            <p:cNvPr id="33"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5" name="Oval 34"/>
          <p:cNvSpPr/>
          <p:nvPr/>
        </p:nvSpPr>
        <p:spPr>
          <a:xfrm>
            <a:off x="11655603" y="6289041"/>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6" name="Rectangle 35"/>
          <p:cNvSpPr/>
          <p:nvPr/>
        </p:nvSpPr>
        <p:spPr>
          <a:xfrm rot="16200000">
            <a:off x="11694235" y="6292186"/>
            <a:ext cx="292068" cy="400110"/>
          </a:xfrm>
          <a:prstGeom prst="rect">
            <a:avLst/>
          </a:prstGeom>
        </p:spPr>
        <p:txBody>
          <a:bodyPr wrap="none">
            <a:spAutoFit/>
          </a:bodyPr>
          <a:lstStyle/>
          <a:p>
            <a:pPr algn="ctr"/>
            <a:r>
              <a:rPr lang="en-US" sz="2000" b="1" dirty="0">
                <a:solidFill>
                  <a:schemeClr val="bg1"/>
                </a:solidFill>
              </a:rPr>
              <a:t>c</a:t>
            </a:r>
          </a:p>
        </p:txBody>
      </p:sp>
      <p:sp>
        <p:nvSpPr>
          <p:cNvPr id="37" name="Rectangle 36"/>
          <p:cNvSpPr/>
          <p:nvPr/>
        </p:nvSpPr>
        <p:spPr>
          <a:xfrm rot="16200000">
            <a:off x="10951434" y="5170617"/>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sp>
        <p:nvSpPr>
          <p:cNvPr id="22" name="TextBox 6"/>
          <p:cNvSpPr txBox="1"/>
          <p:nvPr/>
        </p:nvSpPr>
        <p:spPr>
          <a:xfrm>
            <a:off x="7380729" y="1623240"/>
            <a:ext cx="3979616" cy="1446550"/>
          </a:xfrm>
          <a:prstGeom prst="rect">
            <a:avLst/>
          </a:prstGeom>
          <a:noFill/>
        </p:spPr>
        <p:txBody>
          <a:bodyPr wrap="none" rtlCol="0">
            <a:spAutoFit/>
          </a:bodyPr>
          <a:lstStyle/>
          <a:p>
            <a:r>
              <a:rPr lang="en-US" sz="8800" b="1" i="1" dirty="0">
                <a:gradFill>
                  <a:gsLst>
                    <a:gs pos="0">
                      <a:schemeClr val="accent1"/>
                    </a:gs>
                    <a:gs pos="100000">
                      <a:schemeClr val="accent4"/>
                    </a:gs>
                  </a:gsLst>
                  <a:lin ang="2700000" scaled="1"/>
                </a:gradFill>
              </a:rPr>
              <a:t>PART 03</a:t>
            </a:r>
            <a:endParaRPr lang="id-ID" sz="8800" b="1" i="1" dirty="0">
              <a:gradFill>
                <a:gsLst>
                  <a:gs pos="0">
                    <a:schemeClr val="accent1"/>
                  </a:gs>
                  <a:gs pos="100000">
                    <a:schemeClr val="accent4"/>
                  </a:gs>
                </a:gsLst>
                <a:lin ang="2700000" scaled="1"/>
              </a:gradFill>
            </a:endParaRPr>
          </a:p>
        </p:txBody>
      </p:sp>
      <p:pic>
        <p:nvPicPr>
          <p:cNvPr id="3" name="图片占位符 2" descr="H:\办公图片\QQ图片20181228161207.jpgQQ图片20181228161207"/>
          <p:cNvPicPr>
            <a:picLocks noGrp="1" noChangeAspect="1"/>
          </p:cNvPicPr>
          <p:nvPr>
            <p:ph type="pic" sz="quarter" idx="10"/>
          </p:nvPr>
        </p:nvPicPr>
        <p:blipFill>
          <a:blip r:embed="rId3">
            <a:lum bright="-12000"/>
          </a:blip>
          <a:srcRect/>
          <a:stretch>
            <a:fillRect/>
          </a:stretch>
        </p:blipFill>
        <p:spPr>
          <a:xfrm>
            <a:off x="753110" y="1153795"/>
            <a:ext cx="5872480" cy="4551045"/>
          </a:xfr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1489"/>
          <p:cNvSpPr>
            <a:spLocks noEditPoints="1"/>
          </p:cNvSpPr>
          <p:nvPr/>
        </p:nvSpPr>
        <p:spPr bwMode="auto">
          <a:xfrm>
            <a:off x="1511585" y="2527330"/>
            <a:ext cx="1388145" cy="1228547"/>
          </a:xfrm>
          <a:custGeom>
            <a:avLst/>
            <a:gdLst>
              <a:gd name="T0" fmla="*/ 1724 w 3366"/>
              <a:gd name="T1" fmla="*/ 1859 h 2980"/>
              <a:gd name="T2" fmla="*/ 2365 w 3366"/>
              <a:gd name="T3" fmla="*/ 2383 h 2980"/>
              <a:gd name="T4" fmla="*/ 2690 w 3366"/>
              <a:gd name="T5" fmla="*/ 2208 h 2980"/>
              <a:gd name="T6" fmla="*/ 2690 w 3366"/>
              <a:gd name="T7" fmla="*/ 2389 h 2980"/>
              <a:gd name="T8" fmla="*/ 1724 w 3366"/>
              <a:gd name="T9" fmla="*/ 2980 h 2980"/>
              <a:gd name="T10" fmla="*/ 1724 w 3366"/>
              <a:gd name="T11" fmla="*/ 2980 h 2980"/>
              <a:gd name="T12" fmla="*/ 1724 w 3366"/>
              <a:gd name="T13" fmla="*/ 1859 h 2980"/>
              <a:gd name="T14" fmla="*/ 1642 w 3366"/>
              <a:gd name="T15" fmla="*/ 1859 h 2980"/>
              <a:gd name="T16" fmla="*/ 1642 w 3366"/>
              <a:gd name="T17" fmla="*/ 2980 h 2980"/>
              <a:gd name="T18" fmla="*/ 1642 w 3366"/>
              <a:gd name="T19" fmla="*/ 2980 h 2980"/>
              <a:gd name="T20" fmla="*/ 676 w 3366"/>
              <a:gd name="T21" fmla="*/ 2389 h 2980"/>
              <a:gd name="T22" fmla="*/ 676 w 3366"/>
              <a:gd name="T23" fmla="*/ 2208 h 2980"/>
              <a:gd name="T24" fmla="*/ 1001 w 3366"/>
              <a:gd name="T25" fmla="*/ 2383 h 2980"/>
              <a:gd name="T26" fmla="*/ 1642 w 3366"/>
              <a:gd name="T27" fmla="*/ 1859 h 2980"/>
              <a:gd name="T28" fmla="*/ 2738 w 3366"/>
              <a:gd name="T29" fmla="*/ 1235 h 2980"/>
              <a:gd name="T30" fmla="*/ 3319 w 3366"/>
              <a:gd name="T31" fmla="*/ 1725 h 2980"/>
              <a:gd name="T32" fmla="*/ 2352 w 3366"/>
              <a:gd name="T33" fmla="*/ 2288 h 2980"/>
              <a:gd name="T34" fmla="*/ 1790 w 3366"/>
              <a:gd name="T35" fmla="*/ 1805 h 2980"/>
              <a:gd name="T36" fmla="*/ 2738 w 3366"/>
              <a:gd name="T37" fmla="*/ 1235 h 2980"/>
              <a:gd name="T38" fmla="*/ 629 w 3366"/>
              <a:gd name="T39" fmla="*/ 1235 h 2980"/>
              <a:gd name="T40" fmla="*/ 1576 w 3366"/>
              <a:gd name="T41" fmla="*/ 1805 h 2980"/>
              <a:gd name="T42" fmla="*/ 1015 w 3366"/>
              <a:gd name="T43" fmla="*/ 2288 h 2980"/>
              <a:gd name="T44" fmla="*/ 48 w 3366"/>
              <a:gd name="T45" fmla="*/ 1725 h 2980"/>
              <a:gd name="T46" fmla="*/ 629 w 3366"/>
              <a:gd name="T47" fmla="*/ 1235 h 2980"/>
              <a:gd name="T48" fmla="*/ 2358 w 3366"/>
              <a:gd name="T49" fmla="*/ 0 h 2980"/>
              <a:gd name="T50" fmla="*/ 3366 w 3366"/>
              <a:gd name="T51" fmla="*/ 618 h 2980"/>
              <a:gd name="T52" fmla="*/ 2731 w 3366"/>
              <a:gd name="T53" fmla="*/ 1135 h 2980"/>
              <a:gd name="T54" fmla="*/ 1724 w 3366"/>
              <a:gd name="T55" fmla="*/ 524 h 2980"/>
              <a:gd name="T56" fmla="*/ 2358 w 3366"/>
              <a:gd name="T57" fmla="*/ 0 h 2980"/>
              <a:gd name="T58" fmla="*/ 1008 w 3366"/>
              <a:gd name="T59" fmla="*/ 0 h 2980"/>
              <a:gd name="T60" fmla="*/ 1642 w 3366"/>
              <a:gd name="T61" fmla="*/ 524 h 2980"/>
              <a:gd name="T62" fmla="*/ 635 w 3366"/>
              <a:gd name="T63" fmla="*/ 1135 h 2980"/>
              <a:gd name="T64" fmla="*/ 0 w 3366"/>
              <a:gd name="T65" fmla="*/ 618 h 2980"/>
              <a:gd name="T66" fmla="*/ 1008 w 3366"/>
              <a:gd name="T67"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66" h="2980">
                <a:moveTo>
                  <a:pt x="1724" y="1859"/>
                </a:moveTo>
                <a:lnTo>
                  <a:pt x="2365" y="2383"/>
                </a:lnTo>
                <a:lnTo>
                  <a:pt x="2690" y="2208"/>
                </a:lnTo>
                <a:lnTo>
                  <a:pt x="2690" y="2389"/>
                </a:lnTo>
                <a:lnTo>
                  <a:pt x="1724" y="2980"/>
                </a:lnTo>
                <a:lnTo>
                  <a:pt x="1724" y="2980"/>
                </a:lnTo>
                <a:lnTo>
                  <a:pt x="1724" y="1859"/>
                </a:lnTo>
                <a:close/>
                <a:moveTo>
                  <a:pt x="1642" y="1859"/>
                </a:moveTo>
                <a:lnTo>
                  <a:pt x="1642" y="2980"/>
                </a:lnTo>
                <a:lnTo>
                  <a:pt x="1642" y="2980"/>
                </a:lnTo>
                <a:lnTo>
                  <a:pt x="676" y="2389"/>
                </a:lnTo>
                <a:lnTo>
                  <a:pt x="676" y="2208"/>
                </a:lnTo>
                <a:lnTo>
                  <a:pt x="1001" y="2383"/>
                </a:lnTo>
                <a:lnTo>
                  <a:pt x="1642" y="1859"/>
                </a:lnTo>
                <a:close/>
                <a:moveTo>
                  <a:pt x="2738" y="1235"/>
                </a:moveTo>
                <a:lnTo>
                  <a:pt x="3319" y="1725"/>
                </a:lnTo>
                <a:lnTo>
                  <a:pt x="2352" y="2288"/>
                </a:lnTo>
                <a:lnTo>
                  <a:pt x="1790" y="1805"/>
                </a:lnTo>
                <a:lnTo>
                  <a:pt x="2738" y="1235"/>
                </a:lnTo>
                <a:close/>
                <a:moveTo>
                  <a:pt x="629" y="1235"/>
                </a:moveTo>
                <a:lnTo>
                  <a:pt x="1576" y="1805"/>
                </a:lnTo>
                <a:lnTo>
                  <a:pt x="1015" y="2288"/>
                </a:lnTo>
                <a:lnTo>
                  <a:pt x="48" y="1725"/>
                </a:lnTo>
                <a:lnTo>
                  <a:pt x="629" y="1235"/>
                </a:lnTo>
                <a:close/>
                <a:moveTo>
                  <a:pt x="2358" y="0"/>
                </a:moveTo>
                <a:lnTo>
                  <a:pt x="3366" y="618"/>
                </a:lnTo>
                <a:lnTo>
                  <a:pt x="2731" y="1135"/>
                </a:lnTo>
                <a:lnTo>
                  <a:pt x="1724" y="524"/>
                </a:lnTo>
                <a:lnTo>
                  <a:pt x="2358" y="0"/>
                </a:lnTo>
                <a:close/>
                <a:moveTo>
                  <a:pt x="1008" y="0"/>
                </a:moveTo>
                <a:lnTo>
                  <a:pt x="1642" y="524"/>
                </a:lnTo>
                <a:lnTo>
                  <a:pt x="635" y="1135"/>
                </a:lnTo>
                <a:lnTo>
                  <a:pt x="0" y="618"/>
                </a:lnTo>
                <a:lnTo>
                  <a:pt x="1008" y="0"/>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n-US"/>
          </a:p>
        </p:txBody>
      </p:sp>
      <p:sp>
        <p:nvSpPr>
          <p:cNvPr id="35" name="Freeform 1489"/>
          <p:cNvSpPr>
            <a:spLocks noEditPoints="1"/>
          </p:cNvSpPr>
          <p:nvPr/>
        </p:nvSpPr>
        <p:spPr bwMode="auto">
          <a:xfrm>
            <a:off x="4083335" y="2527330"/>
            <a:ext cx="1388145" cy="1228547"/>
          </a:xfrm>
          <a:custGeom>
            <a:avLst/>
            <a:gdLst>
              <a:gd name="T0" fmla="*/ 1724 w 3366"/>
              <a:gd name="T1" fmla="*/ 1859 h 2980"/>
              <a:gd name="T2" fmla="*/ 2365 w 3366"/>
              <a:gd name="T3" fmla="*/ 2383 h 2980"/>
              <a:gd name="T4" fmla="*/ 2690 w 3366"/>
              <a:gd name="T5" fmla="*/ 2208 h 2980"/>
              <a:gd name="T6" fmla="*/ 2690 w 3366"/>
              <a:gd name="T7" fmla="*/ 2389 h 2980"/>
              <a:gd name="T8" fmla="*/ 1724 w 3366"/>
              <a:gd name="T9" fmla="*/ 2980 h 2980"/>
              <a:gd name="T10" fmla="*/ 1724 w 3366"/>
              <a:gd name="T11" fmla="*/ 2980 h 2980"/>
              <a:gd name="T12" fmla="*/ 1724 w 3366"/>
              <a:gd name="T13" fmla="*/ 1859 h 2980"/>
              <a:gd name="T14" fmla="*/ 1642 w 3366"/>
              <a:gd name="T15" fmla="*/ 1859 h 2980"/>
              <a:gd name="T16" fmla="*/ 1642 w 3366"/>
              <a:gd name="T17" fmla="*/ 2980 h 2980"/>
              <a:gd name="T18" fmla="*/ 1642 w 3366"/>
              <a:gd name="T19" fmla="*/ 2980 h 2980"/>
              <a:gd name="T20" fmla="*/ 676 w 3366"/>
              <a:gd name="T21" fmla="*/ 2389 h 2980"/>
              <a:gd name="T22" fmla="*/ 676 w 3366"/>
              <a:gd name="T23" fmla="*/ 2208 h 2980"/>
              <a:gd name="T24" fmla="*/ 1001 w 3366"/>
              <a:gd name="T25" fmla="*/ 2383 h 2980"/>
              <a:gd name="T26" fmla="*/ 1642 w 3366"/>
              <a:gd name="T27" fmla="*/ 1859 h 2980"/>
              <a:gd name="T28" fmla="*/ 2738 w 3366"/>
              <a:gd name="T29" fmla="*/ 1235 h 2980"/>
              <a:gd name="T30" fmla="*/ 3319 w 3366"/>
              <a:gd name="T31" fmla="*/ 1725 h 2980"/>
              <a:gd name="T32" fmla="*/ 2352 w 3366"/>
              <a:gd name="T33" fmla="*/ 2288 h 2980"/>
              <a:gd name="T34" fmla="*/ 1790 w 3366"/>
              <a:gd name="T35" fmla="*/ 1805 h 2980"/>
              <a:gd name="T36" fmla="*/ 2738 w 3366"/>
              <a:gd name="T37" fmla="*/ 1235 h 2980"/>
              <a:gd name="T38" fmla="*/ 629 w 3366"/>
              <a:gd name="T39" fmla="*/ 1235 h 2980"/>
              <a:gd name="T40" fmla="*/ 1576 w 3366"/>
              <a:gd name="T41" fmla="*/ 1805 h 2980"/>
              <a:gd name="T42" fmla="*/ 1015 w 3366"/>
              <a:gd name="T43" fmla="*/ 2288 h 2980"/>
              <a:gd name="T44" fmla="*/ 48 w 3366"/>
              <a:gd name="T45" fmla="*/ 1725 h 2980"/>
              <a:gd name="T46" fmla="*/ 629 w 3366"/>
              <a:gd name="T47" fmla="*/ 1235 h 2980"/>
              <a:gd name="T48" fmla="*/ 2358 w 3366"/>
              <a:gd name="T49" fmla="*/ 0 h 2980"/>
              <a:gd name="T50" fmla="*/ 3366 w 3366"/>
              <a:gd name="T51" fmla="*/ 618 h 2980"/>
              <a:gd name="T52" fmla="*/ 2731 w 3366"/>
              <a:gd name="T53" fmla="*/ 1135 h 2980"/>
              <a:gd name="T54" fmla="*/ 1724 w 3366"/>
              <a:gd name="T55" fmla="*/ 524 h 2980"/>
              <a:gd name="T56" fmla="*/ 2358 w 3366"/>
              <a:gd name="T57" fmla="*/ 0 h 2980"/>
              <a:gd name="T58" fmla="*/ 1008 w 3366"/>
              <a:gd name="T59" fmla="*/ 0 h 2980"/>
              <a:gd name="T60" fmla="*/ 1642 w 3366"/>
              <a:gd name="T61" fmla="*/ 524 h 2980"/>
              <a:gd name="T62" fmla="*/ 635 w 3366"/>
              <a:gd name="T63" fmla="*/ 1135 h 2980"/>
              <a:gd name="T64" fmla="*/ 0 w 3366"/>
              <a:gd name="T65" fmla="*/ 618 h 2980"/>
              <a:gd name="T66" fmla="*/ 1008 w 3366"/>
              <a:gd name="T67"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66" h="2980">
                <a:moveTo>
                  <a:pt x="1724" y="1859"/>
                </a:moveTo>
                <a:lnTo>
                  <a:pt x="2365" y="2383"/>
                </a:lnTo>
                <a:lnTo>
                  <a:pt x="2690" y="2208"/>
                </a:lnTo>
                <a:lnTo>
                  <a:pt x="2690" y="2389"/>
                </a:lnTo>
                <a:lnTo>
                  <a:pt x="1724" y="2980"/>
                </a:lnTo>
                <a:lnTo>
                  <a:pt x="1724" y="2980"/>
                </a:lnTo>
                <a:lnTo>
                  <a:pt x="1724" y="1859"/>
                </a:lnTo>
                <a:close/>
                <a:moveTo>
                  <a:pt x="1642" y="1859"/>
                </a:moveTo>
                <a:lnTo>
                  <a:pt x="1642" y="2980"/>
                </a:lnTo>
                <a:lnTo>
                  <a:pt x="1642" y="2980"/>
                </a:lnTo>
                <a:lnTo>
                  <a:pt x="676" y="2389"/>
                </a:lnTo>
                <a:lnTo>
                  <a:pt x="676" y="2208"/>
                </a:lnTo>
                <a:lnTo>
                  <a:pt x="1001" y="2383"/>
                </a:lnTo>
                <a:lnTo>
                  <a:pt x="1642" y="1859"/>
                </a:lnTo>
                <a:close/>
                <a:moveTo>
                  <a:pt x="2738" y="1235"/>
                </a:moveTo>
                <a:lnTo>
                  <a:pt x="3319" y="1725"/>
                </a:lnTo>
                <a:lnTo>
                  <a:pt x="2352" y="2288"/>
                </a:lnTo>
                <a:lnTo>
                  <a:pt x="1790" y="1805"/>
                </a:lnTo>
                <a:lnTo>
                  <a:pt x="2738" y="1235"/>
                </a:lnTo>
                <a:close/>
                <a:moveTo>
                  <a:pt x="629" y="1235"/>
                </a:moveTo>
                <a:lnTo>
                  <a:pt x="1576" y="1805"/>
                </a:lnTo>
                <a:lnTo>
                  <a:pt x="1015" y="2288"/>
                </a:lnTo>
                <a:lnTo>
                  <a:pt x="48" y="1725"/>
                </a:lnTo>
                <a:lnTo>
                  <a:pt x="629" y="1235"/>
                </a:lnTo>
                <a:close/>
                <a:moveTo>
                  <a:pt x="2358" y="0"/>
                </a:moveTo>
                <a:lnTo>
                  <a:pt x="3366" y="618"/>
                </a:lnTo>
                <a:lnTo>
                  <a:pt x="2731" y="1135"/>
                </a:lnTo>
                <a:lnTo>
                  <a:pt x="1724" y="524"/>
                </a:lnTo>
                <a:lnTo>
                  <a:pt x="2358" y="0"/>
                </a:lnTo>
                <a:close/>
                <a:moveTo>
                  <a:pt x="1008" y="0"/>
                </a:moveTo>
                <a:lnTo>
                  <a:pt x="1642" y="524"/>
                </a:lnTo>
                <a:lnTo>
                  <a:pt x="635" y="1135"/>
                </a:lnTo>
                <a:lnTo>
                  <a:pt x="0" y="618"/>
                </a:lnTo>
                <a:lnTo>
                  <a:pt x="1008"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en-US"/>
          </a:p>
        </p:txBody>
      </p:sp>
      <p:sp>
        <p:nvSpPr>
          <p:cNvPr id="36" name="Freeform 1489"/>
          <p:cNvSpPr>
            <a:spLocks noEditPoints="1"/>
          </p:cNvSpPr>
          <p:nvPr/>
        </p:nvSpPr>
        <p:spPr bwMode="auto">
          <a:xfrm>
            <a:off x="6655085" y="2527330"/>
            <a:ext cx="1388145" cy="1228547"/>
          </a:xfrm>
          <a:custGeom>
            <a:avLst/>
            <a:gdLst>
              <a:gd name="T0" fmla="*/ 1724 w 3366"/>
              <a:gd name="T1" fmla="*/ 1859 h 2980"/>
              <a:gd name="T2" fmla="*/ 2365 w 3366"/>
              <a:gd name="T3" fmla="*/ 2383 h 2980"/>
              <a:gd name="T4" fmla="*/ 2690 w 3366"/>
              <a:gd name="T5" fmla="*/ 2208 h 2980"/>
              <a:gd name="T6" fmla="*/ 2690 w 3366"/>
              <a:gd name="T7" fmla="*/ 2389 h 2980"/>
              <a:gd name="T8" fmla="*/ 1724 w 3366"/>
              <a:gd name="T9" fmla="*/ 2980 h 2980"/>
              <a:gd name="T10" fmla="*/ 1724 w 3366"/>
              <a:gd name="T11" fmla="*/ 2980 h 2980"/>
              <a:gd name="T12" fmla="*/ 1724 w 3366"/>
              <a:gd name="T13" fmla="*/ 1859 h 2980"/>
              <a:gd name="T14" fmla="*/ 1642 w 3366"/>
              <a:gd name="T15" fmla="*/ 1859 h 2980"/>
              <a:gd name="T16" fmla="*/ 1642 w 3366"/>
              <a:gd name="T17" fmla="*/ 2980 h 2980"/>
              <a:gd name="T18" fmla="*/ 1642 w 3366"/>
              <a:gd name="T19" fmla="*/ 2980 h 2980"/>
              <a:gd name="T20" fmla="*/ 676 w 3366"/>
              <a:gd name="T21" fmla="*/ 2389 h 2980"/>
              <a:gd name="T22" fmla="*/ 676 w 3366"/>
              <a:gd name="T23" fmla="*/ 2208 h 2980"/>
              <a:gd name="T24" fmla="*/ 1001 w 3366"/>
              <a:gd name="T25" fmla="*/ 2383 h 2980"/>
              <a:gd name="T26" fmla="*/ 1642 w 3366"/>
              <a:gd name="T27" fmla="*/ 1859 h 2980"/>
              <a:gd name="T28" fmla="*/ 2738 w 3366"/>
              <a:gd name="T29" fmla="*/ 1235 h 2980"/>
              <a:gd name="T30" fmla="*/ 3319 w 3366"/>
              <a:gd name="T31" fmla="*/ 1725 h 2980"/>
              <a:gd name="T32" fmla="*/ 2352 w 3366"/>
              <a:gd name="T33" fmla="*/ 2288 h 2980"/>
              <a:gd name="T34" fmla="*/ 1790 w 3366"/>
              <a:gd name="T35" fmla="*/ 1805 h 2980"/>
              <a:gd name="T36" fmla="*/ 2738 w 3366"/>
              <a:gd name="T37" fmla="*/ 1235 h 2980"/>
              <a:gd name="T38" fmla="*/ 629 w 3366"/>
              <a:gd name="T39" fmla="*/ 1235 h 2980"/>
              <a:gd name="T40" fmla="*/ 1576 w 3366"/>
              <a:gd name="T41" fmla="*/ 1805 h 2980"/>
              <a:gd name="T42" fmla="*/ 1015 w 3366"/>
              <a:gd name="T43" fmla="*/ 2288 h 2980"/>
              <a:gd name="T44" fmla="*/ 48 w 3366"/>
              <a:gd name="T45" fmla="*/ 1725 h 2980"/>
              <a:gd name="T46" fmla="*/ 629 w 3366"/>
              <a:gd name="T47" fmla="*/ 1235 h 2980"/>
              <a:gd name="T48" fmla="*/ 2358 w 3366"/>
              <a:gd name="T49" fmla="*/ 0 h 2980"/>
              <a:gd name="T50" fmla="*/ 3366 w 3366"/>
              <a:gd name="T51" fmla="*/ 618 h 2980"/>
              <a:gd name="T52" fmla="*/ 2731 w 3366"/>
              <a:gd name="T53" fmla="*/ 1135 h 2980"/>
              <a:gd name="T54" fmla="*/ 1724 w 3366"/>
              <a:gd name="T55" fmla="*/ 524 h 2980"/>
              <a:gd name="T56" fmla="*/ 2358 w 3366"/>
              <a:gd name="T57" fmla="*/ 0 h 2980"/>
              <a:gd name="T58" fmla="*/ 1008 w 3366"/>
              <a:gd name="T59" fmla="*/ 0 h 2980"/>
              <a:gd name="T60" fmla="*/ 1642 w 3366"/>
              <a:gd name="T61" fmla="*/ 524 h 2980"/>
              <a:gd name="T62" fmla="*/ 635 w 3366"/>
              <a:gd name="T63" fmla="*/ 1135 h 2980"/>
              <a:gd name="T64" fmla="*/ 0 w 3366"/>
              <a:gd name="T65" fmla="*/ 618 h 2980"/>
              <a:gd name="T66" fmla="*/ 1008 w 3366"/>
              <a:gd name="T67"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66" h="2980">
                <a:moveTo>
                  <a:pt x="1724" y="1859"/>
                </a:moveTo>
                <a:lnTo>
                  <a:pt x="2365" y="2383"/>
                </a:lnTo>
                <a:lnTo>
                  <a:pt x="2690" y="2208"/>
                </a:lnTo>
                <a:lnTo>
                  <a:pt x="2690" y="2389"/>
                </a:lnTo>
                <a:lnTo>
                  <a:pt x="1724" y="2980"/>
                </a:lnTo>
                <a:lnTo>
                  <a:pt x="1724" y="2980"/>
                </a:lnTo>
                <a:lnTo>
                  <a:pt x="1724" y="1859"/>
                </a:lnTo>
                <a:close/>
                <a:moveTo>
                  <a:pt x="1642" y="1859"/>
                </a:moveTo>
                <a:lnTo>
                  <a:pt x="1642" y="2980"/>
                </a:lnTo>
                <a:lnTo>
                  <a:pt x="1642" y="2980"/>
                </a:lnTo>
                <a:lnTo>
                  <a:pt x="676" y="2389"/>
                </a:lnTo>
                <a:lnTo>
                  <a:pt x="676" y="2208"/>
                </a:lnTo>
                <a:lnTo>
                  <a:pt x="1001" y="2383"/>
                </a:lnTo>
                <a:lnTo>
                  <a:pt x="1642" y="1859"/>
                </a:lnTo>
                <a:close/>
                <a:moveTo>
                  <a:pt x="2738" y="1235"/>
                </a:moveTo>
                <a:lnTo>
                  <a:pt x="3319" y="1725"/>
                </a:lnTo>
                <a:lnTo>
                  <a:pt x="2352" y="2288"/>
                </a:lnTo>
                <a:lnTo>
                  <a:pt x="1790" y="1805"/>
                </a:lnTo>
                <a:lnTo>
                  <a:pt x="2738" y="1235"/>
                </a:lnTo>
                <a:close/>
                <a:moveTo>
                  <a:pt x="629" y="1235"/>
                </a:moveTo>
                <a:lnTo>
                  <a:pt x="1576" y="1805"/>
                </a:lnTo>
                <a:lnTo>
                  <a:pt x="1015" y="2288"/>
                </a:lnTo>
                <a:lnTo>
                  <a:pt x="48" y="1725"/>
                </a:lnTo>
                <a:lnTo>
                  <a:pt x="629" y="1235"/>
                </a:lnTo>
                <a:close/>
                <a:moveTo>
                  <a:pt x="2358" y="0"/>
                </a:moveTo>
                <a:lnTo>
                  <a:pt x="3366" y="618"/>
                </a:lnTo>
                <a:lnTo>
                  <a:pt x="2731" y="1135"/>
                </a:lnTo>
                <a:lnTo>
                  <a:pt x="1724" y="524"/>
                </a:lnTo>
                <a:lnTo>
                  <a:pt x="2358" y="0"/>
                </a:lnTo>
                <a:close/>
                <a:moveTo>
                  <a:pt x="1008" y="0"/>
                </a:moveTo>
                <a:lnTo>
                  <a:pt x="1642" y="524"/>
                </a:lnTo>
                <a:lnTo>
                  <a:pt x="635" y="1135"/>
                </a:lnTo>
                <a:lnTo>
                  <a:pt x="0" y="618"/>
                </a:lnTo>
                <a:lnTo>
                  <a:pt x="1008"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a:p>
        </p:txBody>
      </p:sp>
      <p:sp>
        <p:nvSpPr>
          <p:cNvPr id="37" name="Freeform 1489"/>
          <p:cNvSpPr>
            <a:spLocks noEditPoints="1"/>
          </p:cNvSpPr>
          <p:nvPr/>
        </p:nvSpPr>
        <p:spPr bwMode="auto">
          <a:xfrm>
            <a:off x="9226835" y="2527330"/>
            <a:ext cx="1388145" cy="1228547"/>
          </a:xfrm>
          <a:custGeom>
            <a:avLst/>
            <a:gdLst>
              <a:gd name="T0" fmla="*/ 1724 w 3366"/>
              <a:gd name="T1" fmla="*/ 1859 h 2980"/>
              <a:gd name="T2" fmla="*/ 2365 w 3366"/>
              <a:gd name="T3" fmla="*/ 2383 h 2980"/>
              <a:gd name="T4" fmla="*/ 2690 w 3366"/>
              <a:gd name="T5" fmla="*/ 2208 h 2980"/>
              <a:gd name="T6" fmla="*/ 2690 w 3366"/>
              <a:gd name="T7" fmla="*/ 2389 h 2980"/>
              <a:gd name="T8" fmla="*/ 1724 w 3366"/>
              <a:gd name="T9" fmla="*/ 2980 h 2980"/>
              <a:gd name="T10" fmla="*/ 1724 w 3366"/>
              <a:gd name="T11" fmla="*/ 2980 h 2980"/>
              <a:gd name="T12" fmla="*/ 1724 w 3366"/>
              <a:gd name="T13" fmla="*/ 1859 h 2980"/>
              <a:gd name="T14" fmla="*/ 1642 w 3366"/>
              <a:gd name="T15" fmla="*/ 1859 h 2980"/>
              <a:gd name="T16" fmla="*/ 1642 w 3366"/>
              <a:gd name="T17" fmla="*/ 2980 h 2980"/>
              <a:gd name="T18" fmla="*/ 1642 w 3366"/>
              <a:gd name="T19" fmla="*/ 2980 h 2980"/>
              <a:gd name="T20" fmla="*/ 676 w 3366"/>
              <a:gd name="T21" fmla="*/ 2389 h 2980"/>
              <a:gd name="T22" fmla="*/ 676 w 3366"/>
              <a:gd name="T23" fmla="*/ 2208 h 2980"/>
              <a:gd name="T24" fmla="*/ 1001 w 3366"/>
              <a:gd name="T25" fmla="*/ 2383 h 2980"/>
              <a:gd name="T26" fmla="*/ 1642 w 3366"/>
              <a:gd name="T27" fmla="*/ 1859 h 2980"/>
              <a:gd name="T28" fmla="*/ 2738 w 3366"/>
              <a:gd name="T29" fmla="*/ 1235 h 2980"/>
              <a:gd name="T30" fmla="*/ 3319 w 3366"/>
              <a:gd name="T31" fmla="*/ 1725 h 2980"/>
              <a:gd name="T32" fmla="*/ 2352 w 3366"/>
              <a:gd name="T33" fmla="*/ 2288 h 2980"/>
              <a:gd name="T34" fmla="*/ 1790 w 3366"/>
              <a:gd name="T35" fmla="*/ 1805 h 2980"/>
              <a:gd name="T36" fmla="*/ 2738 w 3366"/>
              <a:gd name="T37" fmla="*/ 1235 h 2980"/>
              <a:gd name="T38" fmla="*/ 629 w 3366"/>
              <a:gd name="T39" fmla="*/ 1235 h 2980"/>
              <a:gd name="T40" fmla="*/ 1576 w 3366"/>
              <a:gd name="T41" fmla="*/ 1805 h 2980"/>
              <a:gd name="T42" fmla="*/ 1015 w 3366"/>
              <a:gd name="T43" fmla="*/ 2288 h 2980"/>
              <a:gd name="T44" fmla="*/ 48 w 3366"/>
              <a:gd name="T45" fmla="*/ 1725 h 2980"/>
              <a:gd name="T46" fmla="*/ 629 w 3366"/>
              <a:gd name="T47" fmla="*/ 1235 h 2980"/>
              <a:gd name="T48" fmla="*/ 2358 w 3366"/>
              <a:gd name="T49" fmla="*/ 0 h 2980"/>
              <a:gd name="T50" fmla="*/ 3366 w 3366"/>
              <a:gd name="T51" fmla="*/ 618 h 2980"/>
              <a:gd name="T52" fmla="*/ 2731 w 3366"/>
              <a:gd name="T53" fmla="*/ 1135 h 2980"/>
              <a:gd name="T54" fmla="*/ 1724 w 3366"/>
              <a:gd name="T55" fmla="*/ 524 h 2980"/>
              <a:gd name="T56" fmla="*/ 2358 w 3366"/>
              <a:gd name="T57" fmla="*/ 0 h 2980"/>
              <a:gd name="T58" fmla="*/ 1008 w 3366"/>
              <a:gd name="T59" fmla="*/ 0 h 2980"/>
              <a:gd name="T60" fmla="*/ 1642 w 3366"/>
              <a:gd name="T61" fmla="*/ 524 h 2980"/>
              <a:gd name="T62" fmla="*/ 635 w 3366"/>
              <a:gd name="T63" fmla="*/ 1135 h 2980"/>
              <a:gd name="T64" fmla="*/ 0 w 3366"/>
              <a:gd name="T65" fmla="*/ 618 h 2980"/>
              <a:gd name="T66" fmla="*/ 1008 w 3366"/>
              <a:gd name="T67" fmla="*/ 0 h 2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66" h="2980">
                <a:moveTo>
                  <a:pt x="1724" y="1859"/>
                </a:moveTo>
                <a:lnTo>
                  <a:pt x="2365" y="2383"/>
                </a:lnTo>
                <a:lnTo>
                  <a:pt x="2690" y="2208"/>
                </a:lnTo>
                <a:lnTo>
                  <a:pt x="2690" y="2389"/>
                </a:lnTo>
                <a:lnTo>
                  <a:pt x="1724" y="2980"/>
                </a:lnTo>
                <a:lnTo>
                  <a:pt x="1724" y="2980"/>
                </a:lnTo>
                <a:lnTo>
                  <a:pt x="1724" y="1859"/>
                </a:lnTo>
                <a:close/>
                <a:moveTo>
                  <a:pt x="1642" y="1859"/>
                </a:moveTo>
                <a:lnTo>
                  <a:pt x="1642" y="2980"/>
                </a:lnTo>
                <a:lnTo>
                  <a:pt x="1642" y="2980"/>
                </a:lnTo>
                <a:lnTo>
                  <a:pt x="676" y="2389"/>
                </a:lnTo>
                <a:lnTo>
                  <a:pt x="676" y="2208"/>
                </a:lnTo>
                <a:lnTo>
                  <a:pt x="1001" y="2383"/>
                </a:lnTo>
                <a:lnTo>
                  <a:pt x="1642" y="1859"/>
                </a:lnTo>
                <a:close/>
                <a:moveTo>
                  <a:pt x="2738" y="1235"/>
                </a:moveTo>
                <a:lnTo>
                  <a:pt x="3319" y="1725"/>
                </a:lnTo>
                <a:lnTo>
                  <a:pt x="2352" y="2288"/>
                </a:lnTo>
                <a:lnTo>
                  <a:pt x="1790" y="1805"/>
                </a:lnTo>
                <a:lnTo>
                  <a:pt x="2738" y="1235"/>
                </a:lnTo>
                <a:close/>
                <a:moveTo>
                  <a:pt x="629" y="1235"/>
                </a:moveTo>
                <a:lnTo>
                  <a:pt x="1576" y="1805"/>
                </a:lnTo>
                <a:lnTo>
                  <a:pt x="1015" y="2288"/>
                </a:lnTo>
                <a:lnTo>
                  <a:pt x="48" y="1725"/>
                </a:lnTo>
                <a:lnTo>
                  <a:pt x="629" y="1235"/>
                </a:lnTo>
                <a:close/>
                <a:moveTo>
                  <a:pt x="2358" y="0"/>
                </a:moveTo>
                <a:lnTo>
                  <a:pt x="3366" y="618"/>
                </a:lnTo>
                <a:lnTo>
                  <a:pt x="2731" y="1135"/>
                </a:lnTo>
                <a:lnTo>
                  <a:pt x="1724" y="524"/>
                </a:lnTo>
                <a:lnTo>
                  <a:pt x="2358" y="0"/>
                </a:lnTo>
                <a:close/>
                <a:moveTo>
                  <a:pt x="1008" y="0"/>
                </a:moveTo>
                <a:lnTo>
                  <a:pt x="1642" y="524"/>
                </a:lnTo>
                <a:lnTo>
                  <a:pt x="635" y="1135"/>
                </a:lnTo>
                <a:lnTo>
                  <a:pt x="0" y="618"/>
                </a:lnTo>
                <a:lnTo>
                  <a:pt x="1008" y="0"/>
                </a:lnTo>
                <a:close/>
              </a:path>
            </a:pathLst>
          </a:custGeom>
          <a:solidFill>
            <a:schemeClr val="accent4"/>
          </a:solidFill>
          <a:ln w="0">
            <a:noFill/>
            <a:prstDash val="solid"/>
            <a:round/>
          </a:ln>
        </p:spPr>
        <p:txBody>
          <a:bodyPr vert="horz" wrap="square" lIns="91440" tIns="45720" rIns="91440" bIns="45720" numCol="1" anchor="t" anchorCtr="0" compatLnSpc="1"/>
          <a:lstStyle/>
          <a:p>
            <a:endParaRPr lang="en-US"/>
          </a:p>
        </p:txBody>
      </p:sp>
      <p:sp>
        <p:nvSpPr>
          <p:cNvPr id="54" name="Rectangle 53"/>
          <p:cNvSpPr/>
          <p:nvPr/>
        </p:nvSpPr>
        <p:spPr>
          <a:xfrm>
            <a:off x="988449" y="4423521"/>
            <a:ext cx="2331732" cy="923330"/>
          </a:xfrm>
          <a:prstGeom prst="rect">
            <a:avLst/>
          </a:prstGeom>
        </p:spPr>
        <p:txBody>
          <a:bodyPr wrap="square">
            <a:spAutoFit/>
          </a:bodyPr>
          <a:lstStyle/>
          <a:p>
            <a:pPr algn="ctr">
              <a:lnSpc>
                <a:spcPct val="150000"/>
              </a:lnSpc>
            </a:pPr>
            <a:r>
              <a:rPr lang="en-US" sz="1200" dirty="0">
                <a:solidFill>
                  <a:schemeClr val="bg1">
                    <a:lumMod val="65000"/>
                  </a:schemeClr>
                </a:solidFill>
                <a:effectLst/>
              </a:rPr>
              <a:t>Lorem Ipsum is simply dummy text for example lorem ipsum dolor sit </a:t>
            </a:r>
            <a:r>
              <a:rPr lang="en-US" sz="1200" dirty="0" err="1">
                <a:solidFill>
                  <a:schemeClr val="bg1">
                    <a:lumMod val="65000"/>
                  </a:schemeClr>
                </a:solidFill>
                <a:effectLst/>
              </a:rPr>
              <a:t>amet</a:t>
            </a:r>
            <a:endParaRPr lang="en-US" sz="1200" dirty="0">
              <a:solidFill>
                <a:schemeClr val="bg1">
                  <a:lumMod val="65000"/>
                </a:schemeClr>
              </a:solidFill>
            </a:endParaRPr>
          </a:p>
        </p:txBody>
      </p:sp>
      <p:sp>
        <p:nvSpPr>
          <p:cNvPr id="55" name="Rectangle 54"/>
          <p:cNvSpPr/>
          <p:nvPr/>
        </p:nvSpPr>
        <p:spPr>
          <a:xfrm>
            <a:off x="1463375" y="4047812"/>
            <a:ext cx="1436355" cy="369332"/>
          </a:xfrm>
          <a:prstGeom prst="rect">
            <a:avLst/>
          </a:prstGeom>
        </p:spPr>
        <p:txBody>
          <a:bodyPr wrap="none">
            <a:spAutoFit/>
          </a:bodyPr>
          <a:lstStyle/>
          <a:p>
            <a:pPr algn="ctr"/>
            <a:r>
              <a:rPr lang="en-US" b="1" dirty="0">
                <a:solidFill>
                  <a:schemeClr val="tx1">
                    <a:lumMod val="65000"/>
                    <a:lumOff val="35000"/>
                  </a:schemeClr>
                </a:solidFill>
              </a:rPr>
              <a:t>Subtitle </a:t>
            </a:r>
            <a:r>
              <a:rPr lang="en-US" b="1" dirty="0">
                <a:solidFill>
                  <a:schemeClr val="accent1"/>
                </a:solidFill>
              </a:rPr>
              <a:t>Here</a:t>
            </a:r>
          </a:p>
        </p:txBody>
      </p:sp>
      <p:sp>
        <p:nvSpPr>
          <p:cNvPr id="56" name="Rectangle 55"/>
          <p:cNvSpPr/>
          <p:nvPr/>
        </p:nvSpPr>
        <p:spPr>
          <a:xfrm>
            <a:off x="3553216" y="4436672"/>
            <a:ext cx="2331732" cy="923330"/>
          </a:xfrm>
          <a:prstGeom prst="rect">
            <a:avLst/>
          </a:prstGeom>
        </p:spPr>
        <p:txBody>
          <a:bodyPr wrap="square">
            <a:spAutoFit/>
          </a:bodyPr>
          <a:lstStyle/>
          <a:p>
            <a:pPr algn="ctr">
              <a:lnSpc>
                <a:spcPct val="150000"/>
              </a:lnSpc>
            </a:pPr>
            <a:r>
              <a:rPr lang="en-US" sz="1200" dirty="0">
                <a:solidFill>
                  <a:schemeClr val="bg1">
                    <a:lumMod val="65000"/>
                  </a:schemeClr>
                </a:solidFill>
                <a:effectLst/>
              </a:rPr>
              <a:t>Lorem Ipsum is simply dummy text for example lorem ipsum dolor sit </a:t>
            </a:r>
            <a:r>
              <a:rPr lang="en-US" sz="1200" dirty="0" err="1">
                <a:solidFill>
                  <a:schemeClr val="bg1">
                    <a:lumMod val="65000"/>
                  </a:schemeClr>
                </a:solidFill>
                <a:effectLst/>
              </a:rPr>
              <a:t>amet</a:t>
            </a:r>
            <a:endParaRPr lang="en-US" sz="1200" dirty="0">
              <a:solidFill>
                <a:schemeClr val="bg1">
                  <a:lumMod val="65000"/>
                </a:schemeClr>
              </a:solidFill>
            </a:endParaRPr>
          </a:p>
        </p:txBody>
      </p:sp>
      <p:sp>
        <p:nvSpPr>
          <p:cNvPr id="69" name="Rectangle 68"/>
          <p:cNvSpPr/>
          <p:nvPr/>
        </p:nvSpPr>
        <p:spPr>
          <a:xfrm>
            <a:off x="4028142" y="4060963"/>
            <a:ext cx="1436355" cy="369332"/>
          </a:xfrm>
          <a:prstGeom prst="rect">
            <a:avLst/>
          </a:prstGeom>
        </p:spPr>
        <p:txBody>
          <a:bodyPr wrap="none">
            <a:spAutoFit/>
          </a:bodyPr>
          <a:lstStyle/>
          <a:p>
            <a:pPr algn="ctr"/>
            <a:r>
              <a:rPr lang="en-US" b="1" dirty="0">
                <a:solidFill>
                  <a:schemeClr val="tx1">
                    <a:lumMod val="65000"/>
                    <a:lumOff val="35000"/>
                  </a:schemeClr>
                </a:solidFill>
              </a:rPr>
              <a:t>Subtitle </a:t>
            </a:r>
            <a:r>
              <a:rPr lang="en-US" b="1" dirty="0">
                <a:solidFill>
                  <a:schemeClr val="accent2"/>
                </a:solidFill>
              </a:rPr>
              <a:t>Here</a:t>
            </a:r>
          </a:p>
        </p:txBody>
      </p:sp>
      <p:sp>
        <p:nvSpPr>
          <p:cNvPr id="70" name="Rectangle 69"/>
          <p:cNvSpPr/>
          <p:nvPr/>
        </p:nvSpPr>
        <p:spPr>
          <a:xfrm>
            <a:off x="6094498" y="4423521"/>
            <a:ext cx="2331732" cy="923330"/>
          </a:xfrm>
          <a:prstGeom prst="rect">
            <a:avLst/>
          </a:prstGeom>
        </p:spPr>
        <p:txBody>
          <a:bodyPr wrap="square">
            <a:spAutoFit/>
          </a:bodyPr>
          <a:lstStyle/>
          <a:p>
            <a:pPr algn="ctr">
              <a:lnSpc>
                <a:spcPct val="150000"/>
              </a:lnSpc>
            </a:pPr>
            <a:r>
              <a:rPr lang="en-US" sz="1200" dirty="0">
                <a:solidFill>
                  <a:schemeClr val="bg1">
                    <a:lumMod val="65000"/>
                  </a:schemeClr>
                </a:solidFill>
                <a:effectLst/>
              </a:rPr>
              <a:t>Lorem Ipsum is simply dummy text for example lorem ipsum dolor sit </a:t>
            </a:r>
            <a:r>
              <a:rPr lang="en-US" sz="1200" dirty="0" err="1">
                <a:solidFill>
                  <a:schemeClr val="bg1">
                    <a:lumMod val="65000"/>
                  </a:schemeClr>
                </a:solidFill>
                <a:effectLst/>
              </a:rPr>
              <a:t>amet</a:t>
            </a:r>
            <a:endParaRPr lang="en-US" sz="1200" dirty="0">
              <a:solidFill>
                <a:schemeClr val="bg1">
                  <a:lumMod val="65000"/>
                </a:schemeClr>
              </a:solidFill>
            </a:endParaRPr>
          </a:p>
        </p:txBody>
      </p:sp>
      <p:sp>
        <p:nvSpPr>
          <p:cNvPr id="71" name="Rectangle 70"/>
          <p:cNvSpPr/>
          <p:nvPr/>
        </p:nvSpPr>
        <p:spPr>
          <a:xfrm>
            <a:off x="6569424" y="4047812"/>
            <a:ext cx="1436355" cy="369332"/>
          </a:xfrm>
          <a:prstGeom prst="rect">
            <a:avLst/>
          </a:prstGeom>
        </p:spPr>
        <p:txBody>
          <a:bodyPr wrap="none">
            <a:spAutoFit/>
          </a:bodyPr>
          <a:lstStyle/>
          <a:p>
            <a:pPr algn="ctr"/>
            <a:r>
              <a:rPr lang="en-US" b="1" dirty="0">
                <a:solidFill>
                  <a:schemeClr val="tx1">
                    <a:lumMod val="65000"/>
                    <a:lumOff val="35000"/>
                  </a:schemeClr>
                </a:solidFill>
              </a:rPr>
              <a:t>Subtitle </a:t>
            </a:r>
            <a:r>
              <a:rPr lang="en-US" b="1" dirty="0">
                <a:solidFill>
                  <a:schemeClr val="accent3"/>
                </a:solidFill>
              </a:rPr>
              <a:t>Here</a:t>
            </a:r>
          </a:p>
        </p:txBody>
      </p:sp>
      <p:sp>
        <p:nvSpPr>
          <p:cNvPr id="72" name="Rectangle 71"/>
          <p:cNvSpPr/>
          <p:nvPr/>
        </p:nvSpPr>
        <p:spPr>
          <a:xfrm>
            <a:off x="8659265" y="4436672"/>
            <a:ext cx="2331732" cy="923330"/>
          </a:xfrm>
          <a:prstGeom prst="rect">
            <a:avLst/>
          </a:prstGeom>
        </p:spPr>
        <p:txBody>
          <a:bodyPr wrap="square">
            <a:spAutoFit/>
          </a:bodyPr>
          <a:lstStyle/>
          <a:p>
            <a:pPr algn="ctr">
              <a:lnSpc>
                <a:spcPct val="150000"/>
              </a:lnSpc>
            </a:pPr>
            <a:r>
              <a:rPr lang="en-US" sz="1200" dirty="0">
                <a:solidFill>
                  <a:schemeClr val="bg1">
                    <a:lumMod val="65000"/>
                  </a:schemeClr>
                </a:solidFill>
                <a:effectLst/>
              </a:rPr>
              <a:t>Lorem Ipsum is simply dummy text for example lorem ipsum dolor sit </a:t>
            </a:r>
            <a:r>
              <a:rPr lang="en-US" sz="1200" dirty="0" err="1">
                <a:solidFill>
                  <a:schemeClr val="bg1">
                    <a:lumMod val="65000"/>
                  </a:schemeClr>
                </a:solidFill>
                <a:effectLst/>
              </a:rPr>
              <a:t>amet</a:t>
            </a:r>
            <a:endParaRPr lang="en-US" sz="1200" dirty="0">
              <a:solidFill>
                <a:schemeClr val="bg1">
                  <a:lumMod val="65000"/>
                </a:schemeClr>
              </a:solidFill>
            </a:endParaRPr>
          </a:p>
        </p:txBody>
      </p:sp>
      <p:sp>
        <p:nvSpPr>
          <p:cNvPr id="73" name="Rectangle 72"/>
          <p:cNvSpPr/>
          <p:nvPr/>
        </p:nvSpPr>
        <p:spPr>
          <a:xfrm>
            <a:off x="9134191" y="4060963"/>
            <a:ext cx="1436355" cy="369332"/>
          </a:xfrm>
          <a:prstGeom prst="rect">
            <a:avLst/>
          </a:prstGeom>
        </p:spPr>
        <p:txBody>
          <a:bodyPr wrap="none">
            <a:spAutoFit/>
          </a:bodyPr>
          <a:lstStyle/>
          <a:p>
            <a:pPr algn="ctr"/>
            <a:r>
              <a:rPr lang="en-US" b="1" dirty="0">
                <a:solidFill>
                  <a:schemeClr val="tx1">
                    <a:lumMod val="65000"/>
                    <a:lumOff val="35000"/>
                  </a:schemeClr>
                </a:solidFill>
              </a:rPr>
              <a:t>Subtitle </a:t>
            </a:r>
            <a:r>
              <a:rPr lang="en-US" b="1" dirty="0">
                <a:solidFill>
                  <a:schemeClr val="accent4"/>
                </a:solidFill>
              </a:rPr>
              <a:t>Here</a:t>
            </a:r>
          </a:p>
        </p:txBody>
      </p:sp>
      <p:sp>
        <p:nvSpPr>
          <p:cNvPr id="16" name="TextBox 15"/>
          <p:cNvSpPr txBox="1"/>
          <p:nvPr/>
        </p:nvSpPr>
        <p:spPr>
          <a:xfrm>
            <a:off x="4946743" y="357397"/>
            <a:ext cx="2298514" cy="307777"/>
          </a:xfrm>
          <a:prstGeom prst="rect">
            <a:avLst/>
          </a:prstGeom>
          <a:noFill/>
        </p:spPr>
        <p:txBody>
          <a:bodyPr wrap="none" rtlCol="0">
            <a:spAutoFit/>
          </a:bodyPr>
          <a:lstStyle>
            <a:defPPr>
              <a:defRPr lang="en-US"/>
            </a:defPPr>
            <a:lvl1pPr>
              <a:defRPr sz="1400" spc="300">
                <a:solidFill>
                  <a:schemeClr val="bg1"/>
                </a:solidFill>
                <a:cs typeface="Montserrat" panose="02000000000000000000" pitchFamily="2" charset="0"/>
              </a:defRPr>
            </a:lvl1pPr>
          </a:lstStyle>
          <a:p>
            <a:pPr algn="ctr"/>
            <a:r>
              <a:rPr lang="id-ID" dirty="0">
                <a:solidFill>
                  <a:schemeClr val="tx1">
                    <a:lumMod val="65000"/>
                    <a:lumOff val="35000"/>
                  </a:schemeClr>
                </a:solidFill>
              </a:rPr>
              <a:t>You Can Write Here</a:t>
            </a:r>
          </a:p>
        </p:txBody>
      </p:sp>
      <p:sp>
        <p:nvSpPr>
          <p:cNvPr id="17" name="Title 3"/>
          <p:cNvSpPr txBox="1"/>
          <p:nvPr/>
        </p:nvSpPr>
        <p:spPr>
          <a:xfrm>
            <a:off x="2189081" y="619728"/>
            <a:ext cx="7813839" cy="590931"/>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lnSpc>
                <a:spcPct val="90000"/>
              </a:lnSpc>
            </a:pPr>
            <a:r>
              <a:rPr lang="en-US" sz="3600" dirty="0">
                <a:solidFill>
                  <a:schemeClr val="tx1">
                    <a:lumMod val="65000"/>
                    <a:lumOff val="35000"/>
                  </a:schemeClr>
                </a:solidFill>
                <a:latin typeface="+mn-lt"/>
              </a:rPr>
              <a:t>creative &amp; simple title here</a:t>
            </a:r>
          </a:p>
        </p:txBody>
      </p:sp>
      <p:sp>
        <p:nvSpPr>
          <p:cNvPr id="18" name="Oval 17"/>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20" name="Rectangle 19"/>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21" name="Group 20"/>
          <p:cNvGrpSpPr/>
          <p:nvPr/>
        </p:nvGrpSpPr>
        <p:grpSpPr>
          <a:xfrm>
            <a:off x="11471369" y="158717"/>
            <a:ext cx="280228" cy="281958"/>
            <a:chOff x="7392988" y="-1266825"/>
            <a:chExt cx="1028700" cy="1035050"/>
          </a:xfrm>
          <a:solidFill>
            <a:schemeClr val="bg1">
              <a:lumMod val="75000"/>
            </a:schemeClr>
          </a:solidFill>
        </p:grpSpPr>
        <p:sp>
          <p:nvSpPr>
            <p:cNvPr id="22"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3"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4" name="Group 23"/>
          <p:cNvGrpSpPr/>
          <p:nvPr/>
        </p:nvGrpSpPr>
        <p:grpSpPr>
          <a:xfrm>
            <a:off x="11154599" y="158717"/>
            <a:ext cx="280228" cy="281958"/>
            <a:chOff x="6084888" y="-1266825"/>
            <a:chExt cx="1028700" cy="1035050"/>
          </a:xfrm>
          <a:solidFill>
            <a:schemeClr val="bg1">
              <a:lumMod val="75000"/>
            </a:schemeClr>
          </a:solidFill>
        </p:grpSpPr>
        <p:sp>
          <p:nvSpPr>
            <p:cNvPr id="25"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7" name="Group 26"/>
          <p:cNvGrpSpPr/>
          <p:nvPr/>
        </p:nvGrpSpPr>
        <p:grpSpPr>
          <a:xfrm>
            <a:off x="11788140" y="158717"/>
            <a:ext cx="279796" cy="281958"/>
            <a:chOff x="8699501" y="-1266825"/>
            <a:chExt cx="1027113" cy="1035050"/>
          </a:xfrm>
          <a:solidFill>
            <a:schemeClr val="bg1">
              <a:lumMod val="75000"/>
            </a:schemeClr>
          </a:solidFill>
        </p:grpSpPr>
        <p:sp>
          <p:nvSpPr>
            <p:cNvPr id="28"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16014" y="2868547"/>
            <a:ext cx="2170653" cy="520784"/>
          </a:xfrm>
          <a:prstGeom prst="rect">
            <a:avLst/>
          </a:prstGeom>
          <a:noFill/>
        </p:spPr>
        <p:txBody>
          <a:bodyPr wrap="square" rtlCol="0">
            <a:spAutoFit/>
          </a:bodyPr>
          <a:lstStyle/>
          <a:p>
            <a:pPr>
              <a:lnSpc>
                <a:spcPct val="120000"/>
              </a:lnSpc>
            </a:pPr>
            <a:r>
              <a:rPr lang="en-US" sz="1200" dirty="0">
                <a:solidFill>
                  <a:schemeClr val="tx2"/>
                </a:solidFill>
                <a:latin typeface="+mj-lt"/>
              </a:rPr>
              <a:t>Lorem ipsum dolor sit </a:t>
            </a:r>
            <a:r>
              <a:rPr lang="en-US" sz="1200" dirty="0" err="1">
                <a:solidFill>
                  <a:schemeClr val="tx2"/>
                </a:solidFill>
                <a:latin typeface="+mj-lt"/>
              </a:rPr>
              <a:t>amet</a:t>
            </a:r>
            <a:r>
              <a:rPr lang="en-US" sz="1200" dirty="0">
                <a:solidFill>
                  <a:schemeClr val="tx2"/>
                </a:solidFill>
                <a:latin typeface="+mj-lt"/>
              </a:rPr>
              <a:t>, </a:t>
            </a:r>
            <a:r>
              <a:rPr lang="en-US" sz="1200" dirty="0" err="1">
                <a:solidFill>
                  <a:schemeClr val="tx2"/>
                </a:solidFill>
                <a:latin typeface="+mj-lt"/>
              </a:rPr>
              <a:t>consectetur</a:t>
            </a:r>
            <a:r>
              <a:rPr lang="en-US" sz="1200" dirty="0">
                <a:solidFill>
                  <a:schemeClr val="tx2"/>
                </a:solidFill>
                <a:latin typeface="+mj-lt"/>
              </a:rPr>
              <a:t> </a:t>
            </a:r>
            <a:r>
              <a:rPr lang="en-US" sz="1200" dirty="0" err="1">
                <a:solidFill>
                  <a:schemeClr val="tx2"/>
                </a:solidFill>
                <a:latin typeface="+mj-lt"/>
              </a:rPr>
              <a:t>adipiscing</a:t>
            </a:r>
            <a:endParaRPr lang="en-US" sz="1200" b="1" dirty="0">
              <a:solidFill>
                <a:schemeClr val="tx2"/>
              </a:solidFill>
              <a:latin typeface="+mj-lt"/>
              <a:cs typeface="Lato Light"/>
            </a:endParaRPr>
          </a:p>
        </p:txBody>
      </p:sp>
      <p:sp>
        <p:nvSpPr>
          <p:cNvPr id="21" name="TextBox 20"/>
          <p:cNvSpPr txBox="1"/>
          <p:nvPr/>
        </p:nvSpPr>
        <p:spPr>
          <a:xfrm>
            <a:off x="3416014" y="3721837"/>
            <a:ext cx="2170653" cy="520784"/>
          </a:xfrm>
          <a:prstGeom prst="rect">
            <a:avLst/>
          </a:prstGeom>
          <a:noFill/>
        </p:spPr>
        <p:txBody>
          <a:bodyPr wrap="square" rtlCol="0">
            <a:spAutoFit/>
          </a:bodyPr>
          <a:lstStyle/>
          <a:p>
            <a:pPr>
              <a:lnSpc>
                <a:spcPct val="120000"/>
              </a:lnSpc>
            </a:pPr>
            <a:r>
              <a:rPr lang="en-US" sz="1200" dirty="0">
                <a:solidFill>
                  <a:schemeClr val="tx2"/>
                </a:solidFill>
                <a:latin typeface="+mj-lt"/>
              </a:rPr>
              <a:t>Lorem ipsum dolor sit </a:t>
            </a:r>
            <a:r>
              <a:rPr lang="en-US" sz="1200" dirty="0" err="1">
                <a:solidFill>
                  <a:schemeClr val="tx2"/>
                </a:solidFill>
                <a:latin typeface="+mj-lt"/>
              </a:rPr>
              <a:t>amet</a:t>
            </a:r>
            <a:r>
              <a:rPr lang="en-US" sz="1200" dirty="0">
                <a:solidFill>
                  <a:schemeClr val="tx2"/>
                </a:solidFill>
                <a:latin typeface="+mj-lt"/>
              </a:rPr>
              <a:t>, </a:t>
            </a:r>
            <a:r>
              <a:rPr lang="en-US" sz="1200" dirty="0" err="1">
                <a:solidFill>
                  <a:schemeClr val="tx2"/>
                </a:solidFill>
                <a:latin typeface="+mj-lt"/>
              </a:rPr>
              <a:t>consectetur</a:t>
            </a:r>
            <a:r>
              <a:rPr lang="en-US" sz="1200" dirty="0">
                <a:solidFill>
                  <a:schemeClr val="tx2"/>
                </a:solidFill>
                <a:latin typeface="+mj-lt"/>
              </a:rPr>
              <a:t> </a:t>
            </a:r>
            <a:r>
              <a:rPr lang="en-US" sz="1200" dirty="0" err="1">
                <a:solidFill>
                  <a:schemeClr val="tx2"/>
                </a:solidFill>
                <a:latin typeface="+mj-lt"/>
              </a:rPr>
              <a:t>adipiscing</a:t>
            </a:r>
            <a:endParaRPr lang="en-US" sz="1200" b="1" dirty="0">
              <a:solidFill>
                <a:schemeClr val="tx2"/>
              </a:solidFill>
              <a:latin typeface="+mj-lt"/>
              <a:cs typeface="Lato Light"/>
            </a:endParaRPr>
          </a:p>
        </p:txBody>
      </p:sp>
      <p:sp>
        <p:nvSpPr>
          <p:cNvPr id="22" name="TextBox 21"/>
          <p:cNvSpPr txBox="1"/>
          <p:nvPr/>
        </p:nvSpPr>
        <p:spPr>
          <a:xfrm>
            <a:off x="3416014" y="4575127"/>
            <a:ext cx="2170653" cy="520784"/>
          </a:xfrm>
          <a:prstGeom prst="rect">
            <a:avLst/>
          </a:prstGeom>
          <a:noFill/>
        </p:spPr>
        <p:txBody>
          <a:bodyPr wrap="square" rtlCol="0">
            <a:spAutoFit/>
          </a:bodyPr>
          <a:lstStyle/>
          <a:p>
            <a:pPr>
              <a:lnSpc>
                <a:spcPct val="120000"/>
              </a:lnSpc>
            </a:pPr>
            <a:r>
              <a:rPr lang="en-US" sz="1200" dirty="0">
                <a:solidFill>
                  <a:schemeClr val="tx2"/>
                </a:solidFill>
                <a:latin typeface="+mj-lt"/>
              </a:rPr>
              <a:t>Lorem ipsum dolor sit </a:t>
            </a:r>
            <a:r>
              <a:rPr lang="en-US" sz="1200" dirty="0" err="1">
                <a:solidFill>
                  <a:schemeClr val="tx2"/>
                </a:solidFill>
                <a:latin typeface="+mj-lt"/>
              </a:rPr>
              <a:t>amet</a:t>
            </a:r>
            <a:r>
              <a:rPr lang="en-US" sz="1200" dirty="0">
                <a:solidFill>
                  <a:schemeClr val="tx2"/>
                </a:solidFill>
                <a:latin typeface="+mj-lt"/>
              </a:rPr>
              <a:t>, </a:t>
            </a:r>
            <a:r>
              <a:rPr lang="en-US" sz="1200" dirty="0" err="1">
                <a:solidFill>
                  <a:schemeClr val="tx2"/>
                </a:solidFill>
                <a:latin typeface="+mj-lt"/>
              </a:rPr>
              <a:t>consectetur</a:t>
            </a:r>
            <a:r>
              <a:rPr lang="en-US" sz="1200" dirty="0">
                <a:solidFill>
                  <a:schemeClr val="tx2"/>
                </a:solidFill>
                <a:latin typeface="+mj-lt"/>
              </a:rPr>
              <a:t> </a:t>
            </a:r>
            <a:r>
              <a:rPr lang="en-US" sz="1200" dirty="0" err="1">
                <a:solidFill>
                  <a:schemeClr val="tx2"/>
                </a:solidFill>
                <a:latin typeface="+mj-lt"/>
              </a:rPr>
              <a:t>adipiscing</a:t>
            </a:r>
            <a:endParaRPr lang="en-US" sz="1200" b="1" dirty="0">
              <a:solidFill>
                <a:schemeClr val="tx2"/>
              </a:solidFill>
              <a:latin typeface="+mj-lt"/>
              <a:cs typeface="Lato Light"/>
            </a:endParaRPr>
          </a:p>
        </p:txBody>
      </p:sp>
      <p:sp>
        <p:nvSpPr>
          <p:cNvPr id="23" name="TextBox 22"/>
          <p:cNvSpPr txBox="1"/>
          <p:nvPr/>
        </p:nvSpPr>
        <p:spPr>
          <a:xfrm>
            <a:off x="3416014" y="5428417"/>
            <a:ext cx="2170653" cy="520784"/>
          </a:xfrm>
          <a:prstGeom prst="rect">
            <a:avLst/>
          </a:prstGeom>
          <a:noFill/>
        </p:spPr>
        <p:txBody>
          <a:bodyPr wrap="square" rtlCol="0">
            <a:spAutoFit/>
          </a:bodyPr>
          <a:lstStyle/>
          <a:p>
            <a:pPr>
              <a:lnSpc>
                <a:spcPct val="120000"/>
              </a:lnSpc>
            </a:pPr>
            <a:r>
              <a:rPr lang="en-US" sz="1200" dirty="0">
                <a:solidFill>
                  <a:schemeClr val="tx2"/>
                </a:solidFill>
                <a:latin typeface="+mj-lt"/>
              </a:rPr>
              <a:t>Lorem ipsum dolor sit </a:t>
            </a:r>
            <a:r>
              <a:rPr lang="en-US" sz="1200" dirty="0" err="1">
                <a:solidFill>
                  <a:schemeClr val="tx2"/>
                </a:solidFill>
                <a:latin typeface="+mj-lt"/>
              </a:rPr>
              <a:t>amet</a:t>
            </a:r>
            <a:r>
              <a:rPr lang="en-US" sz="1200" dirty="0">
                <a:solidFill>
                  <a:schemeClr val="tx2"/>
                </a:solidFill>
                <a:latin typeface="+mj-lt"/>
              </a:rPr>
              <a:t>, </a:t>
            </a:r>
            <a:r>
              <a:rPr lang="en-US" sz="1200" dirty="0" err="1">
                <a:solidFill>
                  <a:schemeClr val="tx2"/>
                </a:solidFill>
                <a:latin typeface="+mj-lt"/>
              </a:rPr>
              <a:t>consectetur</a:t>
            </a:r>
            <a:r>
              <a:rPr lang="en-US" sz="1200" dirty="0">
                <a:solidFill>
                  <a:schemeClr val="tx2"/>
                </a:solidFill>
                <a:latin typeface="+mj-lt"/>
              </a:rPr>
              <a:t> </a:t>
            </a:r>
            <a:r>
              <a:rPr lang="en-US" sz="1200" dirty="0" err="1">
                <a:solidFill>
                  <a:schemeClr val="tx2"/>
                </a:solidFill>
                <a:latin typeface="+mj-lt"/>
              </a:rPr>
              <a:t>adipiscing</a:t>
            </a:r>
            <a:endParaRPr lang="en-US" sz="1200" b="1" dirty="0">
              <a:solidFill>
                <a:schemeClr val="tx2"/>
              </a:solidFill>
              <a:latin typeface="+mj-lt"/>
              <a:cs typeface="Lato Light"/>
            </a:endParaRPr>
          </a:p>
        </p:txBody>
      </p:sp>
      <p:sp>
        <p:nvSpPr>
          <p:cNvPr id="25" name="Oval 24"/>
          <p:cNvSpPr/>
          <p:nvPr/>
        </p:nvSpPr>
        <p:spPr>
          <a:xfrm>
            <a:off x="1180891" y="2928094"/>
            <a:ext cx="416436" cy="416436"/>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latin typeface="+mj-lt"/>
              </a:rPr>
              <a:t>1</a:t>
            </a:r>
          </a:p>
        </p:txBody>
      </p:sp>
      <p:sp>
        <p:nvSpPr>
          <p:cNvPr id="26" name="Oval 25"/>
          <p:cNvSpPr/>
          <p:nvPr/>
        </p:nvSpPr>
        <p:spPr>
          <a:xfrm>
            <a:off x="1180891" y="3781384"/>
            <a:ext cx="416436" cy="416436"/>
          </a:xfrm>
          <a:prstGeom prst="ellipse">
            <a:avLst/>
          </a:prstGeom>
          <a:solidFill>
            <a:schemeClr val="accent2"/>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latin typeface="+mj-lt"/>
              </a:rPr>
              <a:t>2</a:t>
            </a:r>
          </a:p>
        </p:txBody>
      </p:sp>
      <p:sp>
        <p:nvSpPr>
          <p:cNvPr id="27" name="Oval 26"/>
          <p:cNvSpPr/>
          <p:nvPr/>
        </p:nvSpPr>
        <p:spPr>
          <a:xfrm>
            <a:off x="1180891" y="4634674"/>
            <a:ext cx="416436" cy="416436"/>
          </a:xfrm>
          <a:prstGeom prst="ellipse">
            <a:avLst/>
          </a:prstGeom>
          <a:solidFill>
            <a:schemeClr val="accent3"/>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latin typeface="+mj-lt"/>
              </a:rPr>
              <a:t>3</a:t>
            </a:r>
          </a:p>
        </p:txBody>
      </p:sp>
      <p:sp>
        <p:nvSpPr>
          <p:cNvPr id="28" name="Oval 27"/>
          <p:cNvSpPr/>
          <p:nvPr/>
        </p:nvSpPr>
        <p:spPr>
          <a:xfrm>
            <a:off x="1180891" y="5487964"/>
            <a:ext cx="416436" cy="416436"/>
          </a:xfrm>
          <a:prstGeom prst="ellipse">
            <a:avLst/>
          </a:prstGeom>
          <a:solidFill>
            <a:schemeClr val="accent4"/>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latin typeface="+mj-lt"/>
              </a:rPr>
              <a:t>4</a:t>
            </a:r>
          </a:p>
        </p:txBody>
      </p:sp>
      <p:sp>
        <p:nvSpPr>
          <p:cNvPr id="30" name="TextBox 29"/>
          <p:cNvSpPr txBox="1"/>
          <p:nvPr/>
        </p:nvSpPr>
        <p:spPr>
          <a:xfrm>
            <a:off x="1820489" y="2951646"/>
            <a:ext cx="1140633" cy="338554"/>
          </a:xfrm>
          <a:prstGeom prst="rect">
            <a:avLst/>
          </a:prstGeom>
          <a:noFill/>
        </p:spPr>
        <p:txBody>
          <a:bodyPr wrap="none" rtlCol="0">
            <a:spAutoFit/>
          </a:bodyPr>
          <a:lstStyle/>
          <a:p>
            <a:r>
              <a:rPr lang="en-US" sz="1600" b="1" dirty="0">
                <a:solidFill>
                  <a:schemeClr val="tx1">
                    <a:lumMod val="75000"/>
                    <a:lumOff val="25000"/>
                  </a:schemeClr>
                </a:solidFill>
                <a:latin typeface="+mj-lt"/>
              </a:rPr>
              <a:t>Blue Option</a:t>
            </a:r>
          </a:p>
        </p:txBody>
      </p:sp>
      <p:sp>
        <p:nvSpPr>
          <p:cNvPr id="31" name="TextBox 30"/>
          <p:cNvSpPr txBox="1"/>
          <p:nvPr/>
        </p:nvSpPr>
        <p:spPr>
          <a:xfrm>
            <a:off x="1820489" y="3820325"/>
            <a:ext cx="1280287" cy="338554"/>
          </a:xfrm>
          <a:prstGeom prst="rect">
            <a:avLst/>
          </a:prstGeom>
          <a:noFill/>
        </p:spPr>
        <p:txBody>
          <a:bodyPr wrap="none" rtlCol="0">
            <a:spAutoFit/>
          </a:bodyPr>
          <a:lstStyle/>
          <a:p>
            <a:r>
              <a:rPr lang="en-US" sz="1600" b="1" dirty="0">
                <a:solidFill>
                  <a:schemeClr val="tx1">
                    <a:lumMod val="75000"/>
                    <a:lumOff val="25000"/>
                  </a:schemeClr>
                </a:solidFill>
                <a:latin typeface="+mj-lt"/>
              </a:rPr>
              <a:t>Green Option</a:t>
            </a:r>
          </a:p>
        </p:txBody>
      </p:sp>
      <p:sp>
        <p:nvSpPr>
          <p:cNvPr id="32" name="TextBox 31"/>
          <p:cNvSpPr txBox="1"/>
          <p:nvPr/>
        </p:nvSpPr>
        <p:spPr>
          <a:xfrm>
            <a:off x="1820489" y="4673615"/>
            <a:ext cx="1176091" cy="338554"/>
          </a:xfrm>
          <a:prstGeom prst="rect">
            <a:avLst/>
          </a:prstGeom>
          <a:noFill/>
        </p:spPr>
        <p:txBody>
          <a:bodyPr wrap="none" rtlCol="0">
            <a:spAutoFit/>
          </a:bodyPr>
          <a:lstStyle/>
          <a:p>
            <a:r>
              <a:rPr lang="en-US" sz="1600" b="1" dirty="0">
                <a:solidFill>
                  <a:schemeClr val="tx1">
                    <a:lumMod val="75000"/>
                    <a:lumOff val="25000"/>
                  </a:schemeClr>
                </a:solidFill>
                <a:latin typeface="+mj-lt"/>
              </a:rPr>
              <a:t>Cyan Option</a:t>
            </a:r>
          </a:p>
        </p:txBody>
      </p:sp>
      <p:sp>
        <p:nvSpPr>
          <p:cNvPr id="33" name="TextBox 32"/>
          <p:cNvSpPr txBox="1"/>
          <p:nvPr/>
        </p:nvSpPr>
        <p:spPr>
          <a:xfrm>
            <a:off x="1820489" y="5526905"/>
            <a:ext cx="1300805" cy="338554"/>
          </a:xfrm>
          <a:prstGeom prst="rect">
            <a:avLst/>
          </a:prstGeom>
          <a:noFill/>
        </p:spPr>
        <p:txBody>
          <a:bodyPr wrap="none" rtlCol="0">
            <a:spAutoFit/>
          </a:bodyPr>
          <a:lstStyle/>
          <a:p>
            <a:r>
              <a:rPr lang="en-US" sz="1600" b="1" dirty="0">
                <a:solidFill>
                  <a:schemeClr val="tx1">
                    <a:lumMod val="75000"/>
                    <a:lumOff val="25000"/>
                  </a:schemeClr>
                </a:solidFill>
                <a:latin typeface="+mj-lt"/>
              </a:rPr>
              <a:t>Yellow Option</a:t>
            </a:r>
          </a:p>
        </p:txBody>
      </p:sp>
      <p:cxnSp>
        <p:nvCxnSpPr>
          <p:cNvPr id="35" name="Straight Connector 34"/>
          <p:cNvCxnSpPr>
            <a:stCxn id="25" idx="4"/>
            <a:endCxn id="26" idx="0"/>
          </p:cNvCxnSpPr>
          <p:nvPr/>
        </p:nvCxnSpPr>
        <p:spPr>
          <a:xfrm>
            <a:off x="1389109" y="3344530"/>
            <a:ext cx="0" cy="43685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6" idx="4"/>
            <a:endCxn id="27" idx="0"/>
          </p:cNvCxnSpPr>
          <p:nvPr/>
        </p:nvCxnSpPr>
        <p:spPr>
          <a:xfrm>
            <a:off x="1389109" y="4197820"/>
            <a:ext cx="0" cy="43685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7" idx="4"/>
            <a:endCxn id="28" idx="0"/>
          </p:cNvCxnSpPr>
          <p:nvPr/>
        </p:nvCxnSpPr>
        <p:spPr>
          <a:xfrm>
            <a:off x="1389109" y="5051110"/>
            <a:ext cx="0" cy="43685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81529" y="833436"/>
            <a:ext cx="4302781" cy="1200329"/>
          </a:xfrm>
          <a:prstGeom prst="rect">
            <a:avLst/>
          </a:prstGeom>
          <a:noFill/>
        </p:spPr>
        <p:txBody>
          <a:bodyPr wrap="none" rtlCol="0">
            <a:spAutoFit/>
          </a:bodyPr>
          <a:lstStyle/>
          <a:p>
            <a:r>
              <a:rPr lang="en-US" sz="7200" b="1" dirty="0">
                <a:solidFill>
                  <a:schemeClr val="tx1">
                    <a:lumMod val="65000"/>
                    <a:lumOff val="35000"/>
                  </a:schemeClr>
                </a:solidFill>
              </a:rPr>
              <a:t>CONTENTS</a:t>
            </a:r>
            <a:endParaRPr lang="id-ID" sz="8000" b="1" dirty="0">
              <a:solidFill>
                <a:schemeClr val="tx1">
                  <a:lumMod val="65000"/>
                  <a:lumOff val="35000"/>
                </a:schemeClr>
              </a:solidFill>
            </a:endParaRPr>
          </a:p>
        </p:txBody>
      </p:sp>
      <p:cxnSp>
        <p:nvCxnSpPr>
          <p:cNvPr id="40" name="Straight Connector 39"/>
          <p:cNvCxnSpPr/>
          <p:nvPr/>
        </p:nvCxnSpPr>
        <p:spPr>
          <a:xfrm>
            <a:off x="1196977" y="2328385"/>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0" name="Rectangle 49"/>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51" name="Rectangle 50"/>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52" name="Group 51"/>
          <p:cNvGrpSpPr/>
          <p:nvPr/>
        </p:nvGrpSpPr>
        <p:grpSpPr>
          <a:xfrm>
            <a:off x="11471369" y="158717"/>
            <a:ext cx="280228" cy="281958"/>
            <a:chOff x="7392988" y="-1266825"/>
            <a:chExt cx="1028700" cy="1035050"/>
          </a:xfrm>
          <a:solidFill>
            <a:schemeClr val="bg1">
              <a:lumMod val="75000"/>
            </a:schemeClr>
          </a:solidFill>
        </p:grpSpPr>
        <p:sp>
          <p:nvSpPr>
            <p:cNvPr id="53"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5" name="Group 54"/>
          <p:cNvGrpSpPr/>
          <p:nvPr/>
        </p:nvGrpSpPr>
        <p:grpSpPr>
          <a:xfrm>
            <a:off x="11154599" y="158717"/>
            <a:ext cx="280228" cy="281958"/>
            <a:chOff x="6084888" y="-1266825"/>
            <a:chExt cx="1028700" cy="1035050"/>
          </a:xfrm>
          <a:solidFill>
            <a:schemeClr val="bg1">
              <a:lumMod val="75000"/>
            </a:schemeClr>
          </a:solidFill>
        </p:grpSpPr>
        <p:sp>
          <p:nvSpPr>
            <p:cNvPr id="56"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8" name="Group 57"/>
          <p:cNvGrpSpPr/>
          <p:nvPr/>
        </p:nvGrpSpPr>
        <p:grpSpPr>
          <a:xfrm>
            <a:off x="11788140" y="158717"/>
            <a:ext cx="279796" cy="281958"/>
            <a:chOff x="8699501" y="-1266825"/>
            <a:chExt cx="1027113" cy="1035050"/>
          </a:xfrm>
          <a:solidFill>
            <a:schemeClr val="bg1">
              <a:lumMod val="75000"/>
            </a:schemeClr>
          </a:solidFill>
        </p:grpSpPr>
        <p:sp>
          <p:nvSpPr>
            <p:cNvPr id="59"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4" name="图片占位符 3" descr="H:\办公图片\QQ图片20181228161225.jpgQQ图片20181228161225"/>
          <p:cNvPicPr>
            <a:picLocks noGrp="1" noChangeAspect="1"/>
          </p:cNvPicPr>
          <p:nvPr>
            <p:ph type="pic" sz="quarter" idx="10"/>
          </p:nvPr>
        </p:nvPicPr>
        <p:blipFill>
          <a:blip r:embed="rId3"/>
          <a:srcRect/>
          <a:stretch>
            <a:fillRect/>
          </a:stretch>
        </p:blipFill>
        <p:spPr>
          <a:xfrm>
            <a:off x="6710680" y="1133475"/>
            <a:ext cx="5283200" cy="5155565"/>
          </a:xfr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63"/>
          <p:cNvSpPr/>
          <p:nvPr/>
        </p:nvSpPr>
        <p:spPr bwMode="auto">
          <a:xfrm>
            <a:off x="3328322" y="3187613"/>
            <a:ext cx="317113" cy="237823"/>
          </a:xfrm>
          <a:custGeom>
            <a:avLst/>
            <a:gdLst>
              <a:gd name="connsiteX0" fmla="*/ 202025 w 339741"/>
              <a:gd name="connsiteY0" fmla="*/ 0 h 254794"/>
              <a:gd name="connsiteX1" fmla="*/ 219091 w 339741"/>
              <a:gd name="connsiteY1" fmla="*/ 7144 h 254794"/>
              <a:gd name="connsiteX2" fmla="*/ 339741 w 339741"/>
              <a:gd name="connsiteY2" fmla="*/ 127794 h 254794"/>
              <a:gd name="connsiteX3" fmla="*/ 219091 w 339741"/>
              <a:gd name="connsiteY3" fmla="*/ 245269 h 254794"/>
              <a:gd name="connsiteX4" fmla="*/ 203216 w 339741"/>
              <a:gd name="connsiteY4" fmla="*/ 254794 h 254794"/>
              <a:gd name="connsiteX5" fmla="*/ 187341 w 339741"/>
              <a:gd name="connsiteY5" fmla="*/ 245269 h 254794"/>
              <a:gd name="connsiteX6" fmla="*/ 187341 w 339741"/>
              <a:gd name="connsiteY6" fmla="*/ 213519 h 254794"/>
              <a:gd name="connsiteX7" fmla="*/ 273066 w 339741"/>
              <a:gd name="connsiteY7" fmla="*/ 127794 h 254794"/>
              <a:gd name="connsiteX8" fmla="*/ 187341 w 339741"/>
              <a:gd name="connsiteY8" fmla="*/ 42069 h 254794"/>
              <a:gd name="connsiteX9" fmla="*/ 187341 w 339741"/>
              <a:gd name="connsiteY9" fmla="*/ 7144 h 254794"/>
              <a:gd name="connsiteX10" fmla="*/ 202025 w 339741"/>
              <a:gd name="connsiteY10" fmla="*/ 0 h 254794"/>
              <a:gd name="connsiteX11" fmla="*/ 22007 w 339741"/>
              <a:gd name="connsiteY11" fmla="*/ 0 h 254794"/>
              <a:gd name="connsiteX12" fmla="*/ 39299 w 339741"/>
              <a:gd name="connsiteY12" fmla="*/ 7144 h 254794"/>
              <a:gd name="connsiteX13" fmla="*/ 158766 w 339741"/>
              <a:gd name="connsiteY13" fmla="*/ 127794 h 254794"/>
              <a:gd name="connsiteX14" fmla="*/ 39299 w 339741"/>
              <a:gd name="connsiteY14" fmla="*/ 245269 h 254794"/>
              <a:gd name="connsiteX15" fmla="*/ 23579 w 339741"/>
              <a:gd name="connsiteY15" fmla="*/ 254794 h 254794"/>
              <a:gd name="connsiteX16" fmla="*/ 4716 w 339741"/>
              <a:gd name="connsiteY16" fmla="*/ 245269 h 254794"/>
              <a:gd name="connsiteX17" fmla="*/ 4716 w 339741"/>
              <a:gd name="connsiteY17" fmla="*/ 213519 h 254794"/>
              <a:gd name="connsiteX18" fmla="*/ 92745 w 339741"/>
              <a:gd name="connsiteY18" fmla="*/ 127794 h 254794"/>
              <a:gd name="connsiteX19" fmla="*/ 4716 w 339741"/>
              <a:gd name="connsiteY19" fmla="*/ 42069 h 254794"/>
              <a:gd name="connsiteX20" fmla="*/ 4716 w 339741"/>
              <a:gd name="connsiteY20" fmla="*/ 7144 h 254794"/>
              <a:gd name="connsiteX21" fmla="*/ 22007 w 339741"/>
              <a:gd name="connsiteY21" fmla="*/ 0 h 25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9741" h="254794">
                <a:moveTo>
                  <a:pt x="202025" y="0"/>
                </a:moveTo>
                <a:cubicBezTo>
                  <a:pt x="207979" y="0"/>
                  <a:pt x="214329" y="2382"/>
                  <a:pt x="219091" y="7144"/>
                </a:cubicBezTo>
                <a:cubicBezTo>
                  <a:pt x="339741" y="127794"/>
                  <a:pt x="339741" y="127794"/>
                  <a:pt x="339741" y="127794"/>
                </a:cubicBezTo>
                <a:cubicBezTo>
                  <a:pt x="219091" y="245269"/>
                  <a:pt x="219091" y="245269"/>
                  <a:pt x="219091" y="245269"/>
                </a:cubicBezTo>
                <a:cubicBezTo>
                  <a:pt x="215916" y="251619"/>
                  <a:pt x="209566" y="254794"/>
                  <a:pt x="203216" y="254794"/>
                </a:cubicBezTo>
                <a:cubicBezTo>
                  <a:pt x="196866" y="254794"/>
                  <a:pt x="190516" y="251619"/>
                  <a:pt x="187341" y="245269"/>
                </a:cubicBezTo>
                <a:cubicBezTo>
                  <a:pt x="177816" y="238919"/>
                  <a:pt x="177816" y="223044"/>
                  <a:pt x="187341" y="213519"/>
                </a:cubicBezTo>
                <a:cubicBezTo>
                  <a:pt x="273066" y="127794"/>
                  <a:pt x="273066" y="127794"/>
                  <a:pt x="273066" y="127794"/>
                </a:cubicBezTo>
                <a:cubicBezTo>
                  <a:pt x="187341" y="42069"/>
                  <a:pt x="187341" y="42069"/>
                  <a:pt x="187341" y="42069"/>
                </a:cubicBezTo>
                <a:cubicBezTo>
                  <a:pt x="177816" y="32544"/>
                  <a:pt x="177816" y="16669"/>
                  <a:pt x="187341" y="7144"/>
                </a:cubicBezTo>
                <a:cubicBezTo>
                  <a:pt x="190516" y="2382"/>
                  <a:pt x="196072" y="0"/>
                  <a:pt x="202025" y="0"/>
                </a:cubicBezTo>
                <a:close/>
                <a:moveTo>
                  <a:pt x="22007" y="0"/>
                </a:moveTo>
                <a:cubicBezTo>
                  <a:pt x="28295" y="0"/>
                  <a:pt x="34583" y="2382"/>
                  <a:pt x="39299" y="7144"/>
                </a:cubicBezTo>
                <a:cubicBezTo>
                  <a:pt x="158766" y="127794"/>
                  <a:pt x="158766" y="127794"/>
                  <a:pt x="158766" y="127794"/>
                </a:cubicBezTo>
                <a:cubicBezTo>
                  <a:pt x="39299" y="245269"/>
                  <a:pt x="39299" y="245269"/>
                  <a:pt x="39299" y="245269"/>
                </a:cubicBezTo>
                <a:cubicBezTo>
                  <a:pt x="36155" y="251619"/>
                  <a:pt x="29867" y="254794"/>
                  <a:pt x="23579" y="254794"/>
                </a:cubicBezTo>
                <a:cubicBezTo>
                  <a:pt x="17291" y="254794"/>
                  <a:pt x="11004" y="251619"/>
                  <a:pt x="4716" y="245269"/>
                </a:cubicBezTo>
                <a:cubicBezTo>
                  <a:pt x="-1572" y="238919"/>
                  <a:pt x="-1572" y="223044"/>
                  <a:pt x="4716" y="213519"/>
                </a:cubicBezTo>
                <a:cubicBezTo>
                  <a:pt x="92745" y="127794"/>
                  <a:pt x="92745" y="127794"/>
                  <a:pt x="92745" y="127794"/>
                </a:cubicBezTo>
                <a:cubicBezTo>
                  <a:pt x="4716" y="42069"/>
                  <a:pt x="4716" y="42069"/>
                  <a:pt x="4716" y="42069"/>
                </a:cubicBezTo>
                <a:cubicBezTo>
                  <a:pt x="-1572" y="32544"/>
                  <a:pt x="-1572" y="16669"/>
                  <a:pt x="4716" y="7144"/>
                </a:cubicBezTo>
                <a:cubicBezTo>
                  <a:pt x="9432" y="2382"/>
                  <a:pt x="15720" y="0"/>
                  <a:pt x="22007" y="0"/>
                </a:cubicBezTo>
                <a:close/>
              </a:path>
            </a:pathLst>
          </a:custGeom>
          <a:solidFill>
            <a:schemeClr val="accent1"/>
          </a:solidFill>
          <a:ln>
            <a:noFill/>
          </a:ln>
        </p:spPr>
        <p:txBody>
          <a:bodyPr vert="horz" wrap="square" lIns="91440" tIns="45720" rIns="91440" bIns="45720" numCol="1" anchor="t" anchorCtr="0" compatLnSpc="1">
            <a:noAutofit/>
          </a:bodyPr>
          <a:lstStyle/>
          <a:p>
            <a:pPr algn="ctr"/>
            <a:endParaRPr lang="en-US" spc="-30"/>
          </a:p>
        </p:txBody>
      </p:sp>
      <p:sp>
        <p:nvSpPr>
          <p:cNvPr id="65" name="Freeform 64"/>
          <p:cNvSpPr>
            <a:spLocks noChangeShapeType="1"/>
          </p:cNvSpPr>
          <p:nvPr/>
        </p:nvSpPr>
        <p:spPr bwMode="auto">
          <a:xfrm>
            <a:off x="5972722" y="3187613"/>
            <a:ext cx="317837" cy="237823"/>
          </a:xfrm>
          <a:custGeom>
            <a:avLst/>
            <a:gdLst>
              <a:gd name="connsiteX0" fmla="*/ 205582 w 340519"/>
              <a:gd name="connsiteY0" fmla="*/ 0 h 254794"/>
              <a:gd name="connsiteX1" fmla="*/ 223044 w 340519"/>
              <a:gd name="connsiteY1" fmla="*/ 7144 h 254794"/>
              <a:gd name="connsiteX2" fmla="*/ 340519 w 340519"/>
              <a:gd name="connsiteY2" fmla="*/ 127794 h 254794"/>
              <a:gd name="connsiteX3" fmla="*/ 223044 w 340519"/>
              <a:gd name="connsiteY3" fmla="*/ 245269 h 254794"/>
              <a:gd name="connsiteX4" fmla="*/ 203994 w 340519"/>
              <a:gd name="connsiteY4" fmla="*/ 254794 h 254794"/>
              <a:gd name="connsiteX5" fmla="*/ 188119 w 340519"/>
              <a:gd name="connsiteY5" fmla="*/ 245269 h 254794"/>
              <a:gd name="connsiteX6" fmla="*/ 188119 w 340519"/>
              <a:gd name="connsiteY6" fmla="*/ 213519 h 254794"/>
              <a:gd name="connsiteX7" fmla="*/ 273844 w 340519"/>
              <a:gd name="connsiteY7" fmla="*/ 127794 h 254794"/>
              <a:gd name="connsiteX8" fmla="*/ 188119 w 340519"/>
              <a:gd name="connsiteY8" fmla="*/ 42069 h 254794"/>
              <a:gd name="connsiteX9" fmla="*/ 188119 w 340519"/>
              <a:gd name="connsiteY9" fmla="*/ 7144 h 254794"/>
              <a:gd name="connsiteX10" fmla="*/ 205582 w 340519"/>
              <a:gd name="connsiteY10" fmla="*/ 0 h 254794"/>
              <a:gd name="connsiteX11" fmla="*/ 24607 w 340519"/>
              <a:gd name="connsiteY11" fmla="*/ 0 h 254794"/>
              <a:gd name="connsiteX12" fmla="*/ 42069 w 340519"/>
              <a:gd name="connsiteY12" fmla="*/ 7144 h 254794"/>
              <a:gd name="connsiteX13" fmla="*/ 159544 w 340519"/>
              <a:gd name="connsiteY13" fmla="*/ 127794 h 254794"/>
              <a:gd name="connsiteX14" fmla="*/ 42069 w 340519"/>
              <a:gd name="connsiteY14" fmla="*/ 245269 h 254794"/>
              <a:gd name="connsiteX15" fmla="*/ 23019 w 340519"/>
              <a:gd name="connsiteY15" fmla="*/ 254794 h 254794"/>
              <a:gd name="connsiteX16" fmla="*/ 7144 w 340519"/>
              <a:gd name="connsiteY16" fmla="*/ 245269 h 254794"/>
              <a:gd name="connsiteX17" fmla="*/ 7144 w 340519"/>
              <a:gd name="connsiteY17" fmla="*/ 213519 h 254794"/>
              <a:gd name="connsiteX18" fmla="*/ 92869 w 340519"/>
              <a:gd name="connsiteY18" fmla="*/ 127794 h 254794"/>
              <a:gd name="connsiteX19" fmla="*/ 7144 w 340519"/>
              <a:gd name="connsiteY19" fmla="*/ 42069 h 254794"/>
              <a:gd name="connsiteX20" fmla="*/ 7144 w 340519"/>
              <a:gd name="connsiteY20" fmla="*/ 7144 h 254794"/>
              <a:gd name="connsiteX21" fmla="*/ 24607 w 340519"/>
              <a:gd name="connsiteY21" fmla="*/ 0 h 25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0519" h="254794">
                <a:moveTo>
                  <a:pt x="205582" y="0"/>
                </a:moveTo>
                <a:cubicBezTo>
                  <a:pt x="211932" y="0"/>
                  <a:pt x="218282" y="2381"/>
                  <a:pt x="223044" y="7144"/>
                </a:cubicBezTo>
                <a:cubicBezTo>
                  <a:pt x="340519" y="127794"/>
                  <a:pt x="340519" y="127794"/>
                  <a:pt x="340519" y="127794"/>
                </a:cubicBezTo>
                <a:cubicBezTo>
                  <a:pt x="223044" y="245269"/>
                  <a:pt x="223044" y="245269"/>
                  <a:pt x="223044" y="245269"/>
                </a:cubicBezTo>
                <a:cubicBezTo>
                  <a:pt x="216694" y="251619"/>
                  <a:pt x="210344" y="254794"/>
                  <a:pt x="203994" y="254794"/>
                </a:cubicBezTo>
                <a:cubicBezTo>
                  <a:pt x="200819" y="254794"/>
                  <a:pt x="194469" y="251619"/>
                  <a:pt x="188119" y="245269"/>
                </a:cubicBezTo>
                <a:cubicBezTo>
                  <a:pt x="178594" y="238919"/>
                  <a:pt x="178594" y="223044"/>
                  <a:pt x="188119" y="213519"/>
                </a:cubicBezTo>
                <a:cubicBezTo>
                  <a:pt x="273844" y="127794"/>
                  <a:pt x="273844" y="127794"/>
                  <a:pt x="273844" y="127794"/>
                </a:cubicBezTo>
                <a:cubicBezTo>
                  <a:pt x="188119" y="42069"/>
                  <a:pt x="188119" y="42069"/>
                  <a:pt x="188119" y="42069"/>
                </a:cubicBezTo>
                <a:cubicBezTo>
                  <a:pt x="178594" y="32544"/>
                  <a:pt x="178594" y="16669"/>
                  <a:pt x="188119" y="7144"/>
                </a:cubicBezTo>
                <a:cubicBezTo>
                  <a:pt x="192882" y="2381"/>
                  <a:pt x="199232" y="0"/>
                  <a:pt x="205582" y="0"/>
                </a:cubicBezTo>
                <a:close/>
                <a:moveTo>
                  <a:pt x="24607" y="0"/>
                </a:moveTo>
                <a:cubicBezTo>
                  <a:pt x="30957" y="0"/>
                  <a:pt x="37307" y="2381"/>
                  <a:pt x="42069" y="7144"/>
                </a:cubicBezTo>
                <a:cubicBezTo>
                  <a:pt x="159544" y="127794"/>
                  <a:pt x="159544" y="127794"/>
                  <a:pt x="159544" y="127794"/>
                </a:cubicBezTo>
                <a:cubicBezTo>
                  <a:pt x="42069" y="245269"/>
                  <a:pt x="42069" y="245269"/>
                  <a:pt x="42069" y="245269"/>
                </a:cubicBezTo>
                <a:cubicBezTo>
                  <a:pt x="35719" y="251619"/>
                  <a:pt x="29369" y="254794"/>
                  <a:pt x="23019" y="254794"/>
                </a:cubicBezTo>
                <a:cubicBezTo>
                  <a:pt x="16669" y="254794"/>
                  <a:pt x="13494" y="251619"/>
                  <a:pt x="7144" y="245269"/>
                </a:cubicBezTo>
                <a:cubicBezTo>
                  <a:pt x="-2381" y="238919"/>
                  <a:pt x="-2381" y="223044"/>
                  <a:pt x="7144" y="213519"/>
                </a:cubicBezTo>
                <a:cubicBezTo>
                  <a:pt x="92869" y="127794"/>
                  <a:pt x="92869" y="127794"/>
                  <a:pt x="92869" y="127794"/>
                </a:cubicBezTo>
                <a:cubicBezTo>
                  <a:pt x="7144" y="42069"/>
                  <a:pt x="7144" y="42069"/>
                  <a:pt x="7144" y="42069"/>
                </a:cubicBezTo>
                <a:cubicBezTo>
                  <a:pt x="-2381" y="32544"/>
                  <a:pt x="-2381" y="16669"/>
                  <a:pt x="7144" y="7144"/>
                </a:cubicBezTo>
                <a:cubicBezTo>
                  <a:pt x="11907" y="2381"/>
                  <a:pt x="18257" y="0"/>
                  <a:pt x="24607" y="0"/>
                </a:cubicBezTo>
                <a:close/>
              </a:path>
            </a:pathLst>
          </a:custGeom>
          <a:solidFill>
            <a:schemeClr val="accent3"/>
          </a:solidFill>
          <a:ln>
            <a:noFill/>
          </a:ln>
        </p:spPr>
        <p:txBody>
          <a:bodyPr vert="horz" wrap="square" lIns="91440" tIns="45720" rIns="91440" bIns="45720" numCol="1" anchor="t" anchorCtr="0" compatLnSpc="1">
            <a:noAutofit/>
          </a:bodyPr>
          <a:lstStyle/>
          <a:p>
            <a:pPr algn="ctr"/>
            <a:endParaRPr lang="en-US" spc="-30"/>
          </a:p>
        </p:txBody>
      </p:sp>
      <p:sp>
        <p:nvSpPr>
          <p:cNvPr id="66" name="Freeform 65"/>
          <p:cNvSpPr>
            <a:spLocks noChangeShapeType="1"/>
          </p:cNvSpPr>
          <p:nvPr/>
        </p:nvSpPr>
        <p:spPr bwMode="auto">
          <a:xfrm>
            <a:off x="8617901" y="3187613"/>
            <a:ext cx="317837" cy="237823"/>
          </a:xfrm>
          <a:custGeom>
            <a:avLst/>
            <a:gdLst>
              <a:gd name="connsiteX0" fmla="*/ 203994 w 340519"/>
              <a:gd name="connsiteY0" fmla="*/ 0 h 254794"/>
              <a:gd name="connsiteX1" fmla="*/ 219869 w 340519"/>
              <a:gd name="connsiteY1" fmla="*/ 7144 h 254794"/>
              <a:gd name="connsiteX2" fmla="*/ 340519 w 340519"/>
              <a:gd name="connsiteY2" fmla="*/ 127794 h 254794"/>
              <a:gd name="connsiteX3" fmla="*/ 219869 w 340519"/>
              <a:gd name="connsiteY3" fmla="*/ 245269 h 254794"/>
              <a:gd name="connsiteX4" fmla="*/ 203994 w 340519"/>
              <a:gd name="connsiteY4" fmla="*/ 254794 h 254794"/>
              <a:gd name="connsiteX5" fmla="*/ 188119 w 340519"/>
              <a:gd name="connsiteY5" fmla="*/ 245269 h 254794"/>
              <a:gd name="connsiteX6" fmla="*/ 188119 w 340519"/>
              <a:gd name="connsiteY6" fmla="*/ 213519 h 254794"/>
              <a:gd name="connsiteX7" fmla="*/ 273844 w 340519"/>
              <a:gd name="connsiteY7" fmla="*/ 127794 h 254794"/>
              <a:gd name="connsiteX8" fmla="*/ 188119 w 340519"/>
              <a:gd name="connsiteY8" fmla="*/ 42069 h 254794"/>
              <a:gd name="connsiteX9" fmla="*/ 188119 w 340519"/>
              <a:gd name="connsiteY9" fmla="*/ 7144 h 254794"/>
              <a:gd name="connsiteX10" fmla="*/ 203994 w 340519"/>
              <a:gd name="connsiteY10" fmla="*/ 0 h 254794"/>
              <a:gd name="connsiteX11" fmla="*/ 23019 w 340519"/>
              <a:gd name="connsiteY11" fmla="*/ 0 h 254794"/>
              <a:gd name="connsiteX12" fmla="*/ 38894 w 340519"/>
              <a:gd name="connsiteY12" fmla="*/ 7144 h 254794"/>
              <a:gd name="connsiteX13" fmla="*/ 159544 w 340519"/>
              <a:gd name="connsiteY13" fmla="*/ 127794 h 254794"/>
              <a:gd name="connsiteX14" fmla="*/ 38894 w 340519"/>
              <a:gd name="connsiteY14" fmla="*/ 245269 h 254794"/>
              <a:gd name="connsiteX15" fmla="*/ 23019 w 340519"/>
              <a:gd name="connsiteY15" fmla="*/ 254794 h 254794"/>
              <a:gd name="connsiteX16" fmla="*/ 7144 w 340519"/>
              <a:gd name="connsiteY16" fmla="*/ 245269 h 254794"/>
              <a:gd name="connsiteX17" fmla="*/ 7144 w 340519"/>
              <a:gd name="connsiteY17" fmla="*/ 213519 h 254794"/>
              <a:gd name="connsiteX18" fmla="*/ 92869 w 340519"/>
              <a:gd name="connsiteY18" fmla="*/ 127794 h 254794"/>
              <a:gd name="connsiteX19" fmla="*/ 7144 w 340519"/>
              <a:gd name="connsiteY19" fmla="*/ 42069 h 254794"/>
              <a:gd name="connsiteX20" fmla="*/ 7144 w 340519"/>
              <a:gd name="connsiteY20" fmla="*/ 7144 h 254794"/>
              <a:gd name="connsiteX21" fmla="*/ 23019 w 340519"/>
              <a:gd name="connsiteY21" fmla="*/ 0 h 25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0519" h="254794">
                <a:moveTo>
                  <a:pt x="203994" y="0"/>
                </a:moveTo>
                <a:cubicBezTo>
                  <a:pt x="209550" y="0"/>
                  <a:pt x="215107" y="2381"/>
                  <a:pt x="219869" y="7144"/>
                </a:cubicBezTo>
                <a:cubicBezTo>
                  <a:pt x="340519" y="127794"/>
                  <a:pt x="340519" y="127794"/>
                  <a:pt x="340519" y="127794"/>
                </a:cubicBezTo>
                <a:cubicBezTo>
                  <a:pt x="219869" y="245269"/>
                  <a:pt x="219869" y="245269"/>
                  <a:pt x="219869" y="245269"/>
                </a:cubicBezTo>
                <a:cubicBezTo>
                  <a:pt x="216694" y="251619"/>
                  <a:pt x="210344" y="254794"/>
                  <a:pt x="203994" y="254794"/>
                </a:cubicBezTo>
                <a:cubicBezTo>
                  <a:pt x="197644" y="254794"/>
                  <a:pt x="191294" y="251619"/>
                  <a:pt x="188119" y="245269"/>
                </a:cubicBezTo>
                <a:cubicBezTo>
                  <a:pt x="178594" y="238919"/>
                  <a:pt x="178594" y="223044"/>
                  <a:pt x="188119" y="213519"/>
                </a:cubicBezTo>
                <a:cubicBezTo>
                  <a:pt x="273844" y="127794"/>
                  <a:pt x="273844" y="127794"/>
                  <a:pt x="273844" y="127794"/>
                </a:cubicBezTo>
                <a:cubicBezTo>
                  <a:pt x="188119" y="42069"/>
                  <a:pt x="188119" y="42069"/>
                  <a:pt x="188119" y="42069"/>
                </a:cubicBezTo>
                <a:cubicBezTo>
                  <a:pt x="178594" y="32544"/>
                  <a:pt x="178594" y="16669"/>
                  <a:pt x="188119" y="7144"/>
                </a:cubicBezTo>
                <a:cubicBezTo>
                  <a:pt x="192882" y="2381"/>
                  <a:pt x="198438" y="0"/>
                  <a:pt x="203994" y="0"/>
                </a:cubicBezTo>
                <a:close/>
                <a:moveTo>
                  <a:pt x="23019" y="0"/>
                </a:moveTo>
                <a:cubicBezTo>
                  <a:pt x="28576" y="0"/>
                  <a:pt x="34132" y="2381"/>
                  <a:pt x="38894" y="7144"/>
                </a:cubicBezTo>
                <a:cubicBezTo>
                  <a:pt x="159544" y="127794"/>
                  <a:pt x="159544" y="127794"/>
                  <a:pt x="159544" y="127794"/>
                </a:cubicBezTo>
                <a:cubicBezTo>
                  <a:pt x="38894" y="245269"/>
                  <a:pt x="38894" y="245269"/>
                  <a:pt x="38894" y="245269"/>
                </a:cubicBezTo>
                <a:cubicBezTo>
                  <a:pt x="35719" y="251619"/>
                  <a:pt x="29369" y="254794"/>
                  <a:pt x="23019" y="254794"/>
                </a:cubicBezTo>
                <a:cubicBezTo>
                  <a:pt x="16669" y="254794"/>
                  <a:pt x="10319" y="251619"/>
                  <a:pt x="7144" y="245269"/>
                </a:cubicBezTo>
                <a:cubicBezTo>
                  <a:pt x="-2381" y="238919"/>
                  <a:pt x="-2381" y="223044"/>
                  <a:pt x="7144" y="213519"/>
                </a:cubicBezTo>
                <a:cubicBezTo>
                  <a:pt x="92869" y="127794"/>
                  <a:pt x="92869" y="127794"/>
                  <a:pt x="92869" y="127794"/>
                </a:cubicBezTo>
                <a:cubicBezTo>
                  <a:pt x="7144" y="42069"/>
                  <a:pt x="7144" y="42069"/>
                  <a:pt x="7144" y="42069"/>
                </a:cubicBezTo>
                <a:cubicBezTo>
                  <a:pt x="-2381" y="32544"/>
                  <a:pt x="-2381" y="16669"/>
                  <a:pt x="7144" y="7144"/>
                </a:cubicBezTo>
                <a:cubicBezTo>
                  <a:pt x="11907" y="2381"/>
                  <a:pt x="17463" y="0"/>
                  <a:pt x="23019" y="0"/>
                </a:cubicBezTo>
                <a:close/>
              </a:path>
            </a:pathLst>
          </a:custGeom>
          <a:solidFill>
            <a:schemeClr val="accent5"/>
          </a:solidFill>
          <a:ln>
            <a:noFill/>
          </a:ln>
        </p:spPr>
        <p:txBody>
          <a:bodyPr vert="horz" wrap="square" lIns="91440" tIns="45720" rIns="91440" bIns="45720" numCol="1" anchor="t" anchorCtr="0" compatLnSpc="1">
            <a:noAutofit/>
          </a:bodyPr>
          <a:lstStyle/>
          <a:p>
            <a:pPr algn="ctr"/>
            <a:endParaRPr lang="en-US" spc="-30"/>
          </a:p>
        </p:txBody>
      </p:sp>
      <p:grpSp>
        <p:nvGrpSpPr>
          <p:cNvPr id="2" name="Group 1"/>
          <p:cNvGrpSpPr/>
          <p:nvPr/>
        </p:nvGrpSpPr>
        <p:grpSpPr>
          <a:xfrm>
            <a:off x="1464792" y="2074482"/>
            <a:ext cx="1327658" cy="2563447"/>
            <a:chOff x="1368576" y="1859503"/>
            <a:chExt cx="1422400" cy="2746375"/>
          </a:xfrm>
          <a:solidFill>
            <a:schemeClr val="accent1"/>
          </a:solidFill>
        </p:grpSpPr>
        <p:sp>
          <p:nvSpPr>
            <p:cNvPr id="67" name="Freeform 37"/>
            <p:cNvSpPr/>
            <p:nvPr/>
          </p:nvSpPr>
          <p:spPr bwMode="auto">
            <a:xfrm>
              <a:off x="1965476" y="4231228"/>
              <a:ext cx="228600" cy="374650"/>
            </a:xfrm>
            <a:custGeom>
              <a:avLst/>
              <a:gdLst>
                <a:gd name="T0" fmla="*/ 52 w 72"/>
                <a:gd name="T1" fmla="*/ 0 h 118"/>
                <a:gd name="T2" fmla="*/ 52 w 72"/>
                <a:gd name="T3" fmla="*/ 71 h 118"/>
                <a:gd name="T4" fmla="*/ 69 w 72"/>
                <a:gd name="T5" fmla="*/ 71 h 118"/>
                <a:gd name="T6" fmla="*/ 72 w 72"/>
                <a:gd name="T7" fmla="*/ 73 h 118"/>
                <a:gd name="T8" fmla="*/ 71 w 72"/>
                <a:gd name="T9" fmla="*/ 77 h 118"/>
                <a:gd name="T10" fmla="*/ 36 w 72"/>
                <a:gd name="T11" fmla="*/ 118 h 118"/>
                <a:gd name="T12" fmla="*/ 1 w 72"/>
                <a:gd name="T13" fmla="*/ 77 h 118"/>
                <a:gd name="T14" fmla="*/ 0 w 72"/>
                <a:gd name="T15" fmla="*/ 73 h 118"/>
                <a:gd name="T16" fmla="*/ 3 w 72"/>
                <a:gd name="T17" fmla="*/ 71 h 118"/>
                <a:gd name="T18" fmla="*/ 20 w 72"/>
                <a:gd name="T19" fmla="*/ 71 h 118"/>
                <a:gd name="T20" fmla="*/ 20 w 72"/>
                <a:gd name="T21" fmla="*/ 0 h 118"/>
                <a:gd name="T22" fmla="*/ 52 w 72"/>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18">
                  <a:moveTo>
                    <a:pt x="52" y="0"/>
                  </a:moveTo>
                  <a:cubicBezTo>
                    <a:pt x="52" y="71"/>
                    <a:pt x="52" y="71"/>
                    <a:pt x="52" y="71"/>
                  </a:cubicBezTo>
                  <a:cubicBezTo>
                    <a:pt x="69" y="71"/>
                    <a:pt x="69" y="71"/>
                    <a:pt x="69" y="71"/>
                  </a:cubicBezTo>
                  <a:cubicBezTo>
                    <a:pt x="70" y="71"/>
                    <a:pt x="71" y="72"/>
                    <a:pt x="72" y="73"/>
                  </a:cubicBezTo>
                  <a:cubicBezTo>
                    <a:pt x="72" y="75"/>
                    <a:pt x="72" y="76"/>
                    <a:pt x="71" y="77"/>
                  </a:cubicBezTo>
                  <a:cubicBezTo>
                    <a:pt x="36" y="118"/>
                    <a:pt x="36" y="118"/>
                    <a:pt x="36" y="118"/>
                  </a:cubicBezTo>
                  <a:cubicBezTo>
                    <a:pt x="1" y="77"/>
                    <a:pt x="1" y="77"/>
                    <a:pt x="1" y="77"/>
                  </a:cubicBezTo>
                  <a:cubicBezTo>
                    <a:pt x="0" y="76"/>
                    <a:pt x="0" y="75"/>
                    <a:pt x="0" y="73"/>
                  </a:cubicBezTo>
                  <a:cubicBezTo>
                    <a:pt x="1" y="72"/>
                    <a:pt x="2" y="71"/>
                    <a:pt x="3" y="71"/>
                  </a:cubicBezTo>
                  <a:cubicBezTo>
                    <a:pt x="20" y="71"/>
                    <a:pt x="20" y="71"/>
                    <a:pt x="20" y="71"/>
                  </a:cubicBezTo>
                  <a:cubicBezTo>
                    <a:pt x="20" y="0"/>
                    <a:pt x="20" y="0"/>
                    <a:pt x="20" y="0"/>
                  </a:cubicBezTo>
                  <a:lnTo>
                    <a:pt x="52" y="0"/>
                  </a:lnTo>
                  <a:close/>
                </a:path>
              </a:pathLst>
            </a:custGeom>
            <a:grpFill/>
            <a:ln>
              <a:noFill/>
            </a:ln>
          </p:spPr>
          <p:txBody>
            <a:bodyPr vert="horz" wrap="square" lIns="91440" tIns="45720" rIns="91440" bIns="45720" numCol="1" anchor="t" anchorCtr="0" compatLnSpc="1"/>
            <a:lstStyle/>
            <a:p>
              <a:pPr algn="ctr"/>
              <a:endParaRPr lang="en-US" spc="-30"/>
            </a:p>
          </p:txBody>
        </p:sp>
        <p:sp>
          <p:nvSpPr>
            <p:cNvPr id="68" name="Freeform 38"/>
            <p:cNvSpPr/>
            <p:nvPr/>
          </p:nvSpPr>
          <p:spPr bwMode="auto">
            <a:xfrm>
              <a:off x="2028976" y="4231228"/>
              <a:ext cx="101600" cy="79375"/>
            </a:xfrm>
            <a:custGeom>
              <a:avLst/>
              <a:gdLst>
                <a:gd name="T0" fmla="*/ 32 w 32"/>
                <a:gd name="T1" fmla="*/ 0 h 25"/>
                <a:gd name="T2" fmla="*/ 32 w 32"/>
                <a:gd name="T3" fmla="*/ 25 h 25"/>
                <a:gd name="T4" fmla="*/ 16 w 32"/>
                <a:gd name="T5" fmla="*/ 20 h 25"/>
                <a:gd name="T6" fmla="*/ 0 w 32"/>
                <a:gd name="T7" fmla="*/ 25 h 25"/>
                <a:gd name="T8" fmla="*/ 0 w 32"/>
                <a:gd name="T9" fmla="*/ 0 h 25"/>
                <a:gd name="T10" fmla="*/ 32 w 32"/>
                <a:gd name="T11" fmla="*/ 0 h 25"/>
              </a:gdLst>
              <a:ahLst/>
              <a:cxnLst>
                <a:cxn ang="0">
                  <a:pos x="T0" y="T1"/>
                </a:cxn>
                <a:cxn ang="0">
                  <a:pos x="T2" y="T3"/>
                </a:cxn>
                <a:cxn ang="0">
                  <a:pos x="T4" y="T5"/>
                </a:cxn>
                <a:cxn ang="0">
                  <a:pos x="T6" y="T7"/>
                </a:cxn>
                <a:cxn ang="0">
                  <a:pos x="T8" y="T9"/>
                </a:cxn>
                <a:cxn ang="0">
                  <a:pos x="T10" y="T11"/>
                </a:cxn>
              </a:cxnLst>
              <a:rect l="0" t="0" r="r" b="b"/>
              <a:pathLst>
                <a:path w="32" h="25">
                  <a:moveTo>
                    <a:pt x="32" y="0"/>
                  </a:moveTo>
                  <a:cubicBezTo>
                    <a:pt x="32" y="25"/>
                    <a:pt x="32" y="25"/>
                    <a:pt x="32" y="25"/>
                  </a:cubicBezTo>
                  <a:cubicBezTo>
                    <a:pt x="28" y="22"/>
                    <a:pt x="22" y="20"/>
                    <a:pt x="16" y="20"/>
                  </a:cubicBezTo>
                  <a:cubicBezTo>
                    <a:pt x="10" y="20"/>
                    <a:pt x="4" y="22"/>
                    <a:pt x="0" y="25"/>
                  </a:cubicBezTo>
                  <a:cubicBezTo>
                    <a:pt x="0" y="0"/>
                    <a:pt x="0" y="0"/>
                    <a:pt x="0" y="0"/>
                  </a:cubicBezTo>
                  <a:lnTo>
                    <a:pt x="32" y="0"/>
                  </a:lnTo>
                  <a:close/>
                </a:path>
              </a:pathLst>
            </a:custGeom>
            <a:grpFill/>
            <a:ln>
              <a:noFill/>
            </a:ln>
          </p:spPr>
          <p:txBody>
            <a:bodyPr vert="horz" wrap="square" lIns="91440" tIns="45720" rIns="91440" bIns="45720" numCol="1" anchor="t" anchorCtr="0" compatLnSpc="1"/>
            <a:lstStyle/>
            <a:p>
              <a:pPr algn="ctr"/>
              <a:endParaRPr lang="en-US" spc="-30"/>
            </a:p>
          </p:txBody>
        </p:sp>
        <p:sp>
          <p:nvSpPr>
            <p:cNvPr id="71" name="Freeform 39"/>
            <p:cNvSpPr>
              <a:spLocks noEditPoints="1"/>
            </p:cNvSpPr>
            <p:nvPr/>
          </p:nvSpPr>
          <p:spPr bwMode="auto">
            <a:xfrm>
              <a:off x="1368576" y="1859503"/>
              <a:ext cx="1422400" cy="2514600"/>
            </a:xfrm>
            <a:custGeom>
              <a:avLst/>
              <a:gdLst>
                <a:gd name="T0" fmla="*/ 224 w 448"/>
                <a:gd name="T1" fmla="*/ 0 h 792"/>
                <a:gd name="T2" fmla="*/ 0 w 448"/>
                <a:gd name="T3" fmla="*/ 224 h 792"/>
                <a:gd name="T4" fmla="*/ 0 w 448"/>
                <a:gd name="T5" fmla="*/ 570 h 792"/>
                <a:gd name="T6" fmla="*/ 196 w 448"/>
                <a:gd name="T7" fmla="*/ 792 h 792"/>
                <a:gd name="T8" fmla="*/ 196 w 448"/>
                <a:gd name="T9" fmla="*/ 777 h 792"/>
                <a:gd name="T10" fmla="*/ 224 w 448"/>
                <a:gd name="T11" fmla="*/ 749 h 792"/>
                <a:gd name="T12" fmla="*/ 252 w 448"/>
                <a:gd name="T13" fmla="*/ 777 h 792"/>
                <a:gd name="T14" fmla="*/ 252 w 448"/>
                <a:gd name="T15" fmla="*/ 792 h 792"/>
                <a:gd name="T16" fmla="*/ 448 w 448"/>
                <a:gd name="T17" fmla="*/ 570 h 792"/>
                <a:gd name="T18" fmla="*/ 448 w 448"/>
                <a:gd name="T19" fmla="*/ 224 h 792"/>
                <a:gd name="T20" fmla="*/ 224 w 448"/>
                <a:gd name="T21" fmla="*/ 0 h 792"/>
                <a:gd name="T22" fmla="*/ 224 w 448"/>
                <a:gd name="T23" fmla="*/ 414 h 792"/>
                <a:gd name="T24" fmla="*/ 34 w 448"/>
                <a:gd name="T25" fmla="*/ 224 h 792"/>
                <a:gd name="T26" fmla="*/ 224 w 448"/>
                <a:gd name="T27" fmla="*/ 34 h 792"/>
                <a:gd name="T28" fmla="*/ 414 w 448"/>
                <a:gd name="T29" fmla="*/ 224 h 792"/>
                <a:gd name="T30" fmla="*/ 224 w 448"/>
                <a:gd name="T31" fmla="*/ 414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8" h="792">
                  <a:moveTo>
                    <a:pt x="224" y="0"/>
                  </a:moveTo>
                  <a:cubicBezTo>
                    <a:pt x="100"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grpFill/>
            <a:ln>
              <a:noFill/>
            </a:ln>
          </p:spPr>
          <p:txBody>
            <a:bodyPr vert="horz" wrap="square" lIns="91440" tIns="45720" rIns="91440" bIns="274320" numCol="1" anchor="b" anchorCtr="0" compatLnSpc="1"/>
            <a:lstStyle/>
            <a:p>
              <a:pPr algn="ctr"/>
              <a:endParaRPr lang="id-ID" sz="4000" dirty="0">
                <a:solidFill>
                  <a:srgbClr val="FFFFFF"/>
                </a:solidFill>
              </a:endParaRPr>
            </a:p>
          </p:txBody>
        </p:sp>
      </p:grpSp>
      <p:grpSp>
        <p:nvGrpSpPr>
          <p:cNvPr id="7" name="Group 6"/>
          <p:cNvGrpSpPr/>
          <p:nvPr/>
        </p:nvGrpSpPr>
        <p:grpSpPr>
          <a:xfrm>
            <a:off x="4109193" y="2074482"/>
            <a:ext cx="1327658" cy="2563447"/>
            <a:chOff x="4012977" y="1859503"/>
            <a:chExt cx="1422400" cy="2746375"/>
          </a:xfrm>
        </p:grpSpPr>
        <p:sp>
          <p:nvSpPr>
            <p:cNvPr id="73" name="Freeform 40"/>
            <p:cNvSpPr/>
            <p:nvPr/>
          </p:nvSpPr>
          <p:spPr bwMode="auto">
            <a:xfrm>
              <a:off x="4608808" y="4231228"/>
              <a:ext cx="231775" cy="374650"/>
            </a:xfrm>
            <a:custGeom>
              <a:avLst/>
              <a:gdLst>
                <a:gd name="T0" fmla="*/ 53 w 73"/>
                <a:gd name="T1" fmla="*/ 0 h 118"/>
                <a:gd name="T2" fmla="*/ 53 w 73"/>
                <a:gd name="T3" fmla="*/ 71 h 118"/>
                <a:gd name="T4" fmla="*/ 69 w 73"/>
                <a:gd name="T5" fmla="*/ 71 h 118"/>
                <a:gd name="T6" fmla="*/ 73 w 73"/>
                <a:gd name="T7" fmla="*/ 73 h 118"/>
                <a:gd name="T8" fmla="*/ 72 w 73"/>
                <a:gd name="T9" fmla="*/ 77 h 118"/>
                <a:gd name="T10" fmla="*/ 37 w 73"/>
                <a:gd name="T11" fmla="*/ 118 h 118"/>
                <a:gd name="T12" fmla="*/ 1 w 73"/>
                <a:gd name="T13" fmla="*/ 77 h 118"/>
                <a:gd name="T14" fmla="*/ 1 w 73"/>
                <a:gd name="T15" fmla="*/ 73 h 118"/>
                <a:gd name="T16" fmla="*/ 4 w 73"/>
                <a:gd name="T17" fmla="*/ 71 h 118"/>
                <a:gd name="T18" fmla="*/ 20 w 73"/>
                <a:gd name="T19" fmla="*/ 71 h 118"/>
                <a:gd name="T20" fmla="*/ 20 w 73"/>
                <a:gd name="T21" fmla="*/ 0 h 118"/>
                <a:gd name="T22" fmla="*/ 53 w 73"/>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118">
                  <a:moveTo>
                    <a:pt x="53" y="0"/>
                  </a:moveTo>
                  <a:cubicBezTo>
                    <a:pt x="53" y="71"/>
                    <a:pt x="53" y="71"/>
                    <a:pt x="53" y="71"/>
                  </a:cubicBezTo>
                  <a:cubicBezTo>
                    <a:pt x="69" y="71"/>
                    <a:pt x="69" y="71"/>
                    <a:pt x="69" y="71"/>
                  </a:cubicBezTo>
                  <a:cubicBezTo>
                    <a:pt x="71" y="71"/>
                    <a:pt x="72" y="72"/>
                    <a:pt x="73" y="73"/>
                  </a:cubicBezTo>
                  <a:cubicBezTo>
                    <a:pt x="73" y="75"/>
                    <a:pt x="73" y="76"/>
                    <a:pt x="72" y="77"/>
                  </a:cubicBezTo>
                  <a:cubicBezTo>
                    <a:pt x="37" y="118"/>
                    <a:pt x="37" y="118"/>
                    <a:pt x="37" y="118"/>
                  </a:cubicBezTo>
                  <a:cubicBezTo>
                    <a:pt x="1" y="77"/>
                    <a:pt x="1" y="77"/>
                    <a:pt x="1" y="77"/>
                  </a:cubicBezTo>
                  <a:cubicBezTo>
                    <a:pt x="0" y="76"/>
                    <a:pt x="0" y="75"/>
                    <a:pt x="1" y="73"/>
                  </a:cubicBezTo>
                  <a:cubicBezTo>
                    <a:pt x="1" y="72"/>
                    <a:pt x="3" y="71"/>
                    <a:pt x="4" y="71"/>
                  </a:cubicBezTo>
                  <a:cubicBezTo>
                    <a:pt x="20" y="71"/>
                    <a:pt x="20" y="71"/>
                    <a:pt x="20" y="71"/>
                  </a:cubicBezTo>
                  <a:cubicBezTo>
                    <a:pt x="20" y="0"/>
                    <a:pt x="20" y="0"/>
                    <a:pt x="20" y="0"/>
                  </a:cubicBezTo>
                  <a:lnTo>
                    <a:pt x="53" y="0"/>
                  </a:lnTo>
                  <a:close/>
                </a:path>
              </a:pathLst>
            </a:custGeom>
            <a:solidFill>
              <a:schemeClr val="accent2"/>
            </a:solidFill>
            <a:ln>
              <a:noFill/>
            </a:ln>
          </p:spPr>
          <p:txBody>
            <a:bodyPr vert="horz" wrap="square" lIns="91440" tIns="45720" rIns="91440" bIns="45720" numCol="1" anchor="t" anchorCtr="0" compatLnSpc="1"/>
            <a:lstStyle/>
            <a:p>
              <a:pPr algn="ctr"/>
              <a:endParaRPr lang="en-US" spc="-30"/>
            </a:p>
          </p:txBody>
        </p:sp>
        <p:sp>
          <p:nvSpPr>
            <p:cNvPr id="74" name="Freeform 41"/>
            <p:cNvSpPr/>
            <p:nvPr/>
          </p:nvSpPr>
          <p:spPr bwMode="auto">
            <a:xfrm>
              <a:off x="4672308" y="4231228"/>
              <a:ext cx="104775" cy="79375"/>
            </a:xfrm>
            <a:custGeom>
              <a:avLst/>
              <a:gdLst>
                <a:gd name="T0" fmla="*/ 33 w 33"/>
                <a:gd name="T1" fmla="*/ 0 h 25"/>
                <a:gd name="T2" fmla="*/ 33 w 33"/>
                <a:gd name="T3" fmla="*/ 25 h 25"/>
                <a:gd name="T4" fmla="*/ 17 w 33"/>
                <a:gd name="T5" fmla="*/ 20 h 25"/>
                <a:gd name="T6" fmla="*/ 0 w 33"/>
                <a:gd name="T7" fmla="*/ 25 h 25"/>
                <a:gd name="T8" fmla="*/ 0 w 33"/>
                <a:gd name="T9" fmla="*/ 0 h 25"/>
                <a:gd name="T10" fmla="*/ 33 w 33"/>
                <a:gd name="T11" fmla="*/ 0 h 25"/>
              </a:gdLst>
              <a:ahLst/>
              <a:cxnLst>
                <a:cxn ang="0">
                  <a:pos x="T0" y="T1"/>
                </a:cxn>
                <a:cxn ang="0">
                  <a:pos x="T2" y="T3"/>
                </a:cxn>
                <a:cxn ang="0">
                  <a:pos x="T4" y="T5"/>
                </a:cxn>
                <a:cxn ang="0">
                  <a:pos x="T6" y="T7"/>
                </a:cxn>
                <a:cxn ang="0">
                  <a:pos x="T8" y="T9"/>
                </a:cxn>
                <a:cxn ang="0">
                  <a:pos x="T10" y="T11"/>
                </a:cxn>
              </a:cxnLst>
              <a:rect l="0" t="0" r="r" b="b"/>
              <a:pathLst>
                <a:path w="33" h="25">
                  <a:moveTo>
                    <a:pt x="33" y="0"/>
                  </a:moveTo>
                  <a:cubicBezTo>
                    <a:pt x="33" y="25"/>
                    <a:pt x="33" y="25"/>
                    <a:pt x="33" y="25"/>
                  </a:cubicBezTo>
                  <a:cubicBezTo>
                    <a:pt x="28" y="22"/>
                    <a:pt x="23" y="20"/>
                    <a:pt x="17" y="20"/>
                  </a:cubicBezTo>
                  <a:cubicBezTo>
                    <a:pt x="11" y="20"/>
                    <a:pt x="5" y="22"/>
                    <a:pt x="0" y="25"/>
                  </a:cubicBezTo>
                  <a:cubicBezTo>
                    <a:pt x="0" y="0"/>
                    <a:pt x="0" y="0"/>
                    <a:pt x="0" y="0"/>
                  </a:cubicBezTo>
                  <a:lnTo>
                    <a:pt x="33" y="0"/>
                  </a:lnTo>
                  <a:close/>
                </a:path>
              </a:pathLst>
            </a:custGeom>
            <a:solidFill>
              <a:schemeClr val="accent2">
                <a:lumMod val="50000"/>
                <a:alpha val="50000"/>
              </a:schemeClr>
            </a:solidFill>
            <a:ln>
              <a:noFill/>
            </a:ln>
          </p:spPr>
          <p:txBody>
            <a:bodyPr vert="horz" wrap="square" lIns="91440" tIns="45720" rIns="91440" bIns="45720" numCol="1" anchor="t" anchorCtr="0" compatLnSpc="1"/>
            <a:lstStyle/>
            <a:p>
              <a:pPr algn="ctr"/>
              <a:endParaRPr lang="en-US" spc="-30"/>
            </a:p>
          </p:txBody>
        </p:sp>
        <p:sp>
          <p:nvSpPr>
            <p:cNvPr id="75" name="Freeform 74"/>
            <p:cNvSpPr>
              <a:spLocks noEditPoints="1"/>
            </p:cNvSpPr>
            <p:nvPr/>
          </p:nvSpPr>
          <p:spPr bwMode="auto">
            <a:xfrm>
              <a:off x="4012977" y="1859503"/>
              <a:ext cx="1422400" cy="2514600"/>
            </a:xfrm>
            <a:custGeom>
              <a:avLst/>
              <a:gdLst>
                <a:gd name="T0" fmla="*/ 224 w 448"/>
                <a:gd name="T1" fmla="*/ 0 h 792"/>
                <a:gd name="T2" fmla="*/ 0 w 448"/>
                <a:gd name="T3" fmla="*/ 224 h 792"/>
                <a:gd name="T4" fmla="*/ 0 w 448"/>
                <a:gd name="T5" fmla="*/ 570 h 792"/>
                <a:gd name="T6" fmla="*/ 196 w 448"/>
                <a:gd name="T7" fmla="*/ 792 h 792"/>
                <a:gd name="T8" fmla="*/ 196 w 448"/>
                <a:gd name="T9" fmla="*/ 777 h 792"/>
                <a:gd name="T10" fmla="*/ 224 w 448"/>
                <a:gd name="T11" fmla="*/ 749 h 792"/>
                <a:gd name="T12" fmla="*/ 252 w 448"/>
                <a:gd name="T13" fmla="*/ 777 h 792"/>
                <a:gd name="T14" fmla="*/ 252 w 448"/>
                <a:gd name="T15" fmla="*/ 792 h 792"/>
                <a:gd name="T16" fmla="*/ 448 w 448"/>
                <a:gd name="T17" fmla="*/ 570 h 792"/>
                <a:gd name="T18" fmla="*/ 448 w 448"/>
                <a:gd name="T19" fmla="*/ 224 h 792"/>
                <a:gd name="T20" fmla="*/ 224 w 448"/>
                <a:gd name="T21" fmla="*/ 0 h 792"/>
                <a:gd name="T22" fmla="*/ 224 w 448"/>
                <a:gd name="T23" fmla="*/ 414 h 792"/>
                <a:gd name="T24" fmla="*/ 34 w 448"/>
                <a:gd name="T25" fmla="*/ 224 h 792"/>
                <a:gd name="T26" fmla="*/ 224 w 448"/>
                <a:gd name="T27" fmla="*/ 34 h 792"/>
                <a:gd name="T28" fmla="*/ 414 w 448"/>
                <a:gd name="T29" fmla="*/ 224 h 792"/>
                <a:gd name="T30" fmla="*/ 224 w 448"/>
                <a:gd name="T31" fmla="*/ 414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8" h="792">
                  <a:moveTo>
                    <a:pt x="224" y="0"/>
                  </a:moveTo>
                  <a:cubicBezTo>
                    <a:pt x="100" y="0"/>
                    <a:pt x="0" y="100"/>
                    <a:pt x="0" y="224"/>
                  </a:cubicBezTo>
                  <a:cubicBezTo>
                    <a:pt x="0" y="570"/>
                    <a:pt x="0" y="570"/>
                    <a:pt x="0" y="570"/>
                  </a:cubicBezTo>
                  <a:cubicBezTo>
                    <a:pt x="0" y="684"/>
                    <a:pt x="85" y="778"/>
                    <a:pt x="196" y="792"/>
                  </a:cubicBezTo>
                  <a:cubicBezTo>
                    <a:pt x="196" y="777"/>
                    <a:pt x="196" y="777"/>
                    <a:pt x="196" y="777"/>
                  </a:cubicBezTo>
                  <a:cubicBezTo>
                    <a:pt x="196" y="761"/>
                    <a:pt x="208"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7"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2"/>
            </a:solidFill>
            <a:ln>
              <a:noFill/>
            </a:ln>
          </p:spPr>
          <p:txBody>
            <a:bodyPr vert="horz" wrap="square" lIns="91440" tIns="45720" rIns="91440" bIns="274320" numCol="1" anchor="b" anchorCtr="0" compatLnSpc="1"/>
            <a:lstStyle/>
            <a:p>
              <a:pPr algn="ctr"/>
              <a:endParaRPr lang="id-ID" sz="4000" dirty="0">
                <a:solidFill>
                  <a:srgbClr val="FFFFFF"/>
                </a:solidFill>
              </a:endParaRPr>
            </a:p>
          </p:txBody>
        </p:sp>
      </p:grpSp>
      <p:grpSp>
        <p:nvGrpSpPr>
          <p:cNvPr id="8" name="Group 7"/>
          <p:cNvGrpSpPr/>
          <p:nvPr/>
        </p:nvGrpSpPr>
        <p:grpSpPr>
          <a:xfrm>
            <a:off x="6754372" y="2074482"/>
            <a:ext cx="1327658" cy="2563447"/>
            <a:chOff x="6658156" y="1859503"/>
            <a:chExt cx="1422400" cy="2746375"/>
          </a:xfrm>
        </p:grpSpPr>
        <p:sp>
          <p:nvSpPr>
            <p:cNvPr id="77" name="Freeform 43"/>
            <p:cNvSpPr/>
            <p:nvPr/>
          </p:nvSpPr>
          <p:spPr bwMode="auto">
            <a:xfrm>
              <a:off x="7253727" y="4231228"/>
              <a:ext cx="231775" cy="374650"/>
            </a:xfrm>
            <a:custGeom>
              <a:avLst/>
              <a:gdLst>
                <a:gd name="T0" fmla="*/ 53 w 73"/>
                <a:gd name="T1" fmla="*/ 0 h 118"/>
                <a:gd name="T2" fmla="*/ 53 w 73"/>
                <a:gd name="T3" fmla="*/ 71 h 118"/>
                <a:gd name="T4" fmla="*/ 69 w 73"/>
                <a:gd name="T5" fmla="*/ 71 h 118"/>
                <a:gd name="T6" fmla="*/ 72 w 73"/>
                <a:gd name="T7" fmla="*/ 73 h 118"/>
                <a:gd name="T8" fmla="*/ 72 w 73"/>
                <a:gd name="T9" fmla="*/ 77 h 118"/>
                <a:gd name="T10" fmla="*/ 36 w 73"/>
                <a:gd name="T11" fmla="*/ 118 h 118"/>
                <a:gd name="T12" fmla="*/ 1 w 73"/>
                <a:gd name="T13" fmla="*/ 77 h 118"/>
                <a:gd name="T14" fmla="*/ 0 w 73"/>
                <a:gd name="T15" fmla="*/ 73 h 118"/>
                <a:gd name="T16" fmla="*/ 4 w 73"/>
                <a:gd name="T17" fmla="*/ 71 h 118"/>
                <a:gd name="T18" fmla="*/ 20 w 73"/>
                <a:gd name="T19" fmla="*/ 71 h 118"/>
                <a:gd name="T20" fmla="*/ 20 w 73"/>
                <a:gd name="T21" fmla="*/ 0 h 118"/>
                <a:gd name="T22" fmla="*/ 53 w 73"/>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118">
                  <a:moveTo>
                    <a:pt x="53" y="0"/>
                  </a:moveTo>
                  <a:cubicBezTo>
                    <a:pt x="53" y="71"/>
                    <a:pt x="53" y="71"/>
                    <a:pt x="53" y="71"/>
                  </a:cubicBezTo>
                  <a:cubicBezTo>
                    <a:pt x="69" y="71"/>
                    <a:pt x="69" y="71"/>
                    <a:pt x="69" y="71"/>
                  </a:cubicBezTo>
                  <a:cubicBezTo>
                    <a:pt x="70" y="71"/>
                    <a:pt x="72" y="72"/>
                    <a:pt x="72" y="73"/>
                  </a:cubicBezTo>
                  <a:cubicBezTo>
                    <a:pt x="73" y="75"/>
                    <a:pt x="73" y="76"/>
                    <a:pt x="72" y="77"/>
                  </a:cubicBezTo>
                  <a:cubicBezTo>
                    <a:pt x="36" y="118"/>
                    <a:pt x="36" y="118"/>
                    <a:pt x="36" y="118"/>
                  </a:cubicBezTo>
                  <a:cubicBezTo>
                    <a:pt x="1" y="77"/>
                    <a:pt x="1" y="77"/>
                    <a:pt x="1" y="77"/>
                  </a:cubicBezTo>
                  <a:cubicBezTo>
                    <a:pt x="0" y="76"/>
                    <a:pt x="0" y="75"/>
                    <a:pt x="0" y="73"/>
                  </a:cubicBezTo>
                  <a:cubicBezTo>
                    <a:pt x="1" y="72"/>
                    <a:pt x="2" y="71"/>
                    <a:pt x="4" y="71"/>
                  </a:cubicBezTo>
                  <a:cubicBezTo>
                    <a:pt x="20" y="71"/>
                    <a:pt x="20" y="71"/>
                    <a:pt x="20" y="71"/>
                  </a:cubicBezTo>
                  <a:cubicBezTo>
                    <a:pt x="20" y="0"/>
                    <a:pt x="20" y="0"/>
                    <a:pt x="20" y="0"/>
                  </a:cubicBezTo>
                  <a:lnTo>
                    <a:pt x="53" y="0"/>
                  </a:lnTo>
                  <a:close/>
                </a:path>
              </a:pathLst>
            </a:custGeom>
            <a:solidFill>
              <a:schemeClr val="accent4"/>
            </a:solidFill>
            <a:ln>
              <a:noFill/>
            </a:ln>
          </p:spPr>
          <p:txBody>
            <a:bodyPr vert="horz" wrap="square" lIns="91440" tIns="45720" rIns="91440" bIns="45720" numCol="1" anchor="t" anchorCtr="0" compatLnSpc="1"/>
            <a:lstStyle/>
            <a:p>
              <a:pPr algn="ctr"/>
              <a:endParaRPr lang="en-US" spc="-30"/>
            </a:p>
          </p:txBody>
        </p:sp>
        <p:sp>
          <p:nvSpPr>
            <p:cNvPr id="78" name="Freeform 44"/>
            <p:cNvSpPr/>
            <p:nvPr/>
          </p:nvSpPr>
          <p:spPr bwMode="auto">
            <a:xfrm>
              <a:off x="7317227" y="4231228"/>
              <a:ext cx="104775" cy="79375"/>
            </a:xfrm>
            <a:custGeom>
              <a:avLst/>
              <a:gdLst>
                <a:gd name="T0" fmla="*/ 33 w 33"/>
                <a:gd name="T1" fmla="*/ 0 h 25"/>
                <a:gd name="T2" fmla="*/ 33 w 33"/>
                <a:gd name="T3" fmla="*/ 25 h 25"/>
                <a:gd name="T4" fmla="*/ 16 w 33"/>
                <a:gd name="T5" fmla="*/ 20 h 25"/>
                <a:gd name="T6" fmla="*/ 0 w 33"/>
                <a:gd name="T7" fmla="*/ 25 h 25"/>
                <a:gd name="T8" fmla="*/ 0 w 33"/>
                <a:gd name="T9" fmla="*/ 0 h 25"/>
                <a:gd name="T10" fmla="*/ 33 w 33"/>
                <a:gd name="T11" fmla="*/ 0 h 25"/>
              </a:gdLst>
              <a:ahLst/>
              <a:cxnLst>
                <a:cxn ang="0">
                  <a:pos x="T0" y="T1"/>
                </a:cxn>
                <a:cxn ang="0">
                  <a:pos x="T2" y="T3"/>
                </a:cxn>
                <a:cxn ang="0">
                  <a:pos x="T4" y="T5"/>
                </a:cxn>
                <a:cxn ang="0">
                  <a:pos x="T6" y="T7"/>
                </a:cxn>
                <a:cxn ang="0">
                  <a:pos x="T8" y="T9"/>
                </a:cxn>
                <a:cxn ang="0">
                  <a:pos x="T10" y="T11"/>
                </a:cxn>
              </a:cxnLst>
              <a:rect l="0" t="0" r="r" b="b"/>
              <a:pathLst>
                <a:path w="33" h="25">
                  <a:moveTo>
                    <a:pt x="33" y="0"/>
                  </a:moveTo>
                  <a:cubicBezTo>
                    <a:pt x="33" y="25"/>
                    <a:pt x="33" y="25"/>
                    <a:pt x="33" y="25"/>
                  </a:cubicBezTo>
                  <a:cubicBezTo>
                    <a:pt x="28" y="22"/>
                    <a:pt x="22" y="20"/>
                    <a:pt x="16" y="20"/>
                  </a:cubicBezTo>
                  <a:cubicBezTo>
                    <a:pt x="10" y="20"/>
                    <a:pt x="5" y="22"/>
                    <a:pt x="0" y="25"/>
                  </a:cubicBezTo>
                  <a:cubicBezTo>
                    <a:pt x="0" y="0"/>
                    <a:pt x="0" y="0"/>
                    <a:pt x="0" y="0"/>
                  </a:cubicBezTo>
                  <a:lnTo>
                    <a:pt x="33" y="0"/>
                  </a:lnTo>
                  <a:close/>
                </a:path>
              </a:pathLst>
            </a:custGeom>
            <a:solidFill>
              <a:schemeClr val="accent4">
                <a:lumMod val="50000"/>
                <a:alpha val="50000"/>
              </a:schemeClr>
            </a:solidFill>
            <a:ln>
              <a:noFill/>
            </a:ln>
          </p:spPr>
          <p:txBody>
            <a:bodyPr vert="horz" wrap="square" lIns="91440" tIns="45720" rIns="91440" bIns="45720" numCol="1" anchor="t" anchorCtr="0" compatLnSpc="1"/>
            <a:lstStyle/>
            <a:p>
              <a:pPr algn="ctr"/>
              <a:endParaRPr lang="en-US" spc="-30"/>
            </a:p>
          </p:txBody>
        </p:sp>
        <p:sp>
          <p:nvSpPr>
            <p:cNvPr id="79" name="Freeform 45"/>
            <p:cNvSpPr>
              <a:spLocks noEditPoints="1"/>
            </p:cNvSpPr>
            <p:nvPr/>
          </p:nvSpPr>
          <p:spPr bwMode="auto">
            <a:xfrm>
              <a:off x="6658156" y="1859503"/>
              <a:ext cx="1422400" cy="2514600"/>
            </a:xfrm>
            <a:custGeom>
              <a:avLst/>
              <a:gdLst>
                <a:gd name="T0" fmla="*/ 224 w 448"/>
                <a:gd name="T1" fmla="*/ 0 h 792"/>
                <a:gd name="T2" fmla="*/ 0 w 448"/>
                <a:gd name="T3" fmla="*/ 224 h 792"/>
                <a:gd name="T4" fmla="*/ 0 w 448"/>
                <a:gd name="T5" fmla="*/ 570 h 792"/>
                <a:gd name="T6" fmla="*/ 196 w 448"/>
                <a:gd name="T7" fmla="*/ 792 h 792"/>
                <a:gd name="T8" fmla="*/ 196 w 448"/>
                <a:gd name="T9" fmla="*/ 777 h 792"/>
                <a:gd name="T10" fmla="*/ 224 w 448"/>
                <a:gd name="T11" fmla="*/ 749 h 792"/>
                <a:gd name="T12" fmla="*/ 252 w 448"/>
                <a:gd name="T13" fmla="*/ 777 h 792"/>
                <a:gd name="T14" fmla="*/ 252 w 448"/>
                <a:gd name="T15" fmla="*/ 792 h 792"/>
                <a:gd name="T16" fmla="*/ 448 w 448"/>
                <a:gd name="T17" fmla="*/ 570 h 792"/>
                <a:gd name="T18" fmla="*/ 448 w 448"/>
                <a:gd name="T19" fmla="*/ 224 h 792"/>
                <a:gd name="T20" fmla="*/ 224 w 448"/>
                <a:gd name="T21" fmla="*/ 0 h 792"/>
                <a:gd name="T22" fmla="*/ 224 w 448"/>
                <a:gd name="T23" fmla="*/ 414 h 792"/>
                <a:gd name="T24" fmla="*/ 34 w 448"/>
                <a:gd name="T25" fmla="*/ 224 h 792"/>
                <a:gd name="T26" fmla="*/ 224 w 448"/>
                <a:gd name="T27" fmla="*/ 34 h 792"/>
                <a:gd name="T28" fmla="*/ 414 w 448"/>
                <a:gd name="T29" fmla="*/ 224 h 792"/>
                <a:gd name="T30" fmla="*/ 224 w 448"/>
                <a:gd name="T31" fmla="*/ 414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8" h="792">
                  <a:moveTo>
                    <a:pt x="224" y="0"/>
                  </a:moveTo>
                  <a:cubicBezTo>
                    <a:pt x="101"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40" y="749"/>
                    <a:pt x="252" y="761"/>
                    <a:pt x="252" y="777"/>
                  </a:cubicBezTo>
                  <a:cubicBezTo>
                    <a:pt x="252" y="792"/>
                    <a:pt x="252" y="792"/>
                    <a:pt x="252" y="792"/>
                  </a:cubicBezTo>
                  <a:cubicBezTo>
                    <a:pt x="363"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solidFill>
              <a:schemeClr val="accent4"/>
            </a:solidFill>
            <a:ln>
              <a:noFill/>
            </a:ln>
          </p:spPr>
          <p:txBody>
            <a:bodyPr vert="horz" wrap="square" lIns="91440" tIns="45720" rIns="91440" bIns="274320" numCol="1" anchor="b" anchorCtr="0" compatLnSpc="1"/>
            <a:lstStyle/>
            <a:p>
              <a:pPr algn="ctr"/>
              <a:endParaRPr lang="id-ID" sz="4000" dirty="0">
                <a:solidFill>
                  <a:srgbClr val="FFFFFF"/>
                </a:solidFill>
              </a:endParaRPr>
            </a:p>
          </p:txBody>
        </p:sp>
      </p:grpSp>
      <p:grpSp>
        <p:nvGrpSpPr>
          <p:cNvPr id="9" name="Group 8"/>
          <p:cNvGrpSpPr/>
          <p:nvPr/>
        </p:nvGrpSpPr>
        <p:grpSpPr>
          <a:xfrm>
            <a:off x="9399550" y="2074482"/>
            <a:ext cx="1327658" cy="2563447"/>
            <a:chOff x="9303334" y="1859503"/>
            <a:chExt cx="1422400" cy="2746375"/>
          </a:xfrm>
          <a:solidFill>
            <a:schemeClr val="accent3"/>
          </a:solidFill>
        </p:grpSpPr>
        <p:sp>
          <p:nvSpPr>
            <p:cNvPr id="81" name="Freeform 46"/>
            <p:cNvSpPr/>
            <p:nvPr/>
          </p:nvSpPr>
          <p:spPr bwMode="auto">
            <a:xfrm>
              <a:off x="9900234" y="4231228"/>
              <a:ext cx="228600" cy="374650"/>
            </a:xfrm>
            <a:custGeom>
              <a:avLst/>
              <a:gdLst>
                <a:gd name="T0" fmla="*/ 52 w 72"/>
                <a:gd name="T1" fmla="*/ 0 h 118"/>
                <a:gd name="T2" fmla="*/ 52 w 72"/>
                <a:gd name="T3" fmla="*/ 71 h 118"/>
                <a:gd name="T4" fmla="*/ 69 w 72"/>
                <a:gd name="T5" fmla="*/ 71 h 118"/>
                <a:gd name="T6" fmla="*/ 72 w 72"/>
                <a:gd name="T7" fmla="*/ 73 h 118"/>
                <a:gd name="T8" fmla="*/ 71 w 72"/>
                <a:gd name="T9" fmla="*/ 77 h 118"/>
                <a:gd name="T10" fmla="*/ 36 w 72"/>
                <a:gd name="T11" fmla="*/ 118 h 118"/>
                <a:gd name="T12" fmla="*/ 1 w 72"/>
                <a:gd name="T13" fmla="*/ 77 h 118"/>
                <a:gd name="T14" fmla="*/ 0 w 72"/>
                <a:gd name="T15" fmla="*/ 73 h 118"/>
                <a:gd name="T16" fmla="*/ 3 w 72"/>
                <a:gd name="T17" fmla="*/ 71 h 118"/>
                <a:gd name="T18" fmla="*/ 20 w 72"/>
                <a:gd name="T19" fmla="*/ 71 h 118"/>
                <a:gd name="T20" fmla="*/ 20 w 72"/>
                <a:gd name="T21" fmla="*/ 0 h 118"/>
                <a:gd name="T22" fmla="*/ 52 w 72"/>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118">
                  <a:moveTo>
                    <a:pt x="52" y="0"/>
                  </a:moveTo>
                  <a:cubicBezTo>
                    <a:pt x="52" y="71"/>
                    <a:pt x="52" y="71"/>
                    <a:pt x="52" y="71"/>
                  </a:cubicBezTo>
                  <a:cubicBezTo>
                    <a:pt x="69" y="71"/>
                    <a:pt x="69" y="71"/>
                    <a:pt x="69" y="71"/>
                  </a:cubicBezTo>
                  <a:cubicBezTo>
                    <a:pt x="70" y="71"/>
                    <a:pt x="71" y="72"/>
                    <a:pt x="72" y="73"/>
                  </a:cubicBezTo>
                  <a:cubicBezTo>
                    <a:pt x="72" y="75"/>
                    <a:pt x="72" y="76"/>
                    <a:pt x="71" y="77"/>
                  </a:cubicBezTo>
                  <a:cubicBezTo>
                    <a:pt x="36" y="118"/>
                    <a:pt x="36" y="118"/>
                    <a:pt x="36" y="118"/>
                  </a:cubicBezTo>
                  <a:cubicBezTo>
                    <a:pt x="1" y="77"/>
                    <a:pt x="1" y="77"/>
                    <a:pt x="1" y="77"/>
                  </a:cubicBezTo>
                  <a:cubicBezTo>
                    <a:pt x="0" y="76"/>
                    <a:pt x="0" y="75"/>
                    <a:pt x="0" y="73"/>
                  </a:cubicBezTo>
                  <a:cubicBezTo>
                    <a:pt x="1" y="72"/>
                    <a:pt x="2" y="71"/>
                    <a:pt x="3" y="71"/>
                  </a:cubicBezTo>
                  <a:cubicBezTo>
                    <a:pt x="20" y="71"/>
                    <a:pt x="20" y="71"/>
                    <a:pt x="20" y="71"/>
                  </a:cubicBezTo>
                  <a:cubicBezTo>
                    <a:pt x="20" y="0"/>
                    <a:pt x="20" y="0"/>
                    <a:pt x="20" y="0"/>
                  </a:cubicBezTo>
                  <a:lnTo>
                    <a:pt x="52" y="0"/>
                  </a:lnTo>
                  <a:close/>
                </a:path>
              </a:pathLst>
            </a:custGeom>
            <a:grpFill/>
            <a:ln>
              <a:noFill/>
            </a:ln>
          </p:spPr>
          <p:txBody>
            <a:bodyPr vert="horz" wrap="square" lIns="91440" tIns="45720" rIns="91440" bIns="45720" numCol="1" anchor="t" anchorCtr="0" compatLnSpc="1"/>
            <a:lstStyle/>
            <a:p>
              <a:pPr algn="ctr"/>
              <a:endParaRPr lang="en-US" spc="-30"/>
            </a:p>
          </p:txBody>
        </p:sp>
        <p:sp>
          <p:nvSpPr>
            <p:cNvPr id="82" name="Freeform 47"/>
            <p:cNvSpPr/>
            <p:nvPr/>
          </p:nvSpPr>
          <p:spPr bwMode="auto">
            <a:xfrm>
              <a:off x="9963734" y="4231228"/>
              <a:ext cx="101600" cy="79375"/>
            </a:xfrm>
            <a:custGeom>
              <a:avLst/>
              <a:gdLst>
                <a:gd name="T0" fmla="*/ 32 w 32"/>
                <a:gd name="T1" fmla="*/ 0 h 25"/>
                <a:gd name="T2" fmla="*/ 32 w 32"/>
                <a:gd name="T3" fmla="*/ 25 h 25"/>
                <a:gd name="T4" fmla="*/ 16 w 32"/>
                <a:gd name="T5" fmla="*/ 20 h 25"/>
                <a:gd name="T6" fmla="*/ 0 w 32"/>
                <a:gd name="T7" fmla="*/ 25 h 25"/>
                <a:gd name="T8" fmla="*/ 0 w 32"/>
                <a:gd name="T9" fmla="*/ 0 h 25"/>
                <a:gd name="T10" fmla="*/ 32 w 32"/>
                <a:gd name="T11" fmla="*/ 0 h 25"/>
              </a:gdLst>
              <a:ahLst/>
              <a:cxnLst>
                <a:cxn ang="0">
                  <a:pos x="T0" y="T1"/>
                </a:cxn>
                <a:cxn ang="0">
                  <a:pos x="T2" y="T3"/>
                </a:cxn>
                <a:cxn ang="0">
                  <a:pos x="T4" y="T5"/>
                </a:cxn>
                <a:cxn ang="0">
                  <a:pos x="T6" y="T7"/>
                </a:cxn>
                <a:cxn ang="0">
                  <a:pos x="T8" y="T9"/>
                </a:cxn>
                <a:cxn ang="0">
                  <a:pos x="T10" y="T11"/>
                </a:cxn>
              </a:cxnLst>
              <a:rect l="0" t="0" r="r" b="b"/>
              <a:pathLst>
                <a:path w="32" h="25">
                  <a:moveTo>
                    <a:pt x="32" y="0"/>
                  </a:moveTo>
                  <a:cubicBezTo>
                    <a:pt x="32" y="25"/>
                    <a:pt x="32" y="25"/>
                    <a:pt x="32" y="25"/>
                  </a:cubicBezTo>
                  <a:cubicBezTo>
                    <a:pt x="28" y="22"/>
                    <a:pt x="22" y="20"/>
                    <a:pt x="16" y="20"/>
                  </a:cubicBezTo>
                  <a:cubicBezTo>
                    <a:pt x="10" y="20"/>
                    <a:pt x="4" y="22"/>
                    <a:pt x="0" y="25"/>
                  </a:cubicBezTo>
                  <a:cubicBezTo>
                    <a:pt x="0" y="0"/>
                    <a:pt x="0" y="0"/>
                    <a:pt x="0" y="0"/>
                  </a:cubicBezTo>
                  <a:lnTo>
                    <a:pt x="32" y="0"/>
                  </a:lnTo>
                  <a:close/>
                </a:path>
              </a:pathLst>
            </a:custGeom>
            <a:grpFill/>
            <a:ln>
              <a:noFill/>
            </a:ln>
          </p:spPr>
          <p:txBody>
            <a:bodyPr vert="horz" wrap="square" lIns="91440" tIns="45720" rIns="91440" bIns="45720" numCol="1" anchor="t" anchorCtr="0" compatLnSpc="1"/>
            <a:lstStyle/>
            <a:p>
              <a:pPr algn="ctr"/>
              <a:endParaRPr lang="en-US" spc="-30"/>
            </a:p>
          </p:txBody>
        </p:sp>
        <p:sp>
          <p:nvSpPr>
            <p:cNvPr id="83" name="Freeform 82"/>
            <p:cNvSpPr>
              <a:spLocks noEditPoints="1"/>
            </p:cNvSpPr>
            <p:nvPr/>
          </p:nvSpPr>
          <p:spPr bwMode="auto">
            <a:xfrm>
              <a:off x="9303334" y="1859503"/>
              <a:ext cx="1422400" cy="2514600"/>
            </a:xfrm>
            <a:custGeom>
              <a:avLst/>
              <a:gdLst>
                <a:gd name="T0" fmla="*/ 224 w 448"/>
                <a:gd name="T1" fmla="*/ 0 h 792"/>
                <a:gd name="T2" fmla="*/ 0 w 448"/>
                <a:gd name="T3" fmla="*/ 224 h 792"/>
                <a:gd name="T4" fmla="*/ 0 w 448"/>
                <a:gd name="T5" fmla="*/ 570 h 792"/>
                <a:gd name="T6" fmla="*/ 196 w 448"/>
                <a:gd name="T7" fmla="*/ 792 h 792"/>
                <a:gd name="T8" fmla="*/ 196 w 448"/>
                <a:gd name="T9" fmla="*/ 777 h 792"/>
                <a:gd name="T10" fmla="*/ 224 w 448"/>
                <a:gd name="T11" fmla="*/ 749 h 792"/>
                <a:gd name="T12" fmla="*/ 252 w 448"/>
                <a:gd name="T13" fmla="*/ 777 h 792"/>
                <a:gd name="T14" fmla="*/ 252 w 448"/>
                <a:gd name="T15" fmla="*/ 792 h 792"/>
                <a:gd name="T16" fmla="*/ 448 w 448"/>
                <a:gd name="T17" fmla="*/ 570 h 792"/>
                <a:gd name="T18" fmla="*/ 448 w 448"/>
                <a:gd name="T19" fmla="*/ 224 h 792"/>
                <a:gd name="T20" fmla="*/ 224 w 448"/>
                <a:gd name="T21" fmla="*/ 0 h 792"/>
                <a:gd name="T22" fmla="*/ 224 w 448"/>
                <a:gd name="T23" fmla="*/ 414 h 792"/>
                <a:gd name="T24" fmla="*/ 34 w 448"/>
                <a:gd name="T25" fmla="*/ 224 h 792"/>
                <a:gd name="T26" fmla="*/ 224 w 448"/>
                <a:gd name="T27" fmla="*/ 34 h 792"/>
                <a:gd name="T28" fmla="*/ 414 w 448"/>
                <a:gd name="T29" fmla="*/ 224 h 792"/>
                <a:gd name="T30" fmla="*/ 224 w 448"/>
                <a:gd name="T31" fmla="*/ 414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8" h="792">
                  <a:moveTo>
                    <a:pt x="224" y="0"/>
                  </a:moveTo>
                  <a:cubicBezTo>
                    <a:pt x="100" y="0"/>
                    <a:pt x="0" y="100"/>
                    <a:pt x="0" y="224"/>
                  </a:cubicBezTo>
                  <a:cubicBezTo>
                    <a:pt x="0" y="570"/>
                    <a:pt x="0" y="570"/>
                    <a:pt x="0" y="570"/>
                  </a:cubicBezTo>
                  <a:cubicBezTo>
                    <a:pt x="0" y="684"/>
                    <a:pt x="86" y="778"/>
                    <a:pt x="196" y="792"/>
                  </a:cubicBezTo>
                  <a:cubicBezTo>
                    <a:pt x="196" y="777"/>
                    <a:pt x="196" y="777"/>
                    <a:pt x="196" y="777"/>
                  </a:cubicBezTo>
                  <a:cubicBezTo>
                    <a:pt x="196" y="761"/>
                    <a:pt x="209" y="749"/>
                    <a:pt x="224" y="749"/>
                  </a:cubicBezTo>
                  <a:cubicBezTo>
                    <a:pt x="239" y="749"/>
                    <a:pt x="252" y="761"/>
                    <a:pt x="252" y="777"/>
                  </a:cubicBezTo>
                  <a:cubicBezTo>
                    <a:pt x="252" y="792"/>
                    <a:pt x="252" y="792"/>
                    <a:pt x="252" y="792"/>
                  </a:cubicBezTo>
                  <a:cubicBezTo>
                    <a:pt x="362" y="778"/>
                    <a:pt x="448" y="684"/>
                    <a:pt x="448" y="570"/>
                  </a:cubicBezTo>
                  <a:cubicBezTo>
                    <a:pt x="448" y="224"/>
                    <a:pt x="448" y="224"/>
                    <a:pt x="448" y="224"/>
                  </a:cubicBezTo>
                  <a:cubicBezTo>
                    <a:pt x="448" y="100"/>
                    <a:pt x="348" y="0"/>
                    <a:pt x="224" y="0"/>
                  </a:cubicBezTo>
                  <a:close/>
                  <a:moveTo>
                    <a:pt x="224" y="414"/>
                  </a:moveTo>
                  <a:cubicBezTo>
                    <a:pt x="119" y="414"/>
                    <a:pt x="34" y="329"/>
                    <a:pt x="34" y="224"/>
                  </a:cubicBezTo>
                  <a:cubicBezTo>
                    <a:pt x="34" y="119"/>
                    <a:pt x="119" y="34"/>
                    <a:pt x="224" y="34"/>
                  </a:cubicBezTo>
                  <a:cubicBezTo>
                    <a:pt x="329" y="34"/>
                    <a:pt x="414" y="119"/>
                    <a:pt x="414" y="224"/>
                  </a:cubicBezTo>
                  <a:cubicBezTo>
                    <a:pt x="414" y="329"/>
                    <a:pt x="329" y="414"/>
                    <a:pt x="224" y="414"/>
                  </a:cubicBezTo>
                  <a:close/>
                </a:path>
              </a:pathLst>
            </a:custGeom>
            <a:grpFill/>
            <a:ln>
              <a:noFill/>
            </a:ln>
          </p:spPr>
          <p:txBody>
            <a:bodyPr vert="horz" wrap="square" lIns="91440" tIns="45720" rIns="91440" bIns="274320" numCol="1" anchor="b" anchorCtr="0" compatLnSpc="1"/>
            <a:lstStyle/>
            <a:p>
              <a:pPr algn="ctr"/>
              <a:endParaRPr lang="id-ID" sz="4000" dirty="0">
                <a:solidFill>
                  <a:srgbClr val="FFFFFF"/>
                </a:solidFill>
              </a:endParaRPr>
            </a:p>
          </p:txBody>
        </p:sp>
      </p:grpSp>
      <p:sp>
        <p:nvSpPr>
          <p:cNvPr id="89" name="TextBox 88"/>
          <p:cNvSpPr txBox="1"/>
          <p:nvPr/>
        </p:nvSpPr>
        <p:spPr>
          <a:xfrm>
            <a:off x="1358339" y="4871881"/>
            <a:ext cx="1475596" cy="338554"/>
          </a:xfrm>
          <a:prstGeom prst="rect">
            <a:avLst/>
          </a:prstGeom>
          <a:noFill/>
        </p:spPr>
        <p:txBody>
          <a:bodyPr wrap="none" rtlCol="0">
            <a:spAutoFit/>
          </a:bodyPr>
          <a:lstStyle/>
          <a:p>
            <a:pPr algn="ctr"/>
            <a:r>
              <a:rPr lang="en-US" sz="1600" dirty="0">
                <a:solidFill>
                  <a:schemeClr val="tx1">
                    <a:lumMod val="65000"/>
                    <a:lumOff val="35000"/>
                  </a:schemeClr>
                </a:solidFill>
              </a:rPr>
              <a:t>Insert title here</a:t>
            </a:r>
          </a:p>
        </p:txBody>
      </p:sp>
      <p:sp>
        <p:nvSpPr>
          <p:cNvPr id="90" name="TextBox 89"/>
          <p:cNvSpPr txBox="1"/>
          <p:nvPr/>
        </p:nvSpPr>
        <p:spPr>
          <a:xfrm>
            <a:off x="898600" y="5220266"/>
            <a:ext cx="2395074" cy="498598"/>
          </a:xfrm>
          <a:prstGeom prst="rect">
            <a:avLst/>
          </a:prstGeom>
          <a:noFill/>
        </p:spPr>
        <p:txBody>
          <a:bodyPr wrap="square" rtlCol="0">
            <a:spAutoFit/>
          </a:bodyPr>
          <a:lstStyle/>
          <a:p>
            <a:pPr algn="ctr">
              <a:lnSpc>
                <a:spcPct val="110000"/>
              </a:lnSpc>
            </a:pPr>
            <a:r>
              <a:rPr lang="en-US" sz="1200" dirty="0">
                <a:solidFill>
                  <a:schemeClr val="tx1">
                    <a:lumMod val="65000"/>
                    <a:lumOff val="35000"/>
                  </a:schemeClr>
                </a:solidFill>
              </a:rPr>
              <a:t>Sed perspiciatis unde omnis iste natus voluptatem fringilla.</a:t>
            </a:r>
          </a:p>
        </p:txBody>
      </p:sp>
      <p:sp>
        <p:nvSpPr>
          <p:cNvPr id="91" name="TextBox 90"/>
          <p:cNvSpPr txBox="1"/>
          <p:nvPr/>
        </p:nvSpPr>
        <p:spPr>
          <a:xfrm>
            <a:off x="4003258" y="4871881"/>
            <a:ext cx="1475596" cy="338554"/>
          </a:xfrm>
          <a:prstGeom prst="rect">
            <a:avLst/>
          </a:prstGeom>
          <a:noFill/>
        </p:spPr>
        <p:txBody>
          <a:bodyPr wrap="none" rtlCol="0">
            <a:spAutoFit/>
          </a:bodyPr>
          <a:lstStyle/>
          <a:p>
            <a:pPr algn="ctr"/>
            <a:r>
              <a:rPr lang="en-US" sz="1600" dirty="0">
                <a:solidFill>
                  <a:schemeClr val="tx1">
                    <a:lumMod val="65000"/>
                    <a:lumOff val="35000"/>
                  </a:schemeClr>
                </a:solidFill>
              </a:rPr>
              <a:t>Insert title here</a:t>
            </a:r>
          </a:p>
        </p:txBody>
      </p:sp>
      <p:sp>
        <p:nvSpPr>
          <p:cNvPr id="92" name="TextBox 91"/>
          <p:cNvSpPr txBox="1"/>
          <p:nvPr/>
        </p:nvSpPr>
        <p:spPr>
          <a:xfrm>
            <a:off x="3543519" y="5220266"/>
            <a:ext cx="2395074" cy="498598"/>
          </a:xfrm>
          <a:prstGeom prst="rect">
            <a:avLst/>
          </a:prstGeom>
          <a:noFill/>
        </p:spPr>
        <p:txBody>
          <a:bodyPr wrap="square" rtlCol="0">
            <a:spAutoFit/>
          </a:bodyPr>
          <a:lstStyle/>
          <a:p>
            <a:pPr algn="ctr">
              <a:lnSpc>
                <a:spcPct val="110000"/>
              </a:lnSpc>
            </a:pPr>
            <a:r>
              <a:rPr lang="en-US" sz="1200" dirty="0">
                <a:solidFill>
                  <a:schemeClr val="tx1">
                    <a:lumMod val="65000"/>
                    <a:lumOff val="35000"/>
                  </a:schemeClr>
                </a:solidFill>
              </a:rPr>
              <a:t>Sed perspiciatis unde omnis iste natus voluptatem fringilla.</a:t>
            </a:r>
          </a:p>
        </p:txBody>
      </p:sp>
      <p:sp>
        <p:nvSpPr>
          <p:cNvPr id="93" name="TextBox 92"/>
          <p:cNvSpPr txBox="1"/>
          <p:nvPr/>
        </p:nvSpPr>
        <p:spPr>
          <a:xfrm>
            <a:off x="6648177" y="4871881"/>
            <a:ext cx="1475596" cy="338554"/>
          </a:xfrm>
          <a:prstGeom prst="rect">
            <a:avLst/>
          </a:prstGeom>
          <a:noFill/>
        </p:spPr>
        <p:txBody>
          <a:bodyPr wrap="none" rtlCol="0">
            <a:spAutoFit/>
          </a:bodyPr>
          <a:lstStyle/>
          <a:p>
            <a:pPr algn="ctr"/>
            <a:r>
              <a:rPr lang="en-US" sz="1600" dirty="0">
                <a:solidFill>
                  <a:schemeClr val="tx1">
                    <a:lumMod val="65000"/>
                    <a:lumOff val="35000"/>
                  </a:schemeClr>
                </a:solidFill>
              </a:rPr>
              <a:t>Insert title here</a:t>
            </a:r>
          </a:p>
        </p:txBody>
      </p:sp>
      <p:sp>
        <p:nvSpPr>
          <p:cNvPr id="94" name="TextBox 93"/>
          <p:cNvSpPr txBox="1"/>
          <p:nvPr/>
        </p:nvSpPr>
        <p:spPr>
          <a:xfrm>
            <a:off x="6188438" y="5220266"/>
            <a:ext cx="2395074" cy="498598"/>
          </a:xfrm>
          <a:prstGeom prst="rect">
            <a:avLst/>
          </a:prstGeom>
          <a:noFill/>
        </p:spPr>
        <p:txBody>
          <a:bodyPr wrap="square" rtlCol="0">
            <a:spAutoFit/>
          </a:bodyPr>
          <a:lstStyle/>
          <a:p>
            <a:pPr algn="ctr">
              <a:lnSpc>
                <a:spcPct val="110000"/>
              </a:lnSpc>
            </a:pPr>
            <a:r>
              <a:rPr lang="en-US" sz="1200" dirty="0">
                <a:solidFill>
                  <a:schemeClr val="tx1">
                    <a:lumMod val="65000"/>
                    <a:lumOff val="35000"/>
                  </a:schemeClr>
                </a:solidFill>
              </a:rPr>
              <a:t>Sed perspiciatis unde omnis iste natus voluptatem fringilla.</a:t>
            </a:r>
          </a:p>
        </p:txBody>
      </p:sp>
      <p:sp>
        <p:nvSpPr>
          <p:cNvPr id="95" name="TextBox 94"/>
          <p:cNvSpPr txBox="1"/>
          <p:nvPr/>
        </p:nvSpPr>
        <p:spPr>
          <a:xfrm>
            <a:off x="9293097" y="4871881"/>
            <a:ext cx="1475596" cy="338554"/>
          </a:xfrm>
          <a:prstGeom prst="rect">
            <a:avLst/>
          </a:prstGeom>
          <a:noFill/>
        </p:spPr>
        <p:txBody>
          <a:bodyPr wrap="none" rtlCol="0">
            <a:spAutoFit/>
          </a:bodyPr>
          <a:lstStyle/>
          <a:p>
            <a:pPr algn="ctr"/>
            <a:r>
              <a:rPr lang="en-US" sz="1600" dirty="0">
                <a:solidFill>
                  <a:schemeClr val="tx1">
                    <a:lumMod val="65000"/>
                    <a:lumOff val="35000"/>
                  </a:schemeClr>
                </a:solidFill>
              </a:rPr>
              <a:t>Insert title here</a:t>
            </a:r>
          </a:p>
        </p:txBody>
      </p:sp>
      <p:sp>
        <p:nvSpPr>
          <p:cNvPr id="96" name="TextBox 95"/>
          <p:cNvSpPr txBox="1"/>
          <p:nvPr/>
        </p:nvSpPr>
        <p:spPr>
          <a:xfrm>
            <a:off x="8833358" y="5220266"/>
            <a:ext cx="2395074" cy="498598"/>
          </a:xfrm>
          <a:prstGeom prst="rect">
            <a:avLst/>
          </a:prstGeom>
          <a:noFill/>
        </p:spPr>
        <p:txBody>
          <a:bodyPr wrap="square" rtlCol="0">
            <a:spAutoFit/>
          </a:bodyPr>
          <a:lstStyle/>
          <a:p>
            <a:pPr algn="ctr">
              <a:lnSpc>
                <a:spcPct val="110000"/>
              </a:lnSpc>
            </a:pPr>
            <a:r>
              <a:rPr lang="en-US" sz="1200" dirty="0">
                <a:solidFill>
                  <a:schemeClr val="tx1">
                    <a:lumMod val="65000"/>
                    <a:lumOff val="35000"/>
                  </a:schemeClr>
                </a:solidFill>
              </a:rPr>
              <a:t>Sed perspiciatis unde omnis iste natus voluptatem fringilla.</a:t>
            </a:r>
          </a:p>
        </p:txBody>
      </p:sp>
      <p:sp>
        <p:nvSpPr>
          <p:cNvPr id="14" name="TextBox 13"/>
          <p:cNvSpPr txBox="1"/>
          <p:nvPr/>
        </p:nvSpPr>
        <p:spPr>
          <a:xfrm>
            <a:off x="1827898" y="2425690"/>
            <a:ext cx="601447" cy="584775"/>
          </a:xfrm>
          <a:prstGeom prst="rect">
            <a:avLst/>
          </a:prstGeom>
          <a:noFill/>
        </p:spPr>
        <p:txBody>
          <a:bodyPr wrap="none" rtlCol="0">
            <a:spAutoFit/>
          </a:bodyPr>
          <a:lstStyle/>
          <a:p>
            <a:pPr algn="ctr"/>
            <a:r>
              <a:rPr lang="en-US" sz="3200" dirty="0">
                <a:solidFill>
                  <a:schemeClr val="tx1">
                    <a:lumMod val="50000"/>
                    <a:lumOff val="50000"/>
                  </a:schemeClr>
                </a:solidFill>
              </a:rPr>
              <a:t>01</a:t>
            </a:r>
          </a:p>
        </p:txBody>
      </p:sp>
      <p:sp>
        <p:nvSpPr>
          <p:cNvPr id="97" name="TextBox 96"/>
          <p:cNvSpPr txBox="1"/>
          <p:nvPr/>
        </p:nvSpPr>
        <p:spPr>
          <a:xfrm>
            <a:off x="4472299" y="2425690"/>
            <a:ext cx="601447" cy="584775"/>
          </a:xfrm>
          <a:prstGeom prst="rect">
            <a:avLst/>
          </a:prstGeom>
          <a:noFill/>
        </p:spPr>
        <p:txBody>
          <a:bodyPr wrap="none" rtlCol="0">
            <a:spAutoFit/>
          </a:bodyPr>
          <a:lstStyle/>
          <a:p>
            <a:pPr algn="ctr"/>
            <a:r>
              <a:rPr lang="en-US" sz="3200" dirty="0">
                <a:solidFill>
                  <a:schemeClr val="tx1">
                    <a:lumMod val="50000"/>
                    <a:lumOff val="50000"/>
                  </a:schemeClr>
                </a:solidFill>
              </a:rPr>
              <a:t>02</a:t>
            </a:r>
          </a:p>
        </p:txBody>
      </p:sp>
      <p:sp>
        <p:nvSpPr>
          <p:cNvPr id="98" name="TextBox 97"/>
          <p:cNvSpPr txBox="1"/>
          <p:nvPr/>
        </p:nvSpPr>
        <p:spPr>
          <a:xfrm>
            <a:off x="7117477" y="2425690"/>
            <a:ext cx="601447" cy="584775"/>
          </a:xfrm>
          <a:prstGeom prst="rect">
            <a:avLst/>
          </a:prstGeom>
          <a:noFill/>
        </p:spPr>
        <p:txBody>
          <a:bodyPr wrap="none" rtlCol="0">
            <a:spAutoFit/>
          </a:bodyPr>
          <a:lstStyle/>
          <a:p>
            <a:pPr algn="ctr"/>
            <a:r>
              <a:rPr lang="en-US" sz="3200" dirty="0">
                <a:solidFill>
                  <a:schemeClr val="tx1">
                    <a:lumMod val="50000"/>
                    <a:lumOff val="50000"/>
                  </a:schemeClr>
                </a:solidFill>
              </a:rPr>
              <a:t>03</a:t>
            </a:r>
          </a:p>
        </p:txBody>
      </p:sp>
      <p:sp>
        <p:nvSpPr>
          <p:cNvPr id="99" name="TextBox 98"/>
          <p:cNvSpPr txBox="1"/>
          <p:nvPr/>
        </p:nvSpPr>
        <p:spPr>
          <a:xfrm>
            <a:off x="9762655" y="2425690"/>
            <a:ext cx="601447" cy="584775"/>
          </a:xfrm>
          <a:prstGeom prst="rect">
            <a:avLst/>
          </a:prstGeom>
          <a:noFill/>
        </p:spPr>
        <p:txBody>
          <a:bodyPr wrap="none" rtlCol="0">
            <a:spAutoFit/>
          </a:bodyPr>
          <a:lstStyle/>
          <a:p>
            <a:pPr algn="ctr"/>
            <a:r>
              <a:rPr lang="en-US" sz="3200" dirty="0">
                <a:solidFill>
                  <a:schemeClr val="tx1">
                    <a:lumMod val="50000"/>
                    <a:lumOff val="50000"/>
                  </a:schemeClr>
                </a:solidFill>
              </a:rPr>
              <a:t>04</a:t>
            </a:r>
          </a:p>
        </p:txBody>
      </p:sp>
      <p:sp>
        <p:nvSpPr>
          <p:cNvPr id="39" name="Freeform 1120"/>
          <p:cNvSpPr>
            <a:spLocks noEditPoints="1"/>
          </p:cNvSpPr>
          <p:nvPr/>
        </p:nvSpPr>
        <p:spPr bwMode="auto">
          <a:xfrm>
            <a:off x="9972752" y="3681455"/>
            <a:ext cx="303581" cy="240314"/>
          </a:xfrm>
          <a:custGeom>
            <a:avLst/>
            <a:gdLst>
              <a:gd name="T0" fmla="*/ 2455 w 3573"/>
              <a:gd name="T1" fmla="*/ 579 h 2827"/>
              <a:gd name="T2" fmla="*/ 2600 w 3573"/>
              <a:gd name="T3" fmla="*/ 760 h 2827"/>
              <a:gd name="T4" fmla="*/ 2739 w 3573"/>
              <a:gd name="T5" fmla="*/ 1081 h 2827"/>
              <a:gd name="T6" fmla="*/ 2787 w 3573"/>
              <a:gd name="T7" fmla="*/ 1432 h 2827"/>
              <a:gd name="T8" fmla="*/ 2745 w 3573"/>
              <a:gd name="T9" fmla="*/ 1761 h 2827"/>
              <a:gd name="T10" fmla="*/ 2621 w 3573"/>
              <a:gd name="T11" fmla="*/ 2067 h 2827"/>
              <a:gd name="T12" fmla="*/ 2489 w 3573"/>
              <a:gd name="T13" fmla="*/ 2244 h 2827"/>
              <a:gd name="T14" fmla="*/ 2399 w 3573"/>
              <a:gd name="T15" fmla="*/ 2271 h 2827"/>
              <a:gd name="T16" fmla="*/ 2304 w 3573"/>
              <a:gd name="T17" fmla="*/ 2241 h 2827"/>
              <a:gd name="T18" fmla="*/ 2230 w 3573"/>
              <a:gd name="T19" fmla="*/ 2155 h 2827"/>
              <a:gd name="T20" fmla="*/ 2221 w 3573"/>
              <a:gd name="T21" fmla="*/ 2044 h 2827"/>
              <a:gd name="T22" fmla="*/ 2327 w 3573"/>
              <a:gd name="T23" fmla="*/ 1864 h 2827"/>
              <a:gd name="T24" fmla="*/ 2421 w 3573"/>
              <a:gd name="T25" fmla="*/ 1582 h 2827"/>
              <a:gd name="T26" fmla="*/ 2422 w 3573"/>
              <a:gd name="T27" fmla="*/ 1289 h 2827"/>
              <a:gd name="T28" fmla="*/ 2338 w 3573"/>
              <a:gd name="T29" fmla="*/ 1020 h 2827"/>
              <a:gd name="T30" fmla="*/ 2205 w 3573"/>
              <a:gd name="T31" fmla="*/ 815 h 2827"/>
              <a:gd name="T32" fmla="*/ 2191 w 3573"/>
              <a:gd name="T33" fmla="*/ 701 h 2827"/>
              <a:gd name="T34" fmla="*/ 2255 w 3573"/>
              <a:gd name="T35" fmla="*/ 602 h 2827"/>
              <a:gd name="T36" fmla="*/ 2350 w 3573"/>
              <a:gd name="T37" fmla="*/ 557 h 2827"/>
              <a:gd name="T38" fmla="*/ 1694 w 3573"/>
              <a:gd name="T39" fmla="*/ 195 h 2827"/>
              <a:gd name="T40" fmla="*/ 1776 w 3573"/>
              <a:gd name="T41" fmla="*/ 282 h 2827"/>
              <a:gd name="T42" fmla="*/ 1785 w 3573"/>
              <a:gd name="T43" fmla="*/ 2553 h 2827"/>
              <a:gd name="T44" fmla="*/ 1720 w 3573"/>
              <a:gd name="T45" fmla="*/ 2653 h 2827"/>
              <a:gd name="T46" fmla="*/ 1625 w 3573"/>
              <a:gd name="T47" fmla="*/ 2685 h 2827"/>
              <a:gd name="T48" fmla="*/ 1522 w 3573"/>
              <a:gd name="T49" fmla="*/ 2647 h 2827"/>
              <a:gd name="T50" fmla="*/ 99 w 3573"/>
              <a:gd name="T51" fmla="*/ 1903 h 2827"/>
              <a:gd name="T52" fmla="*/ 13 w 3573"/>
              <a:gd name="T53" fmla="*/ 1817 h 2827"/>
              <a:gd name="T54" fmla="*/ 3 w 3573"/>
              <a:gd name="T55" fmla="*/ 1078 h 2827"/>
              <a:gd name="T56" fmla="*/ 72 w 3573"/>
              <a:gd name="T57" fmla="*/ 976 h 2827"/>
              <a:gd name="T58" fmla="*/ 635 w 3573"/>
              <a:gd name="T59" fmla="*/ 949 h 2827"/>
              <a:gd name="T60" fmla="*/ 1605 w 3573"/>
              <a:gd name="T61" fmla="*/ 181 h 2827"/>
              <a:gd name="T62" fmla="*/ 2983 w 3573"/>
              <a:gd name="T63" fmla="*/ 11 h 2827"/>
              <a:gd name="T64" fmla="*/ 3118 w 3573"/>
              <a:gd name="T65" fmla="*/ 138 h 2827"/>
              <a:gd name="T66" fmla="*/ 3350 w 3573"/>
              <a:gd name="T67" fmla="*/ 499 h 2827"/>
              <a:gd name="T68" fmla="*/ 3503 w 3573"/>
              <a:gd name="T69" fmla="*/ 899 h 2827"/>
              <a:gd name="T70" fmla="*/ 3569 w 3573"/>
              <a:gd name="T71" fmla="*/ 1324 h 2827"/>
              <a:gd name="T72" fmla="*/ 3545 w 3573"/>
              <a:gd name="T73" fmla="*/ 1768 h 2827"/>
              <a:gd name="T74" fmla="*/ 3427 w 3573"/>
              <a:gd name="T75" fmla="*/ 2196 h 2827"/>
              <a:gd name="T76" fmla="*/ 3218 w 3573"/>
              <a:gd name="T77" fmla="*/ 2590 h 2827"/>
              <a:gd name="T78" fmla="*/ 3040 w 3573"/>
              <a:gd name="T79" fmla="*/ 2804 h 2827"/>
              <a:gd name="T80" fmla="*/ 2957 w 3573"/>
              <a:gd name="T81" fmla="*/ 2827 h 2827"/>
              <a:gd name="T82" fmla="*/ 2863 w 3573"/>
              <a:gd name="T83" fmla="*/ 2797 h 2827"/>
              <a:gd name="T84" fmla="*/ 2787 w 3573"/>
              <a:gd name="T85" fmla="*/ 2709 h 2827"/>
              <a:gd name="T86" fmla="*/ 2783 w 3573"/>
              <a:gd name="T87" fmla="*/ 2594 h 2827"/>
              <a:gd name="T88" fmla="*/ 2933 w 3573"/>
              <a:gd name="T89" fmla="*/ 2378 h 2827"/>
              <a:gd name="T90" fmla="*/ 3113 w 3573"/>
              <a:gd name="T91" fmla="*/ 2022 h 2827"/>
              <a:gd name="T92" fmla="*/ 3206 w 3573"/>
              <a:gd name="T93" fmla="*/ 1633 h 2827"/>
              <a:gd name="T94" fmla="*/ 3207 w 3573"/>
              <a:gd name="T95" fmla="*/ 1239 h 2827"/>
              <a:gd name="T96" fmla="*/ 3122 w 3573"/>
              <a:gd name="T97" fmla="*/ 866 h 2827"/>
              <a:gd name="T98" fmla="*/ 2957 w 3573"/>
              <a:gd name="T99" fmla="*/ 522 h 2827"/>
              <a:gd name="T100" fmla="*/ 2767 w 3573"/>
              <a:gd name="T101" fmla="*/ 269 h 2827"/>
              <a:gd name="T102" fmla="*/ 2744 w 3573"/>
              <a:gd name="T103" fmla="*/ 165 h 2827"/>
              <a:gd name="T104" fmla="*/ 2791 w 3573"/>
              <a:gd name="T105" fmla="*/ 70 h 2827"/>
              <a:gd name="T106" fmla="*/ 2878 w 3573"/>
              <a:gd name="T107" fmla="*/ 8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73" h="2827">
                <a:moveTo>
                  <a:pt x="2378" y="555"/>
                </a:moveTo>
                <a:lnTo>
                  <a:pt x="2404" y="559"/>
                </a:lnTo>
                <a:lnTo>
                  <a:pt x="2431" y="567"/>
                </a:lnTo>
                <a:lnTo>
                  <a:pt x="2455" y="579"/>
                </a:lnTo>
                <a:lnTo>
                  <a:pt x="2476" y="595"/>
                </a:lnTo>
                <a:lnTo>
                  <a:pt x="2495" y="614"/>
                </a:lnTo>
                <a:lnTo>
                  <a:pt x="2551" y="686"/>
                </a:lnTo>
                <a:lnTo>
                  <a:pt x="2600" y="760"/>
                </a:lnTo>
                <a:lnTo>
                  <a:pt x="2643" y="837"/>
                </a:lnTo>
                <a:lnTo>
                  <a:pt x="2680" y="916"/>
                </a:lnTo>
                <a:lnTo>
                  <a:pt x="2713" y="998"/>
                </a:lnTo>
                <a:lnTo>
                  <a:pt x="2739" y="1081"/>
                </a:lnTo>
                <a:lnTo>
                  <a:pt x="2761" y="1166"/>
                </a:lnTo>
                <a:lnTo>
                  <a:pt x="2775" y="1253"/>
                </a:lnTo>
                <a:lnTo>
                  <a:pt x="2784" y="1342"/>
                </a:lnTo>
                <a:lnTo>
                  <a:pt x="2787" y="1432"/>
                </a:lnTo>
                <a:lnTo>
                  <a:pt x="2785" y="1516"/>
                </a:lnTo>
                <a:lnTo>
                  <a:pt x="2776" y="1598"/>
                </a:lnTo>
                <a:lnTo>
                  <a:pt x="2763" y="1681"/>
                </a:lnTo>
                <a:lnTo>
                  <a:pt x="2745" y="1761"/>
                </a:lnTo>
                <a:lnTo>
                  <a:pt x="2722" y="1840"/>
                </a:lnTo>
                <a:lnTo>
                  <a:pt x="2693" y="1918"/>
                </a:lnTo>
                <a:lnTo>
                  <a:pt x="2660" y="1993"/>
                </a:lnTo>
                <a:lnTo>
                  <a:pt x="2621" y="2067"/>
                </a:lnTo>
                <a:lnTo>
                  <a:pt x="2578" y="2137"/>
                </a:lnTo>
                <a:lnTo>
                  <a:pt x="2529" y="2206"/>
                </a:lnTo>
                <a:lnTo>
                  <a:pt x="2510" y="2226"/>
                </a:lnTo>
                <a:lnTo>
                  <a:pt x="2489" y="2244"/>
                </a:lnTo>
                <a:lnTo>
                  <a:pt x="2464" y="2257"/>
                </a:lnTo>
                <a:lnTo>
                  <a:pt x="2438" y="2267"/>
                </a:lnTo>
                <a:lnTo>
                  <a:pt x="2411" y="2271"/>
                </a:lnTo>
                <a:lnTo>
                  <a:pt x="2399" y="2271"/>
                </a:lnTo>
                <a:lnTo>
                  <a:pt x="2374" y="2269"/>
                </a:lnTo>
                <a:lnTo>
                  <a:pt x="2349" y="2263"/>
                </a:lnTo>
                <a:lnTo>
                  <a:pt x="2326" y="2254"/>
                </a:lnTo>
                <a:lnTo>
                  <a:pt x="2304" y="2241"/>
                </a:lnTo>
                <a:lnTo>
                  <a:pt x="2284" y="2224"/>
                </a:lnTo>
                <a:lnTo>
                  <a:pt x="2263" y="2202"/>
                </a:lnTo>
                <a:lnTo>
                  <a:pt x="2244" y="2180"/>
                </a:lnTo>
                <a:lnTo>
                  <a:pt x="2230" y="2155"/>
                </a:lnTo>
                <a:lnTo>
                  <a:pt x="2220" y="2128"/>
                </a:lnTo>
                <a:lnTo>
                  <a:pt x="2216" y="2099"/>
                </a:lnTo>
                <a:lnTo>
                  <a:pt x="2216" y="2071"/>
                </a:lnTo>
                <a:lnTo>
                  <a:pt x="2221" y="2044"/>
                </a:lnTo>
                <a:lnTo>
                  <a:pt x="2232" y="2017"/>
                </a:lnTo>
                <a:lnTo>
                  <a:pt x="2247" y="1992"/>
                </a:lnTo>
                <a:lnTo>
                  <a:pt x="2290" y="1929"/>
                </a:lnTo>
                <a:lnTo>
                  <a:pt x="2327" y="1864"/>
                </a:lnTo>
                <a:lnTo>
                  <a:pt x="2360" y="1796"/>
                </a:lnTo>
                <a:lnTo>
                  <a:pt x="2386" y="1727"/>
                </a:lnTo>
                <a:lnTo>
                  <a:pt x="2407" y="1655"/>
                </a:lnTo>
                <a:lnTo>
                  <a:pt x="2421" y="1582"/>
                </a:lnTo>
                <a:lnTo>
                  <a:pt x="2429" y="1507"/>
                </a:lnTo>
                <a:lnTo>
                  <a:pt x="2433" y="1432"/>
                </a:lnTo>
                <a:lnTo>
                  <a:pt x="2431" y="1359"/>
                </a:lnTo>
                <a:lnTo>
                  <a:pt x="2422" y="1289"/>
                </a:lnTo>
                <a:lnTo>
                  <a:pt x="2409" y="1219"/>
                </a:lnTo>
                <a:lnTo>
                  <a:pt x="2390" y="1151"/>
                </a:lnTo>
                <a:lnTo>
                  <a:pt x="2366" y="1085"/>
                </a:lnTo>
                <a:lnTo>
                  <a:pt x="2338" y="1020"/>
                </a:lnTo>
                <a:lnTo>
                  <a:pt x="2304" y="957"/>
                </a:lnTo>
                <a:lnTo>
                  <a:pt x="2266" y="898"/>
                </a:lnTo>
                <a:lnTo>
                  <a:pt x="2222" y="840"/>
                </a:lnTo>
                <a:lnTo>
                  <a:pt x="2205" y="815"/>
                </a:lnTo>
                <a:lnTo>
                  <a:pt x="2194" y="788"/>
                </a:lnTo>
                <a:lnTo>
                  <a:pt x="2187" y="759"/>
                </a:lnTo>
                <a:lnTo>
                  <a:pt x="2186" y="730"/>
                </a:lnTo>
                <a:lnTo>
                  <a:pt x="2191" y="701"/>
                </a:lnTo>
                <a:lnTo>
                  <a:pt x="2199" y="674"/>
                </a:lnTo>
                <a:lnTo>
                  <a:pt x="2213" y="648"/>
                </a:lnTo>
                <a:lnTo>
                  <a:pt x="2233" y="624"/>
                </a:lnTo>
                <a:lnTo>
                  <a:pt x="2255" y="602"/>
                </a:lnTo>
                <a:lnTo>
                  <a:pt x="2276" y="585"/>
                </a:lnTo>
                <a:lnTo>
                  <a:pt x="2299" y="571"/>
                </a:lnTo>
                <a:lnTo>
                  <a:pt x="2324" y="562"/>
                </a:lnTo>
                <a:lnTo>
                  <a:pt x="2350" y="557"/>
                </a:lnTo>
                <a:lnTo>
                  <a:pt x="2378" y="555"/>
                </a:lnTo>
                <a:close/>
                <a:moveTo>
                  <a:pt x="1635" y="180"/>
                </a:moveTo>
                <a:lnTo>
                  <a:pt x="1665" y="184"/>
                </a:lnTo>
                <a:lnTo>
                  <a:pt x="1694" y="195"/>
                </a:lnTo>
                <a:lnTo>
                  <a:pt x="1720" y="210"/>
                </a:lnTo>
                <a:lnTo>
                  <a:pt x="1743" y="231"/>
                </a:lnTo>
                <a:lnTo>
                  <a:pt x="1762" y="255"/>
                </a:lnTo>
                <a:lnTo>
                  <a:pt x="1776" y="282"/>
                </a:lnTo>
                <a:lnTo>
                  <a:pt x="1785" y="310"/>
                </a:lnTo>
                <a:lnTo>
                  <a:pt x="1787" y="341"/>
                </a:lnTo>
                <a:lnTo>
                  <a:pt x="1787" y="2523"/>
                </a:lnTo>
                <a:lnTo>
                  <a:pt x="1785" y="2553"/>
                </a:lnTo>
                <a:lnTo>
                  <a:pt x="1776" y="2583"/>
                </a:lnTo>
                <a:lnTo>
                  <a:pt x="1762" y="2610"/>
                </a:lnTo>
                <a:lnTo>
                  <a:pt x="1743" y="2634"/>
                </a:lnTo>
                <a:lnTo>
                  <a:pt x="1720" y="2653"/>
                </a:lnTo>
                <a:lnTo>
                  <a:pt x="1694" y="2670"/>
                </a:lnTo>
                <a:lnTo>
                  <a:pt x="1671" y="2678"/>
                </a:lnTo>
                <a:lnTo>
                  <a:pt x="1648" y="2683"/>
                </a:lnTo>
                <a:lnTo>
                  <a:pt x="1625" y="2685"/>
                </a:lnTo>
                <a:lnTo>
                  <a:pt x="1597" y="2683"/>
                </a:lnTo>
                <a:lnTo>
                  <a:pt x="1571" y="2675"/>
                </a:lnTo>
                <a:lnTo>
                  <a:pt x="1545" y="2663"/>
                </a:lnTo>
                <a:lnTo>
                  <a:pt x="1522" y="2647"/>
                </a:lnTo>
                <a:lnTo>
                  <a:pt x="635" y="1916"/>
                </a:lnTo>
                <a:lnTo>
                  <a:pt x="163" y="1916"/>
                </a:lnTo>
                <a:lnTo>
                  <a:pt x="130" y="1912"/>
                </a:lnTo>
                <a:lnTo>
                  <a:pt x="99" y="1903"/>
                </a:lnTo>
                <a:lnTo>
                  <a:pt x="72" y="1887"/>
                </a:lnTo>
                <a:lnTo>
                  <a:pt x="48" y="1868"/>
                </a:lnTo>
                <a:lnTo>
                  <a:pt x="27" y="1844"/>
                </a:lnTo>
                <a:lnTo>
                  <a:pt x="13" y="1817"/>
                </a:lnTo>
                <a:lnTo>
                  <a:pt x="3" y="1786"/>
                </a:lnTo>
                <a:lnTo>
                  <a:pt x="0" y="1754"/>
                </a:lnTo>
                <a:lnTo>
                  <a:pt x="0" y="1111"/>
                </a:lnTo>
                <a:lnTo>
                  <a:pt x="3" y="1078"/>
                </a:lnTo>
                <a:lnTo>
                  <a:pt x="13" y="1048"/>
                </a:lnTo>
                <a:lnTo>
                  <a:pt x="27" y="1019"/>
                </a:lnTo>
                <a:lnTo>
                  <a:pt x="48" y="995"/>
                </a:lnTo>
                <a:lnTo>
                  <a:pt x="72" y="976"/>
                </a:lnTo>
                <a:lnTo>
                  <a:pt x="99" y="961"/>
                </a:lnTo>
                <a:lnTo>
                  <a:pt x="130" y="952"/>
                </a:lnTo>
                <a:lnTo>
                  <a:pt x="163" y="949"/>
                </a:lnTo>
                <a:lnTo>
                  <a:pt x="635" y="949"/>
                </a:lnTo>
                <a:lnTo>
                  <a:pt x="1522" y="216"/>
                </a:lnTo>
                <a:lnTo>
                  <a:pt x="1547" y="199"/>
                </a:lnTo>
                <a:lnTo>
                  <a:pt x="1575" y="187"/>
                </a:lnTo>
                <a:lnTo>
                  <a:pt x="1605" y="181"/>
                </a:lnTo>
                <a:lnTo>
                  <a:pt x="1635" y="180"/>
                </a:lnTo>
                <a:close/>
                <a:moveTo>
                  <a:pt x="2931" y="0"/>
                </a:moveTo>
                <a:lnTo>
                  <a:pt x="2957" y="4"/>
                </a:lnTo>
                <a:lnTo>
                  <a:pt x="2983" y="11"/>
                </a:lnTo>
                <a:lnTo>
                  <a:pt x="3007" y="22"/>
                </a:lnTo>
                <a:lnTo>
                  <a:pt x="3028" y="37"/>
                </a:lnTo>
                <a:lnTo>
                  <a:pt x="3048" y="55"/>
                </a:lnTo>
                <a:lnTo>
                  <a:pt x="3118" y="138"/>
                </a:lnTo>
                <a:lnTo>
                  <a:pt x="3183" y="224"/>
                </a:lnTo>
                <a:lnTo>
                  <a:pt x="3244" y="313"/>
                </a:lnTo>
                <a:lnTo>
                  <a:pt x="3300" y="406"/>
                </a:lnTo>
                <a:lnTo>
                  <a:pt x="3350" y="499"/>
                </a:lnTo>
                <a:lnTo>
                  <a:pt x="3396" y="597"/>
                </a:lnTo>
                <a:lnTo>
                  <a:pt x="3437" y="696"/>
                </a:lnTo>
                <a:lnTo>
                  <a:pt x="3472" y="797"/>
                </a:lnTo>
                <a:lnTo>
                  <a:pt x="3503" y="899"/>
                </a:lnTo>
                <a:lnTo>
                  <a:pt x="3528" y="1003"/>
                </a:lnTo>
                <a:lnTo>
                  <a:pt x="3548" y="1108"/>
                </a:lnTo>
                <a:lnTo>
                  <a:pt x="3562" y="1216"/>
                </a:lnTo>
                <a:lnTo>
                  <a:pt x="3569" y="1324"/>
                </a:lnTo>
                <a:lnTo>
                  <a:pt x="3573" y="1432"/>
                </a:lnTo>
                <a:lnTo>
                  <a:pt x="3569" y="1545"/>
                </a:lnTo>
                <a:lnTo>
                  <a:pt x="3561" y="1656"/>
                </a:lnTo>
                <a:lnTo>
                  <a:pt x="3545" y="1768"/>
                </a:lnTo>
                <a:lnTo>
                  <a:pt x="3524" y="1877"/>
                </a:lnTo>
                <a:lnTo>
                  <a:pt x="3497" y="1985"/>
                </a:lnTo>
                <a:lnTo>
                  <a:pt x="3465" y="2092"/>
                </a:lnTo>
                <a:lnTo>
                  <a:pt x="3427" y="2196"/>
                </a:lnTo>
                <a:lnTo>
                  <a:pt x="3382" y="2299"/>
                </a:lnTo>
                <a:lnTo>
                  <a:pt x="3333" y="2399"/>
                </a:lnTo>
                <a:lnTo>
                  <a:pt x="3278" y="2496"/>
                </a:lnTo>
                <a:lnTo>
                  <a:pt x="3218" y="2590"/>
                </a:lnTo>
                <a:lnTo>
                  <a:pt x="3153" y="2682"/>
                </a:lnTo>
                <a:lnTo>
                  <a:pt x="3082" y="2770"/>
                </a:lnTo>
                <a:lnTo>
                  <a:pt x="3062" y="2789"/>
                </a:lnTo>
                <a:lnTo>
                  <a:pt x="3040" y="2804"/>
                </a:lnTo>
                <a:lnTo>
                  <a:pt x="3017" y="2816"/>
                </a:lnTo>
                <a:lnTo>
                  <a:pt x="2991" y="2824"/>
                </a:lnTo>
                <a:lnTo>
                  <a:pt x="2965" y="2827"/>
                </a:lnTo>
                <a:lnTo>
                  <a:pt x="2957" y="2827"/>
                </a:lnTo>
                <a:lnTo>
                  <a:pt x="2932" y="2825"/>
                </a:lnTo>
                <a:lnTo>
                  <a:pt x="2907" y="2820"/>
                </a:lnTo>
                <a:lnTo>
                  <a:pt x="2884" y="2810"/>
                </a:lnTo>
                <a:lnTo>
                  <a:pt x="2863" y="2797"/>
                </a:lnTo>
                <a:lnTo>
                  <a:pt x="2843" y="2780"/>
                </a:lnTo>
                <a:lnTo>
                  <a:pt x="2822" y="2759"/>
                </a:lnTo>
                <a:lnTo>
                  <a:pt x="2801" y="2735"/>
                </a:lnTo>
                <a:lnTo>
                  <a:pt x="2787" y="2709"/>
                </a:lnTo>
                <a:lnTo>
                  <a:pt x="2779" y="2681"/>
                </a:lnTo>
                <a:lnTo>
                  <a:pt x="2774" y="2651"/>
                </a:lnTo>
                <a:lnTo>
                  <a:pt x="2775" y="2622"/>
                </a:lnTo>
                <a:lnTo>
                  <a:pt x="2783" y="2594"/>
                </a:lnTo>
                <a:lnTo>
                  <a:pt x="2795" y="2565"/>
                </a:lnTo>
                <a:lnTo>
                  <a:pt x="2812" y="2540"/>
                </a:lnTo>
                <a:lnTo>
                  <a:pt x="2876" y="2461"/>
                </a:lnTo>
                <a:lnTo>
                  <a:pt x="2933" y="2378"/>
                </a:lnTo>
                <a:lnTo>
                  <a:pt x="2986" y="2294"/>
                </a:lnTo>
                <a:lnTo>
                  <a:pt x="3034" y="2206"/>
                </a:lnTo>
                <a:lnTo>
                  <a:pt x="3076" y="2114"/>
                </a:lnTo>
                <a:lnTo>
                  <a:pt x="3113" y="2022"/>
                </a:lnTo>
                <a:lnTo>
                  <a:pt x="3145" y="1927"/>
                </a:lnTo>
                <a:lnTo>
                  <a:pt x="3171" y="1831"/>
                </a:lnTo>
                <a:lnTo>
                  <a:pt x="3191" y="1732"/>
                </a:lnTo>
                <a:lnTo>
                  <a:pt x="3206" y="1633"/>
                </a:lnTo>
                <a:lnTo>
                  <a:pt x="3215" y="1533"/>
                </a:lnTo>
                <a:lnTo>
                  <a:pt x="3218" y="1432"/>
                </a:lnTo>
                <a:lnTo>
                  <a:pt x="3215" y="1336"/>
                </a:lnTo>
                <a:lnTo>
                  <a:pt x="3207" y="1239"/>
                </a:lnTo>
                <a:lnTo>
                  <a:pt x="3194" y="1144"/>
                </a:lnTo>
                <a:lnTo>
                  <a:pt x="3175" y="1050"/>
                </a:lnTo>
                <a:lnTo>
                  <a:pt x="3152" y="957"/>
                </a:lnTo>
                <a:lnTo>
                  <a:pt x="3122" y="866"/>
                </a:lnTo>
                <a:lnTo>
                  <a:pt x="3088" y="777"/>
                </a:lnTo>
                <a:lnTo>
                  <a:pt x="3049" y="690"/>
                </a:lnTo>
                <a:lnTo>
                  <a:pt x="3005" y="604"/>
                </a:lnTo>
                <a:lnTo>
                  <a:pt x="2957" y="522"/>
                </a:lnTo>
                <a:lnTo>
                  <a:pt x="2904" y="442"/>
                </a:lnTo>
                <a:lnTo>
                  <a:pt x="2846" y="365"/>
                </a:lnTo>
                <a:lnTo>
                  <a:pt x="2784" y="290"/>
                </a:lnTo>
                <a:lnTo>
                  <a:pt x="2767" y="269"/>
                </a:lnTo>
                <a:lnTo>
                  <a:pt x="2755" y="244"/>
                </a:lnTo>
                <a:lnTo>
                  <a:pt x="2747" y="219"/>
                </a:lnTo>
                <a:lnTo>
                  <a:pt x="2743" y="191"/>
                </a:lnTo>
                <a:lnTo>
                  <a:pt x="2744" y="165"/>
                </a:lnTo>
                <a:lnTo>
                  <a:pt x="2749" y="139"/>
                </a:lnTo>
                <a:lnTo>
                  <a:pt x="2758" y="114"/>
                </a:lnTo>
                <a:lnTo>
                  <a:pt x="2772" y="90"/>
                </a:lnTo>
                <a:lnTo>
                  <a:pt x="2791" y="70"/>
                </a:lnTo>
                <a:lnTo>
                  <a:pt x="2811" y="48"/>
                </a:lnTo>
                <a:lnTo>
                  <a:pt x="2831" y="31"/>
                </a:lnTo>
                <a:lnTo>
                  <a:pt x="2854" y="18"/>
                </a:lnTo>
                <a:lnTo>
                  <a:pt x="2878" y="8"/>
                </a:lnTo>
                <a:lnTo>
                  <a:pt x="2904" y="2"/>
                </a:lnTo>
                <a:lnTo>
                  <a:pt x="2931" y="0"/>
                </a:lnTo>
                <a:close/>
              </a:path>
            </a:pathLst>
          </a:custGeom>
          <a:solidFill>
            <a:schemeClr val="bg1"/>
          </a:solid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grpSp>
        <p:nvGrpSpPr>
          <p:cNvPr id="40" name="Group 1271"/>
          <p:cNvGrpSpPr>
            <a:grpSpLocks noChangeAspect="1"/>
          </p:cNvGrpSpPr>
          <p:nvPr/>
        </p:nvGrpSpPr>
        <p:grpSpPr bwMode="auto">
          <a:xfrm>
            <a:off x="7360748" y="3659388"/>
            <a:ext cx="239192" cy="238952"/>
            <a:chOff x="5516" y="3626"/>
            <a:chExt cx="1981" cy="1979"/>
          </a:xfrm>
          <a:solidFill>
            <a:schemeClr val="bg1"/>
          </a:solidFill>
        </p:grpSpPr>
        <p:sp>
          <p:nvSpPr>
            <p:cNvPr id="41" name="Freeform 1273"/>
            <p:cNvSpPr/>
            <p:nvPr/>
          </p:nvSpPr>
          <p:spPr bwMode="auto">
            <a:xfrm>
              <a:off x="5524" y="4270"/>
              <a:ext cx="491" cy="498"/>
            </a:xfrm>
            <a:custGeom>
              <a:avLst/>
              <a:gdLst>
                <a:gd name="T0" fmla="*/ 980 w 980"/>
                <a:gd name="T1" fmla="*/ 0 h 996"/>
                <a:gd name="T2" fmla="*/ 952 w 980"/>
                <a:gd name="T3" fmla="*/ 46 h 996"/>
                <a:gd name="T4" fmla="*/ 921 w 980"/>
                <a:gd name="T5" fmla="*/ 94 h 996"/>
                <a:gd name="T6" fmla="*/ 890 w 980"/>
                <a:gd name="T7" fmla="*/ 145 h 996"/>
                <a:gd name="T8" fmla="*/ 856 w 980"/>
                <a:gd name="T9" fmla="*/ 198 h 996"/>
                <a:gd name="T10" fmla="*/ 819 w 980"/>
                <a:gd name="T11" fmla="*/ 255 h 996"/>
                <a:gd name="T12" fmla="*/ 781 w 980"/>
                <a:gd name="T13" fmla="*/ 314 h 996"/>
                <a:gd name="T14" fmla="*/ 740 w 980"/>
                <a:gd name="T15" fmla="*/ 376 h 996"/>
                <a:gd name="T16" fmla="*/ 696 w 980"/>
                <a:gd name="T17" fmla="*/ 444 h 996"/>
                <a:gd name="T18" fmla="*/ 649 w 980"/>
                <a:gd name="T19" fmla="*/ 514 h 996"/>
                <a:gd name="T20" fmla="*/ 599 w 980"/>
                <a:gd name="T21" fmla="*/ 588 h 996"/>
                <a:gd name="T22" fmla="*/ 546 w 980"/>
                <a:gd name="T23" fmla="*/ 665 h 996"/>
                <a:gd name="T24" fmla="*/ 491 w 980"/>
                <a:gd name="T25" fmla="*/ 748 h 996"/>
                <a:gd name="T26" fmla="*/ 431 w 980"/>
                <a:gd name="T27" fmla="*/ 834 h 996"/>
                <a:gd name="T28" fmla="*/ 369 w 980"/>
                <a:gd name="T29" fmla="*/ 926 h 996"/>
                <a:gd name="T30" fmla="*/ 347 w 980"/>
                <a:gd name="T31" fmla="*/ 960 h 996"/>
                <a:gd name="T32" fmla="*/ 331 w 980"/>
                <a:gd name="T33" fmla="*/ 996 h 996"/>
                <a:gd name="T34" fmla="*/ 0 w 980"/>
                <a:gd name="T35" fmla="*/ 666 h 996"/>
                <a:gd name="T36" fmla="*/ 2 w 980"/>
                <a:gd name="T37" fmla="*/ 664 h 996"/>
                <a:gd name="T38" fmla="*/ 8 w 980"/>
                <a:gd name="T39" fmla="*/ 657 h 996"/>
                <a:gd name="T40" fmla="*/ 18 w 980"/>
                <a:gd name="T41" fmla="*/ 645 h 996"/>
                <a:gd name="T42" fmla="*/ 30 w 980"/>
                <a:gd name="T43" fmla="*/ 629 h 996"/>
                <a:gd name="T44" fmla="*/ 47 w 980"/>
                <a:gd name="T45" fmla="*/ 609 h 996"/>
                <a:gd name="T46" fmla="*/ 66 w 980"/>
                <a:gd name="T47" fmla="*/ 588 h 996"/>
                <a:gd name="T48" fmla="*/ 89 w 980"/>
                <a:gd name="T49" fmla="*/ 561 h 996"/>
                <a:gd name="T50" fmla="*/ 115 w 980"/>
                <a:gd name="T51" fmla="*/ 533 h 996"/>
                <a:gd name="T52" fmla="*/ 144 w 980"/>
                <a:gd name="T53" fmla="*/ 503 h 996"/>
                <a:gd name="T54" fmla="*/ 174 w 980"/>
                <a:gd name="T55" fmla="*/ 471 h 996"/>
                <a:gd name="T56" fmla="*/ 208 w 980"/>
                <a:gd name="T57" fmla="*/ 438 h 996"/>
                <a:gd name="T58" fmla="*/ 244 w 980"/>
                <a:gd name="T59" fmla="*/ 403 h 996"/>
                <a:gd name="T60" fmla="*/ 283 w 980"/>
                <a:gd name="T61" fmla="*/ 368 h 996"/>
                <a:gd name="T62" fmla="*/ 324 w 980"/>
                <a:gd name="T63" fmla="*/ 332 h 996"/>
                <a:gd name="T64" fmla="*/ 366 w 980"/>
                <a:gd name="T65" fmla="*/ 296 h 996"/>
                <a:gd name="T66" fmla="*/ 410 w 980"/>
                <a:gd name="T67" fmla="*/ 261 h 996"/>
                <a:gd name="T68" fmla="*/ 457 w 980"/>
                <a:gd name="T69" fmla="*/ 226 h 996"/>
                <a:gd name="T70" fmla="*/ 504 w 980"/>
                <a:gd name="T71" fmla="*/ 192 h 996"/>
                <a:gd name="T72" fmla="*/ 554 w 980"/>
                <a:gd name="T73" fmla="*/ 160 h 996"/>
                <a:gd name="T74" fmla="*/ 603 w 980"/>
                <a:gd name="T75" fmla="*/ 130 h 996"/>
                <a:gd name="T76" fmla="*/ 655 w 980"/>
                <a:gd name="T77" fmla="*/ 102 h 996"/>
                <a:gd name="T78" fmla="*/ 707 w 980"/>
                <a:gd name="T79" fmla="*/ 76 h 996"/>
                <a:gd name="T80" fmla="*/ 761 w 980"/>
                <a:gd name="T81" fmla="*/ 54 h 996"/>
                <a:gd name="T82" fmla="*/ 815 w 980"/>
                <a:gd name="T83" fmla="*/ 35 h 996"/>
                <a:gd name="T84" fmla="*/ 870 w 980"/>
                <a:gd name="T85" fmla="*/ 19 h 996"/>
                <a:gd name="T86" fmla="*/ 925 w 980"/>
                <a:gd name="T87" fmla="*/ 7 h 996"/>
                <a:gd name="T88" fmla="*/ 980 w 980"/>
                <a:gd name="T89"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0" h="996">
                  <a:moveTo>
                    <a:pt x="980" y="0"/>
                  </a:moveTo>
                  <a:lnTo>
                    <a:pt x="952" y="46"/>
                  </a:lnTo>
                  <a:lnTo>
                    <a:pt x="921" y="94"/>
                  </a:lnTo>
                  <a:lnTo>
                    <a:pt x="890" y="145"/>
                  </a:lnTo>
                  <a:lnTo>
                    <a:pt x="856" y="198"/>
                  </a:lnTo>
                  <a:lnTo>
                    <a:pt x="819" y="255"/>
                  </a:lnTo>
                  <a:lnTo>
                    <a:pt x="781" y="314"/>
                  </a:lnTo>
                  <a:lnTo>
                    <a:pt x="740" y="376"/>
                  </a:lnTo>
                  <a:lnTo>
                    <a:pt x="696" y="444"/>
                  </a:lnTo>
                  <a:lnTo>
                    <a:pt x="649" y="514"/>
                  </a:lnTo>
                  <a:lnTo>
                    <a:pt x="599" y="588"/>
                  </a:lnTo>
                  <a:lnTo>
                    <a:pt x="546" y="665"/>
                  </a:lnTo>
                  <a:lnTo>
                    <a:pt x="491" y="748"/>
                  </a:lnTo>
                  <a:lnTo>
                    <a:pt x="431" y="834"/>
                  </a:lnTo>
                  <a:lnTo>
                    <a:pt x="369" y="926"/>
                  </a:lnTo>
                  <a:lnTo>
                    <a:pt x="347" y="960"/>
                  </a:lnTo>
                  <a:lnTo>
                    <a:pt x="331" y="996"/>
                  </a:lnTo>
                  <a:lnTo>
                    <a:pt x="0" y="666"/>
                  </a:lnTo>
                  <a:lnTo>
                    <a:pt x="2" y="664"/>
                  </a:lnTo>
                  <a:lnTo>
                    <a:pt x="8" y="657"/>
                  </a:lnTo>
                  <a:lnTo>
                    <a:pt x="18" y="645"/>
                  </a:lnTo>
                  <a:lnTo>
                    <a:pt x="30" y="629"/>
                  </a:lnTo>
                  <a:lnTo>
                    <a:pt x="47" y="609"/>
                  </a:lnTo>
                  <a:lnTo>
                    <a:pt x="66" y="588"/>
                  </a:lnTo>
                  <a:lnTo>
                    <a:pt x="89" y="561"/>
                  </a:lnTo>
                  <a:lnTo>
                    <a:pt x="115" y="533"/>
                  </a:lnTo>
                  <a:lnTo>
                    <a:pt x="144" y="503"/>
                  </a:lnTo>
                  <a:lnTo>
                    <a:pt x="174" y="471"/>
                  </a:lnTo>
                  <a:lnTo>
                    <a:pt x="208" y="438"/>
                  </a:lnTo>
                  <a:lnTo>
                    <a:pt x="244" y="403"/>
                  </a:lnTo>
                  <a:lnTo>
                    <a:pt x="283" y="368"/>
                  </a:lnTo>
                  <a:lnTo>
                    <a:pt x="324" y="332"/>
                  </a:lnTo>
                  <a:lnTo>
                    <a:pt x="366" y="296"/>
                  </a:lnTo>
                  <a:lnTo>
                    <a:pt x="410" y="261"/>
                  </a:lnTo>
                  <a:lnTo>
                    <a:pt x="457" y="226"/>
                  </a:lnTo>
                  <a:lnTo>
                    <a:pt x="504" y="192"/>
                  </a:lnTo>
                  <a:lnTo>
                    <a:pt x="554" y="160"/>
                  </a:lnTo>
                  <a:lnTo>
                    <a:pt x="603" y="130"/>
                  </a:lnTo>
                  <a:lnTo>
                    <a:pt x="655" y="102"/>
                  </a:lnTo>
                  <a:lnTo>
                    <a:pt x="707" y="76"/>
                  </a:lnTo>
                  <a:lnTo>
                    <a:pt x="761" y="54"/>
                  </a:lnTo>
                  <a:lnTo>
                    <a:pt x="815" y="35"/>
                  </a:lnTo>
                  <a:lnTo>
                    <a:pt x="870" y="19"/>
                  </a:lnTo>
                  <a:lnTo>
                    <a:pt x="925" y="7"/>
                  </a:lnTo>
                  <a:lnTo>
                    <a:pt x="980"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sp>
          <p:nvSpPr>
            <p:cNvPr id="42" name="Freeform 1274"/>
            <p:cNvSpPr/>
            <p:nvPr/>
          </p:nvSpPr>
          <p:spPr bwMode="auto">
            <a:xfrm>
              <a:off x="6354" y="5106"/>
              <a:ext cx="498" cy="489"/>
            </a:xfrm>
            <a:custGeom>
              <a:avLst/>
              <a:gdLst>
                <a:gd name="T0" fmla="*/ 998 w 998"/>
                <a:gd name="T1" fmla="*/ 0 h 979"/>
                <a:gd name="T2" fmla="*/ 990 w 998"/>
                <a:gd name="T3" fmla="*/ 55 h 979"/>
                <a:gd name="T4" fmla="*/ 978 w 998"/>
                <a:gd name="T5" fmla="*/ 111 h 979"/>
                <a:gd name="T6" fmla="*/ 963 w 998"/>
                <a:gd name="T7" fmla="*/ 165 h 979"/>
                <a:gd name="T8" fmla="*/ 943 w 998"/>
                <a:gd name="T9" fmla="*/ 220 h 979"/>
                <a:gd name="T10" fmla="*/ 920 w 998"/>
                <a:gd name="T11" fmla="*/ 273 h 979"/>
                <a:gd name="T12" fmla="*/ 895 w 998"/>
                <a:gd name="T13" fmla="*/ 326 h 979"/>
                <a:gd name="T14" fmla="*/ 867 w 998"/>
                <a:gd name="T15" fmla="*/ 377 h 979"/>
                <a:gd name="T16" fmla="*/ 837 w 998"/>
                <a:gd name="T17" fmla="*/ 427 h 979"/>
                <a:gd name="T18" fmla="*/ 804 w 998"/>
                <a:gd name="T19" fmla="*/ 477 h 979"/>
                <a:gd name="T20" fmla="*/ 770 w 998"/>
                <a:gd name="T21" fmla="*/ 524 h 979"/>
                <a:gd name="T22" fmla="*/ 736 w 998"/>
                <a:gd name="T23" fmla="*/ 570 h 979"/>
                <a:gd name="T24" fmla="*/ 700 w 998"/>
                <a:gd name="T25" fmla="*/ 614 h 979"/>
                <a:gd name="T26" fmla="*/ 665 w 998"/>
                <a:gd name="T27" fmla="*/ 657 h 979"/>
                <a:gd name="T28" fmla="*/ 629 w 998"/>
                <a:gd name="T29" fmla="*/ 698 h 979"/>
                <a:gd name="T30" fmla="*/ 594 w 998"/>
                <a:gd name="T31" fmla="*/ 736 h 979"/>
                <a:gd name="T32" fmla="*/ 559 w 998"/>
                <a:gd name="T33" fmla="*/ 771 h 979"/>
                <a:gd name="T34" fmla="*/ 525 w 998"/>
                <a:gd name="T35" fmla="*/ 805 h 979"/>
                <a:gd name="T36" fmla="*/ 494 w 998"/>
                <a:gd name="T37" fmla="*/ 837 h 979"/>
                <a:gd name="T38" fmla="*/ 463 w 998"/>
                <a:gd name="T39" fmla="*/ 866 h 979"/>
                <a:gd name="T40" fmla="*/ 434 w 998"/>
                <a:gd name="T41" fmla="*/ 891 h 979"/>
                <a:gd name="T42" fmla="*/ 409 w 998"/>
                <a:gd name="T43" fmla="*/ 914 h 979"/>
                <a:gd name="T44" fmla="*/ 386 w 998"/>
                <a:gd name="T45" fmla="*/ 933 h 979"/>
                <a:gd name="T46" fmla="*/ 367 w 998"/>
                <a:gd name="T47" fmla="*/ 949 h 979"/>
                <a:gd name="T48" fmla="*/ 351 w 998"/>
                <a:gd name="T49" fmla="*/ 962 h 979"/>
                <a:gd name="T50" fmla="*/ 340 w 998"/>
                <a:gd name="T51" fmla="*/ 972 h 979"/>
                <a:gd name="T52" fmla="*/ 333 w 998"/>
                <a:gd name="T53" fmla="*/ 978 h 979"/>
                <a:gd name="T54" fmla="*/ 330 w 998"/>
                <a:gd name="T55" fmla="*/ 979 h 979"/>
                <a:gd name="T56" fmla="*/ 0 w 998"/>
                <a:gd name="T57" fmla="*/ 649 h 979"/>
                <a:gd name="T58" fmla="*/ 35 w 998"/>
                <a:gd name="T59" fmla="*/ 633 h 979"/>
                <a:gd name="T60" fmla="*/ 70 w 998"/>
                <a:gd name="T61" fmla="*/ 612 h 979"/>
                <a:gd name="T62" fmla="*/ 161 w 998"/>
                <a:gd name="T63" fmla="*/ 549 h 979"/>
                <a:gd name="T64" fmla="*/ 248 w 998"/>
                <a:gd name="T65" fmla="*/ 490 h 979"/>
                <a:gd name="T66" fmla="*/ 330 w 998"/>
                <a:gd name="T67" fmla="*/ 433 h 979"/>
                <a:gd name="T68" fmla="*/ 409 w 998"/>
                <a:gd name="T69" fmla="*/ 381 h 979"/>
                <a:gd name="T70" fmla="*/ 483 w 998"/>
                <a:gd name="T71" fmla="*/ 332 h 979"/>
                <a:gd name="T72" fmla="*/ 553 w 998"/>
                <a:gd name="T73" fmla="*/ 285 h 979"/>
                <a:gd name="T74" fmla="*/ 619 w 998"/>
                <a:gd name="T75" fmla="*/ 241 h 979"/>
                <a:gd name="T76" fmla="*/ 682 w 998"/>
                <a:gd name="T77" fmla="*/ 200 h 979"/>
                <a:gd name="T78" fmla="*/ 743 w 998"/>
                <a:gd name="T79" fmla="*/ 162 h 979"/>
                <a:gd name="T80" fmla="*/ 799 w 998"/>
                <a:gd name="T81" fmla="*/ 125 h 979"/>
                <a:gd name="T82" fmla="*/ 853 w 998"/>
                <a:gd name="T83" fmla="*/ 92 h 979"/>
                <a:gd name="T84" fmla="*/ 903 w 998"/>
                <a:gd name="T85" fmla="*/ 59 h 979"/>
                <a:gd name="T86" fmla="*/ 952 w 998"/>
                <a:gd name="T87" fmla="*/ 29 h 979"/>
                <a:gd name="T88" fmla="*/ 998 w 998"/>
                <a:gd name="T89" fmla="*/ 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98" h="979">
                  <a:moveTo>
                    <a:pt x="998" y="0"/>
                  </a:moveTo>
                  <a:lnTo>
                    <a:pt x="990" y="55"/>
                  </a:lnTo>
                  <a:lnTo>
                    <a:pt x="978" y="111"/>
                  </a:lnTo>
                  <a:lnTo>
                    <a:pt x="963" y="165"/>
                  </a:lnTo>
                  <a:lnTo>
                    <a:pt x="943" y="220"/>
                  </a:lnTo>
                  <a:lnTo>
                    <a:pt x="920" y="273"/>
                  </a:lnTo>
                  <a:lnTo>
                    <a:pt x="895" y="326"/>
                  </a:lnTo>
                  <a:lnTo>
                    <a:pt x="867" y="377"/>
                  </a:lnTo>
                  <a:lnTo>
                    <a:pt x="837" y="427"/>
                  </a:lnTo>
                  <a:lnTo>
                    <a:pt x="804" y="477"/>
                  </a:lnTo>
                  <a:lnTo>
                    <a:pt x="770" y="524"/>
                  </a:lnTo>
                  <a:lnTo>
                    <a:pt x="736" y="570"/>
                  </a:lnTo>
                  <a:lnTo>
                    <a:pt x="700" y="614"/>
                  </a:lnTo>
                  <a:lnTo>
                    <a:pt x="665" y="657"/>
                  </a:lnTo>
                  <a:lnTo>
                    <a:pt x="629" y="698"/>
                  </a:lnTo>
                  <a:lnTo>
                    <a:pt x="594" y="736"/>
                  </a:lnTo>
                  <a:lnTo>
                    <a:pt x="559" y="771"/>
                  </a:lnTo>
                  <a:lnTo>
                    <a:pt x="525" y="805"/>
                  </a:lnTo>
                  <a:lnTo>
                    <a:pt x="494" y="837"/>
                  </a:lnTo>
                  <a:lnTo>
                    <a:pt x="463" y="866"/>
                  </a:lnTo>
                  <a:lnTo>
                    <a:pt x="434" y="891"/>
                  </a:lnTo>
                  <a:lnTo>
                    <a:pt x="409" y="914"/>
                  </a:lnTo>
                  <a:lnTo>
                    <a:pt x="386" y="933"/>
                  </a:lnTo>
                  <a:lnTo>
                    <a:pt x="367" y="949"/>
                  </a:lnTo>
                  <a:lnTo>
                    <a:pt x="351" y="962"/>
                  </a:lnTo>
                  <a:lnTo>
                    <a:pt x="340" y="972"/>
                  </a:lnTo>
                  <a:lnTo>
                    <a:pt x="333" y="978"/>
                  </a:lnTo>
                  <a:lnTo>
                    <a:pt x="330" y="979"/>
                  </a:lnTo>
                  <a:lnTo>
                    <a:pt x="0" y="649"/>
                  </a:lnTo>
                  <a:lnTo>
                    <a:pt x="35" y="633"/>
                  </a:lnTo>
                  <a:lnTo>
                    <a:pt x="70" y="612"/>
                  </a:lnTo>
                  <a:lnTo>
                    <a:pt x="161" y="549"/>
                  </a:lnTo>
                  <a:lnTo>
                    <a:pt x="248" y="490"/>
                  </a:lnTo>
                  <a:lnTo>
                    <a:pt x="330" y="433"/>
                  </a:lnTo>
                  <a:lnTo>
                    <a:pt x="409" y="381"/>
                  </a:lnTo>
                  <a:lnTo>
                    <a:pt x="483" y="332"/>
                  </a:lnTo>
                  <a:lnTo>
                    <a:pt x="553" y="285"/>
                  </a:lnTo>
                  <a:lnTo>
                    <a:pt x="619" y="241"/>
                  </a:lnTo>
                  <a:lnTo>
                    <a:pt x="682" y="200"/>
                  </a:lnTo>
                  <a:lnTo>
                    <a:pt x="743" y="162"/>
                  </a:lnTo>
                  <a:lnTo>
                    <a:pt x="799" y="125"/>
                  </a:lnTo>
                  <a:lnTo>
                    <a:pt x="853" y="92"/>
                  </a:lnTo>
                  <a:lnTo>
                    <a:pt x="903" y="59"/>
                  </a:lnTo>
                  <a:lnTo>
                    <a:pt x="952" y="29"/>
                  </a:lnTo>
                  <a:lnTo>
                    <a:pt x="998"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sp>
          <p:nvSpPr>
            <p:cNvPr id="43" name="Freeform 1275"/>
            <p:cNvSpPr/>
            <p:nvPr/>
          </p:nvSpPr>
          <p:spPr bwMode="auto">
            <a:xfrm>
              <a:off x="5516" y="4987"/>
              <a:ext cx="618" cy="618"/>
            </a:xfrm>
            <a:custGeom>
              <a:avLst/>
              <a:gdLst>
                <a:gd name="T0" fmla="*/ 496 w 1237"/>
                <a:gd name="T1" fmla="*/ 0 h 1235"/>
                <a:gd name="T2" fmla="*/ 532 w 1237"/>
                <a:gd name="T3" fmla="*/ 36 h 1235"/>
                <a:gd name="T4" fmla="*/ 502 w 1237"/>
                <a:gd name="T5" fmla="*/ 104 h 1235"/>
                <a:gd name="T6" fmla="*/ 474 w 1237"/>
                <a:gd name="T7" fmla="*/ 173 h 1235"/>
                <a:gd name="T8" fmla="*/ 447 w 1237"/>
                <a:gd name="T9" fmla="*/ 248 h 1235"/>
                <a:gd name="T10" fmla="*/ 423 w 1237"/>
                <a:gd name="T11" fmla="*/ 324 h 1235"/>
                <a:gd name="T12" fmla="*/ 403 w 1237"/>
                <a:gd name="T13" fmla="*/ 401 h 1235"/>
                <a:gd name="T14" fmla="*/ 375 w 1237"/>
                <a:gd name="T15" fmla="*/ 522 h 1235"/>
                <a:gd name="T16" fmla="*/ 353 w 1237"/>
                <a:gd name="T17" fmla="*/ 644 h 1235"/>
                <a:gd name="T18" fmla="*/ 335 w 1237"/>
                <a:gd name="T19" fmla="*/ 767 h 1235"/>
                <a:gd name="T20" fmla="*/ 323 w 1237"/>
                <a:gd name="T21" fmla="*/ 890 h 1235"/>
                <a:gd name="T22" fmla="*/ 320 w 1237"/>
                <a:gd name="T23" fmla="*/ 915 h 1235"/>
                <a:gd name="T24" fmla="*/ 423 w 1237"/>
                <a:gd name="T25" fmla="*/ 906 h 1235"/>
                <a:gd name="T26" fmla="*/ 526 w 1237"/>
                <a:gd name="T27" fmla="*/ 893 h 1235"/>
                <a:gd name="T28" fmla="*/ 647 w 1237"/>
                <a:gd name="T29" fmla="*/ 874 h 1235"/>
                <a:gd name="T30" fmla="*/ 766 w 1237"/>
                <a:gd name="T31" fmla="*/ 849 h 1235"/>
                <a:gd name="T32" fmla="*/ 885 w 1237"/>
                <a:gd name="T33" fmla="*/ 820 h 1235"/>
                <a:gd name="T34" fmla="*/ 1002 w 1237"/>
                <a:gd name="T35" fmla="*/ 784 h 1235"/>
                <a:gd name="T36" fmla="*/ 1060 w 1237"/>
                <a:gd name="T37" fmla="*/ 763 h 1235"/>
                <a:gd name="T38" fmla="*/ 1117 w 1237"/>
                <a:gd name="T39" fmla="*/ 740 h 1235"/>
                <a:gd name="T40" fmla="*/ 1173 w 1237"/>
                <a:gd name="T41" fmla="*/ 717 h 1235"/>
                <a:gd name="T42" fmla="*/ 1200 w 1237"/>
                <a:gd name="T43" fmla="*/ 704 h 1235"/>
                <a:gd name="T44" fmla="*/ 1237 w 1237"/>
                <a:gd name="T45" fmla="*/ 740 h 1235"/>
                <a:gd name="T46" fmla="*/ 1194 w 1237"/>
                <a:gd name="T47" fmla="*/ 797 h 1235"/>
                <a:gd name="T48" fmla="*/ 1147 w 1237"/>
                <a:gd name="T49" fmla="*/ 851 h 1235"/>
                <a:gd name="T50" fmla="*/ 1095 w 1237"/>
                <a:gd name="T51" fmla="*/ 901 h 1235"/>
                <a:gd name="T52" fmla="*/ 1041 w 1237"/>
                <a:gd name="T53" fmla="*/ 947 h 1235"/>
                <a:gd name="T54" fmla="*/ 983 w 1237"/>
                <a:gd name="T55" fmla="*/ 989 h 1235"/>
                <a:gd name="T56" fmla="*/ 922 w 1237"/>
                <a:gd name="T57" fmla="*/ 1027 h 1235"/>
                <a:gd name="T58" fmla="*/ 858 w 1237"/>
                <a:gd name="T59" fmla="*/ 1062 h 1235"/>
                <a:gd name="T60" fmla="*/ 794 w 1237"/>
                <a:gd name="T61" fmla="*/ 1094 h 1235"/>
                <a:gd name="T62" fmla="*/ 728 w 1237"/>
                <a:gd name="T63" fmla="*/ 1123 h 1235"/>
                <a:gd name="T64" fmla="*/ 661 w 1237"/>
                <a:gd name="T65" fmla="*/ 1147 h 1235"/>
                <a:gd name="T66" fmla="*/ 594 w 1237"/>
                <a:gd name="T67" fmla="*/ 1169 h 1235"/>
                <a:gd name="T68" fmla="*/ 491 w 1237"/>
                <a:gd name="T69" fmla="*/ 1196 h 1235"/>
                <a:gd name="T70" fmla="*/ 386 w 1237"/>
                <a:gd name="T71" fmla="*/ 1217 h 1235"/>
                <a:gd name="T72" fmla="*/ 280 w 1237"/>
                <a:gd name="T73" fmla="*/ 1229 h 1235"/>
                <a:gd name="T74" fmla="*/ 174 w 1237"/>
                <a:gd name="T75" fmla="*/ 1235 h 1235"/>
                <a:gd name="T76" fmla="*/ 151 w 1237"/>
                <a:gd name="T77" fmla="*/ 1235 h 1235"/>
                <a:gd name="T78" fmla="*/ 128 w 1237"/>
                <a:gd name="T79" fmla="*/ 1233 h 1235"/>
                <a:gd name="T80" fmla="*/ 106 w 1237"/>
                <a:gd name="T81" fmla="*/ 1228 h 1235"/>
                <a:gd name="T82" fmla="*/ 80 w 1237"/>
                <a:gd name="T83" fmla="*/ 1217 h 1235"/>
                <a:gd name="T84" fmla="*/ 57 w 1237"/>
                <a:gd name="T85" fmla="*/ 1201 h 1235"/>
                <a:gd name="T86" fmla="*/ 36 w 1237"/>
                <a:gd name="T87" fmla="*/ 1182 h 1235"/>
                <a:gd name="T88" fmla="*/ 21 w 1237"/>
                <a:gd name="T89" fmla="*/ 1159 h 1235"/>
                <a:gd name="T90" fmla="*/ 8 w 1237"/>
                <a:gd name="T91" fmla="*/ 1134 h 1235"/>
                <a:gd name="T92" fmla="*/ 1 w 1237"/>
                <a:gd name="T93" fmla="*/ 1106 h 1235"/>
                <a:gd name="T94" fmla="*/ 0 w 1237"/>
                <a:gd name="T95" fmla="*/ 1073 h 1235"/>
                <a:gd name="T96" fmla="*/ 0 w 1237"/>
                <a:gd name="T97" fmla="*/ 1041 h 1235"/>
                <a:gd name="T98" fmla="*/ 6 w 1237"/>
                <a:gd name="T99" fmla="*/ 947 h 1235"/>
                <a:gd name="T100" fmla="*/ 18 w 1237"/>
                <a:gd name="T101" fmla="*/ 855 h 1235"/>
                <a:gd name="T102" fmla="*/ 35 w 1237"/>
                <a:gd name="T103" fmla="*/ 762 h 1235"/>
                <a:gd name="T104" fmla="*/ 57 w 1237"/>
                <a:gd name="T105" fmla="*/ 671 h 1235"/>
                <a:gd name="T106" fmla="*/ 85 w 1237"/>
                <a:gd name="T107" fmla="*/ 582 h 1235"/>
                <a:gd name="T108" fmla="*/ 115 w 1237"/>
                <a:gd name="T109" fmla="*/ 501 h 1235"/>
                <a:gd name="T110" fmla="*/ 150 w 1237"/>
                <a:gd name="T111" fmla="*/ 421 h 1235"/>
                <a:gd name="T112" fmla="*/ 190 w 1237"/>
                <a:gd name="T113" fmla="*/ 345 h 1235"/>
                <a:gd name="T114" fmla="*/ 235 w 1237"/>
                <a:gd name="T115" fmla="*/ 270 h 1235"/>
                <a:gd name="T116" fmla="*/ 285 w 1237"/>
                <a:gd name="T117" fmla="*/ 200 h 1235"/>
                <a:gd name="T118" fmla="*/ 331 w 1237"/>
                <a:gd name="T119" fmla="*/ 144 h 1235"/>
                <a:gd name="T120" fmla="*/ 382 w 1237"/>
                <a:gd name="T121" fmla="*/ 92 h 1235"/>
                <a:gd name="T122" fmla="*/ 438 w 1237"/>
                <a:gd name="T123" fmla="*/ 44 h 1235"/>
                <a:gd name="T124" fmla="*/ 496 w 1237"/>
                <a:gd name="T125" fmla="*/ 0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235">
                  <a:moveTo>
                    <a:pt x="496" y="0"/>
                  </a:moveTo>
                  <a:lnTo>
                    <a:pt x="532" y="36"/>
                  </a:lnTo>
                  <a:lnTo>
                    <a:pt x="502" y="104"/>
                  </a:lnTo>
                  <a:lnTo>
                    <a:pt x="474" y="173"/>
                  </a:lnTo>
                  <a:lnTo>
                    <a:pt x="447" y="248"/>
                  </a:lnTo>
                  <a:lnTo>
                    <a:pt x="423" y="324"/>
                  </a:lnTo>
                  <a:lnTo>
                    <a:pt x="403" y="401"/>
                  </a:lnTo>
                  <a:lnTo>
                    <a:pt x="375" y="522"/>
                  </a:lnTo>
                  <a:lnTo>
                    <a:pt x="353" y="644"/>
                  </a:lnTo>
                  <a:lnTo>
                    <a:pt x="335" y="767"/>
                  </a:lnTo>
                  <a:lnTo>
                    <a:pt x="323" y="890"/>
                  </a:lnTo>
                  <a:lnTo>
                    <a:pt x="320" y="915"/>
                  </a:lnTo>
                  <a:lnTo>
                    <a:pt x="423" y="906"/>
                  </a:lnTo>
                  <a:lnTo>
                    <a:pt x="526" y="893"/>
                  </a:lnTo>
                  <a:lnTo>
                    <a:pt x="647" y="874"/>
                  </a:lnTo>
                  <a:lnTo>
                    <a:pt x="766" y="849"/>
                  </a:lnTo>
                  <a:lnTo>
                    <a:pt x="885" y="820"/>
                  </a:lnTo>
                  <a:lnTo>
                    <a:pt x="1002" y="784"/>
                  </a:lnTo>
                  <a:lnTo>
                    <a:pt x="1060" y="763"/>
                  </a:lnTo>
                  <a:lnTo>
                    <a:pt x="1117" y="740"/>
                  </a:lnTo>
                  <a:lnTo>
                    <a:pt x="1173" y="717"/>
                  </a:lnTo>
                  <a:lnTo>
                    <a:pt x="1200" y="704"/>
                  </a:lnTo>
                  <a:lnTo>
                    <a:pt x="1237" y="740"/>
                  </a:lnTo>
                  <a:lnTo>
                    <a:pt x="1194" y="797"/>
                  </a:lnTo>
                  <a:lnTo>
                    <a:pt x="1147" y="851"/>
                  </a:lnTo>
                  <a:lnTo>
                    <a:pt x="1095" y="901"/>
                  </a:lnTo>
                  <a:lnTo>
                    <a:pt x="1041" y="947"/>
                  </a:lnTo>
                  <a:lnTo>
                    <a:pt x="983" y="989"/>
                  </a:lnTo>
                  <a:lnTo>
                    <a:pt x="922" y="1027"/>
                  </a:lnTo>
                  <a:lnTo>
                    <a:pt x="858" y="1062"/>
                  </a:lnTo>
                  <a:lnTo>
                    <a:pt x="794" y="1094"/>
                  </a:lnTo>
                  <a:lnTo>
                    <a:pt x="728" y="1123"/>
                  </a:lnTo>
                  <a:lnTo>
                    <a:pt x="661" y="1147"/>
                  </a:lnTo>
                  <a:lnTo>
                    <a:pt x="594" y="1169"/>
                  </a:lnTo>
                  <a:lnTo>
                    <a:pt x="491" y="1196"/>
                  </a:lnTo>
                  <a:lnTo>
                    <a:pt x="386" y="1217"/>
                  </a:lnTo>
                  <a:lnTo>
                    <a:pt x="280" y="1229"/>
                  </a:lnTo>
                  <a:lnTo>
                    <a:pt x="174" y="1235"/>
                  </a:lnTo>
                  <a:lnTo>
                    <a:pt x="151" y="1235"/>
                  </a:lnTo>
                  <a:lnTo>
                    <a:pt x="128" y="1233"/>
                  </a:lnTo>
                  <a:lnTo>
                    <a:pt x="106" y="1228"/>
                  </a:lnTo>
                  <a:lnTo>
                    <a:pt x="80" y="1217"/>
                  </a:lnTo>
                  <a:lnTo>
                    <a:pt x="57" y="1201"/>
                  </a:lnTo>
                  <a:lnTo>
                    <a:pt x="36" y="1182"/>
                  </a:lnTo>
                  <a:lnTo>
                    <a:pt x="21" y="1159"/>
                  </a:lnTo>
                  <a:lnTo>
                    <a:pt x="8" y="1134"/>
                  </a:lnTo>
                  <a:lnTo>
                    <a:pt x="1" y="1106"/>
                  </a:lnTo>
                  <a:lnTo>
                    <a:pt x="0" y="1073"/>
                  </a:lnTo>
                  <a:lnTo>
                    <a:pt x="0" y="1041"/>
                  </a:lnTo>
                  <a:lnTo>
                    <a:pt x="6" y="947"/>
                  </a:lnTo>
                  <a:lnTo>
                    <a:pt x="18" y="855"/>
                  </a:lnTo>
                  <a:lnTo>
                    <a:pt x="35" y="762"/>
                  </a:lnTo>
                  <a:lnTo>
                    <a:pt x="57" y="671"/>
                  </a:lnTo>
                  <a:lnTo>
                    <a:pt x="85" y="582"/>
                  </a:lnTo>
                  <a:lnTo>
                    <a:pt x="115" y="501"/>
                  </a:lnTo>
                  <a:lnTo>
                    <a:pt x="150" y="421"/>
                  </a:lnTo>
                  <a:lnTo>
                    <a:pt x="190" y="345"/>
                  </a:lnTo>
                  <a:lnTo>
                    <a:pt x="235" y="270"/>
                  </a:lnTo>
                  <a:lnTo>
                    <a:pt x="285" y="200"/>
                  </a:lnTo>
                  <a:lnTo>
                    <a:pt x="331" y="144"/>
                  </a:lnTo>
                  <a:lnTo>
                    <a:pt x="382" y="92"/>
                  </a:lnTo>
                  <a:lnTo>
                    <a:pt x="438" y="44"/>
                  </a:lnTo>
                  <a:lnTo>
                    <a:pt x="496"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sp>
          <p:nvSpPr>
            <p:cNvPr id="44" name="Freeform 1276"/>
            <p:cNvSpPr>
              <a:spLocks noEditPoints="1"/>
            </p:cNvSpPr>
            <p:nvPr/>
          </p:nvSpPr>
          <p:spPr bwMode="auto">
            <a:xfrm>
              <a:off x="5766" y="3626"/>
              <a:ext cx="1731" cy="1729"/>
            </a:xfrm>
            <a:custGeom>
              <a:avLst/>
              <a:gdLst>
                <a:gd name="T0" fmla="*/ 1977 w 3461"/>
                <a:gd name="T1" fmla="*/ 939 h 3456"/>
                <a:gd name="T2" fmla="*/ 1837 w 3461"/>
                <a:gd name="T3" fmla="*/ 996 h 3456"/>
                <a:gd name="T4" fmla="*/ 1719 w 3461"/>
                <a:gd name="T5" fmla="*/ 1101 h 3456"/>
                <a:gd name="T6" fmla="*/ 1646 w 3461"/>
                <a:gd name="T7" fmla="*/ 1235 h 3456"/>
                <a:gd name="T8" fmla="*/ 1621 w 3461"/>
                <a:gd name="T9" fmla="*/ 1382 h 3456"/>
                <a:gd name="T10" fmla="*/ 1646 w 3461"/>
                <a:gd name="T11" fmla="*/ 1529 h 3456"/>
                <a:gd name="T12" fmla="*/ 1719 w 3461"/>
                <a:gd name="T13" fmla="*/ 1665 h 3456"/>
                <a:gd name="T14" fmla="*/ 1837 w 3461"/>
                <a:gd name="T15" fmla="*/ 1770 h 3456"/>
                <a:gd name="T16" fmla="*/ 1977 w 3461"/>
                <a:gd name="T17" fmla="*/ 1826 h 3456"/>
                <a:gd name="T18" fmla="*/ 2127 w 3461"/>
                <a:gd name="T19" fmla="*/ 1835 h 3456"/>
                <a:gd name="T20" fmla="*/ 2270 w 3461"/>
                <a:gd name="T21" fmla="*/ 1794 h 3456"/>
                <a:gd name="T22" fmla="*/ 2399 w 3461"/>
                <a:gd name="T23" fmla="*/ 1705 h 3456"/>
                <a:gd name="T24" fmla="*/ 2488 w 3461"/>
                <a:gd name="T25" fmla="*/ 1577 h 3456"/>
                <a:gd name="T26" fmla="*/ 2529 w 3461"/>
                <a:gd name="T27" fmla="*/ 1433 h 3456"/>
                <a:gd name="T28" fmla="*/ 2521 w 3461"/>
                <a:gd name="T29" fmla="*/ 1283 h 3456"/>
                <a:gd name="T30" fmla="*/ 2464 w 3461"/>
                <a:gd name="T31" fmla="*/ 1143 h 3456"/>
                <a:gd name="T32" fmla="*/ 2359 w 3461"/>
                <a:gd name="T33" fmla="*/ 1026 h 3456"/>
                <a:gd name="T34" fmla="*/ 2225 w 3461"/>
                <a:gd name="T35" fmla="*/ 952 h 3456"/>
                <a:gd name="T36" fmla="*/ 2076 w 3461"/>
                <a:gd name="T37" fmla="*/ 928 h 3456"/>
                <a:gd name="T38" fmla="*/ 3351 w 3461"/>
                <a:gd name="T39" fmla="*/ 2 h 3456"/>
                <a:gd name="T40" fmla="*/ 3421 w 3461"/>
                <a:gd name="T41" fmla="*/ 40 h 3456"/>
                <a:gd name="T42" fmla="*/ 3459 w 3461"/>
                <a:gd name="T43" fmla="*/ 111 h 3456"/>
                <a:gd name="T44" fmla="*/ 3457 w 3461"/>
                <a:gd name="T45" fmla="*/ 256 h 3456"/>
                <a:gd name="T46" fmla="*/ 3444 w 3461"/>
                <a:gd name="T47" fmla="*/ 471 h 3456"/>
                <a:gd name="T48" fmla="*/ 3416 w 3461"/>
                <a:gd name="T49" fmla="*/ 722 h 3456"/>
                <a:gd name="T50" fmla="*/ 3372 w 3461"/>
                <a:gd name="T51" fmla="*/ 997 h 3456"/>
                <a:gd name="T52" fmla="*/ 3304 w 3461"/>
                <a:gd name="T53" fmla="*/ 1283 h 3456"/>
                <a:gd name="T54" fmla="*/ 3210 w 3461"/>
                <a:gd name="T55" fmla="*/ 1569 h 3456"/>
                <a:gd name="T56" fmla="*/ 3083 w 3461"/>
                <a:gd name="T57" fmla="*/ 1845 h 3456"/>
                <a:gd name="T58" fmla="*/ 2922 w 3461"/>
                <a:gd name="T59" fmla="*/ 2094 h 3456"/>
                <a:gd name="T60" fmla="*/ 2738 w 3461"/>
                <a:gd name="T61" fmla="*/ 2296 h 3456"/>
                <a:gd name="T62" fmla="*/ 2592 w 3461"/>
                <a:gd name="T63" fmla="*/ 2431 h 3456"/>
                <a:gd name="T64" fmla="*/ 2457 w 3461"/>
                <a:gd name="T65" fmla="*/ 2538 h 3456"/>
                <a:gd name="T66" fmla="*/ 2318 w 3461"/>
                <a:gd name="T67" fmla="*/ 2635 h 3456"/>
                <a:gd name="T68" fmla="*/ 2156 w 3461"/>
                <a:gd name="T69" fmla="*/ 2738 h 3456"/>
                <a:gd name="T70" fmla="*/ 2003 w 3461"/>
                <a:gd name="T71" fmla="*/ 2833 h 3456"/>
                <a:gd name="T72" fmla="*/ 1849 w 3461"/>
                <a:gd name="T73" fmla="*/ 2931 h 3456"/>
                <a:gd name="T74" fmla="*/ 1665 w 3461"/>
                <a:gd name="T75" fmla="*/ 3049 h 3456"/>
                <a:gd name="T76" fmla="*/ 1449 w 3461"/>
                <a:gd name="T77" fmla="*/ 3193 h 3456"/>
                <a:gd name="T78" fmla="*/ 1193 w 3461"/>
                <a:gd name="T79" fmla="*/ 3366 h 3456"/>
                <a:gd name="T80" fmla="*/ 1048 w 3461"/>
                <a:gd name="T81" fmla="*/ 3453 h 3456"/>
                <a:gd name="T82" fmla="*/ 969 w 3461"/>
                <a:gd name="T83" fmla="*/ 3445 h 3456"/>
                <a:gd name="T84" fmla="*/ 40 w 3461"/>
                <a:gd name="T85" fmla="*/ 2534 h 3456"/>
                <a:gd name="T86" fmla="*/ 3 w 3461"/>
                <a:gd name="T87" fmla="*/ 2463 h 3456"/>
                <a:gd name="T88" fmla="*/ 11 w 3461"/>
                <a:gd name="T89" fmla="*/ 2383 h 3456"/>
                <a:gd name="T90" fmla="*/ 152 w 3461"/>
                <a:gd name="T91" fmla="*/ 2175 h 3456"/>
                <a:gd name="T92" fmla="*/ 315 w 3461"/>
                <a:gd name="T93" fmla="*/ 1934 h 3456"/>
                <a:gd name="T94" fmla="*/ 449 w 3461"/>
                <a:gd name="T95" fmla="*/ 1729 h 3456"/>
                <a:gd name="T96" fmla="*/ 560 w 3461"/>
                <a:gd name="T97" fmla="*/ 1556 h 3456"/>
                <a:gd name="T98" fmla="*/ 653 w 3461"/>
                <a:gd name="T99" fmla="*/ 1409 h 3456"/>
                <a:gd name="T100" fmla="*/ 755 w 3461"/>
                <a:gd name="T101" fmla="*/ 1246 h 3456"/>
                <a:gd name="T102" fmla="*/ 855 w 3461"/>
                <a:gd name="T103" fmla="*/ 1094 h 3456"/>
                <a:gd name="T104" fmla="*/ 953 w 3461"/>
                <a:gd name="T105" fmla="*/ 957 h 3456"/>
                <a:gd name="T106" fmla="*/ 1068 w 3461"/>
                <a:gd name="T107" fmla="*/ 822 h 3456"/>
                <a:gd name="T108" fmla="*/ 1215 w 3461"/>
                <a:gd name="T109" fmla="*/ 667 h 3456"/>
                <a:gd name="T110" fmla="*/ 1442 w 3461"/>
                <a:gd name="T111" fmla="*/ 480 h 3456"/>
                <a:gd name="T112" fmla="*/ 1704 w 3461"/>
                <a:gd name="T113" fmla="*/ 332 h 3456"/>
                <a:gd name="T114" fmla="*/ 1983 w 3461"/>
                <a:gd name="T115" fmla="*/ 217 h 3456"/>
                <a:gd name="T116" fmla="*/ 2272 w 3461"/>
                <a:gd name="T117" fmla="*/ 131 h 3456"/>
                <a:gd name="T118" fmla="*/ 2556 w 3461"/>
                <a:gd name="T119" fmla="*/ 72 h 3456"/>
                <a:gd name="T120" fmla="*/ 2824 w 3461"/>
                <a:gd name="T121" fmla="*/ 34 h 3456"/>
                <a:gd name="T122" fmla="*/ 3065 w 3461"/>
                <a:gd name="T123" fmla="*/ 11 h 3456"/>
                <a:gd name="T124" fmla="*/ 3265 w 3461"/>
                <a:gd name="T125" fmla="*/ 1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61" h="3456">
                  <a:moveTo>
                    <a:pt x="2076" y="928"/>
                  </a:moveTo>
                  <a:lnTo>
                    <a:pt x="2026" y="931"/>
                  </a:lnTo>
                  <a:lnTo>
                    <a:pt x="1977" y="939"/>
                  </a:lnTo>
                  <a:lnTo>
                    <a:pt x="1928" y="952"/>
                  </a:lnTo>
                  <a:lnTo>
                    <a:pt x="1881" y="972"/>
                  </a:lnTo>
                  <a:lnTo>
                    <a:pt x="1837" y="996"/>
                  </a:lnTo>
                  <a:lnTo>
                    <a:pt x="1794" y="1026"/>
                  </a:lnTo>
                  <a:lnTo>
                    <a:pt x="1754" y="1061"/>
                  </a:lnTo>
                  <a:lnTo>
                    <a:pt x="1719" y="1101"/>
                  </a:lnTo>
                  <a:lnTo>
                    <a:pt x="1689" y="1143"/>
                  </a:lnTo>
                  <a:lnTo>
                    <a:pt x="1665" y="1188"/>
                  </a:lnTo>
                  <a:lnTo>
                    <a:pt x="1646" y="1235"/>
                  </a:lnTo>
                  <a:lnTo>
                    <a:pt x="1632" y="1283"/>
                  </a:lnTo>
                  <a:lnTo>
                    <a:pt x="1624" y="1333"/>
                  </a:lnTo>
                  <a:lnTo>
                    <a:pt x="1621" y="1382"/>
                  </a:lnTo>
                  <a:lnTo>
                    <a:pt x="1624" y="1433"/>
                  </a:lnTo>
                  <a:lnTo>
                    <a:pt x="1632" y="1481"/>
                  </a:lnTo>
                  <a:lnTo>
                    <a:pt x="1646" y="1529"/>
                  </a:lnTo>
                  <a:lnTo>
                    <a:pt x="1665" y="1577"/>
                  </a:lnTo>
                  <a:lnTo>
                    <a:pt x="1689" y="1622"/>
                  </a:lnTo>
                  <a:lnTo>
                    <a:pt x="1719" y="1665"/>
                  </a:lnTo>
                  <a:lnTo>
                    <a:pt x="1754" y="1705"/>
                  </a:lnTo>
                  <a:lnTo>
                    <a:pt x="1794" y="1740"/>
                  </a:lnTo>
                  <a:lnTo>
                    <a:pt x="1837" y="1770"/>
                  </a:lnTo>
                  <a:lnTo>
                    <a:pt x="1881" y="1794"/>
                  </a:lnTo>
                  <a:lnTo>
                    <a:pt x="1928" y="1813"/>
                  </a:lnTo>
                  <a:lnTo>
                    <a:pt x="1977" y="1826"/>
                  </a:lnTo>
                  <a:lnTo>
                    <a:pt x="2026" y="1835"/>
                  </a:lnTo>
                  <a:lnTo>
                    <a:pt x="2076" y="1837"/>
                  </a:lnTo>
                  <a:lnTo>
                    <a:pt x="2127" y="1835"/>
                  </a:lnTo>
                  <a:lnTo>
                    <a:pt x="2175" y="1826"/>
                  </a:lnTo>
                  <a:lnTo>
                    <a:pt x="2225" y="1813"/>
                  </a:lnTo>
                  <a:lnTo>
                    <a:pt x="2270" y="1794"/>
                  </a:lnTo>
                  <a:lnTo>
                    <a:pt x="2316" y="1770"/>
                  </a:lnTo>
                  <a:lnTo>
                    <a:pt x="2359" y="1740"/>
                  </a:lnTo>
                  <a:lnTo>
                    <a:pt x="2399" y="1705"/>
                  </a:lnTo>
                  <a:lnTo>
                    <a:pt x="2434" y="1665"/>
                  </a:lnTo>
                  <a:lnTo>
                    <a:pt x="2464" y="1622"/>
                  </a:lnTo>
                  <a:lnTo>
                    <a:pt x="2488" y="1577"/>
                  </a:lnTo>
                  <a:lnTo>
                    <a:pt x="2507" y="1529"/>
                  </a:lnTo>
                  <a:lnTo>
                    <a:pt x="2521" y="1481"/>
                  </a:lnTo>
                  <a:lnTo>
                    <a:pt x="2529" y="1433"/>
                  </a:lnTo>
                  <a:lnTo>
                    <a:pt x="2532" y="1382"/>
                  </a:lnTo>
                  <a:lnTo>
                    <a:pt x="2529" y="1333"/>
                  </a:lnTo>
                  <a:lnTo>
                    <a:pt x="2521" y="1283"/>
                  </a:lnTo>
                  <a:lnTo>
                    <a:pt x="2507" y="1235"/>
                  </a:lnTo>
                  <a:lnTo>
                    <a:pt x="2488" y="1188"/>
                  </a:lnTo>
                  <a:lnTo>
                    <a:pt x="2464" y="1143"/>
                  </a:lnTo>
                  <a:lnTo>
                    <a:pt x="2434" y="1101"/>
                  </a:lnTo>
                  <a:lnTo>
                    <a:pt x="2399" y="1061"/>
                  </a:lnTo>
                  <a:lnTo>
                    <a:pt x="2359" y="1026"/>
                  </a:lnTo>
                  <a:lnTo>
                    <a:pt x="2316" y="996"/>
                  </a:lnTo>
                  <a:lnTo>
                    <a:pt x="2270" y="972"/>
                  </a:lnTo>
                  <a:lnTo>
                    <a:pt x="2225" y="952"/>
                  </a:lnTo>
                  <a:lnTo>
                    <a:pt x="2175" y="939"/>
                  </a:lnTo>
                  <a:lnTo>
                    <a:pt x="2127" y="931"/>
                  </a:lnTo>
                  <a:lnTo>
                    <a:pt x="2076" y="928"/>
                  </a:lnTo>
                  <a:close/>
                  <a:moveTo>
                    <a:pt x="3322" y="0"/>
                  </a:moveTo>
                  <a:lnTo>
                    <a:pt x="3325" y="0"/>
                  </a:lnTo>
                  <a:lnTo>
                    <a:pt x="3351" y="2"/>
                  </a:lnTo>
                  <a:lnTo>
                    <a:pt x="3377" y="10"/>
                  </a:lnTo>
                  <a:lnTo>
                    <a:pt x="3401" y="23"/>
                  </a:lnTo>
                  <a:lnTo>
                    <a:pt x="3421" y="40"/>
                  </a:lnTo>
                  <a:lnTo>
                    <a:pt x="3438" y="60"/>
                  </a:lnTo>
                  <a:lnTo>
                    <a:pt x="3451" y="86"/>
                  </a:lnTo>
                  <a:lnTo>
                    <a:pt x="3459" y="111"/>
                  </a:lnTo>
                  <a:lnTo>
                    <a:pt x="3461" y="139"/>
                  </a:lnTo>
                  <a:lnTo>
                    <a:pt x="3460" y="194"/>
                  </a:lnTo>
                  <a:lnTo>
                    <a:pt x="3457" y="256"/>
                  </a:lnTo>
                  <a:lnTo>
                    <a:pt x="3454" y="323"/>
                  </a:lnTo>
                  <a:lnTo>
                    <a:pt x="3450" y="395"/>
                  </a:lnTo>
                  <a:lnTo>
                    <a:pt x="3444" y="471"/>
                  </a:lnTo>
                  <a:lnTo>
                    <a:pt x="3437" y="552"/>
                  </a:lnTo>
                  <a:lnTo>
                    <a:pt x="3427" y="635"/>
                  </a:lnTo>
                  <a:lnTo>
                    <a:pt x="3416" y="722"/>
                  </a:lnTo>
                  <a:lnTo>
                    <a:pt x="3404" y="811"/>
                  </a:lnTo>
                  <a:lnTo>
                    <a:pt x="3389" y="903"/>
                  </a:lnTo>
                  <a:lnTo>
                    <a:pt x="3372" y="997"/>
                  </a:lnTo>
                  <a:lnTo>
                    <a:pt x="3351" y="1091"/>
                  </a:lnTo>
                  <a:lnTo>
                    <a:pt x="3329" y="1187"/>
                  </a:lnTo>
                  <a:lnTo>
                    <a:pt x="3304" y="1283"/>
                  </a:lnTo>
                  <a:lnTo>
                    <a:pt x="3275" y="1380"/>
                  </a:lnTo>
                  <a:lnTo>
                    <a:pt x="3244" y="1475"/>
                  </a:lnTo>
                  <a:lnTo>
                    <a:pt x="3210" y="1569"/>
                  </a:lnTo>
                  <a:lnTo>
                    <a:pt x="3171" y="1663"/>
                  </a:lnTo>
                  <a:lnTo>
                    <a:pt x="3129" y="1755"/>
                  </a:lnTo>
                  <a:lnTo>
                    <a:pt x="3083" y="1845"/>
                  </a:lnTo>
                  <a:lnTo>
                    <a:pt x="3033" y="1932"/>
                  </a:lnTo>
                  <a:lnTo>
                    <a:pt x="2980" y="2015"/>
                  </a:lnTo>
                  <a:lnTo>
                    <a:pt x="2922" y="2094"/>
                  </a:lnTo>
                  <a:lnTo>
                    <a:pt x="2859" y="2172"/>
                  </a:lnTo>
                  <a:lnTo>
                    <a:pt x="2793" y="2243"/>
                  </a:lnTo>
                  <a:lnTo>
                    <a:pt x="2738" y="2296"/>
                  </a:lnTo>
                  <a:lnTo>
                    <a:pt x="2686" y="2346"/>
                  </a:lnTo>
                  <a:lnTo>
                    <a:pt x="2638" y="2390"/>
                  </a:lnTo>
                  <a:lnTo>
                    <a:pt x="2592" y="2431"/>
                  </a:lnTo>
                  <a:lnTo>
                    <a:pt x="2546" y="2469"/>
                  </a:lnTo>
                  <a:lnTo>
                    <a:pt x="2501" y="2504"/>
                  </a:lnTo>
                  <a:lnTo>
                    <a:pt x="2457" y="2538"/>
                  </a:lnTo>
                  <a:lnTo>
                    <a:pt x="2412" y="2571"/>
                  </a:lnTo>
                  <a:lnTo>
                    <a:pt x="2366" y="2603"/>
                  </a:lnTo>
                  <a:lnTo>
                    <a:pt x="2318" y="2635"/>
                  </a:lnTo>
                  <a:lnTo>
                    <a:pt x="2267" y="2668"/>
                  </a:lnTo>
                  <a:lnTo>
                    <a:pt x="2214" y="2702"/>
                  </a:lnTo>
                  <a:lnTo>
                    <a:pt x="2156" y="2738"/>
                  </a:lnTo>
                  <a:lnTo>
                    <a:pt x="2094" y="2777"/>
                  </a:lnTo>
                  <a:lnTo>
                    <a:pt x="2050" y="2804"/>
                  </a:lnTo>
                  <a:lnTo>
                    <a:pt x="2003" y="2833"/>
                  </a:lnTo>
                  <a:lnTo>
                    <a:pt x="1955" y="2865"/>
                  </a:lnTo>
                  <a:lnTo>
                    <a:pt x="1903" y="2897"/>
                  </a:lnTo>
                  <a:lnTo>
                    <a:pt x="1849" y="2931"/>
                  </a:lnTo>
                  <a:lnTo>
                    <a:pt x="1791" y="2969"/>
                  </a:lnTo>
                  <a:lnTo>
                    <a:pt x="1729" y="3007"/>
                  </a:lnTo>
                  <a:lnTo>
                    <a:pt x="1665" y="3049"/>
                  </a:lnTo>
                  <a:lnTo>
                    <a:pt x="1597" y="3094"/>
                  </a:lnTo>
                  <a:lnTo>
                    <a:pt x="1525" y="3142"/>
                  </a:lnTo>
                  <a:lnTo>
                    <a:pt x="1449" y="3193"/>
                  </a:lnTo>
                  <a:lnTo>
                    <a:pt x="1368" y="3247"/>
                  </a:lnTo>
                  <a:lnTo>
                    <a:pt x="1283" y="3304"/>
                  </a:lnTo>
                  <a:lnTo>
                    <a:pt x="1193" y="3366"/>
                  </a:lnTo>
                  <a:lnTo>
                    <a:pt x="1099" y="3431"/>
                  </a:lnTo>
                  <a:lnTo>
                    <a:pt x="1074" y="3445"/>
                  </a:lnTo>
                  <a:lnTo>
                    <a:pt x="1048" y="3453"/>
                  </a:lnTo>
                  <a:lnTo>
                    <a:pt x="1021" y="3456"/>
                  </a:lnTo>
                  <a:lnTo>
                    <a:pt x="994" y="3454"/>
                  </a:lnTo>
                  <a:lnTo>
                    <a:pt x="969" y="3445"/>
                  </a:lnTo>
                  <a:lnTo>
                    <a:pt x="946" y="3433"/>
                  </a:lnTo>
                  <a:lnTo>
                    <a:pt x="924" y="3415"/>
                  </a:lnTo>
                  <a:lnTo>
                    <a:pt x="40" y="2534"/>
                  </a:lnTo>
                  <a:lnTo>
                    <a:pt x="23" y="2512"/>
                  </a:lnTo>
                  <a:lnTo>
                    <a:pt x="10" y="2488"/>
                  </a:lnTo>
                  <a:lnTo>
                    <a:pt x="3" y="2463"/>
                  </a:lnTo>
                  <a:lnTo>
                    <a:pt x="0" y="2436"/>
                  </a:lnTo>
                  <a:lnTo>
                    <a:pt x="3" y="2408"/>
                  </a:lnTo>
                  <a:lnTo>
                    <a:pt x="11" y="2383"/>
                  </a:lnTo>
                  <a:lnTo>
                    <a:pt x="25" y="2359"/>
                  </a:lnTo>
                  <a:lnTo>
                    <a:pt x="90" y="2265"/>
                  </a:lnTo>
                  <a:lnTo>
                    <a:pt x="152" y="2175"/>
                  </a:lnTo>
                  <a:lnTo>
                    <a:pt x="210" y="2090"/>
                  </a:lnTo>
                  <a:lnTo>
                    <a:pt x="264" y="2010"/>
                  </a:lnTo>
                  <a:lnTo>
                    <a:pt x="315" y="1934"/>
                  </a:lnTo>
                  <a:lnTo>
                    <a:pt x="362" y="1861"/>
                  </a:lnTo>
                  <a:lnTo>
                    <a:pt x="407" y="1794"/>
                  </a:lnTo>
                  <a:lnTo>
                    <a:pt x="449" y="1729"/>
                  </a:lnTo>
                  <a:lnTo>
                    <a:pt x="489" y="1668"/>
                  </a:lnTo>
                  <a:lnTo>
                    <a:pt x="525" y="1610"/>
                  </a:lnTo>
                  <a:lnTo>
                    <a:pt x="560" y="1556"/>
                  </a:lnTo>
                  <a:lnTo>
                    <a:pt x="593" y="1504"/>
                  </a:lnTo>
                  <a:lnTo>
                    <a:pt x="624" y="1456"/>
                  </a:lnTo>
                  <a:lnTo>
                    <a:pt x="653" y="1409"/>
                  </a:lnTo>
                  <a:lnTo>
                    <a:pt x="681" y="1365"/>
                  </a:lnTo>
                  <a:lnTo>
                    <a:pt x="718" y="1303"/>
                  </a:lnTo>
                  <a:lnTo>
                    <a:pt x="755" y="1246"/>
                  </a:lnTo>
                  <a:lnTo>
                    <a:pt x="790" y="1193"/>
                  </a:lnTo>
                  <a:lnTo>
                    <a:pt x="822" y="1142"/>
                  </a:lnTo>
                  <a:lnTo>
                    <a:pt x="855" y="1094"/>
                  </a:lnTo>
                  <a:lnTo>
                    <a:pt x="886" y="1048"/>
                  </a:lnTo>
                  <a:lnTo>
                    <a:pt x="919" y="1002"/>
                  </a:lnTo>
                  <a:lnTo>
                    <a:pt x="953" y="957"/>
                  </a:lnTo>
                  <a:lnTo>
                    <a:pt x="989" y="914"/>
                  </a:lnTo>
                  <a:lnTo>
                    <a:pt x="1027" y="868"/>
                  </a:lnTo>
                  <a:lnTo>
                    <a:pt x="1068" y="822"/>
                  </a:lnTo>
                  <a:lnTo>
                    <a:pt x="1112" y="773"/>
                  </a:lnTo>
                  <a:lnTo>
                    <a:pt x="1161" y="722"/>
                  </a:lnTo>
                  <a:lnTo>
                    <a:pt x="1215" y="667"/>
                  </a:lnTo>
                  <a:lnTo>
                    <a:pt x="1287" y="601"/>
                  </a:lnTo>
                  <a:lnTo>
                    <a:pt x="1363" y="538"/>
                  </a:lnTo>
                  <a:lnTo>
                    <a:pt x="1442" y="480"/>
                  </a:lnTo>
                  <a:lnTo>
                    <a:pt x="1527" y="427"/>
                  </a:lnTo>
                  <a:lnTo>
                    <a:pt x="1613" y="378"/>
                  </a:lnTo>
                  <a:lnTo>
                    <a:pt x="1704" y="332"/>
                  </a:lnTo>
                  <a:lnTo>
                    <a:pt x="1794" y="290"/>
                  </a:lnTo>
                  <a:lnTo>
                    <a:pt x="1889" y="252"/>
                  </a:lnTo>
                  <a:lnTo>
                    <a:pt x="1983" y="217"/>
                  </a:lnTo>
                  <a:lnTo>
                    <a:pt x="2080" y="186"/>
                  </a:lnTo>
                  <a:lnTo>
                    <a:pt x="2175" y="157"/>
                  </a:lnTo>
                  <a:lnTo>
                    <a:pt x="2272" y="131"/>
                  </a:lnTo>
                  <a:lnTo>
                    <a:pt x="2367" y="110"/>
                  </a:lnTo>
                  <a:lnTo>
                    <a:pt x="2463" y="89"/>
                  </a:lnTo>
                  <a:lnTo>
                    <a:pt x="2556" y="72"/>
                  </a:lnTo>
                  <a:lnTo>
                    <a:pt x="2648" y="57"/>
                  </a:lnTo>
                  <a:lnTo>
                    <a:pt x="2737" y="45"/>
                  </a:lnTo>
                  <a:lnTo>
                    <a:pt x="2824" y="34"/>
                  </a:lnTo>
                  <a:lnTo>
                    <a:pt x="2909" y="24"/>
                  </a:lnTo>
                  <a:lnTo>
                    <a:pt x="2988" y="17"/>
                  </a:lnTo>
                  <a:lnTo>
                    <a:pt x="3065" y="11"/>
                  </a:lnTo>
                  <a:lnTo>
                    <a:pt x="3137" y="6"/>
                  </a:lnTo>
                  <a:lnTo>
                    <a:pt x="3204" y="3"/>
                  </a:lnTo>
                  <a:lnTo>
                    <a:pt x="3265" y="1"/>
                  </a:lnTo>
                  <a:lnTo>
                    <a:pt x="3322"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grpSp>
      <p:grpSp>
        <p:nvGrpSpPr>
          <p:cNvPr id="45" name="Group 1036"/>
          <p:cNvGrpSpPr>
            <a:grpSpLocks noChangeAspect="1"/>
          </p:cNvGrpSpPr>
          <p:nvPr/>
        </p:nvGrpSpPr>
        <p:grpSpPr bwMode="auto">
          <a:xfrm>
            <a:off x="1955803" y="3676748"/>
            <a:ext cx="246522" cy="245021"/>
            <a:chOff x="9876" y="-1946"/>
            <a:chExt cx="822" cy="817"/>
          </a:xfrm>
          <a:solidFill>
            <a:schemeClr val="bg1"/>
          </a:solidFill>
        </p:grpSpPr>
        <p:sp>
          <p:nvSpPr>
            <p:cNvPr id="46" name="Freeform 1038"/>
            <p:cNvSpPr/>
            <p:nvPr/>
          </p:nvSpPr>
          <p:spPr bwMode="auto">
            <a:xfrm>
              <a:off x="10016" y="-1801"/>
              <a:ext cx="356" cy="75"/>
            </a:xfrm>
            <a:custGeom>
              <a:avLst/>
              <a:gdLst>
                <a:gd name="T0" fmla="*/ 149 w 1421"/>
                <a:gd name="T1" fmla="*/ 0 h 298"/>
                <a:gd name="T2" fmla="*/ 1272 w 1421"/>
                <a:gd name="T3" fmla="*/ 0 h 298"/>
                <a:gd name="T4" fmla="*/ 1302 w 1421"/>
                <a:gd name="T5" fmla="*/ 3 h 298"/>
                <a:gd name="T6" fmla="*/ 1330 w 1421"/>
                <a:gd name="T7" fmla="*/ 12 h 298"/>
                <a:gd name="T8" fmla="*/ 1356 w 1421"/>
                <a:gd name="T9" fmla="*/ 25 h 298"/>
                <a:gd name="T10" fmla="*/ 1378 w 1421"/>
                <a:gd name="T11" fmla="*/ 44 h 298"/>
                <a:gd name="T12" fmla="*/ 1396 w 1421"/>
                <a:gd name="T13" fmla="*/ 66 h 298"/>
                <a:gd name="T14" fmla="*/ 1410 w 1421"/>
                <a:gd name="T15" fmla="*/ 91 h 298"/>
                <a:gd name="T16" fmla="*/ 1418 w 1421"/>
                <a:gd name="T17" fmla="*/ 119 h 298"/>
                <a:gd name="T18" fmla="*/ 1421 w 1421"/>
                <a:gd name="T19" fmla="*/ 149 h 298"/>
                <a:gd name="T20" fmla="*/ 1418 w 1421"/>
                <a:gd name="T21" fmla="*/ 179 h 298"/>
                <a:gd name="T22" fmla="*/ 1410 w 1421"/>
                <a:gd name="T23" fmla="*/ 206 h 298"/>
                <a:gd name="T24" fmla="*/ 1396 w 1421"/>
                <a:gd name="T25" fmla="*/ 232 h 298"/>
                <a:gd name="T26" fmla="*/ 1378 w 1421"/>
                <a:gd name="T27" fmla="*/ 254 h 298"/>
                <a:gd name="T28" fmla="*/ 1356 w 1421"/>
                <a:gd name="T29" fmla="*/ 272 h 298"/>
                <a:gd name="T30" fmla="*/ 1330 w 1421"/>
                <a:gd name="T31" fmla="*/ 285 h 298"/>
                <a:gd name="T32" fmla="*/ 1302 w 1421"/>
                <a:gd name="T33" fmla="*/ 295 h 298"/>
                <a:gd name="T34" fmla="*/ 1272 w 1421"/>
                <a:gd name="T35" fmla="*/ 298 h 298"/>
                <a:gd name="T36" fmla="*/ 149 w 1421"/>
                <a:gd name="T37" fmla="*/ 298 h 298"/>
                <a:gd name="T38" fmla="*/ 119 w 1421"/>
                <a:gd name="T39" fmla="*/ 295 h 298"/>
                <a:gd name="T40" fmla="*/ 91 w 1421"/>
                <a:gd name="T41" fmla="*/ 285 h 298"/>
                <a:gd name="T42" fmla="*/ 65 w 1421"/>
                <a:gd name="T43" fmla="*/ 272 h 298"/>
                <a:gd name="T44" fmla="*/ 44 w 1421"/>
                <a:gd name="T45" fmla="*/ 254 h 298"/>
                <a:gd name="T46" fmla="*/ 25 w 1421"/>
                <a:gd name="T47" fmla="*/ 232 h 298"/>
                <a:gd name="T48" fmla="*/ 11 w 1421"/>
                <a:gd name="T49" fmla="*/ 206 h 298"/>
                <a:gd name="T50" fmla="*/ 3 w 1421"/>
                <a:gd name="T51" fmla="*/ 179 h 298"/>
                <a:gd name="T52" fmla="*/ 0 w 1421"/>
                <a:gd name="T53" fmla="*/ 149 h 298"/>
                <a:gd name="T54" fmla="*/ 3 w 1421"/>
                <a:gd name="T55" fmla="*/ 119 h 298"/>
                <a:gd name="T56" fmla="*/ 11 w 1421"/>
                <a:gd name="T57" fmla="*/ 91 h 298"/>
                <a:gd name="T58" fmla="*/ 25 w 1421"/>
                <a:gd name="T59" fmla="*/ 66 h 298"/>
                <a:gd name="T60" fmla="*/ 44 w 1421"/>
                <a:gd name="T61" fmla="*/ 44 h 298"/>
                <a:gd name="T62" fmla="*/ 65 w 1421"/>
                <a:gd name="T63" fmla="*/ 25 h 298"/>
                <a:gd name="T64" fmla="*/ 91 w 1421"/>
                <a:gd name="T65" fmla="*/ 12 h 298"/>
                <a:gd name="T66" fmla="*/ 119 w 1421"/>
                <a:gd name="T67" fmla="*/ 3 h 298"/>
                <a:gd name="T68" fmla="*/ 149 w 1421"/>
                <a:gd name="T6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1" h="298">
                  <a:moveTo>
                    <a:pt x="149" y="0"/>
                  </a:moveTo>
                  <a:lnTo>
                    <a:pt x="1272" y="0"/>
                  </a:lnTo>
                  <a:lnTo>
                    <a:pt x="1302" y="3"/>
                  </a:lnTo>
                  <a:lnTo>
                    <a:pt x="1330" y="12"/>
                  </a:lnTo>
                  <a:lnTo>
                    <a:pt x="1356" y="25"/>
                  </a:lnTo>
                  <a:lnTo>
                    <a:pt x="1378" y="44"/>
                  </a:lnTo>
                  <a:lnTo>
                    <a:pt x="1396" y="66"/>
                  </a:lnTo>
                  <a:lnTo>
                    <a:pt x="1410" y="91"/>
                  </a:lnTo>
                  <a:lnTo>
                    <a:pt x="1418" y="119"/>
                  </a:lnTo>
                  <a:lnTo>
                    <a:pt x="1421" y="149"/>
                  </a:lnTo>
                  <a:lnTo>
                    <a:pt x="1418" y="179"/>
                  </a:lnTo>
                  <a:lnTo>
                    <a:pt x="1410" y="206"/>
                  </a:lnTo>
                  <a:lnTo>
                    <a:pt x="1396" y="232"/>
                  </a:lnTo>
                  <a:lnTo>
                    <a:pt x="1378" y="254"/>
                  </a:lnTo>
                  <a:lnTo>
                    <a:pt x="1356" y="272"/>
                  </a:lnTo>
                  <a:lnTo>
                    <a:pt x="1330" y="285"/>
                  </a:lnTo>
                  <a:lnTo>
                    <a:pt x="1302" y="295"/>
                  </a:lnTo>
                  <a:lnTo>
                    <a:pt x="1272" y="298"/>
                  </a:lnTo>
                  <a:lnTo>
                    <a:pt x="149" y="298"/>
                  </a:lnTo>
                  <a:lnTo>
                    <a:pt x="119" y="295"/>
                  </a:lnTo>
                  <a:lnTo>
                    <a:pt x="91" y="285"/>
                  </a:lnTo>
                  <a:lnTo>
                    <a:pt x="65" y="272"/>
                  </a:lnTo>
                  <a:lnTo>
                    <a:pt x="44" y="254"/>
                  </a:lnTo>
                  <a:lnTo>
                    <a:pt x="25" y="232"/>
                  </a:lnTo>
                  <a:lnTo>
                    <a:pt x="11" y="206"/>
                  </a:lnTo>
                  <a:lnTo>
                    <a:pt x="3" y="179"/>
                  </a:lnTo>
                  <a:lnTo>
                    <a:pt x="0" y="149"/>
                  </a:lnTo>
                  <a:lnTo>
                    <a:pt x="3" y="119"/>
                  </a:lnTo>
                  <a:lnTo>
                    <a:pt x="11" y="91"/>
                  </a:lnTo>
                  <a:lnTo>
                    <a:pt x="25" y="66"/>
                  </a:lnTo>
                  <a:lnTo>
                    <a:pt x="44" y="44"/>
                  </a:lnTo>
                  <a:lnTo>
                    <a:pt x="65" y="25"/>
                  </a:lnTo>
                  <a:lnTo>
                    <a:pt x="91" y="12"/>
                  </a:lnTo>
                  <a:lnTo>
                    <a:pt x="119" y="3"/>
                  </a:lnTo>
                  <a:lnTo>
                    <a:pt x="149"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sp>
          <p:nvSpPr>
            <p:cNvPr id="47" name="Freeform 1039"/>
            <p:cNvSpPr/>
            <p:nvPr/>
          </p:nvSpPr>
          <p:spPr bwMode="auto">
            <a:xfrm>
              <a:off x="10016" y="-1662"/>
              <a:ext cx="356" cy="75"/>
            </a:xfrm>
            <a:custGeom>
              <a:avLst/>
              <a:gdLst>
                <a:gd name="T0" fmla="*/ 149 w 1421"/>
                <a:gd name="T1" fmla="*/ 0 h 298"/>
                <a:gd name="T2" fmla="*/ 1272 w 1421"/>
                <a:gd name="T3" fmla="*/ 0 h 298"/>
                <a:gd name="T4" fmla="*/ 1302 w 1421"/>
                <a:gd name="T5" fmla="*/ 3 h 298"/>
                <a:gd name="T6" fmla="*/ 1330 w 1421"/>
                <a:gd name="T7" fmla="*/ 12 h 298"/>
                <a:gd name="T8" fmla="*/ 1356 w 1421"/>
                <a:gd name="T9" fmla="*/ 26 h 298"/>
                <a:gd name="T10" fmla="*/ 1378 w 1421"/>
                <a:gd name="T11" fmla="*/ 44 h 298"/>
                <a:gd name="T12" fmla="*/ 1396 w 1421"/>
                <a:gd name="T13" fmla="*/ 66 h 298"/>
                <a:gd name="T14" fmla="*/ 1410 w 1421"/>
                <a:gd name="T15" fmla="*/ 91 h 298"/>
                <a:gd name="T16" fmla="*/ 1418 w 1421"/>
                <a:gd name="T17" fmla="*/ 119 h 298"/>
                <a:gd name="T18" fmla="*/ 1421 w 1421"/>
                <a:gd name="T19" fmla="*/ 149 h 298"/>
                <a:gd name="T20" fmla="*/ 1418 w 1421"/>
                <a:gd name="T21" fmla="*/ 179 h 298"/>
                <a:gd name="T22" fmla="*/ 1410 w 1421"/>
                <a:gd name="T23" fmla="*/ 207 h 298"/>
                <a:gd name="T24" fmla="*/ 1396 w 1421"/>
                <a:gd name="T25" fmla="*/ 232 h 298"/>
                <a:gd name="T26" fmla="*/ 1378 w 1421"/>
                <a:gd name="T27" fmla="*/ 255 h 298"/>
                <a:gd name="T28" fmla="*/ 1356 w 1421"/>
                <a:gd name="T29" fmla="*/ 272 h 298"/>
                <a:gd name="T30" fmla="*/ 1330 w 1421"/>
                <a:gd name="T31" fmla="*/ 287 h 298"/>
                <a:gd name="T32" fmla="*/ 1302 w 1421"/>
                <a:gd name="T33" fmla="*/ 295 h 298"/>
                <a:gd name="T34" fmla="*/ 1272 w 1421"/>
                <a:gd name="T35" fmla="*/ 298 h 298"/>
                <a:gd name="T36" fmla="*/ 149 w 1421"/>
                <a:gd name="T37" fmla="*/ 298 h 298"/>
                <a:gd name="T38" fmla="*/ 119 w 1421"/>
                <a:gd name="T39" fmla="*/ 295 h 298"/>
                <a:gd name="T40" fmla="*/ 91 w 1421"/>
                <a:gd name="T41" fmla="*/ 287 h 298"/>
                <a:gd name="T42" fmla="*/ 65 w 1421"/>
                <a:gd name="T43" fmla="*/ 272 h 298"/>
                <a:gd name="T44" fmla="*/ 44 w 1421"/>
                <a:gd name="T45" fmla="*/ 255 h 298"/>
                <a:gd name="T46" fmla="*/ 25 w 1421"/>
                <a:gd name="T47" fmla="*/ 232 h 298"/>
                <a:gd name="T48" fmla="*/ 11 w 1421"/>
                <a:gd name="T49" fmla="*/ 207 h 298"/>
                <a:gd name="T50" fmla="*/ 3 w 1421"/>
                <a:gd name="T51" fmla="*/ 179 h 298"/>
                <a:gd name="T52" fmla="*/ 0 w 1421"/>
                <a:gd name="T53" fmla="*/ 149 h 298"/>
                <a:gd name="T54" fmla="*/ 3 w 1421"/>
                <a:gd name="T55" fmla="*/ 119 h 298"/>
                <a:gd name="T56" fmla="*/ 11 w 1421"/>
                <a:gd name="T57" fmla="*/ 91 h 298"/>
                <a:gd name="T58" fmla="*/ 25 w 1421"/>
                <a:gd name="T59" fmla="*/ 66 h 298"/>
                <a:gd name="T60" fmla="*/ 44 w 1421"/>
                <a:gd name="T61" fmla="*/ 44 h 298"/>
                <a:gd name="T62" fmla="*/ 65 w 1421"/>
                <a:gd name="T63" fmla="*/ 26 h 298"/>
                <a:gd name="T64" fmla="*/ 91 w 1421"/>
                <a:gd name="T65" fmla="*/ 12 h 298"/>
                <a:gd name="T66" fmla="*/ 119 w 1421"/>
                <a:gd name="T67" fmla="*/ 3 h 298"/>
                <a:gd name="T68" fmla="*/ 149 w 1421"/>
                <a:gd name="T69"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1" h="298">
                  <a:moveTo>
                    <a:pt x="149" y="0"/>
                  </a:moveTo>
                  <a:lnTo>
                    <a:pt x="1272" y="0"/>
                  </a:lnTo>
                  <a:lnTo>
                    <a:pt x="1302" y="3"/>
                  </a:lnTo>
                  <a:lnTo>
                    <a:pt x="1330" y="12"/>
                  </a:lnTo>
                  <a:lnTo>
                    <a:pt x="1356" y="26"/>
                  </a:lnTo>
                  <a:lnTo>
                    <a:pt x="1378" y="44"/>
                  </a:lnTo>
                  <a:lnTo>
                    <a:pt x="1396" y="66"/>
                  </a:lnTo>
                  <a:lnTo>
                    <a:pt x="1410" y="91"/>
                  </a:lnTo>
                  <a:lnTo>
                    <a:pt x="1418" y="119"/>
                  </a:lnTo>
                  <a:lnTo>
                    <a:pt x="1421" y="149"/>
                  </a:lnTo>
                  <a:lnTo>
                    <a:pt x="1418" y="179"/>
                  </a:lnTo>
                  <a:lnTo>
                    <a:pt x="1410" y="207"/>
                  </a:lnTo>
                  <a:lnTo>
                    <a:pt x="1396" y="232"/>
                  </a:lnTo>
                  <a:lnTo>
                    <a:pt x="1378" y="255"/>
                  </a:lnTo>
                  <a:lnTo>
                    <a:pt x="1356" y="272"/>
                  </a:lnTo>
                  <a:lnTo>
                    <a:pt x="1330" y="287"/>
                  </a:lnTo>
                  <a:lnTo>
                    <a:pt x="1302" y="295"/>
                  </a:lnTo>
                  <a:lnTo>
                    <a:pt x="1272" y="298"/>
                  </a:lnTo>
                  <a:lnTo>
                    <a:pt x="149" y="298"/>
                  </a:lnTo>
                  <a:lnTo>
                    <a:pt x="119" y="295"/>
                  </a:lnTo>
                  <a:lnTo>
                    <a:pt x="91" y="287"/>
                  </a:lnTo>
                  <a:lnTo>
                    <a:pt x="65" y="272"/>
                  </a:lnTo>
                  <a:lnTo>
                    <a:pt x="44" y="255"/>
                  </a:lnTo>
                  <a:lnTo>
                    <a:pt x="25" y="232"/>
                  </a:lnTo>
                  <a:lnTo>
                    <a:pt x="11" y="207"/>
                  </a:lnTo>
                  <a:lnTo>
                    <a:pt x="3" y="179"/>
                  </a:lnTo>
                  <a:lnTo>
                    <a:pt x="0" y="149"/>
                  </a:lnTo>
                  <a:lnTo>
                    <a:pt x="3" y="119"/>
                  </a:lnTo>
                  <a:lnTo>
                    <a:pt x="11" y="91"/>
                  </a:lnTo>
                  <a:lnTo>
                    <a:pt x="25" y="66"/>
                  </a:lnTo>
                  <a:lnTo>
                    <a:pt x="44" y="44"/>
                  </a:lnTo>
                  <a:lnTo>
                    <a:pt x="65" y="26"/>
                  </a:lnTo>
                  <a:lnTo>
                    <a:pt x="91" y="12"/>
                  </a:lnTo>
                  <a:lnTo>
                    <a:pt x="119" y="3"/>
                  </a:lnTo>
                  <a:lnTo>
                    <a:pt x="149"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sp>
          <p:nvSpPr>
            <p:cNvPr id="48" name="Freeform 1040"/>
            <p:cNvSpPr/>
            <p:nvPr/>
          </p:nvSpPr>
          <p:spPr bwMode="auto">
            <a:xfrm>
              <a:off x="10016" y="-1522"/>
              <a:ext cx="215" cy="74"/>
            </a:xfrm>
            <a:custGeom>
              <a:avLst/>
              <a:gdLst>
                <a:gd name="T0" fmla="*/ 149 w 860"/>
                <a:gd name="T1" fmla="*/ 0 h 297"/>
                <a:gd name="T2" fmla="*/ 711 w 860"/>
                <a:gd name="T3" fmla="*/ 0 h 297"/>
                <a:gd name="T4" fmla="*/ 741 w 860"/>
                <a:gd name="T5" fmla="*/ 3 h 297"/>
                <a:gd name="T6" fmla="*/ 769 w 860"/>
                <a:gd name="T7" fmla="*/ 11 h 297"/>
                <a:gd name="T8" fmla="*/ 795 w 860"/>
                <a:gd name="T9" fmla="*/ 26 h 297"/>
                <a:gd name="T10" fmla="*/ 817 w 860"/>
                <a:gd name="T11" fmla="*/ 43 h 297"/>
                <a:gd name="T12" fmla="*/ 835 w 860"/>
                <a:gd name="T13" fmla="*/ 66 h 297"/>
                <a:gd name="T14" fmla="*/ 849 w 860"/>
                <a:gd name="T15" fmla="*/ 90 h 297"/>
                <a:gd name="T16" fmla="*/ 857 w 860"/>
                <a:gd name="T17" fmla="*/ 118 h 297"/>
                <a:gd name="T18" fmla="*/ 860 w 860"/>
                <a:gd name="T19" fmla="*/ 149 h 297"/>
                <a:gd name="T20" fmla="*/ 857 w 860"/>
                <a:gd name="T21" fmla="*/ 179 h 297"/>
                <a:gd name="T22" fmla="*/ 849 w 860"/>
                <a:gd name="T23" fmla="*/ 207 h 297"/>
                <a:gd name="T24" fmla="*/ 835 w 860"/>
                <a:gd name="T25" fmla="*/ 231 h 297"/>
                <a:gd name="T26" fmla="*/ 817 w 860"/>
                <a:gd name="T27" fmla="*/ 254 h 297"/>
                <a:gd name="T28" fmla="*/ 795 w 860"/>
                <a:gd name="T29" fmla="*/ 271 h 297"/>
                <a:gd name="T30" fmla="*/ 769 w 860"/>
                <a:gd name="T31" fmla="*/ 286 h 297"/>
                <a:gd name="T32" fmla="*/ 741 w 860"/>
                <a:gd name="T33" fmla="*/ 294 h 297"/>
                <a:gd name="T34" fmla="*/ 711 w 860"/>
                <a:gd name="T35" fmla="*/ 297 h 297"/>
                <a:gd name="T36" fmla="*/ 149 w 860"/>
                <a:gd name="T37" fmla="*/ 297 h 297"/>
                <a:gd name="T38" fmla="*/ 119 w 860"/>
                <a:gd name="T39" fmla="*/ 294 h 297"/>
                <a:gd name="T40" fmla="*/ 91 w 860"/>
                <a:gd name="T41" fmla="*/ 286 h 297"/>
                <a:gd name="T42" fmla="*/ 65 w 860"/>
                <a:gd name="T43" fmla="*/ 271 h 297"/>
                <a:gd name="T44" fmla="*/ 44 w 860"/>
                <a:gd name="T45" fmla="*/ 254 h 297"/>
                <a:gd name="T46" fmla="*/ 25 w 860"/>
                <a:gd name="T47" fmla="*/ 231 h 297"/>
                <a:gd name="T48" fmla="*/ 11 w 860"/>
                <a:gd name="T49" fmla="*/ 207 h 297"/>
                <a:gd name="T50" fmla="*/ 3 w 860"/>
                <a:gd name="T51" fmla="*/ 179 h 297"/>
                <a:gd name="T52" fmla="*/ 0 w 860"/>
                <a:gd name="T53" fmla="*/ 149 h 297"/>
                <a:gd name="T54" fmla="*/ 3 w 860"/>
                <a:gd name="T55" fmla="*/ 118 h 297"/>
                <a:gd name="T56" fmla="*/ 11 w 860"/>
                <a:gd name="T57" fmla="*/ 90 h 297"/>
                <a:gd name="T58" fmla="*/ 25 w 860"/>
                <a:gd name="T59" fmla="*/ 66 h 297"/>
                <a:gd name="T60" fmla="*/ 44 w 860"/>
                <a:gd name="T61" fmla="*/ 43 h 297"/>
                <a:gd name="T62" fmla="*/ 65 w 860"/>
                <a:gd name="T63" fmla="*/ 26 h 297"/>
                <a:gd name="T64" fmla="*/ 91 w 860"/>
                <a:gd name="T65" fmla="*/ 11 h 297"/>
                <a:gd name="T66" fmla="*/ 119 w 860"/>
                <a:gd name="T67" fmla="*/ 3 h 297"/>
                <a:gd name="T68" fmla="*/ 149 w 860"/>
                <a:gd name="T69"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0" h="297">
                  <a:moveTo>
                    <a:pt x="149" y="0"/>
                  </a:moveTo>
                  <a:lnTo>
                    <a:pt x="711" y="0"/>
                  </a:lnTo>
                  <a:lnTo>
                    <a:pt x="741" y="3"/>
                  </a:lnTo>
                  <a:lnTo>
                    <a:pt x="769" y="11"/>
                  </a:lnTo>
                  <a:lnTo>
                    <a:pt x="795" y="26"/>
                  </a:lnTo>
                  <a:lnTo>
                    <a:pt x="817" y="43"/>
                  </a:lnTo>
                  <a:lnTo>
                    <a:pt x="835" y="66"/>
                  </a:lnTo>
                  <a:lnTo>
                    <a:pt x="849" y="90"/>
                  </a:lnTo>
                  <a:lnTo>
                    <a:pt x="857" y="118"/>
                  </a:lnTo>
                  <a:lnTo>
                    <a:pt x="860" y="149"/>
                  </a:lnTo>
                  <a:lnTo>
                    <a:pt x="857" y="179"/>
                  </a:lnTo>
                  <a:lnTo>
                    <a:pt x="849" y="207"/>
                  </a:lnTo>
                  <a:lnTo>
                    <a:pt x="835" y="231"/>
                  </a:lnTo>
                  <a:lnTo>
                    <a:pt x="817" y="254"/>
                  </a:lnTo>
                  <a:lnTo>
                    <a:pt x="795" y="271"/>
                  </a:lnTo>
                  <a:lnTo>
                    <a:pt x="769" y="286"/>
                  </a:lnTo>
                  <a:lnTo>
                    <a:pt x="741" y="294"/>
                  </a:lnTo>
                  <a:lnTo>
                    <a:pt x="711" y="297"/>
                  </a:lnTo>
                  <a:lnTo>
                    <a:pt x="149" y="297"/>
                  </a:lnTo>
                  <a:lnTo>
                    <a:pt x="119" y="294"/>
                  </a:lnTo>
                  <a:lnTo>
                    <a:pt x="91" y="286"/>
                  </a:lnTo>
                  <a:lnTo>
                    <a:pt x="65" y="271"/>
                  </a:lnTo>
                  <a:lnTo>
                    <a:pt x="44" y="254"/>
                  </a:lnTo>
                  <a:lnTo>
                    <a:pt x="25" y="231"/>
                  </a:lnTo>
                  <a:lnTo>
                    <a:pt x="11" y="207"/>
                  </a:lnTo>
                  <a:lnTo>
                    <a:pt x="3" y="179"/>
                  </a:lnTo>
                  <a:lnTo>
                    <a:pt x="0" y="149"/>
                  </a:lnTo>
                  <a:lnTo>
                    <a:pt x="3" y="118"/>
                  </a:lnTo>
                  <a:lnTo>
                    <a:pt x="11" y="90"/>
                  </a:lnTo>
                  <a:lnTo>
                    <a:pt x="25" y="66"/>
                  </a:lnTo>
                  <a:lnTo>
                    <a:pt x="44" y="43"/>
                  </a:lnTo>
                  <a:lnTo>
                    <a:pt x="65" y="26"/>
                  </a:lnTo>
                  <a:lnTo>
                    <a:pt x="91" y="11"/>
                  </a:lnTo>
                  <a:lnTo>
                    <a:pt x="119" y="3"/>
                  </a:lnTo>
                  <a:lnTo>
                    <a:pt x="149"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sp>
          <p:nvSpPr>
            <p:cNvPr id="49" name="Freeform 1041"/>
            <p:cNvSpPr/>
            <p:nvPr/>
          </p:nvSpPr>
          <p:spPr bwMode="auto">
            <a:xfrm>
              <a:off x="9876" y="-1946"/>
              <a:ext cx="636" cy="817"/>
            </a:xfrm>
            <a:custGeom>
              <a:avLst/>
              <a:gdLst>
                <a:gd name="T0" fmla="*/ 150 w 2545"/>
                <a:gd name="T1" fmla="*/ 0 h 3271"/>
                <a:gd name="T2" fmla="*/ 2395 w 2545"/>
                <a:gd name="T3" fmla="*/ 0 h 3271"/>
                <a:gd name="T4" fmla="*/ 2425 w 2545"/>
                <a:gd name="T5" fmla="*/ 3 h 3271"/>
                <a:gd name="T6" fmla="*/ 2453 w 2545"/>
                <a:gd name="T7" fmla="*/ 11 h 3271"/>
                <a:gd name="T8" fmla="*/ 2479 w 2545"/>
                <a:gd name="T9" fmla="*/ 26 h 3271"/>
                <a:gd name="T10" fmla="*/ 2501 w 2545"/>
                <a:gd name="T11" fmla="*/ 43 h 3271"/>
                <a:gd name="T12" fmla="*/ 2520 w 2545"/>
                <a:gd name="T13" fmla="*/ 66 h 3271"/>
                <a:gd name="T14" fmla="*/ 2533 w 2545"/>
                <a:gd name="T15" fmla="*/ 90 h 3271"/>
                <a:gd name="T16" fmla="*/ 2542 w 2545"/>
                <a:gd name="T17" fmla="*/ 118 h 3271"/>
                <a:gd name="T18" fmla="*/ 2545 w 2545"/>
                <a:gd name="T19" fmla="*/ 148 h 3271"/>
                <a:gd name="T20" fmla="*/ 2545 w 2545"/>
                <a:gd name="T21" fmla="*/ 369 h 3271"/>
                <a:gd name="T22" fmla="*/ 2246 w 2545"/>
                <a:gd name="T23" fmla="*/ 885 h 3271"/>
                <a:gd name="T24" fmla="*/ 2246 w 2545"/>
                <a:gd name="T25" fmla="*/ 297 h 3271"/>
                <a:gd name="T26" fmla="*/ 300 w 2545"/>
                <a:gd name="T27" fmla="*/ 297 h 3271"/>
                <a:gd name="T28" fmla="*/ 300 w 2545"/>
                <a:gd name="T29" fmla="*/ 2973 h 3271"/>
                <a:gd name="T30" fmla="*/ 2246 w 2545"/>
                <a:gd name="T31" fmla="*/ 2973 h 3271"/>
                <a:gd name="T32" fmla="*/ 2246 w 2545"/>
                <a:gd name="T33" fmla="*/ 2603 h 3271"/>
                <a:gd name="T34" fmla="*/ 2403 w 2545"/>
                <a:gd name="T35" fmla="*/ 2500 h 3271"/>
                <a:gd name="T36" fmla="*/ 2430 w 2545"/>
                <a:gd name="T37" fmla="*/ 2478 h 3271"/>
                <a:gd name="T38" fmla="*/ 2454 w 2545"/>
                <a:gd name="T39" fmla="*/ 2453 h 3271"/>
                <a:gd name="T40" fmla="*/ 2474 w 2545"/>
                <a:gd name="T41" fmla="*/ 2425 h 3271"/>
                <a:gd name="T42" fmla="*/ 2545 w 2545"/>
                <a:gd name="T43" fmla="*/ 2302 h 3271"/>
                <a:gd name="T44" fmla="*/ 2545 w 2545"/>
                <a:gd name="T45" fmla="*/ 3122 h 3271"/>
                <a:gd name="T46" fmla="*/ 2542 w 2545"/>
                <a:gd name="T47" fmla="*/ 3151 h 3271"/>
                <a:gd name="T48" fmla="*/ 2533 w 2545"/>
                <a:gd name="T49" fmla="*/ 3179 h 3271"/>
                <a:gd name="T50" fmla="*/ 2520 w 2545"/>
                <a:gd name="T51" fmla="*/ 3205 h 3271"/>
                <a:gd name="T52" fmla="*/ 2501 w 2545"/>
                <a:gd name="T53" fmla="*/ 3226 h 3271"/>
                <a:gd name="T54" fmla="*/ 2479 w 2545"/>
                <a:gd name="T55" fmla="*/ 3245 h 3271"/>
                <a:gd name="T56" fmla="*/ 2453 w 2545"/>
                <a:gd name="T57" fmla="*/ 3258 h 3271"/>
                <a:gd name="T58" fmla="*/ 2425 w 2545"/>
                <a:gd name="T59" fmla="*/ 3268 h 3271"/>
                <a:gd name="T60" fmla="*/ 2395 w 2545"/>
                <a:gd name="T61" fmla="*/ 3271 h 3271"/>
                <a:gd name="T62" fmla="*/ 150 w 2545"/>
                <a:gd name="T63" fmla="*/ 3271 h 3271"/>
                <a:gd name="T64" fmla="*/ 120 w 2545"/>
                <a:gd name="T65" fmla="*/ 3268 h 3271"/>
                <a:gd name="T66" fmla="*/ 92 w 2545"/>
                <a:gd name="T67" fmla="*/ 3258 h 3271"/>
                <a:gd name="T68" fmla="*/ 66 w 2545"/>
                <a:gd name="T69" fmla="*/ 3245 h 3271"/>
                <a:gd name="T70" fmla="*/ 44 w 2545"/>
                <a:gd name="T71" fmla="*/ 3226 h 3271"/>
                <a:gd name="T72" fmla="*/ 26 w 2545"/>
                <a:gd name="T73" fmla="*/ 3205 h 3271"/>
                <a:gd name="T74" fmla="*/ 12 w 2545"/>
                <a:gd name="T75" fmla="*/ 3179 h 3271"/>
                <a:gd name="T76" fmla="*/ 3 w 2545"/>
                <a:gd name="T77" fmla="*/ 3151 h 3271"/>
                <a:gd name="T78" fmla="*/ 0 w 2545"/>
                <a:gd name="T79" fmla="*/ 3122 h 3271"/>
                <a:gd name="T80" fmla="*/ 0 w 2545"/>
                <a:gd name="T81" fmla="*/ 148 h 3271"/>
                <a:gd name="T82" fmla="*/ 3 w 2545"/>
                <a:gd name="T83" fmla="*/ 118 h 3271"/>
                <a:gd name="T84" fmla="*/ 12 w 2545"/>
                <a:gd name="T85" fmla="*/ 90 h 3271"/>
                <a:gd name="T86" fmla="*/ 26 w 2545"/>
                <a:gd name="T87" fmla="*/ 66 h 3271"/>
                <a:gd name="T88" fmla="*/ 44 w 2545"/>
                <a:gd name="T89" fmla="*/ 43 h 3271"/>
                <a:gd name="T90" fmla="*/ 66 w 2545"/>
                <a:gd name="T91" fmla="*/ 26 h 3271"/>
                <a:gd name="T92" fmla="*/ 92 w 2545"/>
                <a:gd name="T93" fmla="*/ 11 h 3271"/>
                <a:gd name="T94" fmla="*/ 120 w 2545"/>
                <a:gd name="T95" fmla="*/ 3 h 3271"/>
                <a:gd name="T96" fmla="*/ 150 w 2545"/>
                <a:gd name="T97" fmla="*/ 0 h 3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45" h="3271">
                  <a:moveTo>
                    <a:pt x="150" y="0"/>
                  </a:moveTo>
                  <a:lnTo>
                    <a:pt x="2395" y="0"/>
                  </a:lnTo>
                  <a:lnTo>
                    <a:pt x="2425" y="3"/>
                  </a:lnTo>
                  <a:lnTo>
                    <a:pt x="2453" y="11"/>
                  </a:lnTo>
                  <a:lnTo>
                    <a:pt x="2479" y="26"/>
                  </a:lnTo>
                  <a:lnTo>
                    <a:pt x="2501" y="43"/>
                  </a:lnTo>
                  <a:lnTo>
                    <a:pt x="2520" y="66"/>
                  </a:lnTo>
                  <a:lnTo>
                    <a:pt x="2533" y="90"/>
                  </a:lnTo>
                  <a:lnTo>
                    <a:pt x="2542" y="118"/>
                  </a:lnTo>
                  <a:lnTo>
                    <a:pt x="2545" y="148"/>
                  </a:lnTo>
                  <a:lnTo>
                    <a:pt x="2545" y="369"/>
                  </a:lnTo>
                  <a:lnTo>
                    <a:pt x="2246" y="885"/>
                  </a:lnTo>
                  <a:lnTo>
                    <a:pt x="2246" y="297"/>
                  </a:lnTo>
                  <a:lnTo>
                    <a:pt x="300" y="297"/>
                  </a:lnTo>
                  <a:lnTo>
                    <a:pt x="300" y="2973"/>
                  </a:lnTo>
                  <a:lnTo>
                    <a:pt x="2246" y="2973"/>
                  </a:lnTo>
                  <a:lnTo>
                    <a:pt x="2246" y="2603"/>
                  </a:lnTo>
                  <a:lnTo>
                    <a:pt x="2403" y="2500"/>
                  </a:lnTo>
                  <a:lnTo>
                    <a:pt x="2430" y="2478"/>
                  </a:lnTo>
                  <a:lnTo>
                    <a:pt x="2454" y="2453"/>
                  </a:lnTo>
                  <a:lnTo>
                    <a:pt x="2474" y="2425"/>
                  </a:lnTo>
                  <a:lnTo>
                    <a:pt x="2545" y="2302"/>
                  </a:lnTo>
                  <a:lnTo>
                    <a:pt x="2545" y="3122"/>
                  </a:lnTo>
                  <a:lnTo>
                    <a:pt x="2542" y="3151"/>
                  </a:lnTo>
                  <a:lnTo>
                    <a:pt x="2533" y="3179"/>
                  </a:lnTo>
                  <a:lnTo>
                    <a:pt x="2520" y="3205"/>
                  </a:lnTo>
                  <a:lnTo>
                    <a:pt x="2501" y="3226"/>
                  </a:lnTo>
                  <a:lnTo>
                    <a:pt x="2479" y="3245"/>
                  </a:lnTo>
                  <a:lnTo>
                    <a:pt x="2453" y="3258"/>
                  </a:lnTo>
                  <a:lnTo>
                    <a:pt x="2425" y="3268"/>
                  </a:lnTo>
                  <a:lnTo>
                    <a:pt x="2395" y="3271"/>
                  </a:lnTo>
                  <a:lnTo>
                    <a:pt x="150" y="3271"/>
                  </a:lnTo>
                  <a:lnTo>
                    <a:pt x="120" y="3268"/>
                  </a:lnTo>
                  <a:lnTo>
                    <a:pt x="92" y="3258"/>
                  </a:lnTo>
                  <a:lnTo>
                    <a:pt x="66" y="3245"/>
                  </a:lnTo>
                  <a:lnTo>
                    <a:pt x="44" y="3226"/>
                  </a:lnTo>
                  <a:lnTo>
                    <a:pt x="26" y="3205"/>
                  </a:lnTo>
                  <a:lnTo>
                    <a:pt x="12" y="3179"/>
                  </a:lnTo>
                  <a:lnTo>
                    <a:pt x="3" y="3151"/>
                  </a:lnTo>
                  <a:lnTo>
                    <a:pt x="0" y="3122"/>
                  </a:lnTo>
                  <a:lnTo>
                    <a:pt x="0" y="148"/>
                  </a:lnTo>
                  <a:lnTo>
                    <a:pt x="3" y="118"/>
                  </a:lnTo>
                  <a:lnTo>
                    <a:pt x="12" y="90"/>
                  </a:lnTo>
                  <a:lnTo>
                    <a:pt x="26" y="66"/>
                  </a:lnTo>
                  <a:lnTo>
                    <a:pt x="44" y="43"/>
                  </a:lnTo>
                  <a:lnTo>
                    <a:pt x="66" y="26"/>
                  </a:lnTo>
                  <a:lnTo>
                    <a:pt x="92" y="11"/>
                  </a:lnTo>
                  <a:lnTo>
                    <a:pt x="120" y="3"/>
                  </a:lnTo>
                  <a:lnTo>
                    <a:pt x="150" y="0"/>
                  </a:lnTo>
                  <a:close/>
                </a:path>
              </a:pathLst>
            </a:custGeom>
            <a:grpFill/>
            <a:ln w="0">
              <a:noFill/>
              <a:prstDash val="solid"/>
              <a:round/>
            </a:ln>
          </p:spPr>
          <p:txBody>
            <a:bodyPr vert="horz" wrap="square" lIns="91440" tIns="45720" rIns="91440" bIns="45720" numCol="1" anchor="t" anchorCtr="0" compatLnSpc="1"/>
            <a:lstStyle/>
            <a:p>
              <a:pPr algn="r"/>
              <a:endParaRPr lang="en-US" dirty="0">
                <a:solidFill>
                  <a:schemeClr val="bg1"/>
                </a:solidFill>
              </a:endParaRPr>
            </a:p>
          </p:txBody>
        </p:sp>
        <p:sp>
          <p:nvSpPr>
            <p:cNvPr id="50" name="Freeform 1042"/>
            <p:cNvSpPr>
              <a:spLocks noEditPoints="1"/>
            </p:cNvSpPr>
            <p:nvPr/>
          </p:nvSpPr>
          <p:spPr bwMode="auto">
            <a:xfrm>
              <a:off x="10305" y="-1855"/>
              <a:ext cx="393" cy="586"/>
            </a:xfrm>
            <a:custGeom>
              <a:avLst/>
              <a:gdLst>
                <a:gd name="T0" fmla="*/ 130 w 1574"/>
                <a:gd name="T1" fmla="*/ 1973 h 2342"/>
                <a:gd name="T2" fmla="*/ 221 w 1574"/>
                <a:gd name="T3" fmla="*/ 2017 h 2342"/>
                <a:gd name="T4" fmla="*/ 305 w 1574"/>
                <a:gd name="T5" fmla="*/ 2073 h 2342"/>
                <a:gd name="T6" fmla="*/ 434 w 1574"/>
                <a:gd name="T7" fmla="*/ 1957 h 2342"/>
                <a:gd name="T8" fmla="*/ 385 w 1574"/>
                <a:gd name="T9" fmla="*/ 1912 h 2342"/>
                <a:gd name="T10" fmla="*/ 311 w 1574"/>
                <a:gd name="T11" fmla="*/ 1861 h 2342"/>
                <a:gd name="T12" fmla="*/ 242 w 1574"/>
                <a:gd name="T13" fmla="*/ 1827 h 2342"/>
                <a:gd name="T14" fmla="*/ 186 w 1574"/>
                <a:gd name="T15" fmla="*/ 1808 h 2342"/>
                <a:gd name="T16" fmla="*/ 140 w 1574"/>
                <a:gd name="T17" fmla="*/ 1799 h 2342"/>
                <a:gd name="T18" fmla="*/ 1106 w 1574"/>
                <a:gd name="T19" fmla="*/ 0 h 2342"/>
                <a:gd name="T20" fmla="*/ 1161 w 1574"/>
                <a:gd name="T21" fmla="*/ 7 h 2342"/>
                <a:gd name="T22" fmla="*/ 1227 w 1574"/>
                <a:gd name="T23" fmla="*/ 25 h 2342"/>
                <a:gd name="T24" fmla="*/ 1305 w 1574"/>
                <a:gd name="T25" fmla="*/ 56 h 2342"/>
                <a:gd name="T26" fmla="*/ 1391 w 1574"/>
                <a:gd name="T27" fmla="*/ 107 h 2342"/>
                <a:gd name="T28" fmla="*/ 1462 w 1574"/>
                <a:gd name="T29" fmla="*/ 161 h 2342"/>
                <a:gd name="T30" fmla="*/ 1512 w 1574"/>
                <a:gd name="T31" fmla="*/ 213 h 2342"/>
                <a:gd name="T32" fmla="*/ 1544 w 1574"/>
                <a:gd name="T33" fmla="*/ 258 h 2342"/>
                <a:gd name="T34" fmla="*/ 1562 w 1574"/>
                <a:gd name="T35" fmla="*/ 294 h 2342"/>
                <a:gd name="T36" fmla="*/ 1571 w 1574"/>
                <a:gd name="T37" fmla="*/ 316 h 2342"/>
                <a:gd name="T38" fmla="*/ 1574 w 1574"/>
                <a:gd name="T39" fmla="*/ 340 h 2342"/>
                <a:gd name="T40" fmla="*/ 1563 w 1574"/>
                <a:gd name="T41" fmla="*/ 375 h 2342"/>
                <a:gd name="T42" fmla="*/ 618 w 1574"/>
                <a:gd name="T43" fmla="*/ 1998 h 2342"/>
                <a:gd name="T44" fmla="*/ 115 w 1574"/>
                <a:gd name="T45" fmla="*/ 2330 h 2342"/>
                <a:gd name="T46" fmla="*/ 77 w 1574"/>
                <a:gd name="T47" fmla="*/ 2342 h 2342"/>
                <a:gd name="T48" fmla="*/ 36 w 1574"/>
                <a:gd name="T49" fmla="*/ 2332 h 2342"/>
                <a:gd name="T50" fmla="*/ 13 w 1574"/>
                <a:gd name="T51" fmla="*/ 2311 h 2342"/>
                <a:gd name="T52" fmla="*/ 0 w 1574"/>
                <a:gd name="T53" fmla="*/ 2280 h 2342"/>
                <a:gd name="T54" fmla="*/ 34 w 1574"/>
                <a:gd name="T55" fmla="*/ 1683 h 2342"/>
                <a:gd name="T56" fmla="*/ 45 w 1574"/>
                <a:gd name="T57" fmla="*/ 1651 h 2342"/>
                <a:gd name="T58" fmla="*/ 991 w 1574"/>
                <a:gd name="T59" fmla="*/ 27 h 2342"/>
                <a:gd name="T60" fmla="*/ 1023 w 1574"/>
                <a:gd name="T61" fmla="*/ 7 h 2342"/>
                <a:gd name="T62" fmla="*/ 1036 w 1574"/>
                <a:gd name="T63" fmla="*/ 4 h 2342"/>
                <a:gd name="T64" fmla="*/ 1064 w 1574"/>
                <a:gd name="T65" fmla="*/ 0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4" h="2342">
                  <a:moveTo>
                    <a:pt x="140" y="1799"/>
                  </a:moveTo>
                  <a:lnTo>
                    <a:pt x="130" y="1973"/>
                  </a:lnTo>
                  <a:lnTo>
                    <a:pt x="175" y="1993"/>
                  </a:lnTo>
                  <a:lnTo>
                    <a:pt x="221" y="2017"/>
                  </a:lnTo>
                  <a:lnTo>
                    <a:pt x="264" y="2043"/>
                  </a:lnTo>
                  <a:lnTo>
                    <a:pt x="305" y="2073"/>
                  </a:lnTo>
                  <a:lnTo>
                    <a:pt x="451" y="1976"/>
                  </a:lnTo>
                  <a:lnTo>
                    <a:pt x="434" y="1957"/>
                  </a:lnTo>
                  <a:lnTo>
                    <a:pt x="412" y="1935"/>
                  </a:lnTo>
                  <a:lnTo>
                    <a:pt x="385" y="1912"/>
                  </a:lnTo>
                  <a:lnTo>
                    <a:pt x="351" y="1887"/>
                  </a:lnTo>
                  <a:lnTo>
                    <a:pt x="311" y="1861"/>
                  </a:lnTo>
                  <a:lnTo>
                    <a:pt x="276" y="1843"/>
                  </a:lnTo>
                  <a:lnTo>
                    <a:pt x="242" y="1827"/>
                  </a:lnTo>
                  <a:lnTo>
                    <a:pt x="212" y="1816"/>
                  </a:lnTo>
                  <a:lnTo>
                    <a:pt x="186" y="1808"/>
                  </a:lnTo>
                  <a:lnTo>
                    <a:pt x="162" y="1803"/>
                  </a:lnTo>
                  <a:lnTo>
                    <a:pt x="140" y="1799"/>
                  </a:lnTo>
                  <a:close/>
                  <a:moveTo>
                    <a:pt x="1083" y="0"/>
                  </a:moveTo>
                  <a:lnTo>
                    <a:pt x="1106" y="0"/>
                  </a:lnTo>
                  <a:lnTo>
                    <a:pt x="1132" y="2"/>
                  </a:lnTo>
                  <a:lnTo>
                    <a:pt x="1161" y="7"/>
                  </a:lnTo>
                  <a:lnTo>
                    <a:pt x="1192" y="14"/>
                  </a:lnTo>
                  <a:lnTo>
                    <a:pt x="1227" y="25"/>
                  </a:lnTo>
                  <a:lnTo>
                    <a:pt x="1264" y="39"/>
                  </a:lnTo>
                  <a:lnTo>
                    <a:pt x="1305" y="56"/>
                  </a:lnTo>
                  <a:lnTo>
                    <a:pt x="1347" y="80"/>
                  </a:lnTo>
                  <a:lnTo>
                    <a:pt x="1391" y="107"/>
                  </a:lnTo>
                  <a:lnTo>
                    <a:pt x="1430" y="135"/>
                  </a:lnTo>
                  <a:lnTo>
                    <a:pt x="1462" y="161"/>
                  </a:lnTo>
                  <a:lnTo>
                    <a:pt x="1489" y="188"/>
                  </a:lnTo>
                  <a:lnTo>
                    <a:pt x="1512" y="213"/>
                  </a:lnTo>
                  <a:lnTo>
                    <a:pt x="1529" y="236"/>
                  </a:lnTo>
                  <a:lnTo>
                    <a:pt x="1544" y="258"/>
                  </a:lnTo>
                  <a:lnTo>
                    <a:pt x="1554" y="277"/>
                  </a:lnTo>
                  <a:lnTo>
                    <a:pt x="1562" y="294"/>
                  </a:lnTo>
                  <a:lnTo>
                    <a:pt x="1567" y="307"/>
                  </a:lnTo>
                  <a:lnTo>
                    <a:pt x="1571" y="316"/>
                  </a:lnTo>
                  <a:lnTo>
                    <a:pt x="1572" y="322"/>
                  </a:lnTo>
                  <a:lnTo>
                    <a:pt x="1574" y="340"/>
                  </a:lnTo>
                  <a:lnTo>
                    <a:pt x="1571" y="359"/>
                  </a:lnTo>
                  <a:lnTo>
                    <a:pt x="1563" y="375"/>
                  </a:lnTo>
                  <a:lnTo>
                    <a:pt x="628" y="1985"/>
                  </a:lnTo>
                  <a:lnTo>
                    <a:pt x="618" y="1998"/>
                  </a:lnTo>
                  <a:lnTo>
                    <a:pt x="605" y="2009"/>
                  </a:lnTo>
                  <a:lnTo>
                    <a:pt x="115" y="2330"/>
                  </a:lnTo>
                  <a:lnTo>
                    <a:pt x="97" y="2339"/>
                  </a:lnTo>
                  <a:lnTo>
                    <a:pt x="77" y="2342"/>
                  </a:lnTo>
                  <a:lnTo>
                    <a:pt x="56" y="2340"/>
                  </a:lnTo>
                  <a:lnTo>
                    <a:pt x="36" y="2332"/>
                  </a:lnTo>
                  <a:lnTo>
                    <a:pt x="23" y="2323"/>
                  </a:lnTo>
                  <a:lnTo>
                    <a:pt x="13" y="2311"/>
                  </a:lnTo>
                  <a:lnTo>
                    <a:pt x="5" y="2296"/>
                  </a:lnTo>
                  <a:lnTo>
                    <a:pt x="0" y="2280"/>
                  </a:lnTo>
                  <a:lnTo>
                    <a:pt x="0" y="2263"/>
                  </a:lnTo>
                  <a:lnTo>
                    <a:pt x="34" y="1683"/>
                  </a:lnTo>
                  <a:lnTo>
                    <a:pt x="38" y="1666"/>
                  </a:lnTo>
                  <a:lnTo>
                    <a:pt x="45" y="1651"/>
                  </a:lnTo>
                  <a:lnTo>
                    <a:pt x="981" y="41"/>
                  </a:lnTo>
                  <a:lnTo>
                    <a:pt x="991" y="27"/>
                  </a:lnTo>
                  <a:lnTo>
                    <a:pt x="1005" y="15"/>
                  </a:lnTo>
                  <a:lnTo>
                    <a:pt x="1023" y="7"/>
                  </a:lnTo>
                  <a:lnTo>
                    <a:pt x="1027" y="6"/>
                  </a:lnTo>
                  <a:lnTo>
                    <a:pt x="1036" y="4"/>
                  </a:lnTo>
                  <a:lnTo>
                    <a:pt x="1049" y="2"/>
                  </a:lnTo>
                  <a:lnTo>
                    <a:pt x="1064" y="0"/>
                  </a:lnTo>
                  <a:lnTo>
                    <a:pt x="1083"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sp>
          <p:nvSpPr>
            <p:cNvPr id="51" name="Freeform 1043"/>
            <p:cNvSpPr/>
            <p:nvPr/>
          </p:nvSpPr>
          <p:spPr bwMode="auto">
            <a:xfrm>
              <a:off x="9995" y="-1385"/>
              <a:ext cx="286" cy="146"/>
            </a:xfrm>
            <a:custGeom>
              <a:avLst/>
              <a:gdLst>
                <a:gd name="T0" fmla="*/ 551 w 1143"/>
                <a:gd name="T1" fmla="*/ 5 h 585"/>
                <a:gd name="T2" fmla="*/ 577 w 1143"/>
                <a:gd name="T3" fmla="*/ 28 h 585"/>
                <a:gd name="T4" fmla="*/ 585 w 1143"/>
                <a:gd name="T5" fmla="*/ 110 h 585"/>
                <a:gd name="T6" fmla="*/ 554 w 1143"/>
                <a:gd name="T7" fmla="*/ 197 h 585"/>
                <a:gd name="T8" fmla="*/ 563 w 1143"/>
                <a:gd name="T9" fmla="*/ 239 h 585"/>
                <a:gd name="T10" fmla="*/ 581 w 1143"/>
                <a:gd name="T11" fmla="*/ 267 h 585"/>
                <a:gd name="T12" fmla="*/ 631 w 1143"/>
                <a:gd name="T13" fmla="*/ 275 h 585"/>
                <a:gd name="T14" fmla="*/ 674 w 1143"/>
                <a:gd name="T15" fmla="*/ 319 h 585"/>
                <a:gd name="T16" fmla="*/ 685 w 1143"/>
                <a:gd name="T17" fmla="*/ 353 h 585"/>
                <a:gd name="T18" fmla="*/ 838 w 1143"/>
                <a:gd name="T19" fmla="*/ 347 h 585"/>
                <a:gd name="T20" fmla="*/ 986 w 1143"/>
                <a:gd name="T21" fmla="*/ 362 h 585"/>
                <a:gd name="T22" fmla="*/ 1106 w 1143"/>
                <a:gd name="T23" fmla="*/ 369 h 585"/>
                <a:gd name="T24" fmla="*/ 1137 w 1143"/>
                <a:gd name="T25" fmla="*/ 396 h 585"/>
                <a:gd name="T26" fmla="*/ 1142 w 1143"/>
                <a:gd name="T27" fmla="*/ 436 h 585"/>
                <a:gd name="T28" fmla="*/ 1119 w 1143"/>
                <a:gd name="T29" fmla="*/ 470 h 585"/>
                <a:gd name="T30" fmla="*/ 1055 w 1143"/>
                <a:gd name="T31" fmla="*/ 477 h 585"/>
                <a:gd name="T32" fmla="*/ 946 w 1143"/>
                <a:gd name="T33" fmla="*/ 461 h 585"/>
                <a:gd name="T34" fmla="*/ 834 w 1143"/>
                <a:gd name="T35" fmla="*/ 447 h 585"/>
                <a:gd name="T36" fmla="*/ 730 w 1143"/>
                <a:gd name="T37" fmla="*/ 456 h 585"/>
                <a:gd name="T38" fmla="*/ 672 w 1143"/>
                <a:gd name="T39" fmla="*/ 481 h 585"/>
                <a:gd name="T40" fmla="*/ 630 w 1143"/>
                <a:gd name="T41" fmla="*/ 486 h 585"/>
                <a:gd name="T42" fmla="*/ 596 w 1143"/>
                <a:gd name="T43" fmla="*/ 472 h 585"/>
                <a:gd name="T44" fmla="*/ 571 w 1143"/>
                <a:gd name="T45" fmla="*/ 449 h 585"/>
                <a:gd name="T46" fmla="*/ 565 w 1143"/>
                <a:gd name="T47" fmla="*/ 403 h 585"/>
                <a:gd name="T48" fmla="*/ 531 w 1143"/>
                <a:gd name="T49" fmla="*/ 452 h 585"/>
                <a:gd name="T50" fmla="*/ 490 w 1143"/>
                <a:gd name="T51" fmla="*/ 465 h 585"/>
                <a:gd name="T52" fmla="*/ 450 w 1143"/>
                <a:gd name="T53" fmla="*/ 451 h 585"/>
                <a:gd name="T54" fmla="*/ 435 w 1143"/>
                <a:gd name="T55" fmla="*/ 414 h 585"/>
                <a:gd name="T56" fmla="*/ 445 w 1143"/>
                <a:gd name="T57" fmla="*/ 385 h 585"/>
                <a:gd name="T58" fmla="*/ 454 w 1143"/>
                <a:gd name="T59" fmla="*/ 365 h 585"/>
                <a:gd name="T60" fmla="*/ 417 w 1143"/>
                <a:gd name="T61" fmla="*/ 400 h 585"/>
                <a:gd name="T62" fmla="*/ 375 w 1143"/>
                <a:gd name="T63" fmla="*/ 423 h 585"/>
                <a:gd name="T64" fmla="*/ 331 w 1143"/>
                <a:gd name="T65" fmla="*/ 412 h 585"/>
                <a:gd name="T66" fmla="*/ 311 w 1143"/>
                <a:gd name="T67" fmla="*/ 375 h 585"/>
                <a:gd name="T68" fmla="*/ 360 w 1143"/>
                <a:gd name="T69" fmla="*/ 285 h 585"/>
                <a:gd name="T70" fmla="*/ 250 w 1143"/>
                <a:gd name="T71" fmla="*/ 388 h 585"/>
                <a:gd name="T72" fmla="*/ 95 w 1143"/>
                <a:gd name="T73" fmla="*/ 574 h 585"/>
                <a:gd name="T74" fmla="*/ 49 w 1143"/>
                <a:gd name="T75" fmla="*/ 584 h 585"/>
                <a:gd name="T76" fmla="*/ 9 w 1143"/>
                <a:gd name="T77" fmla="*/ 562 h 585"/>
                <a:gd name="T78" fmla="*/ 2 w 1143"/>
                <a:gd name="T79" fmla="*/ 521 h 585"/>
                <a:gd name="T80" fmla="*/ 137 w 1143"/>
                <a:gd name="T81" fmla="*/ 347 h 585"/>
                <a:gd name="T82" fmla="*/ 341 w 1143"/>
                <a:gd name="T83" fmla="*/ 122 h 585"/>
                <a:gd name="T84" fmla="*/ 395 w 1143"/>
                <a:gd name="T85" fmla="*/ 70 h 585"/>
                <a:gd name="T86" fmla="*/ 458 w 1143"/>
                <a:gd name="T87" fmla="*/ 20 h 585"/>
                <a:gd name="T88" fmla="*/ 528 w 1143"/>
                <a:gd name="T89" fmla="*/ 0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3" h="585">
                  <a:moveTo>
                    <a:pt x="528" y="0"/>
                  </a:moveTo>
                  <a:lnTo>
                    <a:pt x="539" y="2"/>
                  </a:lnTo>
                  <a:lnTo>
                    <a:pt x="551" y="5"/>
                  </a:lnTo>
                  <a:lnTo>
                    <a:pt x="561" y="10"/>
                  </a:lnTo>
                  <a:lnTo>
                    <a:pt x="571" y="18"/>
                  </a:lnTo>
                  <a:lnTo>
                    <a:pt x="577" y="28"/>
                  </a:lnTo>
                  <a:lnTo>
                    <a:pt x="585" y="53"/>
                  </a:lnTo>
                  <a:lnTo>
                    <a:pt x="587" y="81"/>
                  </a:lnTo>
                  <a:lnTo>
                    <a:pt x="585" y="110"/>
                  </a:lnTo>
                  <a:lnTo>
                    <a:pt x="578" y="139"/>
                  </a:lnTo>
                  <a:lnTo>
                    <a:pt x="567" y="168"/>
                  </a:lnTo>
                  <a:lnTo>
                    <a:pt x="554" y="197"/>
                  </a:lnTo>
                  <a:lnTo>
                    <a:pt x="537" y="227"/>
                  </a:lnTo>
                  <a:lnTo>
                    <a:pt x="551" y="232"/>
                  </a:lnTo>
                  <a:lnTo>
                    <a:pt x="563" y="239"/>
                  </a:lnTo>
                  <a:lnTo>
                    <a:pt x="573" y="252"/>
                  </a:lnTo>
                  <a:lnTo>
                    <a:pt x="577" y="260"/>
                  </a:lnTo>
                  <a:lnTo>
                    <a:pt x="581" y="267"/>
                  </a:lnTo>
                  <a:lnTo>
                    <a:pt x="597" y="266"/>
                  </a:lnTo>
                  <a:lnTo>
                    <a:pt x="614" y="269"/>
                  </a:lnTo>
                  <a:lnTo>
                    <a:pt x="631" y="275"/>
                  </a:lnTo>
                  <a:lnTo>
                    <a:pt x="646" y="286"/>
                  </a:lnTo>
                  <a:lnTo>
                    <a:pt x="661" y="300"/>
                  </a:lnTo>
                  <a:lnTo>
                    <a:pt x="674" y="319"/>
                  </a:lnTo>
                  <a:lnTo>
                    <a:pt x="681" y="334"/>
                  </a:lnTo>
                  <a:lnTo>
                    <a:pt x="684" y="345"/>
                  </a:lnTo>
                  <a:lnTo>
                    <a:pt x="685" y="353"/>
                  </a:lnTo>
                  <a:lnTo>
                    <a:pt x="738" y="347"/>
                  </a:lnTo>
                  <a:lnTo>
                    <a:pt x="789" y="346"/>
                  </a:lnTo>
                  <a:lnTo>
                    <a:pt x="838" y="347"/>
                  </a:lnTo>
                  <a:lnTo>
                    <a:pt x="887" y="351"/>
                  </a:lnTo>
                  <a:lnTo>
                    <a:pt x="936" y="356"/>
                  </a:lnTo>
                  <a:lnTo>
                    <a:pt x="986" y="362"/>
                  </a:lnTo>
                  <a:lnTo>
                    <a:pt x="1036" y="365"/>
                  </a:lnTo>
                  <a:lnTo>
                    <a:pt x="1089" y="367"/>
                  </a:lnTo>
                  <a:lnTo>
                    <a:pt x="1106" y="369"/>
                  </a:lnTo>
                  <a:lnTo>
                    <a:pt x="1119" y="375"/>
                  </a:lnTo>
                  <a:lnTo>
                    <a:pt x="1130" y="384"/>
                  </a:lnTo>
                  <a:lnTo>
                    <a:pt x="1137" y="396"/>
                  </a:lnTo>
                  <a:lnTo>
                    <a:pt x="1142" y="408"/>
                  </a:lnTo>
                  <a:lnTo>
                    <a:pt x="1143" y="422"/>
                  </a:lnTo>
                  <a:lnTo>
                    <a:pt x="1142" y="436"/>
                  </a:lnTo>
                  <a:lnTo>
                    <a:pt x="1137" y="449"/>
                  </a:lnTo>
                  <a:lnTo>
                    <a:pt x="1130" y="460"/>
                  </a:lnTo>
                  <a:lnTo>
                    <a:pt x="1119" y="470"/>
                  </a:lnTo>
                  <a:lnTo>
                    <a:pt x="1106" y="476"/>
                  </a:lnTo>
                  <a:lnTo>
                    <a:pt x="1089" y="478"/>
                  </a:lnTo>
                  <a:lnTo>
                    <a:pt x="1055" y="477"/>
                  </a:lnTo>
                  <a:lnTo>
                    <a:pt x="1020" y="473"/>
                  </a:lnTo>
                  <a:lnTo>
                    <a:pt x="983" y="467"/>
                  </a:lnTo>
                  <a:lnTo>
                    <a:pt x="946" y="461"/>
                  </a:lnTo>
                  <a:lnTo>
                    <a:pt x="909" y="455"/>
                  </a:lnTo>
                  <a:lnTo>
                    <a:pt x="872" y="450"/>
                  </a:lnTo>
                  <a:lnTo>
                    <a:pt x="834" y="447"/>
                  </a:lnTo>
                  <a:lnTo>
                    <a:pt x="798" y="446"/>
                  </a:lnTo>
                  <a:lnTo>
                    <a:pt x="763" y="449"/>
                  </a:lnTo>
                  <a:lnTo>
                    <a:pt x="730" y="456"/>
                  </a:lnTo>
                  <a:lnTo>
                    <a:pt x="698" y="469"/>
                  </a:lnTo>
                  <a:lnTo>
                    <a:pt x="685" y="475"/>
                  </a:lnTo>
                  <a:lnTo>
                    <a:pt x="672" y="481"/>
                  </a:lnTo>
                  <a:lnTo>
                    <a:pt x="657" y="486"/>
                  </a:lnTo>
                  <a:lnTo>
                    <a:pt x="644" y="488"/>
                  </a:lnTo>
                  <a:lnTo>
                    <a:pt x="630" y="486"/>
                  </a:lnTo>
                  <a:lnTo>
                    <a:pt x="619" y="482"/>
                  </a:lnTo>
                  <a:lnTo>
                    <a:pt x="608" y="477"/>
                  </a:lnTo>
                  <a:lnTo>
                    <a:pt x="596" y="472"/>
                  </a:lnTo>
                  <a:lnTo>
                    <a:pt x="586" y="465"/>
                  </a:lnTo>
                  <a:lnTo>
                    <a:pt x="578" y="458"/>
                  </a:lnTo>
                  <a:lnTo>
                    <a:pt x="571" y="449"/>
                  </a:lnTo>
                  <a:lnTo>
                    <a:pt x="566" y="437"/>
                  </a:lnTo>
                  <a:lnTo>
                    <a:pt x="565" y="418"/>
                  </a:lnTo>
                  <a:lnTo>
                    <a:pt x="565" y="403"/>
                  </a:lnTo>
                  <a:lnTo>
                    <a:pt x="554" y="422"/>
                  </a:lnTo>
                  <a:lnTo>
                    <a:pt x="542" y="441"/>
                  </a:lnTo>
                  <a:lnTo>
                    <a:pt x="531" y="452"/>
                  </a:lnTo>
                  <a:lnTo>
                    <a:pt x="519" y="460"/>
                  </a:lnTo>
                  <a:lnTo>
                    <a:pt x="504" y="464"/>
                  </a:lnTo>
                  <a:lnTo>
                    <a:pt x="490" y="465"/>
                  </a:lnTo>
                  <a:lnTo>
                    <a:pt x="475" y="463"/>
                  </a:lnTo>
                  <a:lnTo>
                    <a:pt x="462" y="458"/>
                  </a:lnTo>
                  <a:lnTo>
                    <a:pt x="450" y="451"/>
                  </a:lnTo>
                  <a:lnTo>
                    <a:pt x="441" y="441"/>
                  </a:lnTo>
                  <a:lnTo>
                    <a:pt x="436" y="428"/>
                  </a:lnTo>
                  <a:lnTo>
                    <a:pt x="435" y="414"/>
                  </a:lnTo>
                  <a:lnTo>
                    <a:pt x="439" y="398"/>
                  </a:lnTo>
                  <a:lnTo>
                    <a:pt x="442" y="391"/>
                  </a:lnTo>
                  <a:lnTo>
                    <a:pt x="445" y="385"/>
                  </a:lnTo>
                  <a:lnTo>
                    <a:pt x="445" y="385"/>
                  </a:lnTo>
                  <a:lnTo>
                    <a:pt x="444" y="385"/>
                  </a:lnTo>
                  <a:lnTo>
                    <a:pt x="454" y="365"/>
                  </a:lnTo>
                  <a:lnTo>
                    <a:pt x="440" y="374"/>
                  </a:lnTo>
                  <a:lnTo>
                    <a:pt x="428" y="385"/>
                  </a:lnTo>
                  <a:lnTo>
                    <a:pt x="417" y="400"/>
                  </a:lnTo>
                  <a:lnTo>
                    <a:pt x="405" y="412"/>
                  </a:lnTo>
                  <a:lnTo>
                    <a:pt x="390" y="420"/>
                  </a:lnTo>
                  <a:lnTo>
                    <a:pt x="375" y="423"/>
                  </a:lnTo>
                  <a:lnTo>
                    <a:pt x="359" y="423"/>
                  </a:lnTo>
                  <a:lnTo>
                    <a:pt x="345" y="419"/>
                  </a:lnTo>
                  <a:lnTo>
                    <a:pt x="331" y="412"/>
                  </a:lnTo>
                  <a:lnTo>
                    <a:pt x="321" y="402"/>
                  </a:lnTo>
                  <a:lnTo>
                    <a:pt x="314" y="389"/>
                  </a:lnTo>
                  <a:lnTo>
                    <a:pt x="311" y="375"/>
                  </a:lnTo>
                  <a:lnTo>
                    <a:pt x="313" y="360"/>
                  </a:lnTo>
                  <a:lnTo>
                    <a:pt x="320" y="343"/>
                  </a:lnTo>
                  <a:lnTo>
                    <a:pt x="360" y="285"/>
                  </a:lnTo>
                  <a:lnTo>
                    <a:pt x="400" y="224"/>
                  </a:lnTo>
                  <a:lnTo>
                    <a:pt x="323" y="305"/>
                  </a:lnTo>
                  <a:lnTo>
                    <a:pt x="250" y="388"/>
                  </a:lnTo>
                  <a:lnTo>
                    <a:pt x="177" y="475"/>
                  </a:lnTo>
                  <a:lnTo>
                    <a:pt x="108" y="562"/>
                  </a:lnTo>
                  <a:lnTo>
                    <a:pt x="95" y="574"/>
                  </a:lnTo>
                  <a:lnTo>
                    <a:pt x="80" y="582"/>
                  </a:lnTo>
                  <a:lnTo>
                    <a:pt x="64" y="585"/>
                  </a:lnTo>
                  <a:lnTo>
                    <a:pt x="49" y="584"/>
                  </a:lnTo>
                  <a:lnTo>
                    <a:pt x="33" y="580"/>
                  </a:lnTo>
                  <a:lnTo>
                    <a:pt x="21" y="572"/>
                  </a:lnTo>
                  <a:lnTo>
                    <a:pt x="9" y="562"/>
                  </a:lnTo>
                  <a:lnTo>
                    <a:pt x="2" y="550"/>
                  </a:lnTo>
                  <a:lnTo>
                    <a:pt x="0" y="535"/>
                  </a:lnTo>
                  <a:lnTo>
                    <a:pt x="2" y="521"/>
                  </a:lnTo>
                  <a:lnTo>
                    <a:pt x="12" y="506"/>
                  </a:lnTo>
                  <a:lnTo>
                    <a:pt x="74" y="426"/>
                  </a:lnTo>
                  <a:lnTo>
                    <a:pt x="137" y="347"/>
                  </a:lnTo>
                  <a:lnTo>
                    <a:pt x="202" y="270"/>
                  </a:lnTo>
                  <a:lnTo>
                    <a:pt x="270" y="194"/>
                  </a:lnTo>
                  <a:lnTo>
                    <a:pt x="341" y="122"/>
                  </a:lnTo>
                  <a:lnTo>
                    <a:pt x="357" y="106"/>
                  </a:lnTo>
                  <a:lnTo>
                    <a:pt x="376" y="88"/>
                  </a:lnTo>
                  <a:lnTo>
                    <a:pt x="395" y="70"/>
                  </a:lnTo>
                  <a:lnTo>
                    <a:pt x="414" y="51"/>
                  </a:lnTo>
                  <a:lnTo>
                    <a:pt x="435" y="35"/>
                  </a:lnTo>
                  <a:lnTo>
                    <a:pt x="458" y="20"/>
                  </a:lnTo>
                  <a:lnTo>
                    <a:pt x="480" y="9"/>
                  </a:lnTo>
                  <a:lnTo>
                    <a:pt x="504" y="2"/>
                  </a:lnTo>
                  <a:lnTo>
                    <a:pt x="528" y="0"/>
                  </a:lnTo>
                  <a:close/>
                </a:path>
              </a:pathLst>
            </a:custGeom>
            <a:grp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grpSp>
      <p:sp>
        <p:nvSpPr>
          <p:cNvPr id="52" name="Freeform 1171"/>
          <p:cNvSpPr/>
          <p:nvPr/>
        </p:nvSpPr>
        <p:spPr bwMode="auto">
          <a:xfrm>
            <a:off x="4598253" y="3728462"/>
            <a:ext cx="310785" cy="233064"/>
          </a:xfrm>
          <a:custGeom>
            <a:avLst/>
            <a:gdLst>
              <a:gd name="T0" fmla="*/ 6189 w 6231"/>
              <a:gd name="T1" fmla="*/ 0 h 4673"/>
              <a:gd name="T2" fmla="*/ 6206 w 6231"/>
              <a:gd name="T3" fmla="*/ 6 h 4673"/>
              <a:gd name="T4" fmla="*/ 6219 w 6231"/>
              <a:gd name="T5" fmla="*/ 17 h 4673"/>
              <a:gd name="T6" fmla="*/ 6229 w 6231"/>
              <a:gd name="T7" fmla="*/ 34 h 4673"/>
              <a:gd name="T8" fmla="*/ 6231 w 6231"/>
              <a:gd name="T9" fmla="*/ 53 h 4673"/>
              <a:gd name="T10" fmla="*/ 6223 w 6231"/>
              <a:gd name="T11" fmla="*/ 72 h 4673"/>
              <a:gd name="T12" fmla="*/ 3477 w 6231"/>
              <a:gd name="T13" fmla="*/ 4603 h 4673"/>
              <a:gd name="T14" fmla="*/ 3455 w 6231"/>
              <a:gd name="T15" fmla="*/ 4631 h 4673"/>
              <a:gd name="T16" fmla="*/ 3428 w 6231"/>
              <a:gd name="T17" fmla="*/ 4652 h 4673"/>
              <a:gd name="T18" fmla="*/ 3398 w 6231"/>
              <a:gd name="T19" fmla="*/ 4665 h 4673"/>
              <a:gd name="T20" fmla="*/ 3366 w 6231"/>
              <a:gd name="T21" fmla="*/ 4673 h 4673"/>
              <a:gd name="T22" fmla="*/ 3332 w 6231"/>
              <a:gd name="T23" fmla="*/ 4673 h 4673"/>
              <a:gd name="T24" fmla="*/ 3300 w 6231"/>
              <a:gd name="T25" fmla="*/ 4664 h 4673"/>
              <a:gd name="T26" fmla="*/ 3269 w 6231"/>
              <a:gd name="T27" fmla="*/ 4648 h 4673"/>
              <a:gd name="T28" fmla="*/ 2513 w 6231"/>
              <a:gd name="T29" fmla="*/ 4132 h 4673"/>
              <a:gd name="T30" fmla="*/ 1745 w 6231"/>
              <a:gd name="T31" fmla="*/ 4641 h 4673"/>
              <a:gd name="T32" fmla="*/ 1717 w 6231"/>
              <a:gd name="T33" fmla="*/ 4654 h 4673"/>
              <a:gd name="T34" fmla="*/ 1690 w 6231"/>
              <a:gd name="T35" fmla="*/ 4656 h 4673"/>
              <a:gd name="T36" fmla="*/ 1664 w 6231"/>
              <a:gd name="T37" fmla="*/ 4650 h 4673"/>
              <a:gd name="T38" fmla="*/ 1639 w 6231"/>
              <a:gd name="T39" fmla="*/ 4639 h 4673"/>
              <a:gd name="T40" fmla="*/ 1621 w 6231"/>
              <a:gd name="T41" fmla="*/ 4618 h 4673"/>
              <a:gd name="T42" fmla="*/ 1609 w 6231"/>
              <a:gd name="T43" fmla="*/ 4595 h 4673"/>
              <a:gd name="T44" fmla="*/ 1603 w 6231"/>
              <a:gd name="T45" fmla="*/ 4565 h 4673"/>
              <a:gd name="T46" fmla="*/ 1603 w 6231"/>
              <a:gd name="T47" fmla="*/ 3511 h 4673"/>
              <a:gd name="T48" fmla="*/ 5090 w 6231"/>
              <a:gd name="T49" fmla="*/ 905 h 4673"/>
              <a:gd name="T50" fmla="*/ 972 w 6231"/>
              <a:gd name="T51" fmla="*/ 3077 h 4673"/>
              <a:gd name="T52" fmla="*/ 64 w 6231"/>
              <a:gd name="T53" fmla="*/ 2459 h 4673"/>
              <a:gd name="T54" fmla="*/ 36 w 6231"/>
              <a:gd name="T55" fmla="*/ 2434 h 4673"/>
              <a:gd name="T56" fmla="*/ 15 w 6231"/>
              <a:gd name="T57" fmla="*/ 2404 h 4673"/>
              <a:gd name="T58" fmla="*/ 4 w 6231"/>
              <a:gd name="T59" fmla="*/ 2370 h 4673"/>
              <a:gd name="T60" fmla="*/ 0 w 6231"/>
              <a:gd name="T61" fmla="*/ 2335 h 4673"/>
              <a:gd name="T62" fmla="*/ 0 w 6231"/>
              <a:gd name="T63" fmla="*/ 2335 h 4673"/>
              <a:gd name="T64" fmla="*/ 4 w 6231"/>
              <a:gd name="T65" fmla="*/ 2301 h 4673"/>
              <a:gd name="T66" fmla="*/ 17 w 6231"/>
              <a:gd name="T67" fmla="*/ 2269 h 4673"/>
              <a:gd name="T68" fmla="*/ 36 w 6231"/>
              <a:gd name="T69" fmla="*/ 2241 h 4673"/>
              <a:gd name="T70" fmla="*/ 62 w 6231"/>
              <a:gd name="T71" fmla="*/ 2216 h 4673"/>
              <a:gd name="T72" fmla="*/ 96 w 6231"/>
              <a:gd name="T73" fmla="*/ 2199 h 4673"/>
              <a:gd name="T74" fmla="*/ 6168 w 6231"/>
              <a:gd name="T75" fmla="*/ 4 h 4673"/>
              <a:gd name="T76" fmla="*/ 6189 w 6231"/>
              <a:gd name="T77" fmla="*/ 0 h 4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31" h="4673">
                <a:moveTo>
                  <a:pt x="6189" y="0"/>
                </a:moveTo>
                <a:lnTo>
                  <a:pt x="6206" y="6"/>
                </a:lnTo>
                <a:lnTo>
                  <a:pt x="6219" y="17"/>
                </a:lnTo>
                <a:lnTo>
                  <a:pt x="6229" y="34"/>
                </a:lnTo>
                <a:lnTo>
                  <a:pt x="6231" y="53"/>
                </a:lnTo>
                <a:lnTo>
                  <a:pt x="6223" y="72"/>
                </a:lnTo>
                <a:lnTo>
                  <a:pt x="3477" y="4603"/>
                </a:lnTo>
                <a:lnTo>
                  <a:pt x="3455" y="4631"/>
                </a:lnTo>
                <a:lnTo>
                  <a:pt x="3428" y="4652"/>
                </a:lnTo>
                <a:lnTo>
                  <a:pt x="3398" y="4665"/>
                </a:lnTo>
                <a:lnTo>
                  <a:pt x="3366" y="4673"/>
                </a:lnTo>
                <a:lnTo>
                  <a:pt x="3332" y="4673"/>
                </a:lnTo>
                <a:lnTo>
                  <a:pt x="3300" y="4664"/>
                </a:lnTo>
                <a:lnTo>
                  <a:pt x="3269" y="4648"/>
                </a:lnTo>
                <a:lnTo>
                  <a:pt x="2513" y="4132"/>
                </a:lnTo>
                <a:lnTo>
                  <a:pt x="1745" y="4641"/>
                </a:lnTo>
                <a:lnTo>
                  <a:pt x="1717" y="4654"/>
                </a:lnTo>
                <a:lnTo>
                  <a:pt x="1690" y="4656"/>
                </a:lnTo>
                <a:lnTo>
                  <a:pt x="1664" y="4650"/>
                </a:lnTo>
                <a:lnTo>
                  <a:pt x="1639" y="4639"/>
                </a:lnTo>
                <a:lnTo>
                  <a:pt x="1621" y="4618"/>
                </a:lnTo>
                <a:lnTo>
                  <a:pt x="1609" y="4595"/>
                </a:lnTo>
                <a:lnTo>
                  <a:pt x="1603" y="4565"/>
                </a:lnTo>
                <a:lnTo>
                  <a:pt x="1603" y="3511"/>
                </a:lnTo>
                <a:lnTo>
                  <a:pt x="5090" y="905"/>
                </a:lnTo>
                <a:lnTo>
                  <a:pt x="972" y="3077"/>
                </a:lnTo>
                <a:lnTo>
                  <a:pt x="64" y="2459"/>
                </a:lnTo>
                <a:lnTo>
                  <a:pt x="36" y="2434"/>
                </a:lnTo>
                <a:lnTo>
                  <a:pt x="15" y="2404"/>
                </a:lnTo>
                <a:lnTo>
                  <a:pt x="4" y="2370"/>
                </a:lnTo>
                <a:lnTo>
                  <a:pt x="0" y="2335"/>
                </a:lnTo>
                <a:lnTo>
                  <a:pt x="0" y="2335"/>
                </a:lnTo>
                <a:lnTo>
                  <a:pt x="4" y="2301"/>
                </a:lnTo>
                <a:lnTo>
                  <a:pt x="17" y="2269"/>
                </a:lnTo>
                <a:lnTo>
                  <a:pt x="36" y="2241"/>
                </a:lnTo>
                <a:lnTo>
                  <a:pt x="62" y="2216"/>
                </a:lnTo>
                <a:lnTo>
                  <a:pt x="96" y="2199"/>
                </a:lnTo>
                <a:lnTo>
                  <a:pt x="6168" y="4"/>
                </a:lnTo>
                <a:lnTo>
                  <a:pt x="6189" y="0"/>
                </a:lnTo>
                <a:close/>
              </a:path>
            </a:pathLst>
          </a:custGeom>
          <a:solidFill>
            <a:schemeClr val="bg1"/>
          </a:solidFill>
          <a:ln w="0">
            <a:noFill/>
            <a:prstDash val="solid"/>
            <a:round/>
          </a:ln>
        </p:spPr>
        <p:txBody>
          <a:bodyPr vert="horz" wrap="square" lIns="91440" tIns="45720" rIns="91440" bIns="45720" numCol="1" anchor="t" anchorCtr="0" compatLnSpc="1"/>
          <a:lstStyle/>
          <a:p>
            <a:pPr algn="r"/>
            <a:endParaRPr lang="en-US">
              <a:solidFill>
                <a:schemeClr val="bg1"/>
              </a:solidFill>
            </a:endParaRPr>
          </a:p>
        </p:txBody>
      </p:sp>
      <p:sp>
        <p:nvSpPr>
          <p:cNvPr id="57" name="TextBox 56"/>
          <p:cNvSpPr txBox="1"/>
          <p:nvPr/>
        </p:nvSpPr>
        <p:spPr>
          <a:xfrm>
            <a:off x="4946743" y="357397"/>
            <a:ext cx="2298514" cy="307777"/>
          </a:xfrm>
          <a:prstGeom prst="rect">
            <a:avLst/>
          </a:prstGeom>
          <a:noFill/>
        </p:spPr>
        <p:txBody>
          <a:bodyPr wrap="none" rtlCol="0">
            <a:spAutoFit/>
          </a:bodyPr>
          <a:lstStyle>
            <a:defPPr>
              <a:defRPr lang="en-US"/>
            </a:defPPr>
            <a:lvl1pPr>
              <a:defRPr sz="1400" spc="300">
                <a:solidFill>
                  <a:schemeClr val="bg1"/>
                </a:solidFill>
                <a:cs typeface="Montserrat" panose="02000000000000000000" pitchFamily="2" charset="0"/>
              </a:defRPr>
            </a:lvl1pPr>
          </a:lstStyle>
          <a:p>
            <a:pPr algn="ctr"/>
            <a:r>
              <a:rPr lang="id-ID" dirty="0">
                <a:solidFill>
                  <a:schemeClr val="tx1">
                    <a:lumMod val="65000"/>
                    <a:lumOff val="35000"/>
                  </a:schemeClr>
                </a:solidFill>
              </a:rPr>
              <a:t>You Can Write Here</a:t>
            </a:r>
          </a:p>
        </p:txBody>
      </p:sp>
      <p:sp>
        <p:nvSpPr>
          <p:cNvPr id="58" name="Title 3"/>
          <p:cNvSpPr txBox="1"/>
          <p:nvPr/>
        </p:nvSpPr>
        <p:spPr>
          <a:xfrm>
            <a:off x="2189081" y="619728"/>
            <a:ext cx="7813839" cy="590931"/>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lnSpc>
                <a:spcPct val="90000"/>
              </a:lnSpc>
            </a:pPr>
            <a:r>
              <a:rPr lang="en-US" sz="3600" dirty="0">
                <a:solidFill>
                  <a:schemeClr val="tx1">
                    <a:lumMod val="65000"/>
                    <a:lumOff val="35000"/>
                  </a:schemeClr>
                </a:solidFill>
                <a:latin typeface="+mn-lt"/>
              </a:rPr>
              <a:t>creative &amp; simple title here</a:t>
            </a:r>
          </a:p>
        </p:txBody>
      </p:sp>
      <p:sp>
        <p:nvSpPr>
          <p:cNvPr id="53" name="Oval 52"/>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4" name="Rectangle 53"/>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55" name="Rectangle 54"/>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56" name="Group 55"/>
          <p:cNvGrpSpPr/>
          <p:nvPr/>
        </p:nvGrpSpPr>
        <p:grpSpPr>
          <a:xfrm>
            <a:off x="11471369" y="158717"/>
            <a:ext cx="280228" cy="281958"/>
            <a:chOff x="7392988" y="-1266825"/>
            <a:chExt cx="1028700" cy="1035050"/>
          </a:xfrm>
          <a:solidFill>
            <a:schemeClr val="bg1">
              <a:lumMod val="75000"/>
            </a:schemeClr>
          </a:solidFill>
        </p:grpSpPr>
        <p:sp>
          <p:nvSpPr>
            <p:cNvPr id="59"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61" name="Group 60"/>
          <p:cNvGrpSpPr/>
          <p:nvPr/>
        </p:nvGrpSpPr>
        <p:grpSpPr>
          <a:xfrm>
            <a:off x="11154599" y="158717"/>
            <a:ext cx="280228" cy="281958"/>
            <a:chOff x="6084888" y="-1266825"/>
            <a:chExt cx="1028700" cy="1035050"/>
          </a:xfrm>
          <a:solidFill>
            <a:schemeClr val="bg1">
              <a:lumMod val="75000"/>
            </a:schemeClr>
          </a:solidFill>
        </p:grpSpPr>
        <p:sp>
          <p:nvSpPr>
            <p:cNvPr id="62"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69" name="Group 68"/>
          <p:cNvGrpSpPr/>
          <p:nvPr/>
        </p:nvGrpSpPr>
        <p:grpSpPr>
          <a:xfrm>
            <a:off x="11788140" y="158717"/>
            <a:ext cx="279796" cy="281958"/>
            <a:chOff x="8699501" y="-1266825"/>
            <a:chExt cx="1027113" cy="1035050"/>
          </a:xfrm>
          <a:solidFill>
            <a:schemeClr val="bg1">
              <a:lumMod val="75000"/>
            </a:schemeClr>
          </a:solidFill>
        </p:grpSpPr>
        <p:sp>
          <p:nvSpPr>
            <p:cNvPr id="70"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76" name="图片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p:cNvSpPr/>
          <p:nvPr/>
        </p:nvSpPr>
        <p:spPr bwMode="auto">
          <a:xfrm>
            <a:off x="4536210" y="2103203"/>
            <a:ext cx="2054807" cy="1897106"/>
          </a:xfrm>
          <a:custGeom>
            <a:avLst/>
            <a:gdLst>
              <a:gd name="connsiteX0" fmla="*/ 972809 w 1941453"/>
              <a:gd name="connsiteY0" fmla="*/ 33 h 1792451"/>
              <a:gd name="connsiteX1" fmla="*/ 1261988 w 1941453"/>
              <a:gd name="connsiteY1" fmla="*/ 47067 h 1792451"/>
              <a:gd name="connsiteX2" fmla="*/ 1897451 w 1941453"/>
              <a:gd name="connsiteY2" fmla="*/ 1260722 h 1792451"/>
              <a:gd name="connsiteX3" fmla="*/ 1484745 w 1941453"/>
              <a:gd name="connsiteY3" fmla="*/ 1792451 h 1792451"/>
              <a:gd name="connsiteX4" fmla="*/ 906266 w 1941453"/>
              <a:gd name="connsiteY4" fmla="*/ 1338410 h 1792451"/>
              <a:gd name="connsiteX5" fmla="*/ 108483 w 1941453"/>
              <a:gd name="connsiteY5" fmla="*/ 1416097 h 1792451"/>
              <a:gd name="connsiteX6" fmla="*/ 44591 w 1941453"/>
              <a:gd name="connsiteY6" fmla="*/ 677201 h 1792451"/>
              <a:gd name="connsiteX7" fmla="*/ 972809 w 1941453"/>
              <a:gd name="connsiteY7" fmla="*/ 33 h 1792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1453" h="1792451">
                <a:moveTo>
                  <a:pt x="972809" y="33"/>
                </a:moveTo>
                <a:cubicBezTo>
                  <a:pt x="1068512" y="819"/>
                  <a:pt x="1165827" y="15992"/>
                  <a:pt x="1261988" y="47067"/>
                </a:cubicBezTo>
                <a:cubicBezTo>
                  <a:pt x="1771395" y="205895"/>
                  <a:pt x="2056317" y="751436"/>
                  <a:pt x="1897451" y="1260722"/>
                </a:cubicBezTo>
                <a:cubicBezTo>
                  <a:pt x="1823199" y="1493785"/>
                  <a:pt x="1672967" y="1675056"/>
                  <a:pt x="1484745" y="1792451"/>
                </a:cubicBezTo>
                <a:cubicBezTo>
                  <a:pt x="1358689" y="1585284"/>
                  <a:pt x="1160106" y="1419550"/>
                  <a:pt x="906266" y="1338410"/>
                </a:cubicBezTo>
                <a:cubicBezTo>
                  <a:pt x="629977" y="1252090"/>
                  <a:pt x="345055" y="1291797"/>
                  <a:pt x="108483" y="1416097"/>
                </a:cubicBezTo>
                <a:cubicBezTo>
                  <a:pt x="-2033" y="1198572"/>
                  <a:pt x="-36569" y="930981"/>
                  <a:pt x="44591" y="677201"/>
                </a:cubicBezTo>
                <a:cubicBezTo>
                  <a:pt x="173670" y="263405"/>
                  <a:pt x="558100" y="-3370"/>
                  <a:pt x="972809" y="33"/>
                </a:cubicBezTo>
                <a:close/>
              </a:path>
            </a:pathLst>
          </a:custGeom>
          <a:solidFill>
            <a:schemeClr val="accent1"/>
          </a:solidFill>
          <a:ln>
            <a:noFill/>
          </a:ln>
        </p:spPr>
        <p:txBody>
          <a:bodyPr vert="horz" wrap="square" lIns="0" tIns="0" rIns="0" bIns="182880" numCol="1" anchor="ctr" anchorCtr="0" compatLnSpc="1">
            <a:noAutofit/>
          </a:bodyPr>
          <a:lstStyle/>
          <a:p>
            <a:pPr algn="ctr"/>
            <a:r>
              <a:rPr lang="en-US" sz="5400" dirty="0">
                <a:solidFill>
                  <a:schemeClr val="bg1"/>
                </a:solidFill>
              </a:rPr>
              <a:t>S</a:t>
            </a:r>
          </a:p>
        </p:txBody>
      </p:sp>
      <p:sp>
        <p:nvSpPr>
          <p:cNvPr id="39" name="Freeform 38"/>
          <p:cNvSpPr/>
          <p:nvPr/>
        </p:nvSpPr>
        <p:spPr bwMode="auto">
          <a:xfrm>
            <a:off x="6157077" y="2501260"/>
            <a:ext cx="1899556" cy="2054854"/>
          </a:xfrm>
          <a:custGeom>
            <a:avLst/>
            <a:gdLst>
              <a:gd name="connsiteX0" fmla="*/ 829217 w 1794766"/>
              <a:gd name="connsiteY0" fmla="*/ 1 h 1941497"/>
              <a:gd name="connsiteX1" fmla="*/ 1117248 w 1794766"/>
              <a:gd name="connsiteY1" fmla="*/ 43832 h 1941497"/>
              <a:gd name="connsiteX2" fmla="*/ 1747534 w 1794766"/>
              <a:gd name="connsiteY2" fmla="*/ 1262956 h 1941497"/>
              <a:gd name="connsiteX3" fmla="*/ 531858 w 1794766"/>
              <a:gd name="connsiteY3" fmla="*/ 1896692 h 1941497"/>
              <a:gd name="connsiteX4" fmla="*/ 0 w 1794766"/>
              <a:gd name="connsiteY4" fmla="*/ 1482260 h 1941497"/>
              <a:gd name="connsiteX5" fmla="*/ 454152 w 1794766"/>
              <a:gd name="connsiteY5" fmla="*/ 905507 h 1941497"/>
              <a:gd name="connsiteX6" fmla="*/ 378172 w 1794766"/>
              <a:gd name="connsiteY6" fmla="*/ 107724 h 1941497"/>
              <a:gd name="connsiteX7" fmla="*/ 829217 w 1794766"/>
              <a:gd name="connsiteY7" fmla="*/ 1 h 1941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4766" h="1941497">
                <a:moveTo>
                  <a:pt x="829217" y="1"/>
                </a:moveTo>
                <a:cubicBezTo>
                  <a:pt x="924924" y="41"/>
                  <a:pt x="1022057" y="14045"/>
                  <a:pt x="1117248" y="43832"/>
                </a:cubicBezTo>
                <a:cubicBezTo>
                  <a:pt x="1628384" y="204425"/>
                  <a:pt x="1913308" y="750095"/>
                  <a:pt x="1747534" y="1262956"/>
                </a:cubicBezTo>
                <a:cubicBezTo>
                  <a:pt x="1585214" y="1772363"/>
                  <a:pt x="1041268" y="2057285"/>
                  <a:pt x="531858" y="1896692"/>
                </a:cubicBezTo>
                <a:cubicBezTo>
                  <a:pt x="297012" y="1822440"/>
                  <a:pt x="117423" y="1672208"/>
                  <a:pt x="0" y="1482260"/>
                </a:cubicBezTo>
                <a:cubicBezTo>
                  <a:pt x="207218" y="1357930"/>
                  <a:pt x="374718" y="1159347"/>
                  <a:pt x="454152" y="905507"/>
                </a:cubicBezTo>
                <a:cubicBezTo>
                  <a:pt x="542219" y="629219"/>
                  <a:pt x="502503" y="344296"/>
                  <a:pt x="378172" y="107724"/>
                </a:cubicBezTo>
                <a:cubicBezTo>
                  <a:pt x="514158" y="38652"/>
                  <a:pt x="669706" y="-67"/>
                  <a:pt x="829217" y="1"/>
                </a:cubicBezTo>
                <a:close/>
              </a:path>
            </a:pathLst>
          </a:custGeom>
          <a:solidFill>
            <a:schemeClr val="accent2"/>
          </a:solidFill>
          <a:ln>
            <a:noFill/>
          </a:ln>
        </p:spPr>
        <p:txBody>
          <a:bodyPr vert="horz" wrap="square" lIns="182880" tIns="0" rIns="0" bIns="0" numCol="1" anchor="ctr" anchorCtr="0" compatLnSpc="1">
            <a:noAutofit/>
          </a:bodyPr>
          <a:lstStyle/>
          <a:p>
            <a:pPr algn="ctr"/>
            <a:r>
              <a:rPr lang="en-US" sz="5400" dirty="0">
                <a:solidFill>
                  <a:schemeClr val="bg1"/>
                </a:solidFill>
              </a:rPr>
              <a:t>W</a:t>
            </a:r>
          </a:p>
        </p:txBody>
      </p:sp>
      <p:sp>
        <p:nvSpPr>
          <p:cNvPr id="40" name="Freeform 39"/>
          <p:cNvSpPr/>
          <p:nvPr/>
        </p:nvSpPr>
        <p:spPr bwMode="auto">
          <a:xfrm>
            <a:off x="4135367" y="3580423"/>
            <a:ext cx="1895002" cy="2054699"/>
          </a:xfrm>
          <a:custGeom>
            <a:avLst/>
            <a:gdLst>
              <a:gd name="connsiteX0" fmla="*/ 967388 w 1790464"/>
              <a:gd name="connsiteY0" fmla="*/ 9 h 1941350"/>
              <a:gd name="connsiteX1" fmla="*/ 1255337 w 1790464"/>
              <a:gd name="connsiteY1" fmla="*/ 42886 h 1941350"/>
              <a:gd name="connsiteX2" fmla="*/ 1790464 w 1790464"/>
              <a:gd name="connsiteY2" fmla="*/ 452191 h 1941350"/>
              <a:gd name="connsiteX3" fmla="*/ 1339922 w 1790464"/>
              <a:gd name="connsiteY3" fmla="*/ 1034198 h 1941350"/>
              <a:gd name="connsiteX4" fmla="*/ 1421054 w 1790464"/>
              <a:gd name="connsiteY4" fmla="*/ 1830356 h 1941350"/>
              <a:gd name="connsiteX5" fmla="*/ 682234 w 1790464"/>
              <a:gd name="connsiteY5" fmla="*/ 1899437 h 1941350"/>
              <a:gd name="connsiteX6" fmla="*/ 45260 w 1790464"/>
              <a:gd name="connsiteY6" fmla="*/ 685339 h 1941350"/>
              <a:gd name="connsiteX7" fmla="*/ 967388 w 1790464"/>
              <a:gd name="connsiteY7" fmla="*/ 9 h 19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0464" h="1941350">
                <a:moveTo>
                  <a:pt x="967388" y="9"/>
                </a:moveTo>
                <a:cubicBezTo>
                  <a:pt x="1062635" y="-384"/>
                  <a:pt x="1159532" y="13419"/>
                  <a:pt x="1255337" y="42886"/>
                </a:cubicBezTo>
                <a:cubicBezTo>
                  <a:pt x="1490103" y="113694"/>
                  <a:pt x="1671355" y="263945"/>
                  <a:pt x="1790464" y="452191"/>
                </a:cubicBezTo>
                <a:cubicBezTo>
                  <a:pt x="1583318" y="578264"/>
                  <a:pt x="1417602" y="778599"/>
                  <a:pt x="1339922" y="1034198"/>
                </a:cubicBezTo>
                <a:cubicBezTo>
                  <a:pt x="1253611" y="1308795"/>
                  <a:pt x="1295040" y="1593754"/>
                  <a:pt x="1421054" y="1830356"/>
                </a:cubicBezTo>
                <a:cubicBezTo>
                  <a:pt x="1203551" y="1942613"/>
                  <a:pt x="937714" y="1977153"/>
                  <a:pt x="682234" y="1899437"/>
                </a:cubicBezTo>
                <a:cubicBezTo>
                  <a:pt x="171274" y="1742278"/>
                  <a:pt x="-117004" y="1198265"/>
                  <a:pt x="45260" y="685339"/>
                </a:cubicBezTo>
                <a:cubicBezTo>
                  <a:pt x="172892" y="269990"/>
                  <a:pt x="554650" y="1714"/>
                  <a:pt x="967388" y="9"/>
                </a:cubicBezTo>
                <a:close/>
              </a:path>
            </a:pathLst>
          </a:custGeom>
          <a:solidFill>
            <a:schemeClr val="accent4"/>
          </a:solidFill>
          <a:ln>
            <a:noFill/>
          </a:ln>
        </p:spPr>
        <p:txBody>
          <a:bodyPr vert="horz" wrap="square" lIns="0" tIns="0" rIns="182880" bIns="0" numCol="1" anchor="ctr" anchorCtr="0" compatLnSpc="1">
            <a:noAutofit/>
          </a:bodyPr>
          <a:lstStyle/>
          <a:p>
            <a:pPr algn="ctr"/>
            <a:r>
              <a:rPr lang="en-US" sz="5400" dirty="0">
                <a:solidFill>
                  <a:schemeClr val="bg1"/>
                </a:solidFill>
              </a:rPr>
              <a:t>O</a:t>
            </a:r>
          </a:p>
        </p:txBody>
      </p:sp>
      <p:sp>
        <p:nvSpPr>
          <p:cNvPr id="41" name="Freeform 40"/>
          <p:cNvSpPr/>
          <p:nvPr/>
        </p:nvSpPr>
        <p:spPr bwMode="auto">
          <a:xfrm>
            <a:off x="5598110" y="4127016"/>
            <a:ext cx="2055332" cy="1895728"/>
          </a:xfrm>
          <a:custGeom>
            <a:avLst/>
            <a:gdLst>
              <a:gd name="connsiteX0" fmla="*/ 453860 w 1941949"/>
              <a:gd name="connsiteY0" fmla="*/ 0 h 1791149"/>
              <a:gd name="connsiteX1" fmla="*/ 1034066 w 1941949"/>
              <a:gd name="connsiteY1" fmla="*/ 450715 h 1791149"/>
              <a:gd name="connsiteX2" fmla="*/ 1831849 w 1941949"/>
              <a:gd name="connsiteY2" fmla="*/ 369552 h 1791149"/>
              <a:gd name="connsiteX3" fmla="*/ 1899194 w 1941949"/>
              <a:gd name="connsiteY3" fmla="*/ 1108655 h 1791149"/>
              <a:gd name="connsiteX4" fmla="*/ 685251 w 1941949"/>
              <a:gd name="connsiteY4" fmla="*/ 1745872 h 1791149"/>
              <a:gd name="connsiteX5" fmla="*/ 42880 w 1941949"/>
              <a:gd name="connsiteY5" fmla="*/ 535332 h 1791149"/>
              <a:gd name="connsiteX6" fmla="*/ 453860 w 1941949"/>
              <a:gd name="connsiteY6" fmla="*/ 0 h 179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1949" h="1791149">
                <a:moveTo>
                  <a:pt x="453860" y="0"/>
                </a:moveTo>
                <a:cubicBezTo>
                  <a:pt x="579916" y="207225"/>
                  <a:pt x="778499" y="373005"/>
                  <a:pt x="1034066" y="450715"/>
                </a:cubicBezTo>
                <a:cubicBezTo>
                  <a:pt x="1310354" y="537059"/>
                  <a:pt x="1595277" y="495614"/>
                  <a:pt x="1831849" y="369552"/>
                </a:cubicBezTo>
                <a:cubicBezTo>
                  <a:pt x="1942364" y="587138"/>
                  <a:pt x="1978627" y="854804"/>
                  <a:pt x="1899194" y="1108655"/>
                </a:cubicBezTo>
                <a:cubicBezTo>
                  <a:pt x="1742055" y="1619810"/>
                  <a:pt x="1199839" y="1908198"/>
                  <a:pt x="685251" y="1745872"/>
                </a:cubicBezTo>
                <a:cubicBezTo>
                  <a:pt x="174117" y="1588726"/>
                  <a:pt x="-114259" y="1046487"/>
                  <a:pt x="42880" y="535332"/>
                </a:cubicBezTo>
                <a:cubicBezTo>
                  <a:pt x="115406" y="300477"/>
                  <a:pt x="265638" y="120881"/>
                  <a:pt x="453860" y="0"/>
                </a:cubicBezTo>
                <a:close/>
              </a:path>
            </a:pathLst>
          </a:custGeom>
          <a:solidFill>
            <a:schemeClr val="accent3"/>
          </a:solidFill>
          <a:ln>
            <a:noFill/>
          </a:ln>
        </p:spPr>
        <p:txBody>
          <a:bodyPr vert="horz" wrap="square" lIns="0" tIns="182880" rIns="0" bIns="0" numCol="1" anchor="ctr" anchorCtr="0" compatLnSpc="1">
            <a:noAutofit/>
          </a:bodyPr>
          <a:lstStyle/>
          <a:p>
            <a:pPr algn="ctr"/>
            <a:r>
              <a:rPr lang="en-US" sz="5400" dirty="0">
                <a:solidFill>
                  <a:schemeClr val="bg1"/>
                </a:solidFill>
              </a:rPr>
              <a:t>T</a:t>
            </a:r>
          </a:p>
        </p:txBody>
      </p:sp>
      <p:sp>
        <p:nvSpPr>
          <p:cNvPr id="20" name="TextBox 19"/>
          <p:cNvSpPr txBox="1"/>
          <p:nvPr/>
        </p:nvSpPr>
        <p:spPr>
          <a:xfrm>
            <a:off x="1757115" y="2550733"/>
            <a:ext cx="1742272" cy="338554"/>
          </a:xfrm>
          <a:prstGeom prst="rect">
            <a:avLst/>
          </a:prstGeom>
          <a:noFill/>
        </p:spPr>
        <p:txBody>
          <a:bodyPr wrap="none" rtlCol="0" anchor="b">
            <a:spAutoFit/>
          </a:bodyPr>
          <a:lstStyle/>
          <a:p>
            <a:pPr algn="r"/>
            <a:r>
              <a:rPr lang="en-US" sz="1600" dirty="0">
                <a:solidFill>
                  <a:schemeClr val="tx1">
                    <a:lumMod val="65000"/>
                    <a:lumOff val="35000"/>
                  </a:schemeClr>
                </a:solidFill>
              </a:rPr>
              <a:t>Mission Statement</a:t>
            </a:r>
          </a:p>
        </p:txBody>
      </p:sp>
      <p:sp>
        <p:nvSpPr>
          <p:cNvPr id="22" name="TextBox 21"/>
          <p:cNvSpPr txBox="1"/>
          <p:nvPr/>
        </p:nvSpPr>
        <p:spPr>
          <a:xfrm>
            <a:off x="679853" y="2912181"/>
            <a:ext cx="2819534" cy="701731"/>
          </a:xfrm>
          <a:prstGeom prst="rect">
            <a:avLst/>
          </a:prstGeom>
          <a:noFill/>
        </p:spPr>
        <p:txBody>
          <a:bodyPr wrap="square" rtlCol="0">
            <a:spAutoFit/>
          </a:bodyPr>
          <a:lstStyle/>
          <a:p>
            <a:pPr algn="r">
              <a:lnSpc>
                <a:spcPct val="110000"/>
              </a:lnSpc>
            </a:pPr>
            <a:r>
              <a:rPr lang="en-US" sz="1200" dirty="0">
                <a:solidFill>
                  <a:schemeClr val="tx1">
                    <a:lumMod val="65000"/>
                    <a:lumOff val="35000"/>
                  </a:schemeClr>
                </a:solidFill>
              </a:rPr>
              <a:t>Contrary to popular belief, Lorem is not simply random text. It has roots in a slightly believable.</a:t>
            </a:r>
          </a:p>
        </p:txBody>
      </p:sp>
      <p:sp>
        <p:nvSpPr>
          <p:cNvPr id="23" name="TextBox 22"/>
          <p:cNvSpPr txBox="1"/>
          <p:nvPr/>
        </p:nvSpPr>
        <p:spPr>
          <a:xfrm>
            <a:off x="8692613" y="2550733"/>
            <a:ext cx="1232710" cy="338554"/>
          </a:xfrm>
          <a:prstGeom prst="rect">
            <a:avLst/>
          </a:prstGeom>
          <a:noFill/>
        </p:spPr>
        <p:txBody>
          <a:bodyPr wrap="none" rtlCol="0" anchor="b">
            <a:spAutoFit/>
          </a:bodyPr>
          <a:lstStyle/>
          <a:p>
            <a:r>
              <a:rPr lang="en-US" sz="1600" dirty="0">
                <a:solidFill>
                  <a:schemeClr val="tx1">
                    <a:lumMod val="65000"/>
                    <a:lumOff val="35000"/>
                  </a:schemeClr>
                </a:solidFill>
              </a:rPr>
              <a:t>Our Strategy</a:t>
            </a:r>
          </a:p>
        </p:txBody>
      </p:sp>
      <p:sp>
        <p:nvSpPr>
          <p:cNvPr id="24" name="TextBox 23"/>
          <p:cNvSpPr txBox="1"/>
          <p:nvPr/>
        </p:nvSpPr>
        <p:spPr>
          <a:xfrm>
            <a:off x="8692613" y="2912181"/>
            <a:ext cx="2819534" cy="701731"/>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Contrary to popular belief, Lorem is not simply random text. It has roots in a slightly believable.</a:t>
            </a:r>
          </a:p>
        </p:txBody>
      </p:sp>
      <p:sp>
        <p:nvSpPr>
          <p:cNvPr id="25" name="TextBox 24"/>
          <p:cNvSpPr txBox="1"/>
          <p:nvPr/>
        </p:nvSpPr>
        <p:spPr>
          <a:xfrm>
            <a:off x="2083038" y="4512034"/>
            <a:ext cx="1416349" cy="338554"/>
          </a:xfrm>
          <a:prstGeom prst="rect">
            <a:avLst/>
          </a:prstGeom>
          <a:noFill/>
        </p:spPr>
        <p:txBody>
          <a:bodyPr wrap="none" rtlCol="0" anchor="b">
            <a:spAutoFit/>
          </a:bodyPr>
          <a:lstStyle/>
          <a:p>
            <a:pPr algn="r"/>
            <a:r>
              <a:rPr lang="en-US" sz="1600" dirty="0">
                <a:solidFill>
                  <a:schemeClr val="tx1">
                    <a:lumMod val="65000"/>
                    <a:lumOff val="35000"/>
                  </a:schemeClr>
                </a:solidFill>
              </a:rPr>
              <a:t>Obvious Vision</a:t>
            </a:r>
          </a:p>
        </p:txBody>
      </p:sp>
      <p:sp>
        <p:nvSpPr>
          <p:cNvPr id="26" name="TextBox 25"/>
          <p:cNvSpPr txBox="1"/>
          <p:nvPr/>
        </p:nvSpPr>
        <p:spPr>
          <a:xfrm>
            <a:off x="679853" y="4873482"/>
            <a:ext cx="2819534" cy="701731"/>
          </a:xfrm>
          <a:prstGeom prst="rect">
            <a:avLst/>
          </a:prstGeom>
          <a:noFill/>
        </p:spPr>
        <p:txBody>
          <a:bodyPr wrap="square" rtlCol="0">
            <a:spAutoFit/>
          </a:bodyPr>
          <a:lstStyle/>
          <a:p>
            <a:pPr algn="r">
              <a:lnSpc>
                <a:spcPct val="110000"/>
              </a:lnSpc>
            </a:pPr>
            <a:r>
              <a:rPr lang="en-US" sz="1200" dirty="0">
                <a:solidFill>
                  <a:schemeClr val="tx1">
                    <a:lumMod val="65000"/>
                    <a:lumOff val="35000"/>
                  </a:schemeClr>
                </a:solidFill>
              </a:rPr>
              <a:t>Contrary to popular belief, Lorem is not simply random text. It has roots in a slightly believable.</a:t>
            </a:r>
          </a:p>
        </p:txBody>
      </p:sp>
      <p:sp>
        <p:nvSpPr>
          <p:cNvPr id="27" name="TextBox 26"/>
          <p:cNvSpPr txBox="1"/>
          <p:nvPr/>
        </p:nvSpPr>
        <p:spPr>
          <a:xfrm>
            <a:off x="8692613" y="4512034"/>
            <a:ext cx="1389548" cy="338554"/>
          </a:xfrm>
          <a:prstGeom prst="rect">
            <a:avLst/>
          </a:prstGeom>
          <a:noFill/>
        </p:spPr>
        <p:txBody>
          <a:bodyPr wrap="none" rtlCol="0" anchor="b">
            <a:spAutoFit/>
          </a:bodyPr>
          <a:lstStyle/>
          <a:p>
            <a:r>
              <a:rPr lang="en-US" sz="1600" dirty="0">
                <a:solidFill>
                  <a:schemeClr val="tx1">
                    <a:lumMod val="65000"/>
                    <a:lumOff val="35000"/>
                  </a:schemeClr>
                </a:solidFill>
              </a:rPr>
              <a:t>Key to Success</a:t>
            </a:r>
          </a:p>
        </p:txBody>
      </p:sp>
      <p:sp>
        <p:nvSpPr>
          <p:cNvPr id="29" name="TextBox 28"/>
          <p:cNvSpPr txBox="1"/>
          <p:nvPr/>
        </p:nvSpPr>
        <p:spPr>
          <a:xfrm>
            <a:off x="8692613" y="4873482"/>
            <a:ext cx="2819534" cy="701731"/>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Contrary to popular belief, Lorem is not simply random text. It has roots in a slightly believable.</a:t>
            </a:r>
          </a:p>
        </p:txBody>
      </p:sp>
      <p:sp>
        <p:nvSpPr>
          <p:cNvPr id="19" name="TextBox 18"/>
          <p:cNvSpPr txBox="1"/>
          <p:nvPr/>
        </p:nvSpPr>
        <p:spPr>
          <a:xfrm>
            <a:off x="4946743" y="357397"/>
            <a:ext cx="2298514" cy="307777"/>
          </a:xfrm>
          <a:prstGeom prst="rect">
            <a:avLst/>
          </a:prstGeom>
          <a:noFill/>
        </p:spPr>
        <p:txBody>
          <a:bodyPr wrap="none" rtlCol="0">
            <a:spAutoFit/>
          </a:bodyPr>
          <a:lstStyle>
            <a:defPPr>
              <a:defRPr lang="en-US"/>
            </a:defPPr>
            <a:lvl1pPr>
              <a:defRPr sz="1400" spc="300">
                <a:solidFill>
                  <a:schemeClr val="bg1"/>
                </a:solidFill>
                <a:cs typeface="Montserrat" panose="02000000000000000000" pitchFamily="2" charset="0"/>
              </a:defRPr>
            </a:lvl1pPr>
          </a:lstStyle>
          <a:p>
            <a:pPr algn="ctr"/>
            <a:r>
              <a:rPr lang="id-ID" dirty="0">
                <a:solidFill>
                  <a:schemeClr val="tx1">
                    <a:lumMod val="65000"/>
                    <a:lumOff val="35000"/>
                  </a:schemeClr>
                </a:solidFill>
              </a:rPr>
              <a:t>You Can Write Here</a:t>
            </a:r>
          </a:p>
        </p:txBody>
      </p:sp>
      <p:sp>
        <p:nvSpPr>
          <p:cNvPr id="21" name="Title 3"/>
          <p:cNvSpPr txBox="1"/>
          <p:nvPr/>
        </p:nvSpPr>
        <p:spPr>
          <a:xfrm>
            <a:off x="2189081" y="619728"/>
            <a:ext cx="7813839" cy="590931"/>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lnSpc>
                <a:spcPct val="90000"/>
              </a:lnSpc>
            </a:pPr>
            <a:r>
              <a:rPr lang="en-US" sz="3600" dirty="0">
                <a:solidFill>
                  <a:schemeClr val="tx1">
                    <a:lumMod val="65000"/>
                    <a:lumOff val="35000"/>
                  </a:schemeClr>
                </a:solidFill>
                <a:latin typeface="+mn-lt"/>
              </a:rPr>
              <a:t>creative &amp; simple title here</a:t>
            </a:r>
          </a:p>
        </p:txBody>
      </p:sp>
      <p:sp>
        <p:nvSpPr>
          <p:cNvPr id="16" name="Oval 15"/>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 name="Rectangle 16"/>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18" name="Rectangle 17"/>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28" name="Group 27"/>
          <p:cNvGrpSpPr/>
          <p:nvPr/>
        </p:nvGrpSpPr>
        <p:grpSpPr>
          <a:xfrm>
            <a:off x="11471369" y="158717"/>
            <a:ext cx="280228" cy="281958"/>
            <a:chOff x="7392988" y="-1266825"/>
            <a:chExt cx="1028700" cy="1035050"/>
          </a:xfrm>
          <a:solidFill>
            <a:schemeClr val="bg1">
              <a:lumMod val="75000"/>
            </a:schemeClr>
          </a:solidFill>
        </p:grpSpPr>
        <p:sp>
          <p:nvSpPr>
            <p:cNvPr id="30"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2" name="Group 31"/>
          <p:cNvGrpSpPr/>
          <p:nvPr/>
        </p:nvGrpSpPr>
        <p:grpSpPr>
          <a:xfrm>
            <a:off x="11154599" y="158717"/>
            <a:ext cx="280228" cy="281958"/>
            <a:chOff x="6084888" y="-1266825"/>
            <a:chExt cx="1028700" cy="1035050"/>
          </a:xfrm>
          <a:solidFill>
            <a:schemeClr val="bg1">
              <a:lumMod val="75000"/>
            </a:schemeClr>
          </a:solidFill>
        </p:grpSpPr>
        <p:sp>
          <p:nvSpPr>
            <p:cNvPr id="33"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5" name="Group 34"/>
          <p:cNvGrpSpPr/>
          <p:nvPr/>
        </p:nvGrpSpPr>
        <p:grpSpPr>
          <a:xfrm>
            <a:off x="11788140" y="158717"/>
            <a:ext cx="279796" cy="281958"/>
            <a:chOff x="8699501" y="-1266825"/>
            <a:chExt cx="1027113" cy="1035050"/>
          </a:xfrm>
          <a:solidFill>
            <a:schemeClr val="bg1">
              <a:lumMod val="75000"/>
            </a:schemeClr>
          </a:solidFill>
        </p:grpSpPr>
        <p:sp>
          <p:nvSpPr>
            <p:cNvPr id="36"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4098083" y="4342750"/>
            <a:ext cx="1326518" cy="338554"/>
          </a:xfrm>
          <a:prstGeom prst="rect">
            <a:avLst/>
          </a:prstGeom>
          <a:noFill/>
        </p:spPr>
        <p:txBody>
          <a:bodyPr wrap="none" rtlCol="0">
            <a:spAutoFit/>
          </a:bodyPr>
          <a:lstStyle/>
          <a:p>
            <a:pPr algn="ctr"/>
            <a:r>
              <a:rPr lang="en-US" sz="1600" dirty="0">
                <a:solidFill>
                  <a:schemeClr val="tx1">
                    <a:lumMod val="65000"/>
                    <a:lumOff val="35000"/>
                  </a:schemeClr>
                </a:solidFill>
              </a:rPr>
              <a:t>Add title here</a:t>
            </a:r>
          </a:p>
        </p:txBody>
      </p:sp>
      <p:sp>
        <p:nvSpPr>
          <p:cNvPr id="40" name="TextBox 39"/>
          <p:cNvSpPr txBox="1"/>
          <p:nvPr/>
        </p:nvSpPr>
        <p:spPr>
          <a:xfrm>
            <a:off x="6683327" y="4342750"/>
            <a:ext cx="1326518" cy="338554"/>
          </a:xfrm>
          <a:prstGeom prst="rect">
            <a:avLst/>
          </a:prstGeom>
          <a:noFill/>
        </p:spPr>
        <p:txBody>
          <a:bodyPr wrap="none" rtlCol="0">
            <a:spAutoFit/>
          </a:bodyPr>
          <a:lstStyle/>
          <a:p>
            <a:pPr algn="ctr"/>
            <a:r>
              <a:rPr lang="en-US" sz="1600" dirty="0">
                <a:solidFill>
                  <a:schemeClr val="tx1">
                    <a:lumMod val="65000"/>
                    <a:lumOff val="35000"/>
                  </a:schemeClr>
                </a:solidFill>
              </a:rPr>
              <a:t>Add title here</a:t>
            </a:r>
          </a:p>
        </p:txBody>
      </p:sp>
      <p:sp>
        <p:nvSpPr>
          <p:cNvPr id="42" name="TextBox 41"/>
          <p:cNvSpPr txBox="1"/>
          <p:nvPr/>
        </p:nvSpPr>
        <p:spPr>
          <a:xfrm>
            <a:off x="9268571" y="4342750"/>
            <a:ext cx="1326518" cy="338554"/>
          </a:xfrm>
          <a:prstGeom prst="rect">
            <a:avLst/>
          </a:prstGeom>
          <a:noFill/>
        </p:spPr>
        <p:txBody>
          <a:bodyPr wrap="none" rtlCol="0">
            <a:spAutoFit/>
          </a:bodyPr>
          <a:lstStyle/>
          <a:p>
            <a:pPr algn="ctr"/>
            <a:r>
              <a:rPr lang="en-US" sz="1600" dirty="0">
                <a:solidFill>
                  <a:schemeClr val="tx1">
                    <a:lumMod val="65000"/>
                    <a:lumOff val="35000"/>
                  </a:schemeClr>
                </a:solidFill>
              </a:rPr>
              <a:t>Add title here</a:t>
            </a:r>
          </a:p>
        </p:txBody>
      </p:sp>
      <p:sp>
        <p:nvSpPr>
          <p:cNvPr id="46" name="TextBox 45"/>
          <p:cNvSpPr txBox="1"/>
          <p:nvPr/>
        </p:nvSpPr>
        <p:spPr>
          <a:xfrm>
            <a:off x="1512839" y="4342750"/>
            <a:ext cx="1326518" cy="338554"/>
          </a:xfrm>
          <a:prstGeom prst="rect">
            <a:avLst/>
          </a:prstGeom>
          <a:noFill/>
        </p:spPr>
        <p:txBody>
          <a:bodyPr wrap="none" rtlCol="0">
            <a:spAutoFit/>
          </a:bodyPr>
          <a:lstStyle/>
          <a:p>
            <a:pPr algn="ctr"/>
            <a:r>
              <a:rPr lang="en-US" sz="1600" dirty="0">
                <a:solidFill>
                  <a:schemeClr val="tx1">
                    <a:lumMod val="65000"/>
                    <a:lumOff val="35000"/>
                  </a:schemeClr>
                </a:solidFill>
              </a:rPr>
              <a:t>Add title here</a:t>
            </a:r>
          </a:p>
        </p:txBody>
      </p:sp>
      <p:sp>
        <p:nvSpPr>
          <p:cNvPr id="48" name="Oval 47"/>
          <p:cNvSpPr/>
          <p:nvPr/>
        </p:nvSpPr>
        <p:spPr>
          <a:xfrm flipH="1">
            <a:off x="1242868" y="2150373"/>
            <a:ext cx="1866461" cy="1866464"/>
          </a:xfrm>
          <a:prstGeom prst="ellipse">
            <a:avLst/>
          </a:prstGeom>
          <a:ln w="38100" cap="rnd">
            <a:solidFill>
              <a:srgbClr val="E1E9EA"/>
            </a:solidFill>
          </a:ln>
          <a:effectLst/>
        </p:spPr>
        <p:style>
          <a:lnRef idx="2">
            <a:schemeClr val="accent1"/>
          </a:lnRef>
          <a:fillRef idx="0">
            <a:schemeClr val="accent1"/>
          </a:fillRef>
          <a:effectRef idx="1">
            <a:schemeClr val="accent1"/>
          </a:effectRef>
          <a:fontRef idx="minor">
            <a:schemeClr val="tx1"/>
          </a:fontRef>
        </p:style>
        <p:txBody>
          <a:bodyPr tIns="0" bIns="0" rtlCol="0" anchor="ctr"/>
          <a:lstStyle/>
          <a:p>
            <a:pPr algn="ctr"/>
            <a:r>
              <a:rPr lang="en-US" sz="3600" dirty="0">
                <a:solidFill>
                  <a:schemeClr val="tx1">
                    <a:lumMod val="65000"/>
                    <a:lumOff val="35000"/>
                  </a:schemeClr>
                </a:solidFill>
              </a:rPr>
              <a:t>76%</a:t>
            </a:r>
          </a:p>
        </p:txBody>
      </p:sp>
      <p:sp>
        <p:nvSpPr>
          <p:cNvPr id="49" name="Arc 48"/>
          <p:cNvSpPr/>
          <p:nvPr/>
        </p:nvSpPr>
        <p:spPr>
          <a:xfrm flipH="1">
            <a:off x="1242868" y="2150373"/>
            <a:ext cx="1866461" cy="1866464"/>
          </a:xfrm>
          <a:prstGeom prst="arc">
            <a:avLst>
              <a:gd name="adj1" fmla="val 15555"/>
              <a:gd name="adj2" fmla="val 16212414"/>
            </a:avLst>
          </a:prstGeom>
          <a:ln w="76200" cap="rnd">
            <a:solidFill>
              <a:schemeClr val="accent1"/>
            </a:solidFill>
          </a:ln>
          <a:effectLst/>
        </p:spPr>
        <p:style>
          <a:lnRef idx="2">
            <a:schemeClr val="accent1"/>
          </a:lnRef>
          <a:fillRef idx="0">
            <a:schemeClr val="accent1"/>
          </a:fillRef>
          <a:effectRef idx="1">
            <a:schemeClr val="accent1"/>
          </a:effectRef>
          <a:fontRef idx="minor">
            <a:schemeClr val="tx1"/>
          </a:fontRef>
        </p:style>
        <p:txBody>
          <a:bodyPr tIns="0" bIns="0" rtlCol="0" anchor="ctr"/>
          <a:lstStyle/>
          <a:p>
            <a:pPr algn="ctr"/>
            <a:endParaRPr lang="en-US" sz="3600" dirty="0">
              <a:solidFill>
                <a:schemeClr val="tx1">
                  <a:lumMod val="65000"/>
                  <a:lumOff val="35000"/>
                </a:schemeClr>
              </a:solidFill>
            </a:endParaRPr>
          </a:p>
        </p:txBody>
      </p:sp>
      <p:sp>
        <p:nvSpPr>
          <p:cNvPr id="55" name="Oval 54"/>
          <p:cNvSpPr/>
          <p:nvPr/>
        </p:nvSpPr>
        <p:spPr>
          <a:xfrm flipH="1">
            <a:off x="3828112" y="2150373"/>
            <a:ext cx="1866461" cy="1866464"/>
          </a:xfrm>
          <a:prstGeom prst="ellipse">
            <a:avLst/>
          </a:prstGeom>
          <a:ln w="38100" cap="rnd">
            <a:solidFill>
              <a:srgbClr val="E1E9EA"/>
            </a:solidFill>
          </a:ln>
          <a:effectLst/>
        </p:spPr>
        <p:style>
          <a:lnRef idx="2">
            <a:schemeClr val="accent1"/>
          </a:lnRef>
          <a:fillRef idx="0">
            <a:schemeClr val="accent1"/>
          </a:fillRef>
          <a:effectRef idx="1">
            <a:schemeClr val="accent1"/>
          </a:effectRef>
          <a:fontRef idx="minor">
            <a:schemeClr val="tx1"/>
          </a:fontRef>
        </p:style>
        <p:txBody>
          <a:bodyPr tIns="0" bIns="0" rtlCol="0" anchor="ctr"/>
          <a:lstStyle/>
          <a:p>
            <a:pPr algn="ctr"/>
            <a:r>
              <a:rPr lang="en-US" sz="3600" dirty="0">
                <a:solidFill>
                  <a:schemeClr val="tx1">
                    <a:lumMod val="65000"/>
                    <a:lumOff val="35000"/>
                  </a:schemeClr>
                </a:solidFill>
              </a:rPr>
              <a:t>64%</a:t>
            </a:r>
          </a:p>
        </p:txBody>
      </p:sp>
      <p:sp>
        <p:nvSpPr>
          <p:cNvPr id="59" name="Arc 58"/>
          <p:cNvSpPr/>
          <p:nvPr/>
        </p:nvSpPr>
        <p:spPr>
          <a:xfrm flipH="1">
            <a:off x="3828112" y="2150373"/>
            <a:ext cx="1866461" cy="1866464"/>
          </a:xfrm>
          <a:prstGeom prst="arc">
            <a:avLst>
              <a:gd name="adj1" fmla="val 3066226"/>
              <a:gd name="adj2" fmla="val 16212414"/>
            </a:avLst>
          </a:prstGeom>
          <a:ln w="762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tIns="0" bIns="0" rtlCol="0" anchor="ctr"/>
          <a:lstStyle/>
          <a:p>
            <a:pPr algn="ctr"/>
            <a:endParaRPr lang="en-US" sz="3600" dirty="0">
              <a:solidFill>
                <a:schemeClr val="tx1">
                  <a:lumMod val="65000"/>
                  <a:lumOff val="35000"/>
                </a:schemeClr>
              </a:solidFill>
            </a:endParaRPr>
          </a:p>
        </p:txBody>
      </p:sp>
      <p:sp>
        <p:nvSpPr>
          <p:cNvPr id="61" name="Oval 60"/>
          <p:cNvSpPr/>
          <p:nvPr/>
        </p:nvSpPr>
        <p:spPr>
          <a:xfrm flipH="1">
            <a:off x="6413356" y="2150373"/>
            <a:ext cx="1866461" cy="1866464"/>
          </a:xfrm>
          <a:prstGeom prst="ellipse">
            <a:avLst/>
          </a:prstGeom>
          <a:ln w="38100" cap="rnd">
            <a:solidFill>
              <a:srgbClr val="E1E9EA"/>
            </a:solidFill>
          </a:ln>
          <a:effectLst/>
        </p:spPr>
        <p:style>
          <a:lnRef idx="2">
            <a:schemeClr val="accent1"/>
          </a:lnRef>
          <a:fillRef idx="0">
            <a:schemeClr val="accent1"/>
          </a:fillRef>
          <a:effectRef idx="1">
            <a:schemeClr val="accent1"/>
          </a:effectRef>
          <a:fontRef idx="minor">
            <a:schemeClr val="tx1"/>
          </a:fontRef>
        </p:style>
        <p:txBody>
          <a:bodyPr tIns="0" bIns="0" rtlCol="0" anchor="ctr"/>
          <a:lstStyle/>
          <a:p>
            <a:pPr algn="ctr"/>
            <a:r>
              <a:rPr lang="en-US" sz="3600" dirty="0">
                <a:solidFill>
                  <a:schemeClr val="tx1">
                    <a:lumMod val="65000"/>
                    <a:lumOff val="35000"/>
                  </a:schemeClr>
                </a:solidFill>
              </a:rPr>
              <a:t>33%</a:t>
            </a:r>
          </a:p>
        </p:txBody>
      </p:sp>
      <p:sp>
        <p:nvSpPr>
          <p:cNvPr id="62" name="Arc 61"/>
          <p:cNvSpPr/>
          <p:nvPr/>
        </p:nvSpPr>
        <p:spPr>
          <a:xfrm flipH="1">
            <a:off x="6413356" y="2150373"/>
            <a:ext cx="1866461" cy="1866464"/>
          </a:xfrm>
          <a:prstGeom prst="arc">
            <a:avLst>
              <a:gd name="adj1" fmla="val 8130728"/>
              <a:gd name="adj2" fmla="val 16212414"/>
            </a:avLst>
          </a:prstGeom>
          <a:ln w="76200" cap="rnd">
            <a:solidFill>
              <a:schemeClr val="accent1"/>
            </a:solidFill>
          </a:ln>
          <a:effectLst/>
        </p:spPr>
        <p:style>
          <a:lnRef idx="2">
            <a:schemeClr val="accent1"/>
          </a:lnRef>
          <a:fillRef idx="0">
            <a:schemeClr val="accent1"/>
          </a:fillRef>
          <a:effectRef idx="1">
            <a:schemeClr val="accent1"/>
          </a:effectRef>
          <a:fontRef idx="minor">
            <a:schemeClr val="tx1"/>
          </a:fontRef>
        </p:style>
        <p:txBody>
          <a:bodyPr tIns="0" bIns="0" rtlCol="0" anchor="ctr"/>
          <a:lstStyle/>
          <a:p>
            <a:pPr algn="ctr"/>
            <a:endParaRPr lang="en-US" sz="3600" dirty="0">
              <a:solidFill>
                <a:schemeClr val="tx1">
                  <a:lumMod val="65000"/>
                  <a:lumOff val="35000"/>
                </a:schemeClr>
              </a:solidFill>
            </a:endParaRPr>
          </a:p>
        </p:txBody>
      </p:sp>
      <p:sp>
        <p:nvSpPr>
          <p:cNvPr id="64" name="Oval 63"/>
          <p:cNvSpPr/>
          <p:nvPr/>
        </p:nvSpPr>
        <p:spPr>
          <a:xfrm flipH="1">
            <a:off x="8998600" y="2150373"/>
            <a:ext cx="1866461" cy="1866464"/>
          </a:xfrm>
          <a:prstGeom prst="ellipse">
            <a:avLst/>
          </a:prstGeom>
          <a:ln w="38100" cap="rnd">
            <a:solidFill>
              <a:srgbClr val="E1E9EA"/>
            </a:solidFill>
          </a:ln>
          <a:effectLst/>
        </p:spPr>
        <p:style>
          <a:lnRef idx="2">
            <a:schemeClr val="accent1"/>
          </a:lnRef>
          <a:fillRef idx="0">
            <a:schemeClr val="accent1"/>
          </a:fillRef>
          <a:effectRef idx="1">
            <a:schemeClr val="accent1"/>
          </a:effectRef>
          <a:fontRef idx="minor">
            <a:schemeClr val="tx1"/>
          </a:fontRef>
        </p:style>
        <p:txBody>
          <a:bodyPr tIns="0" bIns="0" rtlCol="0" anchor="ctr"/>
          <a:lstStyle/>
          <a:p>
            <a:pPr algn="ctr"/>
            <a:r>
              <a:rPr lang="en-US" sz="3600" dirty="0">
                <a:solidFill>
                  <a:schemeClr val="tx1">
                    <a:lumMod val="65000"/>
                    <a:lumOff val="35000"/>
                  </a:schemeClr>
                </a:solidFill>
              </a:rPr>
              <a:t>92%</a:t>
            </a:r>
          </a:p>
        </p:txBody>
      </p:sp>
      <p:sp>
        <p:nvSpPr>
          <p:cNvPr id="65" name="Arc 64"/>
          <p:cNvSpPr/>
          <p:nvPr/>
        </p:nvSpPr>
        <p:spPr>
          <a:xfrm flipH="1">
            <a:off x="8998600" y="2150373"/>
            <a:ext cx="1866461" cy="1866464"/>
          </a:xfrm>
          <a:prstGeom prst="arc">
            <a:avLst>
              <a:gd name="adj1" fmla="val 18944938"/>
              <a:gd name="adj2" fmla="val 16212414"/>
            </a:avLst>
          </a:prstGeom>
          <a:ln w="76200" cap="rnd">
            <a:solidFill>
              <a:schemeClr val="accent2"/>
            </a:solidFill>
          </a:ln>
          <a:effectLst/>
        </p:spPr>
        <p:style>
          <a:lnRef idx="2">
            <a:schemeClr val="accent1"/>
          </a:lnRef>
          <a:fillRef idx="0">
            <a:schemeClr val="accent1"/>
          </a:fillRef>
          <a:effectRef idx="1">
            <a:schemeClr val="accent1"/>
          </a:effectRef>
          <a:fontRef idx="minor">
            <a:schemeClr val="tx1"/>
          </a:fontRef>
        </p:style>
        <p:txBody>
          <a:bodyPr tIns="0" bIns="0" rtlCol="0" anchor="ctr"/>
          <a:lstStyle/>
          <a:p>
            <a:pPr algn="ctr"/>
            <a:endParaRPr lang="en-US" sz="3600" dirty="0">
              <a:solidFill>
                <a:schemeClr val="tx1">
                  <a:lumMod val="65000"/>
                  <a:lumOff val="35000"/>
                </a:schemeClr>
              </a:solidFill>
            </a:endParaRPr>
          </a:p>
        </p:txBody>
      </p:sp>
      <p:sp>
        <p:nvSpPr>
          <p:cNvPr id="70" name="TextBox 69"/>
          <p:cNvSpPr txBox="1"/>
          <p:nvPr/>
        </p:nvSpPr>
        <p:spPr>
          <a:xfrm>
            <a:off x="3721451" y="4704198"/>
            <a:ext cx="2073327" cy="904863"/>
          </a:xfrm>
          <a:prstGeom prst="rect">
            <a:avLst/>
          </a:prstGeom>
          <a:noFill/>
        </p:spPr>
        <p:txBody>
          <a:bodyPr wrap="square" rtlCol="0">
            <a:spAutoFit/>
          </a:bodyPr>
          <a:lstStyle/>
          <a:p>
            <a:pPr algn="ctr">
              <a:lnSpc>
                <a:spcPct val="110000"/>
              </a:lnSpc>
            </a:pPr>
            <a:r>
              <a:rPr lang="en-US" sz="1200" dirty="0">
                <a:solidFill>
                  <a:schemeClr val="tx1">
                    <a:lumMod val="65000"/>
                    <a:lumOff val="35000"/>
                  </a:schemeClr>
                </a:solidFill>
              </a:rPr>
              <a:t>Nullam convall, orci congue aliquet, diam maul curs urna, maxim lectus magna id maximus.</a:t>
            </a:r>
          </a:p>
        </p:txBody>
      </p:sp>
      <p:sp>
        <p:nvSpPr>
          <p:cNvPr id="71" name="TextBox 70"/>
          <p:cNvSpPr txBox="1"/>
          <p:nvPr/>
        </p:nvSpPr>
        <p:spPr>
          <a:xfrm>
            <a:off x="1136207" y="4704198"/>
            <a:ext cx="2073327" cy="904863"/>
          </a:xfrm>
          <a:prstGeom prst="rect">
            <a:avLst/>
          </a:prstGeom>
          <a:noFill/>
        </p:spPr>
        <p:txBody>
          <a:bodyPr wrap="square" rtlCol="0">
            <a:spAutoFit/>
          </a:bodyPr>
          <a:lstStyle/>
          <a:p>
            <a:pPr algn="ctr">
              <a:lnSpc>
                <a:spcPct val="110000"/>
              </a:lnSpc>
            </a:pPr>
            <a:r>
              <a:rPr lang="en-US" sz="1200" dirty="0">
                <a:solidFill>
                  <a:schemeClr val="tx1">
                    <a:lumMod val="65000"/>
                    <a:lumOff val="35000"/>
                  </a:schemeClr>
                </a:solidFill>
              </a:rPr>
              <a:t>Nullam convall, orci congue aliquet, diam maul curs urna, maxim lectus magna id maximus.</a:t>
            </a:r>
          </a:p>
        </p:txBody>
      </p:sp>
      <p:sp>
        <p:nvSpPr>
          <p:cNvPr id="72" name="TextBox 71"/>
          <p:cNvSpPr txBox="1"/>
          <p:nvPr/>
        </p:nvSpPr>
        <p:spPr>
          <a:xfrm>
            <a:off x="6309922" y="4704198"/>
            <a:ext cx="2073327" cy="904863"/>
          </a:xfrm>
          <a:prstGeom prst="rect">
            <a:avLst/>
          </a:prstGeom>
          <a:noFill/>
        </p:spPr>
        <p:txBody>
          <a:bodyPr wrap="square" rtlCol="0">
            <a:spAutoFit/>
          </a:bodyPr>
          <a:lstStyle/>
          <a:p>
            <a:pPr algn="ctr">
              <a:lnSpc>
                <a:spcPct val="110000"/>
              </a:lnSpc>
            </a:pPr>
            <a:r>
              <a:rPr lang="en-US" sz="1200" dirty="0">
                <a:solidFill>
                  <a:schemeClr val="tx1">
                    <a:lumMod val="65000"/>
                    <a:lumOff val="35000"/>
                  </a:schemeClr>
                </a:solidFill>
              </a:rPr>
              <a:t>Nullam convall, orci congue aliquet, diam maul curs urna, maxim lectus magna id maximus.</a:t>
            </a:r>
          </a:p>
        </p:txBody>
      </p:sp>
      <p:sp>
        <p:nvSpPr>
          <p:cNvPr id="73" name="TextBox 72"/>
          <p:cNvSpPr txBox="1"/>
          <p:nvPr/>
        </p:nvSpPr>
        <p:spPr>
          <a:xfrm>
            <a:off x="8898394" y="4704198"/>
            <a:ext cx="2073327" cy="904863"/>
          </a:xfrm>
          <a:prstGeom prst="rect">
            <a:avLst/>
          </a:prstGeom>
          <a:noFill/>
        </p:spPr>
        <p:txBody>
          <a:bodyPr wrap="square" rtlCol="0">
            <a:spAutoFit/>
          </a:bodyPr>
          <a:lstStyle/>
          <a:p>
            <a:pPr algn="ctr">
              <a:lnSpc>
                <a:spcPct val="110000"/>
              </a:lnSpc>
            </a:pPr>
            <a:r>
              <a:rPr lang="en-US" sz="1200" dirty="0">
                <a:solidFill>
                  <a:schemeClr val="tx1">
                    <a:lumMod val="65000"/>
                    <a:lumOff val="35000"/>
                  </a:schemeClr>
                </a:solidFill>
              </a:rPr>
              <a:t>Nullam convall, orci congue aliquet, diam maul curs urna, maxim lectus magna id maximus.</a:t>
            </a:r>
          </a:p>
        </p:txBody>
      </p:sp>
      <p:sp>
        <p:nvSpPr>
          <p:cNvPr id="23" name="TextBox 22"/>
          <p:cNvSpPr txBox="1"/>
          <p:nvPr/>
        </p:nvSpPr>
        <p:spPr>
          <a:xfrm>
            <a:off x="4946743" y="357397"/>
            <a:ext cx="2298514" cy="307777"/>
          </a:xfrm>
          <a:prstGeom prst="rect">
            <a:avLst/>
          </a:prstGeom>
          <a:noFill/>
        </p:spPr>
        <p:txBody>
          <a:bodyPr wrap="none" rtlCol="0">
            <a:spAutoFit/>
          </a:bodyPr>
          <a:lstStyle>
            <a:defPPr>
              <a:defRPr lang="en-US"/>
            </a:defPPr>
            <a:lvl1pPr>
              <a:defRPr sz="1400" spc="300">
                <a:solidFill>
                  <a:schemeClr val="bg1"/>
                </a:solidFill>
                <a:cs typeface="Montserrat" panose="02000000000000000000" pitchFamily="2" charset="0"/>
              </a:defRPr>
            </a:lvl1pPr>
          </a:lstStyle>
          <a:p>
            <a:pPr algn="ctr"/>
            <a:r>
              <a:rPr lang="id-ID" dirty="0">
                <a:solidFill>
                  <a:schemeClr val="tx1">
                    <a:lumMod val="65000"/>
                    <a:lumOff val="35000"/>
                  </a:schemeClr>
                </a:solidFill>
              </a:rPr>
              <a:t>You Can Write Here</a:t>
            </a:r>
          </a:p>
        </p:txBody>
      </p:sp>
      <p:sp>
        <p:nvSpPr>
          <p:cNvPr id="24" name="Title 3"/>
          <p:cNvSpPr txBox="1"/>
          <p:nvPr/>
        </p:nvSpPr>
        <p:spPr>
          <a:xfrm>
            <a:off x="2189081" y="619728"/>
            <a:ext cx="7813839" cy="590931"/>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lnSpc>
                <a:spcPct val="90000"/>
              </a:lnSpc>
            </a:pPr>
            <a:r>
              <a:rPr lang="en-US" sz="3600" dirty="0">
                <a:solidFill>
                  <a:schemeClr val="tx1">
                    <a:lumMod val="65000"/>
                    <a:lumOff val="35000"/>
                  </a:schemeClr>
                </a:solidFill>
                <a:latin typeface="+mn-lt"/>
              </a:rPr>
              <a:t>creative &amp; simple title here</a:t>
            </a:r>
          </a:p>
        </p:txBody>
      </p:sp>
      <p:sp>
        <p:nvSpPr>
          <p:cNvPr id="20" name="Oval 19"/>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1" name="Rectangle 20"/>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22" name="Rectangle 21"/>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25" name="Group 24"/>
          <p:cNvGrpSpPr/>
          <p:nvPr/>
        </p:nvGrpSpPr>
        <p:grpSpPr>
          <a:xfrm>
            <a:off x="11471369" y="158717"/>
            <a:ext cx="280228" cy="281958"/>
            <a:chOff x="7392988" y="-1266825"/>
            <a:chExt cx="1028700" cy="1035050"/>
          </a:xfrm>
          <a:solidFill>
            <a:schemeClr val="bg1">
              <a:lumMod val="75000"/>
            </a:schemeClr>
          </a:solidFill>
        </p:grpSpPr>
        <p:sp>
          <p:nvSpPr>
            <p:cNvPr id="26"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8" name="Group 27"/>
          <p:cNvGrpSpPr/>
          <p:nvPr/>
        </p:nvGrpSpPr>
        <p:grpSpPr>
          <a:xfrm>
            <a:off x="11154599" y="158717"/>
            <a:ext cx="280228" cy="281958"/>
            <a:chOff x="6084888" y="-1266825"/>
            <a:chExt cx="1028700" cy="1035050"/>
          </a:xfrm>
          <a:solidFill>
            <a:schemeClr val="bg1">
              <a:lumMod val="75000"/>
            </a:schemeClr>
          </a:solidFill>
        </p:grpSpPr>
        <p:sp>
          <p:nvSpPr>
            <p:cNvPr id="29"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1" name="Group 30"/>
          <p:cNvGrpSpPr/>
          <p:nvPr/>
        </p:nvGrpSpPr>
        <p:grpSpPr>
          <a:xfrm>
            <a:off x="11788140" y="158717"/>
            <a:ext cx="279796" cy="281958"/>
            <a:chOff x="8699501" y="-1266825"/>
            <a:chExt cx="1027113" cy="1035050"/>
          </a:xfrm>
          <a:solidFill>
            <a:schemeClr val="bg1">
              <a:lumMod val="75000"/>
            </a:schemeClr>
          </a:solidFill>
        </p:grpSpPr>
        <p:sp>
          <p:nvSpPr>
            <p:cNvPr id="32"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8644335" y="3526263"/>
            <a:ext cx="1475597" cy="338554"/>
          </a:xfrm>
          <a:prstGeom prst="rect">
            <a:avLst/>
          </a:prstGeom>
          <a:noFill/>
        </p:spPr>
        <p:txBody>
          <a:bodyPr wrap="none" rtlCol="0">
            <a:spAutoFit/>
          </a:bodyPr>
          <a:lstStyle/>
          <a:p>
            <a:r>
              <a:rPr lang="en-US" sz="1600" dirty="0">
                <a:solidFill>
                  <a:schemeClr val="tx1">
                    <a:lumMod val="65000"/>
                    <a:lumOff val="35000"/>
                  </a:schemeClr>
                </a:solidFill>
              </a:rPr>
              <a:t>Insert title here</a:t>
            </a:r>
          </a:p>
        </p:txBody>
      </p:sp>
      <p:sp>
        <p:nvSpPr>
          <p:cNvPr id="26" name="TextBox 25"/>
          <p:cNvSpPr txBox="1"/>
          <p:nvPr/>
        </p:nvSpPr>
        <p:spPr>
          <a:xfrm>
            <a:off x="8644335" y="3887711"/>
            <a:ext cx="2476099" cy="498598"/>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Perspiciatis unde omnis iste natus error voluptatem aperiam.</a:t>
            </a:r>
          </a:p>
        </p:txBody>
      </p:sp>
      <p:sp>
        <p:nvSpPr>
          <p:cNvPr id="31" name="TextBox 30"/>
          <p:cNvSpPr txBox="1"/>
          <p:nvPr/>
        </p:nvSpPr>
        <p:spPr>
          <a:xfrm>
            <a:off x="8644335" y="2064979"/>
            <a:ext cx="1475597" cy="338554"/>
          </a:xfrm>
          <a:prstGeom prst="rect">
            <a:avLst/>
          </a:prstGeom>
          <a:noFill/>
        </p:spPr>
        <p:txBody>
          <a:bodyPr wrap="none" rtlCol="0">
            <a:spAutoFit/>
          </a:bodyPr>
          <a:lstStyle/>
          <a:p>
            <a:r>
              <a:rPr lang="en-US" sz="1600" dirty="0">
                <a:solidFill>
                  <a:schemeClr val="tx1">
                    <a:lumMod val="65000"/>
                    <a:lumOff val="35000"/>
                  </a:schemeClr>
                </a:solidFill>
              </a:rPr>
              <a:t>Insert title here</a:t>
            </a:r>
          </a:p>
        </p:txBody>
      </p:sp>
      <p:sp>
        <p:nvSpPr>
          <p:cNvPr id="33" name="TextBox 32"/>
          <p:cNvSpPr txBox="1"/>
          <p:nvPr/>
        </p:nvSpPr>
        <p:spPr>
          <a:xfrm>
            <a:off x="8644335" y="2426427"/>
            <a:ext cx="2476099" cy="498598"/>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Perspiciatis unde omnis iste natus error voluptatem aperiam.</a:t>
            </a:r>
          </a:p>
        </p:txBody>
      </p:sp>
      <p:sp>
        <p:nvSpPr>
          <p:cNvPr id="34" name="TextBox 33"/>
          <p:cNvSpPr txBox="1"/>
          <p:nvPr/>
        </p:nvSpPr>
        <p:spPr>
          <a:xfrm>
            <a:off x="8644335" y="4986371"/>
            <a:ext cx="1475597" cy="338554"/>
          </a:xfrm>
          <a:prstGeom prst="rect">
            <a:avLst/>
          </a:prstGeom>
          <a:noFill/>
        </p:spPr>
        <p:txBody>
          <a:bodyPr wrap="none" rtlCol="0">
            <a:spAutoFit/>
          </a:bodyPr>
          <a:lstStyle/>
          <a:p>
            <a:r>
              <a:rPr lang="en-US" sz="1600" dirty="0">
                <a:solidFill>
                  <a:schemeClr val="tx1">
                    <a:lumMod val="65000"/>
                    <a:lumOff val="35000"/>
                  </a:schemeClr>
                </a:solidFill>
              </a:rPr>
              <a:t>Insert title here</a:t>
            </a:r>
          </a:p>
        </p:txBody>
      </p:sp>
      <p:sp>
        <p:nvSpPr>
          <p:cNvPr id="36" name="TextBox 35"/>
          <p:cNvSpPr txBox="1"/>
          <p:nvPr/>
        </p:nvSpPr>
        <p:spPr>
          <a:xfrm>
            <a:off x="2072068" y="3526263"/>
            <a:ext cx="1475597" cy="338554"/>
          </a:xfrm>
          <a:prstGeom prst="rect">
            <a:avLst/>
          </a:prstGeom>
          <a:noFill/>
        </p:spPr>
        <p:txBody>
          <a:bodyPr wrap="none" rtlCol="0">
            <a:spAutoFit/>
          </a:bodyPr>
          <a:lstStyle/>
          <a:p>
            <a:pPr algn="r"/>
            <a:r>
              <a:rPr lang="en-US" sz="1600" dirty="0">
                <a:solidFill>
                  <a:schemeClr val="tx1">
                    <a:lumMod val="65000"/>
                    <a:lumOff val="35000"/>
                  </a:schemeClr>
                </a:solidFill>
              </a:rPr>
              <a:t>Insert title here</a:t>
            </a:r>
          </a:p>
        </p:txBody>
      </p:sp>
      <p:sp>
        <p:nvSpPr>
          <p:cNvPr id="37" name="TextBox 36"/>
          <p:cNvSpPr txBox="1"/>
          <p:nvPr/>
        </p:nvSpPr>
        <p:spPr>
          <a:xfrm>
            <a:off x="1071566" y="3887711"/>
            <a:ext cx="2476099" cy="498598"/>
          </a:xfrm>
          <a:prstGeom prst="rect">
            <a:avLst/>
          </a:prstGeom>
          <a:noFill/>
        </p:spPr>
        <p:txBody>
          <a:bodyPr wrap="square" rtlCol="0">
            <a:spAutoFit/>
          </a:bodyPr>
          <a:lstStyle/>
          <a:p>
            <a:pPr algn="r">
              <a:lnSpc>
                <a:spcPct val="110000"/>
              </a:lnSpc>
            </a:pPr>
            <a:r>
              <a:rPr lang="en-US" sz="1200" dirty="0">
                <a:solidFill>
                  <a:schemeClr val="tx1">
                    <a:lumMod val="65000"/>
                    <a:lumOff val="35000"/>
                  </a:schemeClr>
                </a:solidFill>
              </a:rPr>
              <a:t>Perspiciatis unde omnis iste natus error voluptatem aperiam.</a:t>
            </a:r>
          </a:p>
        </p:txBody>
      </p:sp>
      <p:sp>
        <p:nvSpPr>
          <p:cNvPr id="38" name="TextBox 37"/>
          <p:cNvSpPr txBox="1"/>
          <p:nvPr/>
        </p:nvSpPr>
        <p:spPr>
          <a:xfrm>
            <a:off x="2072068" y="2064979"/>
            <a:ext cx="1475597" cy="338554"/>
          </a:xfrm>
          <a:prstGeom prst="rect">
            <a:avLst/>
          </a:prstGeom>
          <a:noFill/>
        </p:spPr>
        <p:txBody>
          <a:bodyPr wrap="none" rtlCol="0">
            <a:spAutoFit/>
          </a:bodyPr>
          <a:lstStyle/>
          <a:p>
            <a:pPr algn="r"/>
            <a:r>
              <a:rPr lang="en-US" sz="1600" dirty="0">
                <a:solidFill>
                  <a:schemeClr val="tx1">
                    <a:lumMod val="65000"/>
                    <a:lumOff val="35000"/>
                  </a:schemeClr>
                </a:solidFill>
              </a:rPr>
              <a:t>Insert title here</a:t>
            </a:r>
          </a:p>
        </p:txBody>
      </p:sp>
      <p:sp>
        <p:nvSpPr>
          <p:cNvPr id="43" name="TextBox 42"/>
          <p:cNvSpPr txBox="1"/>
          <p:nvPr/>
        </p:nvSpPr>
        <p:spPr>
          <a:xfrm>
            <a:off x="1071566" y="2426427"/>
            <a:ext cx="2476099" cy="498598"/>
          </a:xfrm>
          <a:prstGeom prst="rect">
            <a:avLst/>
          </a:prstGeom>
          <a:noFill/>
        </p:spPr>
        <p:txBody>
          <a:bodyPr wrap="square" rtlCol="0">
            <a:spAutoFit/>
          </a:bodyPr>
          <a:lstStyle/>
          <a:p>
            <a:pPr algn="r">
              <a:lnSpc>
                <a:spcPct val="110000"/>
              </a:lnSpc>
            </a:pPr>
            <a:r>
              <a:rPr lang="en-US" sz="1200" dirty="0">
                <a:solidFill>
                  <a:schemeClr val="tx1">
                    <a:lumMod val="65000"/>
                    <a:lumOff val="35000"/>
                  </a:schemeClr>
                </a:solidFill>
              </a:rPr>
              <a:t>Perspiciatis unde omnis iste natus error voluptatem aperiam.</a:t>
            </a:r>
          </a:p>
        </p:txBody>
      </p:sp>
      <p:sp>
        <p:nvSpPr>
          <p:cNvPr id="44" name="TextBox 43"/>
          <p:cNvSpPr txBox="1"/>
          <p:nvPr/>
        </p:nvSpPr>
        <p:spPr>
          <a:xfrm>
            <a:off x="2072068" y="4986371"/>
            <a:ext cx="1475597" cy="338554"/>
          </a:xfrm>
          <a:prstGeom prst="rect">
            <a:avLst/>
          </a:prstGeom>
          <a:noFill/>
        </p:spPr>
        <p:txBody>
          <a:bodyPr wrap="none" rtlCol="0">
            <a:spAutoFit/>
          </a:bodyPr>
          <a:lstStyle/>
          <a:p>
            <a:pPr algn="r"/>
            <a:r>
              <a:rPr lang="en-US" sz="1600" dirty="0">
                <a:solidFill>
                  <a:schemeClr val="tx1">
                    <a:lumMod val="65000"/>
                    <a:lumOff val="35000"/>
                  </a:schemeClr>
                </a:solidFill>
              </a:rPr>
              <a:t>Insert title here</a:t>
            </a:r>
          </a:p>
        </p:txBody>
      </p:sp>
      <p:sp>
        <p:nvSpPr>
          <p:cNvPr id="45" name="TextBox 44"/>
          <p:cNvSpPr txBox="1"/>
          <p:nvPr/>
        </p:nvSpPr>
        <p:spPr>
          <a:xfrm>
            <a:off x="1071566" y="5347819"/>
            <a:ext cx="2476099" cy="498598"/>
          </a:xfrm>
          <a:prstGeom prst="rect">
            <a:avLst/>
          </a:prstGeom>
          <a:noFill/>
        </p:spPr>
        <p:txBody>
          <a:bodyPr wrap="square" rtlCol="0">
            <a:spAutoFit/>
          </a:bodyPr>
          <a:lstStyle/>
          <a:p>
            <a:pPr algn="r">
              <a:lnSpc>
                <a:spcPct val="110000"/>
              </a:lnSpc>
            </a:pPr>
            <a:r>
              <a:rPr lang="en-US" sz="1200" dirty="0">
                <a:solidFill>
                  <a:schemeClr val="tx1">
                    <a:lumMod val="65000"/>
                    <a:lumOff val="35000"/>
                  </a:schemeClr>
                </a:solidFill>
              </a:rPr>
              <a:t>Perspiciatis unde omnis iste natus error voluptatem aperiam.</a:t>
            </a:r>
          </a:p>
        </p:txBody>
      </p:sp>
      <p:sp>
        <p:nvSpPr>
          <p:cNvPr id="47" name="Freeform 46"/>
          <p:cNvSpPr/>
          <p:nvPr/>
        </p:nvSpPr>
        <p:spPr>
          <a:xfrm>
            <a:off x="6500773" y="2430085"/>
            <a:ext cx="1419336" cy="696280"/>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chemeClr val="tx1">
                <a:lumMod val="40000"/>
                <a:lumOff val="60000"/>
              </a:schemeClr>
            </a:solidFill>
            <a:prstDash val="solid"/>
            <a:miter lim="800000"/>
            <a:tailEnd type="oval"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solidFill>
                <a:schemeClr val="tx1">
                  <a:lumMod val="65000"/>
                  <a:lumOff val="35000"/>
                </a:schemeClr>
              </a:solidFill>
            </a:endParaRPr>
          </a:p>
        </p:txBody>
      </p:sp>
      <p:cxnSp>
        <p:nvCxnSpPr>
          <p:cNvPr id="48" name="Straight Connector 47"/>
          <p:cNvCxnSpPr/>
          <p:nvPr/>
        </p:nvCxnSpPr>
        <p:spPr>
          <a:xfrm flipV="1">
            <a:off x="6998735" y="3946099"/>
            <a:ext cx="921373" cy="3501"/>
          </a:xfrm>
          <a:prstGeom prst="line">
            <a:avLst/>
          </a:prstGeom>
          <a:noFill/>
          <a:ln w="12700" cap="flat">
            <a:solidFill>
              <a:schemeClr val="tx1">
                <a:lumMod val="40000"/>
                <a:lumOff val="60000"/>
              </a:schemeClr>
            </a:solidFill>
            <a:prstDash val="solid"/>
            <a:miter lim="800000"/>
            <a:tailEnd type="oval" w="lg" len="lg"/>
          </a:ln>
          <a:extLst>
            <a:ext uri="{909E8E84-426E-40DD-AFC4-6F175D3DCCD1}">
              <a14:hiddenFill xmlns:a14="http://schemas.microsoft.com/office/drawing/2010/main">
                <a:noFill/>
              </a14:hiddenFill>
            </a:ext>
          </a:extLst>
        </p:spPr>
      </p:cxnSp>
      <p:sp>
        <p:nvSpPr>
          <p:cNvPr id="49" name="Freeform 48"/>
          <p:cNvSpPr/>
          <p:nvPr/>
        </p:nvSpPr>
        <p:spPr>
          <a:xfrm flipV="1">
            <a:off x="6500775" y="4761870"/>
            <a:ext cx="1419336" cy="696280"/>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chemeClr val="tx1">
                <a:lumMod val="40000"/>
                <a:lumOff val="60000"/>
              </a:schemeClr>
            </a:solidFill>
            <a:prstDash val="solid"/>
            <a:miter lim="800000"/>
            <a:tailEnd type="oval"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solidFill>
                <a:schemeClr val="tx1">
                  <a:lumMod val="65000"/>
                  <a:lumOff val="35000"/>
                </a:schemeClr>
              </a:solidFill>
            </a:endParaRPr>
          </a:p>
        </p:txBody>
      </p:sp>
      <p:sp>
        <p:nvSpPr>
          <p:cNvPr id="50" name="Freeform 49"/>
          <p:cNvSpPr/>
          <p:nvPr/>
        </p:nvSpPr>
        <p:spPr>
          <a:xfrm flipH="1">
            <a:off x="4273222" y="2430084"/>
            <a:ext cx="1419336" cy="696280"/>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chemeClr val="tx1">
                <a:lumMod val="40000"/>
                <a:lumOff val="60000"/>
              </a:schemeClr>
            </a:solidFill>
            <a:prstDash val="solid"/>
            <a:miter lim="800000"/>
            <a:tailEnd type="oval"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solidFill>
                <a:schemeClr val="tx1">
                  <a:lumMod val="65000"/>
                  <a:lumOff val="35000"/>
                </a:schemeClr>
              </a:solidFill>
            </a:endParaRPr>
          </a:p>
        </p:txBody>
      </p:sp>
      <p:cxnSp>
        <p:nvCxnSpPr>
          <p:cNvPr id="51" name="Straight Connector 50"/>
          <p:cNvCxnSpPr/>
          <p:nvPr/>
        </p:nvCxnSpPr>
        <p:spPr>
          <a:xfrm flipH="1" flipV="1">
            <a:off x="4273222" y="3946100"/>
            <a:ext cx="921374" cy="3501"/>
          </a:xfrm>
          <a:prstGeom prst="line">
            <a:avLst/>
          </a:prstGeom>
          <a:noFill/>
          <a:ln w="12700" cap="flat">
            <a:solidFill>
              <a:schemeClr val="tx1">
                <a:lumMod val="40000"/>
                <a:lumOff val="60000"/>
              </a:schemeClr>
            </a:solidFill>
            <a:prstDash val="solid"/>
            <a:miter lim="800000"/>
            <a:tailEnd type="oval" w="lg" len="lg"/>
          </a:ln>
          <a:extLst>
            <a:ext uri="{909E8E84-426E-40DD-AFC4-6F175D3DCCD1}">
              <a14:hiddenFill xmlns:a14="http://schemas.microsoft.com/office/drawing/2010/main">
                <a:noFill/>
              </a14:hiddenFill>
            </a:ext>
          </a:extLst>
        </p:spPr>
      </p:cxnSp>
      <p:sp>
        <p:nvSpPr>
          <p:cNvPr id="52" name="Freeform 51"/>
          <p:cNvSpPr/>
          <p:nvPr/>
        </p:nvSpPr>
        <p:spPr>
          <a:xfrm flipH="1" flipV="1">
            <a:off x="4273221" y="4761870"/>
            <a:ext cx="1419336" cy="696280"/>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chemeClr val="tx1">
                <a:lumMod val="40000"/>
                <a:lumOff val="60000"/>
              </a:schemeClr>
            </a:solidFill>
            <a:prstDash val="solid"/>
            <a:miter lim="800000"/>
            <a:tailEnd type="oval"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solidFill>
                <a:schemeClr val="tx1">
                  <a:lumMod val="65000"/>
                  <a:lumOff val="35000"/>
                </a:schemeClr>
              </a:solidFill>
            </a:endParaRPr>
          </a:p>
        </p:txBody>
      </p:sp>
      <p:sp>
        <p:nvSpPr>
          <p:cNvPr id="53" name="Oval 52"/>
          <p:cNvSpPr/>
          <p:nvPr/>
        </p:nvSpPr>
        <p:spPr>
          <a:xfrm>
            <a:off x="5174544" y="3021501"/>
            <a:ext cx="1838113" cy="18381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noAutofit/>
          </a:bodyPr>
          <a:lstStyle/>
          <a:p>
            <a:pPr algn="ctr"/>
            <a:r>
              <a:rPr lang="en-US" sz="2200" dirty="0">
                <a:solidFill>
                  <a:schemeClr val="bg1"/>
                </a:solidFill>
              </a:rPr>
              <a:t>Core</a:t>
            </a:r>
          </a:p>
          <a:p>
            <a:pPr algn="ctr"/>
            <a:r>
              <a:rPr lang="en-US" sz="2200" dirty="0">
                <a:solidFill>
                  <a:schemeClr val="bg1"/>
                </a:solidFill>
              </a:rPr>
              <a:t>Values</a:t>
            </a:r>
          </a:p>
        </p:txBody>
      </p:sp>
      <p:sp>
        <p:nvSpPr>
          <p:cNvPr id="27" name="TextBox 26"/>
          <p:cNvSpPr txBox="1"/>
          <p:nvPr/>
        </p:nvSpPr>
        <p:spPr>
          <a:xfrm>
            <a:off x="4946743" y="357397"/>
            <a:ext cx="2298514" cy="307777"/>
          </a:xfrm>
          <a:prstGeom prst="rect">
            <a:avLst/>
          </a:prstGeom>
          <a:noFill/>
        </p:spPr>
        <p:txBody>
          <a:bodyPr wrap="none" rtlCol="0">
            <a:spAutoFit/>
          </a:bodyPr>
          <a:lstStyle>
            <a:defPPr>
              <a:defRPr lang="en-US"/>
            </a:defPPr>
            <a:lvl1pPr>
              <a:defRPr sz="1400" spc="300">
                <a:solidFill>
                  <a:schemeClr val="bg1"/>
                </a:solidFill>
                <a:cs typeface="Montserrat" panose="02000000000000000000" pitchFamily="2" charset="0"/>
              </a:defRPr>
            </a:lvl1pPr>
          </a:lstStyle>
          <a:p>
            <a:pPr algn="ctr"/>
            <a:r>
              <a:rPr lang="id-ID" dirty="0">
                <a:solidFill>
                  <a:schemeClr val="tx1">
                    <a:lumMod val="65000"/>
                    <a:lumOff val="35000"/>
                  </a:schemeClr>
                </a:solidFill>
              </a:rPr>
              <a:t>You Can Write Here</a:t>
            </a:r>
          </a:p>
        </p:txBody>
      </p:sp>
      <p:sp>
        <p:nvSpPr>
          <p:cNvPr id="28" name="Title 3"/>
          <p:cNvSpPr txBox="1"/>
          <p:nvPr/>
        </p:nvSpPr>
        <p:spPr>
          <a:xfrm>
            <a:off x="2189081" y="619728"/>
            <a:ext cx="7813839" cy="590931"/>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lnSpc>
                <a:spcPct val="90000"/>
              </a:lnSpc>
            </a:pPr>
            <a:r>
              <a:rPr lang="en-US" sz="3600" dirty="0">
                <a:solidFill>
                  <a:schemeClr val="tx1">
                    <a:lumMod val="65000"/>
                    <a:lumOff val="35000"/>
                  </a:schemeClr>
                </a:solidFill>
                <a:latin typeface="+mn-lt"/>
              </a:rPr>
              <a:t>creative &amp; simple title here</a:t>
            </a:r>
          </a:p>
        </p:txBody>
      </p:sp>
      <p:sp>
        <p:nvSpPr>
          <p:cNvPr id="22" name="Oval 21"/>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3" name="Rectangle 22"/>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24" name="Rectangle 23"/>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29" name="Group 28"/>
          <p:cNvGrpSpPr/>
          <p:nvPr/>
        </p:nvGrpSpPr>
        <p:grpSpPr>
          <a:xfrm>
            <a:off x="11471369" y="158717"/>
            <a:ext cx="280228" cy="281958"/>
            <a:chOff x="7392988" y="-1266825"/>
            <a:chExt cx="1028700" cy="1035050"/>
          </a:xfrm>
          <a:solidFill>
            <a:schemeClr val="bg1">
              <a:lumMod val="75000"/>
            </a:schemeClr>
          </a:solidFill>
        </p:grpSpPr>
        <p:sp>
          <p:nvSpPr>
            <p:cNvPr id="30"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5" name="Group 34"/>
          <p:cNvGrpSpPr/>
          <p:nvPr/>
        </p:nvGrpSpPr>
        <p:grpSpPr>
          <a:xfrm>
            <a:off x="11154599" y="158717"/>
            <a:ext cx="280228" cy="281958"/>
            <a:chOff x="6084888" y="-1266825"/>
            <a:chExt cx="1028700" cy="1035050"/>
          </a:xfrm>
          <a:solidFill>
            <a:schemeClr val="bg1">
              <a:lumMod val="75000"/>
            </a:schemeClr>
          </a:solidFill>
        </p:grpSpPr>
        <p:sp>
          <p:nvSpPr>
            <p:cNvPr id="39"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41" name="Group 40"/>
          <p:cNvGrpSpPr/>
          <p:nvPr/>
        </p:nvGrpSpPr>
        <p:grpSpPr>
          <a:xfrm>
            <a:off x="11788140" y="158717"/>
            <a:ext cx="279796" cy="281958"/>
            <a:chOff x="8699501" y="-1266825"/>
            <a:chExt cx="1027113" cy="1035050"/>
          </a:xfrm>
          <a:solidFill>
            <a:schemeClr val="bg1">
              <a:lumMod val="75000"/>
            </a:schemeClr>
          </a:solidFill>
        </p:grpSpPr>
        <p:sp>
          <p:nvSpPr>
            <p:cNvPr id="42"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54" name="TextBox 53"/>
          <p:cNvSpPr txBox="1"/>
          <p:nvPr/>
        </p:nvSpPr>
        <p:spPr>
          <a:xfrm>
            <a:off x="8644334" y="5347819"/>
            <a:ext cx="2476099" cy="498598"/>
          </a:xfrm>
          <a:prstGeom prst="rect">
            <a:avLst/>
          </a:prstGeom>
          <a:noFill/>
        </p:spPr>
        <p:txBody>
          <a:bodyPr wrap="square" rtlCol="0">
            <a:spAutoFit/>
          </a:bodyPr>
          <a:lstStyle/>
          <a:p>
            <a:pPr>
              <a:lnSpc>
                <a:spcPct val="110000"/>
              </a:lnSpc>
            </a:pPr>
            <a:r>
              <a:rPr lang="en-US" sz="1200" dirty="0">
                <a:solidFill>
                  <a:schemeClr val="tx1">
                    <a:lumMod val="65000"/>
                    <a:lumOff val="35000"/>
                  </a:schemeClr>
                </a:solidFill>
              </a:rPr>
              <a:t>Perspiciatis unde omnis iste natus error voluptatem aperiam.</a:t>
            </a:r>
          </a:p>
        </p:txBody>
      </p:sp>
      <p:pic>
        <p:nvPicPr>
          <p:cNvPr id="55" name="图片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791833" y="3328134"/>
            <a:ext cx="10475460" cy="208571"/>
          </a:xfrm>
          <a:prstGeom prst="rect">
            <a:avLst/>
          </a:prstGeom>
          <a:solidFill>
            <a:schemeClr val="accent2"/>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2123510" y="2822674"/>
            <a:ext cx="1176291" cy="1176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2983454" y="2599319"/>
            <a:ext cx="1623001" cy="1623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290108" y="2443379"/>
            <a:ext cx="1934882" cy="1934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5908644" y="2304904"/>
            <a:ext cx="2211831" cy="2211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804128" y="2174584"/>
            <a:ext cx="2472471" cy="24724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2263508" y="3179986"/>
            <a:ext cx="720069" cy="461665"/>
          </a:xfrm>
          <a:prstGeom prst="rect">
            <a:avLst/>
          </a:prstGeom>
          <a:noFill/>
        </p:spPr>
        <p:txBody>
          <a:bodyPr wrap="none" rtlCol="0">
            <a:spAutoFit/>
          </a:bodyPr>
          <a:lstStyle/>
          <a:p>
            <a:pPr algn="ctr"/>
            <a:r>
              <a:rPr lang="en-US" sz="2400" b="1" dirty="0">
                <a:solidFill>
                  <a:schemeClr val="bg1"/>
                </a:solidFill>
              </a:rPr>
              <a:t>42%</a:t>
            </a:r>
          </a:p>
        </p:txBody>
      </p:sp>
      <p:sp>
        <p:nvSpPr>
          <p:cNvPr id="83" name="TextBox 82"/>
          <p:cNvSpPr txBox="1"/>
          <p:nvPr/>
        </p:nvSpPr>
        <p:spPr>
          <a:xfrm>
            <a:off x="3323477" y="3179986"/>
            <a:ext cx="801823" cy="461665"/>
          </a:xfrm>
          <a:prstGeom prst="rect">
            <a:avLst/>
          </a:prstGeom>
          <a:noFill/>
        </p:spPr>
        <p:txBody>
          <a:bodyPr wrap="none" rtlCol="0">
            <a:spAutoFit/>
          </a:bodyPr>
          <a:lstStyle/>
          <a:p>
            <a:pPr algn="ctr"/>
            <a:r>
              <a:rPr lang="en-US" sz="2400" b="1" dirty="0">
                <a:solidFill>
                  <a:schemeClr val="bg1"/>
                </a:solidFill>
              </a:rPr>
              <a:t>1.7%</a:t>
            </a:r>
          </a:p>
        </p:txBody>
      </p:sp>
      <p:sp>
        <p:nvSpPr>
          <p:cNvPr id="84" name="TextBox 83"/>
          <p:cNvSpPr txBox="1"/>
          <p:nvPr/>
        </p:nvSpPr>
        <p:spPr>
          <a:xfrm>
            <a:off x="4918337" y="3179986"/>
            <a:ext cx="720069" cy="461665"/>
          </a:xfrm>
          <a:prstGeom prst="rect">
            <a:avLst/>
          </a:prstGeom>
          <a:noFill/>
        </p:spPr>
        <p:txBody>
          <a:bodyPr wrap="none" rtlCol="0">
            <a:spAutoFit/>
          </a:bodyPr>
          <a:lstStyle/>
          <a:p>
            <a:pPr algn="ctr"/>
            <a:r>
              <a:rPr lang="en-US" sz="2400" b="1" dirty="0">
                <a:solidFill>
                  <a:schemeClr val="bg1"/>
                </a:solidFill>
              </a:rPr>
              <a:t>22%</a:t>
            </a:r>
          </a:p>
        </p:txBody>
      </p:sp>
      <p:sp>
        <p:nvSpPr>
          <p:cNvPr id="85" name="TextBox 84"/>
          <p:cNvSpPr txBox="1"/>
          <p:nvPr/>
        </p:nvSpPr>
        <p:spPr>
          <a:xfrm>
            <a:off x="6619132" y="3179986"/>
            <a:ext cx="801823" cy="461665"/>
          </a:xfrm>
          <a:prstGeom prst="rect">
            <a:avLst/>
          </a:prstGeom>
          <a:noFill/>
        </p:spPr>
        <p:txBody>
          <a:bodyPr wrap="none" rtlCol="0">
            <a:spAutoFit/>
          </a:bodyPr>
          <a:lstStyle/>
          <a:p>
            <a:pPr algn="ctr"/>
            <a:r>
              <a:rPr lang="en-US" sz="2400" b="1" dirty="0">
                <a:solidFill>
                  <a:schemeClr val="bg1"/>
                </a:solidFill>
              </a:rPr>
              <a:t>1.5%</a:t>
            </a:r>
          </a:p>
        </p:txBody>
      </p:sp>
      <p:sp>
        <p:nvSpPr>
          <p:cNvPr id="86" name="TextBox 85"/>
          <p:cNvSpPr txBox="1"/>
          <p:nvPr/>
        </p:nvSpPr>
        <p:spPr>
          <a:xfrm>
            <a:off x="8204857" y="3179986"/>
            <a:ext cx="1747594" cy="461665"/>
          </a:xfrm>
          <a:prstGeom prst="rect">
            <a:avLst/>
          </a:prstGeom>
          <a:noFill/>
        </p:spPr>
        <p:txBody>
          <a:bodyPr wrap="none" rtlCol="0">
            <a:spAutoFit/>
          </a:bodyPr>
          <a:lstStyle/>
          <a:p>
            <a:pPr algn="ctr"/>
            <a:r>
              <a:rPr lang="en-US" sz="2400" b="1" dirty="0">
                <a:solidFill>
                  <a:schemeClr val="bg1"/>
                </a:solidFill>
              </a:rPr>
              <a:t>$32.000.000</a:t>
            </a:r>
          </a:p>
        </p:txBody>
      </p:sp>
      <p:sp>
        <p:nvSpPr>
          <p:cNvPr id="87" name="TextBox 86"/>
          <p:cNvSpPr txBox="1"/>
          <p:nvPr/>
        </p:nvSpPr>
        <p:spPr>
          <a:xfrm>
            <a:off x="1922797" y="4025781"/>
            <a:ext cx="1388778" cy="338554"/>
          </a:xfrm>
          <a:prstGeom prst="rect">
            <a:avLst/>
          </a:prstGeom>
          <a:noFill/>
        </p:spPr>
        <p:txBody>
          <a:bodyPr wrap="none" rtlCol="0">
            <a:spAutoFit/>
          </a:bodyPr>
          <a:lstStyle/>
          <a:p>
            <a:pPr algn="ctr"/>
            <a:r>
              <a:rPr lang="en-US" sz="1600" b="1" dirty="0">
                <a:solidFill>
                  <a:schemeClr val="bg1"/>
                </a:solidFill>
              </a:rPr>
              <a:t>Keyword Here</a:t>
            </a:r>
          </a:p>
        </p:txBody>
      </p:sp>
      <p:sp>
        <p:nvSpPr>
          <p:cNvPr id="88" name="TextBox 87"/>
          <p:cNvSpPr txBox="1"/>
          <p:nvPr/>
        </p:nvSpPr>
        <p:spPr>
          <a:xfrm>
            <a:off x="3100565" y="2252999"/>
            <a:ext cx="1388778" cy="338554"/>
          </a:xfrm>
          <a:prstGeom prst="rect">
            <a:avLst/>
          </a:prstGeom>
          <a:noFill/>
        </p:spPr>
        <p:txBody>
          <a:bodyPr wrap="none" rtlCol="0">
            <a:spAutoFit/>
          </a:bodyPr>
          <a:lstStyle/>
          <a:p>
            <a:pPr algn="ctr"/>
            <a:r>
              <a:rPr lang="en-US" sz="1600" b="1" dirty="0">
                <a:solidFill>
                  <a:schemeClr val="bg1">
                    <a:lumMod val="50000"/>
                  </a:schemeClr>
                </a:solidFill>
              </a:rPr>
              <a:t>Keyword Here</a:t>
            </a:r>
          </a:p>
        </p:txBody>
      </p:sp>
      <p:sp>
        <p:nvSpPr>
          <p:cNvPr id="89" name="TextBox 88"/>
          <p:cNvSpPr txBox="1"/>
          <p:nvPr/>
        </p:nvSpPr>
        <p:spPr>
          <a:xfrm>
            <a:off x="4510722" y="4471979"/>
            <a:ext cx="1388778" cy="338554"/>
          </a:xfrm>
          <a:prstGeom prst="rect">
            <a:avLst/>
          </a:prstGeom>
          <a:noFill/>
        </p:spPr>
        <p:txBody>
          <a:bodyPr wrap="none" rtlCol="0">
            <a:spAutoFit/>
          </a:bodyPr>
          <a:lstStyle/>
          <a:p>
            <a:pPr algn="ctr"/>
            <a:r>
              <a:rPr lang="en-US" sz="1600" b="1" dirty="0">
                <a:solidFill>
                  <a:schemeClr val="tx1">
                    <a:lumMod val="75000"/>
                    <a:lumOff val="25000"/>
                  </a:schemeClr>
                </a:solidFill>
              </a:rPr>
              <a:t>Keyword Here</a:t>
            </a:r>
          </a:p>
        </p:txBody>
      </p:sp>
      <p:sp>
        <p:nvSpPr>
          <p:cNvPr id="90" name="TextBox 89"/>
          <p:cNvSpPr txBox="1"/>
          <p:nvPr/>
        </p:nvSpPr>
        <p:spPr>
          <a:xfrm>
            <a:off x="6320170" y="1967621"/>
            <a:ext cx="1388778" cy="338554"/>
          </a:xfrm>
          <a:prstGeom prst="rect">
            <a:avLst/>
          </a:prstGeom>
          <a:noFill/>
        </p:spPr>
        <p:txBody>
          <a:bodyPr wrap="none" rtlCol="0">
            <a:spAutoFit/>
          </a:bodyPr>
          <a:lstStyle/>
          <a:p>
            <a:pPr algn="ctr"/>
            <a:r>
              <a:rPr lang="en-US" sz="1600" b="1" dirty="0">
                <a:solidFill>
                  <a:schemeClr val="bg1">
                    <a:lumMod val="50000"/>
                  </a:schemeClr>
                </a:solidFill>
              </a:rPr>
              <a:t>Keyword Here</a:t>
            </a:r>
          </a:p>
        </p:txBody>
      </p:sp>
      <p:sp>
        <p:nvSpPr>
          <p:cNvPr id="91" name="TextBox 90"/>
          <p:cNvSpPr txBox="1"/>
          <p:nvPr/>
        </p:nvSpPr>
        <p:spPr>
          <a:xfrm>
            <a:off x="8293536" y="4658803"/>
            <a:ext cx="1388778" cy="338554"/>
          </a:xfrm>
          <a:prstGeom prst="rect">
            <a:avLst/>
          </a:prstGeom>
          <a:noFill/>
        </p:spPr>
        <p:txBody>
          <a:bodyPr wrap="none" rtlCol="0">
            <a:spAutoFit/>
          </a:bodyPr>
          <a:lstStyle/>
          <a:p>
            <a:pPr algn="ctr"/>
            <a:r>
              <a:rPr lang="en-US" sz="1600" b="1" dirty="0">
                <a:solidFill>
                  <a:schemeClr val="tx1">
                    <a:lumMod val="75000"/>
                    <a:lumOff val="25000"/>
                  </a:schemeClr>
                </a:solidFill>
              </a:rPr>
              <a:t>Keyword Here</a:t>
            </a:r>
          </a:p>
        </p:txBody>
      </p:sp>
      <p:sp>
        <p:nvSpPr>
          <p:cNvPr id="99" name="TextBox 98"/>
          <p:cNvSpPr txBox="1"/>
          <p:nvPr/>
        </p:nvSpPr>
        <p:spPr>
          <a:xfrm>
            <a:off x="4946743" y="357397"/>
            <a:ext cx="2298514" cy="307777"/>
          </a:xfrm>
          <a:prstGeom prst="rect">
            <a:avLst/>
          </a:prstGeom>
          <a:noFill/>
        </p:spPr>
        <p:txBody>
          <a:bodyPr wrap="none" rtlCol="0">
            <a:spAutoFit/>
          </a:bodyPr>
          <a:lstStyle>
            <a:defPPr>
              <a:defRPr lang="en-US"/>
            </a:defPPr>
            <a:lvl1pPr>
              <a:defRPr sz="1400" spc="300">
                <a:solidFill>
                  <a:schemeClr val="bg1"/>
                </a:solidFill>
                <a:cs typeface="Montserrat" panose="02000000000000000000" pitchFamily="2" charset="0"/>
              </a:defRPr>
            </a:lvl1pPr>
          </a:lstStyle>
          <a:p>
            <a:pPr algn="ctr"/>
            <a:r>
              <a:rPr lang="id-ID" dirty="0">
                <a:solidFill>
                  <a:schemeClr val="tx1">
                    <a:lumMod val="65000"/>
                    <a:lumOff val="35000"/>
                  </a:schemeClr>
                </a:solidFill>
              </a:rPr>
              <a:t>You Can Write Here</a:t>
            </a:r>
          </a:p>
        </p:txBody>
      </p:sp>
      <p:sp>
        <p:nvSpPr>
          <p:cNvPr id="100" name="Title 3"/>
          <p:cNvSpPr txBox="1"/>
          <p:nvPr/>
        </p:nvSpPr>
        <p:spPr>
          <a:xfrm>
            <a:off x="2189081" y="619728"/>
            <a:ext cx="7813839" cy="590931"/>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lnSpc>
                <a:spcPct val="90000"/>
              </a:lnSpc>
            </a:pPr>
            <a:r>
              <a:rPr lang="en-US" sz="3600" dirty="0">
                <a:solidFill>
                  <a:schemeClr val="tx1">
                    <a:lumMod val="65000"/>
                    <a:lumOff val="35000"/>
                  </a:schemeClr>
                </a:solidFill>
                <a:latin typeface="+mn-lt"/>
              </a:rPr>
              <a:t>creative &amp; simple title here</a:t>
            </a:r>
          </a:p>
        </p:txBody>
      </p:sp>
      <p:sp>
        <p:nvSpPr>
          <p:cNvPr id="101" name="TextBox 100"/>
          <p:cNvSpPr txBox="1"/>
          <p:nvPr/>
        </p:nvSpPr>
        <p:spPr>
          <a:xfrm>
            <a:off x="1896089" y="5285018"/>
            <a:ext cx="8399820" cy="705258"/>
          </a:xfrm>
          <a:prstGeom prst="rect">
            <a:avLst/>
          </a:prstGeom>
          <a:noFill/>
        </p:spPr>
        <p:txBody>
          <a:bodyPr wrap="square" rtlCol="0">
            <a:spAutoFit/>
          </a:bodyPr>
          <a:lstStyle/>
          <a:p>
            <a:pPr algn="ctr">
              <a:lnSpc>
                <a:spcPct val="150000"/>
              </a:lnSpc>
            </a:pPr>
            <a:r>
              <a:rPr lang="en-US" sz="1400" dirty="0">
                <a:solidFill>
                  <a:schemeClr val="tx1">
                    <a:lumMod val="75000"/>
                    <a:lumOff val="25000"/>
                  </a:schemeClr>
                </a:solidFill>
              </a:rPr>
              <a:t>Contrary to popular belief, Lorem Ipsum is not simply random text. Lorem Ipsum is not simply random text. Lorem Ipsum is not simply random text. Lorem Ipsum is not simply random text. </a:t>
            </a:r>
          </a:p>
        </p:txBody>
      </p:sp>
      <p:sp>
        <p:nvSpPr>
          <p:cNvPr id="21" name="Oval 20"/>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23" name="Rectangle 22"/>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24" name="Group 23"/>
          <p:cNvGrpSpPr/>
          <p:nvPr/>
        </p:nvGrpSpPr>
        <p:grpSpPr>
          <a:xfrm>
            <a:off x="11471369" y="158717"/>
            <a:ext cx="280228" cy="281958"/>
            <a:chOff x="7392988" y="-1266825"/>
            <a:chExt cx="1028700" cy="1035050"/>
          </a:xfrm>
          <a:solidFill>
            <a:schemeClr val="bg1">
              <a:lumMod val="75000"/>
            </a:schemeClr>
          </a:solidFill>
        </p:grpSpPr>
        <p:sp>
          <p:nvSpPr>
            <p:cNvPr id="25"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7" name="Group 26"/>
          <p:cNvGrpSpPr/>
          <p:nvPr/>
        </p:nvGrpSpPr>
        <p:grpSpPr>
          <a:xfrm>
            <a:off x="11154599" y="158717"/>
            <a:ext cx="280228" cy="281958"/>
            <a:chOff x="6084888" y="-1266825"/>
            <a:chExt cx="1028700" cy="1035050"/>
          </a:xfrm>
          <a:solidFill>
            <a:schemeClr val="bg1">
              <a:lumMod val="75000"/>
            </a:schemeClr>
          </a:solidFill>
        </p:grpSpPr>
        <p:sp>
          <p:nvSpPr>
            <p:cNvPr id="28"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29"/>
          <p:cNvGrpSpPr/>
          <p:nvPr/>
        </p:nvGrpSpPr>
        <p:grpSpPr>
          <a:xfrm>
            <a:off x="11788140" y="158717"/>
            <a:ext cx="279796" cy="281958"/>
            <a:chOff x="8699501" y="-1266825"/>
            <a:chExt cx="1027113" cy="1035050"/>
          </a:xfrm>
          <a:solidFill>
            <a:schemeClr val="bg1">
              <a:lumMod val="75000"/>
            </a:schemeClr>
          </a:solidFill>
        </p:grpSpPr>
        <p:sp>
          <p:nvSpPr>
            <p:cNvPr id="31"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exagon 5"/>
          <p:cNvSpPr/>
          <p:nvPr/>
        </p:nvSpPr>
        <p:spPr>
          <a:xfrm rot="16200000">
            <a:off x="1047134" y="2886030"/>
            <a:ext cx="2418739" cy="156332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14"/>
          <p:cNvSpPr>
            <a:spLocks noEditPoints="1"/>
          </p:cNvSpPr>
          <p:nvPr/>
        </p:nvSpPr>
        <p:spPr bwMode="auto">
          <a:xfrm>
            <a:off x="2004739" y="2961607"/>
            <a:ext cx="503527" cy="509901"/>
          </a:xfrm>
          <a:custGeom>
            <a:avLst/>
            <a:gdLst>
              <a:gd name="T0" fmla="*/ 1795 w 3474"/>
              <a:gd name="T1" fmla="*/ 807 h 3518"/>
              <a:gd name="T2" fmla="*/ 1679 w 3474"/>
              <a:gd name="T3" fmla="*/ 843 h 3518"/>
              <a:gd name="T4" fmla="*/ 1593 w 3474"/>
              <a:gd name="T5" fmla="*/ 902 h 3518"/>
              <a:gd name="T6" fmla="*/ 1532 w 3474"/>
              <a:gd name="T7" fmla="*/ 977 h 3518"/>
              <a:gd name="T8" fmla="*/ 1494 w 3474"/>
              <a:gd name="T9" fmla="*/ 1062 h 3518"/>
              <a:gd name="T10" fmla="*/ 1473 w 3474"/>
              <a:gd name="T11" fmla="*/ 1148 h 3518"/>
              <a:gd name="T12" fmla="*/ 1468 w 3474"/>
              <a:gd name="T13" fmla="*/ 1228 h 3518"/>
              <a:gd name="T14" fmla="*/ 1269 w 3474"/>
              <a:gd name="T15" fmla="*/ 1821 h 3518"/>
              <a:gd name="T16" fmla="*/ 1886 w 3474"/>
              <a:gd name="T17" fmla="*/ 2840 h 3518"/>
              <a:gd name="T18" fmla="*/ 2206 w 3474"/>
              <a:gd name="T19" fmla="*/ 1461 h 3518"/>
              <a:gd name="T20" fmla="*/ 1889 w 3474"/>
              <a:gd name="T21" fmla="*/ 1225 h 3518"/>
              <a:gd name="T22" fmla="*/ 1911 w 3474"/>
              <a:gd name="T23" fmla="*/ 1175 h 3518"/>
              <a:gd name="T24" fmla="*/ 1949 w 3474"/>
              <a:gd name="T25" fmla="*/ 1154 h 3518"/>
              <a:gd name="T26" fmla="*/ 2200 w 3474"/>
              <a:gd name="T27" fmla="*/ 1151 h 3518"/>
              <a:gd name="T28" fmla="*/ 1738 w 3474"/>
              <a:gd name="T29" fmla="*/ 0 h 3518"/>
              <a:gd name="T30" fmla="*/ 2060 w 3474"/>
              <a:gd name="T31" fmla="*/ 31 h 3518"/>
              <a:gd name="T32" fmla="*/ 2365 w 3474"/>
              <a:gd name="T33" fmla="*/ 119 h 3518"/>
              <a:gd name="T34" fmla="*/ 2643 w 3474"/>
              <a:gd name="T35" fmla="*/ 259 h 3518"/>
              <a:gd name="T36" fmla="*/ 2890 w 3474"/>
              <a:gd name="T37" fmla="*/ 445 h 3518"/>
              <a:gd name="T38" fmla="*/ 3101 w 3474"/>
              <a:gd name="T39" fmla="*/ 671 h 3518"/>
              <a:gd name="T40" fmla="*/ 3271 w 3474"/>
              <a:gd name="T41" fmla="*/ 933 h 3518"/>
              <a:gd name="T42" fmla="*/ 3393 w 3474"/>
              <a:gd name="T43" fmla="*/ 1225 h 3518"/>
              <a:gd name="T44" fmla="*/ 3461 w 3474"/>
              <a:gd name="T45" fmla="*/ 1539 h 3518"/>
              <a:gd name="T46" fmla="*/ 3471 w 3474"/>
              <a:gd name="T47" fmla="*/ 1870 h 3518"/>
              <a:gd name="T48" fmla="*/ 3422 w 3474"/>
              <a:gd name="T49" fmla="*/ 2191 h 3518"/>
              <a:gd name="T50" fmla="*/ 3316 w 3474"/>
              <a:gd name="T51" fmla="*/ 2491 h 3518"/>
              <a:gd name="T52" fmla="*/ 3163 w 3474"/>
              <a:gd name="T53" fmla="*/ 2763 h 3518"/>
              <a:gd name="T54" fmla="*/ 2965 w 3474"/>
              <a:gd name="T55" fmla="*/ 3002 h 3518"/>
              <a:gd name="T56" fmla="*/ 2729 w 3474"/>
              <a:gd name="T57" fmla="*/ 3202 h 3518"/>
              <a:gd name="T58" fmla="*/ 2460 w 3474"/>
              <a:gd name="T59" fmla="*/ 3357 h 3518"/>
              <a:gd name="T60" fmla="*/ 2165 w 3474"/>
              <a:gd name="T61" fmla="*/ 3464 h 3518"/>
              <a:gd name="T62" fmla="*/ 1847 w 3474"/>
              <a:gd name="T63" fmla="*/ 3514 h 3518"/>
              <a:gd name="T64" fmla="*/ 1519 w 3474"/>
              <a:gd name="T65" fmla="*/ 3504 h 3518"/>
              <a:gd name="T66" fmla="*/ 1208 w 3474"/>
              <a:gd name="T67" fmla="*/ 3434 h 3518"/>
              <a:gd name="T68" fmla="*/ 921 w 3474"/>
              <a:gd name="T69" fmla="*/ 3311 h 3518"/>
              <a:gd name="T70" fmla="*/ 663 w 3474"/>
              <a:gd name="T71" fmla="*/ 3140 h 3518"/>
              <a:gd name="T72" fmla="*/ 439 w 3474"/>
              <a:gd name="T73" fmla="*/ 2926 h 3518"/>
              <a:gd name="T74" fmla="*/ 255 w 3474"/>
              <a:gd name="T75" fmla="*/ 2675 h 3518"/>
              <a:gd name="T76" fmla="*/ 117 w 3474"/>
              <a:gd name="T77" fmla="*/ 2394 h 3518"/>
              <a:gd name="T78" fmla="*/ 30 w 3474"/>
              <a:gd name="T79" fmla="*/ 2087 h 3518"/>
              <a:gd name="T80" fmla="*/ 0 w 3474"/>
              <a:gd name="T81" fmla="*/ 1759 h 3518"/>
              <a:gd name="T82" fmla="*/ 30 w 3474"/>
              <a:gd name="T83" fmla="*/ 1431 h 3518"/>
              <a:gd name="T84" fmla="*/ 117 w 3474"/>
              <a:gd name="T85" fmla="*/ 1124 h 3518"/>
              <a:gd name="T86" fmla="*/ 255 w 3474"/>
              <a:gd name="T87" fmla="*/ 843 h 3518"/>
              <a:gd name="T88" fmla="*/ 439 w 3474"/>
              <a:gd name="T89" fmla="*/ 592 h 3518"/>
              <a:gd name="T90" fmla="*/ 663 w 3474"/>
              <a:gd name="T91" fmla="*/ 379 h 3518"/>
              <a:gd name="T92" fmla="*/ 921 w 3474"/>
              <a:gd name="T93" fmla="*/ 207 h 3518"/>
              <a:gd name="T94" fmla="*/ 1208 w 3474"/>
              <a:gd name="T95" fmla="*/ 84 h 3518"/>
              <a:gd name="T96" fmla="*/ 1519 w 3474"/>
              <a:gd name="T97" fmla="*/ 15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74" h="3518">
                <a:moveTo>
                  <a:pt x="1891" y="800"/>
                </a:moveTo>
                <a:lnTo>
                  <a:pt x="1841" y="801"/>
                </a:lnTo>
                <a:lnTo>
                  <a:pt x="1795" y="807"/>
                </a:lnTo>
                <a:lnTo>
                  <a:pt x="1753" y="816"/>
                </a:lnTo>
                <a:lnTo>
                  <a:pt x="1715" y="829"/>
                </a:lnTo>
                <a:lnTo>
                  <a:pt x="1679" y="843"/>
                </a:lnTo>
                <a:lnTo>
                  <a:pt x="1647" y="860"/>
                </a:lnTo>
                <a:lnTo>
                  <a:pt x="1619" y="880"/>
                </a:lnTo>
                <a:lnTo>
                  <a:pt x="1593" y="902"/>
                </a:lnTo>
                <a:lnTo>
                  <a:pt x="1570" y="925"/>
                </a:lnTo>
                <a:lnTo>
                  <a:pt x="1551" y="951"/>
                </a:lnTo>
                <a:lnTo>
                  <a:pt x="1532" y="977"/>
                </a:lnTo>
                <a:lnTo>
                  <a:pt x="1518" y="1005"/>
                </a:lnTo>
                <a:lnTo>
                  <a:pt x="1505" y="1033"/>
                </a:lnTo>
                <a:lnTo>
                  <a:pt x="1494" y="1062"/>
                </a:lnTo>
                <a:lnTo>
                  <a:pt x="1485" y="1090"/>
                </a:lnTo>
                <a:lnTo>
                  <a:pt x="1479" y="1119"/>
                </a:lnTo>
                <a:lnTo>
                  <a:pt x="1473" y="1148"/>
                </a:lnTo>
                <a:lnTo>
                  <a:pt x="1470" y="1175"/>
                </a:lnTo>
                <a:lnTo>
                  <a:pt x="1468" y="1201"/>
                </a:lnTo>
                <a:lnTo>
                  <a:pt x="1468" y="1228"/>
                </a:lnTo>
                <a:lnTo>
                  <a:pt x="1468" y="1461"/>
                </a:lnTo>
                <a:lnTo>
                  <a:pt x="1269" y="1461"/>
                </a:lnTo>
                <a:lnTo>
                  <a:pt x="1269" y="1821"/>
                </a:lnTo>
                <a:lnTo>
                  <a:pt x="1468" y="1821"/>
                </a:lnTo>
                <a:lnTo>
                  <a:pt x="1468" y="2840"/>
                </a:lnTo>
                <a:lnTo>
                  <a:pt x="1886" y="2840"/>
                </a:lnTo>
                <a:lnTo>
                  <a:pt x="1886" y="1821"/>
                </a:lnTo>
                <a:lnTo>
                  <a:pt x="2169" y="1821"/>
                </a:lnTo>
                <a:lnTo>
                  <a:pt x="2206" y="1461"/>
                </a:lnTo>
                <a:lnTo>
                  <a:pt x="1886" y="1461"/>
                </a:lnTo>
                <a:lnTo>
                  <a:pt x="1886" y="1249"/>
                </a:lnTo>
                <a:lnTo>
                  <a:pt x="1889" y="1225"/>
                </a:lnTo>
                <a:lnTo>
                  <a:pt x="1894" y="1205"/>
                </a:lnTo>
                <a:lnTo>
                  <a:pt x="1902" y="1188"/>
                </a:lnTo>
                <a:lnTo>
                  <a:pt x="1911" y="1175"/>
                </a:lnTo>
                <a:lnTo>
                  <a:pt x="1923" y="1165"/>
                </a:lnTo>
                <a:lnTo>
                  <a:pt x="1936" y="1159"/>
                </a:lnTo>
                <a:lnTo>
                  <a:pt x="1949" y="1154"/>
                </a:lnTo>
                <a:lnTo>
                  <a:pt x="1962" y="1152"/>
                </a:lnTo>
                <a:lnTo>
                  <a:pt x="1975" y="1151"/>
                </a:lnTo>
                <a:lnTo>
                  <a:pt x="2200" y="1151"/>
                </a:lnTo>
                <a:lnTo>
                  <a:pt x="2200" y="801"/>
                </a:lnTo>
                <a:lnTo>
                  <a:pt x="1891" y="800"/>
                </a:lnTo>
                <a:close/>
                <a:moveTo>
                  <a:pt x="1738" y="0"/>
                </a:moveTo>
                <a:lnTo>
                  <a:pt x="1847" y="5"/>
                </a:lnTo>
                <a:lnTo>
                  <a:pt x="1955" y="15"/>
                </a:lnTo>
                <a:lnTo>
                  <a:pt x="2060" y="31"/>
                </a:lnTo>
                <a:lnTo>
                  <a:pt x="2165" y="54"/>
                </a:lnTo>
                <a:lnTo>
                  <a:pt x="2266" y="84"/>
                </a:lnTo>
                <a:lnTo>
                  <a:pt x="2365" y="119"/>
                </a:lnTo>
                <a:lnTo>
                  <a:pt x="2460" y="161"/>
                </a:lnTo>
                <a:lnTo>
                  <a:pt x="2554" y="207"/>
                </a:lnTo>
                <a:lnTo>
                  <a:pt x="2643" y="259"/>
                </a:lnTo>
                <a:lnTo>
                  <a:pt x="2729" y="316"/>
                </a:lnTo>
                <a:lnTo>
                  <a:pt x="2811" y="379"/>
                </a:lnTo>
                <a:lnTo>
                  <a:pt x="2890" y="445"/>
                </a:lnTo>
                <a:lnTo>
                  <a:pt x="2965" y="516"/>
                </a:lnTo>
                <a:lnTo>
                  <a:pt x="3035" y="592"/>
                </a:lnTo>
                <a:lnTo>
                  <a:pt x="3101" y="671"/>
                </a:lnTo>
                <a:lnTo>
                  <a:pt x="3163" y="755"/>
                </a:lnTo>
                <a:lnTo>
                  <a:pt x="3220" y="843"/>
                </a:lnTo>
                <a:lnTo>
                  <a:pt x="3271" y="933"/>
                </a:lnTo>
                <a:lnTo>
                  <a:pt x="3316" y="1028"/>
                </a:lnTo>
                <a:lnTo>
                  <a:pt x="3358" y="1124"/>
                </a:lnTo>
                <a:lnTo>
                  <a:pt x="3393" y="1225"/>
                </a:lnTo>
                <a:lnTo>
                  <a:pt x="3422" y="1327"/>
                </a:lnTo>
                <a:lnTo>
                  <a:pt x="3445" y="1431"/>
                </a:lnTo>
                <a:lnTo>
                  <a:pt x="3461" y="1539"/>
                </a:lnTo>
                <a:lnTo>
                  <a:pt x="3471" y="1648"/>
                </a:lnTo>
                <a:lnTo>
                  <a:pt x="3474" y="1759"/>
                </a:lnTo>
                <a:lnTo>
                  <a:pt x="3471" y="1870"/>
                </a:lnTo>
                <a:lnTo>
                  <a:pt x="3461" y="1979"/>
                </a:lnTo>
                <a:lnTo>
                  <a:pt x="3445" y="2087"/>
                </a:lnTo>
                <a:lnTo>
                  <a:pt x="3422" y="2191"/>
                </a:lnTo>
                <a:lnTo>
                  <a:pt x="3393" y="2294"/>
                </a:lnTo>
                <a:lnTo>
                  <a:pt x="3358" y="2394"/>
                </a:lnTo>
                <a:lnTo>
                  <a:pt x="3316" y="2491"/>
                </a:lnTo>
                <a:lnTo>
                  <a:pt x="3271" y="2585"/>
                </a:lnTo>
                <a:lnTo>
                  <a:pt x="3220" y="2675"/>
                </a:lnTo>
                <a:lnTo>
                  <a:pt x="3163" y="2763"/>
                </a:lnTo>
                <a:lnTo>
                  <a:pt x="3101" y="2847"/>
                </a:lnTo>
                <a:lnTo>
                  <a:pt x="3035" y="2926"/>
                </a:lnTo>
                <a:lnTo>
                  <a:pt x="2965" y="3002"/>
                </a:lnTo>
                <a:lnTo>
                  <a:pt x="2890" y="3074"/>
                </a:lnTo>
                <a:lnTo>
                  <a:pt x="2811" y="3140"/>
                </a:lnTo>
                <a:lnTo>
                  <a:pt x="2729" y="3202"/>
                </a:lnTo>
                <a:lnTo>
                  <a:pt x="2643" y="3260"/>
                </a:lnTo>
                <a:lnTo>
                  <a:pt x="2554" y="3311"/>
                </a:lnTo>
                <a:lnTo>
                  <a:pt x="2460" y="3357"/>
                </a:lnTo>
                <a:lnTo>
                  <a:pt x="2365" y="3399"/>
                </a:lnTo>
                <a:lnTo>
                  <a:pt x="2266" y="3434"/>
                </a:lnTo>
                <a:lnTo>
                  <a:pt x="2165" y="3464"/>
                </a:lnTo>
                <a:lnTo>
                  <a:pt x="2060" y="3487"/>
                </a:lnTo>
                <a:lnTo>
                  <a:pt x="1955" y="3504"/>
                </a:lnTo>
                <a:lnTo>
                  <a:pt x="1847" y="3514"/>
                </a:lnTo>
                <a:lnTo>
                  <a:pt x="1738" y="3518"/>
                </a:lnTo>
                <a:lnTo>
                  <a:pt x="1628" y="3514"/>
                </a:lnTo>
                <a:lnTo>
                  <a:pt x="1519" y="3504"/>
                </a:lnTo>
                <a:lnTo>
                  <a:pt x="1414" y="3487"/>
                </a:lnTo>
                <a:lnTo>
                  <a:pt x="1310" y="3464"/>
                </a:lnTo>
                <a:lnTo>
                  <a:pt x="1208" y="3434"/>
                </a:lnTo>
                <a:lnTo>
                  <a:pt x="1110" y="3399"/>
                </a:lnTo>
                <a:lnTo>
                  <a:pt x="1014" y="3357"/>
                </a:lnTo>
                <a:lnTo>
                  <a:pt x="921" y="3311"/>
                </a:lnTo>
                <a:lnTo>
                  <a:pt x="831" y="3260"/>
                </a:lnTo>
                <a:lnTo>
                  <a:pt x="745" y="3202"/>
                </a:lnTo>
                <a:lnTo>
                  <a:pt x="663" y="3140"/>
                </a:lnTo>
                <a:lnTo>
                  <a:pt x="585" y="3074"/>
                </a:lnTo>
                <a:lnTo>
                  <a:pt x="510" y="3002"/>
                </a:lnTo>
                <a:lnTo>
                  <a:pt x="439" y="2926"/>
                </a:lnTo>
                <a:lnTo>
                  <a:pt x="373" y="2847"/>
                </a:lnTo>
                <a:lnTo>
                  <a:pt x="312" y="2763"/>
                </a:lnTo>
                <a:lnTo>
                  <a:pt x="255" y="2675"/>
                </a:lnTo>
                <a:lnTo>
                  <a:pt x="204" y="2585"/>
                </a:lnTo>
                <a:lnTo>
                  <a:pt x="157" y="2491"/>
                </a:lnTo>
                <a:lnTo>
                  <a:pt x="117" y="2394"/>
                </a:lnTo>
                <a:lnTo>
                  <a:pt x="83" y="2294"/>
                </a:lnTo>
                <a:lnTo>
                  <a:pt x="53" y="2191"/>
                </a:lnTo>
                <a:lnTo>
                  <a:pt x="30" y="2087"/>
                </a:lnTo>
                <a:lnTo>
                  <a:pt x="14" y="1979"/>
                </a:lnTo>
                <a:lnTo>
                  <a:pt x="3" y="1870"/>
                </a:lnTo>
                <a:lnTo>
                  <a:pt x="0" y="1759"/>
                </a:lnTo>
                <a:lnTo>
                  <a:pt x="3" y="1648"/>
                </a:lnTo>
                <a:lnTo>
                  <a:pt x="14" y="1539"/>
                </a:lnTo>
                <a:lnTo>
                  <a:pt x="30" y="1431"/>
                </a:lnTo>
                <a:lnTo>
                  <a:pt x="53" y="1327"/>
                </a:lnTo>
                <a:lnTo>
                  <a:pt x="83" y="1225"/>
                </a:lnTo>
                <a:lnTo>
                  <a:pt x="117" y="1124"/>
                </a:lnTo>
                <a:lnTo>
                  <a:pt x="157" y="1028"/>
                </a:lnTo>
                <a:lnTo>
                  <a:pt x="204" y="933"/>
                </a:lnTo>
                <a:lnTo>
                  <a:pt x="255" y="843"/>
                </a:lnTo>
                <a:lnTo>
                  <a:pt x="312" y="755"/>
                </a:lnTo>
                <a:lnTo>
                  <a:pt x="373" y="671"/>
                </a:lnTo>
                <a:lnTo>
                  <a:pt x="439" y="592"/>
                </a:lnTo>
                <a:lnTo>
                  <a:pt x="510" y="516"/>
                </a:lnTo>
                <a:lnTo>
                  <a:pt x="585" y="445"/>
                </a:lnTo>
                <a:lnTo>
                  <a:pt x="663" y="379"/>
                </a:lnTo>
                <a:lnTo>
                  <a:pt x="745" y="316"/>
                </a:lnTo>
                <a:lnTo>
                  <a:pt x="831" y="259"/>
                </a:lnTo>
                <a:lnTo>
                  <a:pt x="921" y="207"/>
                </a:lnTo>
                <a:lnTo>
                  <a:pt x="1014" y="161"/>
                </a:lnTo>
                <a:lnTo>
                  <a:pt x="1110" y="119"/>
                </a:lnTo>
                <a:lnTo>
                  <a:pt x="1208" y="84"/>
                </a:lnTo>
                <a:lnTo>
                  <a:pt x="1310" y="54"/>
                </a:lnTo>
                <a:lnTo>
                  <a:pt x="1414" y="31"/>
                </a:lnTo>
                <a:lnTo>
                  <a:pt x="1519" y="15"/>
                </a:lnTo>
                <a:lnTo>
                  <a:pt x="1628" y="5"/>
                </a:lnTo>
                <a:lnTo>
                  <a:pt x="1738"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a:p>
        </p:txBody>
      </p:sp>
      <p:sp>
        <p:nvSpPr>
          <p:cNvPr id="109" name="TextBox 108"/>
          <p:cNvSpPr txBox="1"/>
          <p:nvPr/>
        </p:nvSpPr>
        <p:spPr>
          <a:xfrm>
            <a:off x="1843568" y="3795296"/>
            <a:ext cx="825867" cy="584775"/>
          </a:xfrm>
          <a:prstGeom prst="rect">
            <a:avLst/>
          </a:prstGeom>
          <a:noFill/>
        </p:spPr>
        <p:txBody>
          <a:bodyPr wrap="none" rtlCol="0">
            <a:spAutoFit/>
          </a:bodyPr>
          <a:lstStyle/>
          <a:p>
            <a:pPr algn="ctr"/>
            <a:r>
              <a:rPr lang="en-US" sz="3200" b="1" dirty="0">
                <a:solidFill>
                  <a:schemeClr val="bg1"/>
                </a:solidFill>
              </a:rPr>
              <a:t>32K</a:t>
            </a:r>
          </a:p>
        </p:txBody>
      </p:sp>
      <p:sp>
        <p:nvSpPr>
          <p:cNvPr id="78" name="Hexagon 77"/>
          <p:cNvSpPr/>
          <p:nvPr/>
        </p:nvSpPr>
        <p:spPr>
          <a:xfrm rot="16200000">
            <a:off x="8726127" y="2886030"/>
            <a:ext cx="2418739" cy="156332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39"/>
          <p:cNvGrpSpPr>
            <a:grpSpLocks noChangeAspect="1"/>
          </p:cNvGrpSpPr>
          <p:nvPr/>
        </p:nvGrpSpPr>
        <p:grpSpPr bwMode="auto">
          <a:xfrm>
            <a:off x="9683512" y="2961607"/>
            <a:ext cx="503967" cy="507198"/>
            <a:chOff x="-1471" y="958"/>
            <a:chExt cx="624" cy="628"/>
          </a:xfrm>
          <a:solidFill>
            <a:schemeClr val="bg1"/>
          </a:solidFill>
        </p:grpSpPr>
        <p:sp>
          <p:nvSpPr>
            <p:cNvPr id="87" name="Freeform 41"/>
            <p:cNvSpPr/>
            <p:nvPr/>
          </p:nvSpPr>
          <p:spPr bwMode="auto">
            <a:xfrm>
              <a:off x="-1216" y="1194"/>
              <a:ext cx="140" cy="147"/>
            </a:xfrm>
            <a:custGeom>
              <a:avLst/>
              <a:gdLst>
                <a:gd name="T0" fmla="*/ 0 w 840"/>
                <a:gd name="T1" fmla="*/ 0 h 879"/>
                <a:gd name="T2" fmla="*/ 419 w 840"/>
                <a:gd name="T3" fmla="*/ 221 h 879"/>
                <a:gd name="T4" fmla="*/ 840 w 840"/>
                <a:gd name="T5" fmla="*/ 442 h 879"/>
                <a:gd name="T6" fmla="*/ 420 w 840"/>
                <a:gd name="T7" fmla="*/ 661 h 879"/>
                <a:gd name="T8" fmla="*/ 0 w 840"/>
                <a:gd name="T9" fmla="*/ 879 h 879"/>
                <a:gd name="T10" fmla="*/ 0 w 840"/>
                <a:gd name="T11" fmla="*/ 0 h 879"/>
              </a:gdLst>
              <a:ahLst/>
              <a:cxnLst>
                <a:cxn ang="0">
                  <a:pos x="T0" y="T1"/>
                </a:cxn>
                <a:cxn ang="0">
                  <a:pos x="T2" y="T3"/>
                </a:cxn>
                <a:cxn ang="0">
                  <a:pos x="T4" y="T5"/>
                </a:cxn>
                <a:cxn ang="0">
                  <a:pos x="T6" y="T7"/>
                </a:cxn>
                <a:cxn ang="0">
                  <a:pos x="T8" y="T9"/>
                </a:cxn>
                <a:cxn ang="0">
                  <a:pos x="T10" y="T11"/>
                </a:cxn>
              </a:cxnLst>
              <a:rect l="0" t="0" r="r" b="b"/>
              <a:pathLst>
                <a:path w="840" h="879">
                  <a:moveTo>
                    <a:pt x="0" y="0"/>
                  </a:moveTo>
                  <a:lnTo>
                    <a:pt x="419" y="221"/>
                  </a:lnTo>
                  <a:lnTo>
                    <a:pt x="840" y="442"/>
                  </a:lnTo>
                  <a:lnTo>
                    <a:pt x="420" y="661"/>
                  </a:lnTo>
                  <a:lnTo>
                    <a:pt x="0" y="879"/>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8" name="Freeform 42"/>
            <p:cNvSpPr>
              <a:spLocks noEditPoints="1"/>
            </p:cNvSpPr>
            <p:nvPr/>
          </p:nvSpPr>
          <p:spPr bwMode="auto">
            <a:xfrm>
              <a:off x="-1471" y="958"/>
              <a:ext cx="624" cy="628"/>
            </a:xfrm>
            <a:custGeom>
              <a:avLst/>
              <a:gdLst>
                <a:gd name="T0" fmla="*/ 1376 w 3742"/>
                <a:gd name="T1" fmla="*/ 960 h 3765"/>
                <a:gd name="T2" fmla="*/ 837 w 3742"/>
                <a:gd name="T3" fmla="*/ 1001 h 3765"/>
                <a:gd name="T4" fmla="*/ 683 w 3742"/>
                <a:gd name="T5" fmla="*/ 1092 h 3765"/>
                <a:gd name="T6" fmla="*/ 596 w 3742"/>
                <a:gd name="T7" fmla="*/ 1253 h 3765"/>
                <a:gd name="T8" fmla="*/ 553 w 3742"/>
                <a:gd name="T9" fmla="*/ 1612 h 3765"/>
                <a:gd name="T10" fmla="*/ 550 w 3742"/>
                <a:gd name="T11" fmla="*/ 1972 h 3765"/>
                <a:gd name="T12" fmla="*/ 566 w 3742"/>
                <a:gd name="T13" fmla="*/ 2334 h 3765"/>
                <a:gd name="T14" fmla="*/ 629 w 3742"/>
                <a:gd name="T15" fmla="*/ 2599 h 3765"/>
                <a:gd name="T16" fmla="*/ 753 w 3742"/>
                <a:gd name="T17" fmla="*/ 2729 h 3765"/>
                <a:gd name="T18" fmla="*/ 1045 w 3742"/>
                <a:gd name="T19" fmla="*/ 2787 h 3765"/>
                <a:gd name="T20" fmla="*/ 1706 w 3742"/>
                <a:gd name="T21" fmla="*/ 2808 h 3765"/>
                <a:gd name="T22" fmla="*/ 2367 w 3742"/>
                <a:gd name="T23" fmla="*/ 2804 h 3765"/>
                <a:gd name="T24" fmla="*/ 2905 w 3742"/>
                <a:gd name="T25" fmla="*/ 2764 h 3765"/>
                <a:gd name="T26" fmla="*/ 3060 w 3742"/>
                <a:gd name="T27" fmla="*/ 2673 h 3765"/>
                <a:gd name="T28" fmla="*/ 3145 w 3742"/>
                <a:gd name="T29" fmla="*/ 2510 h 3765"/>
                <a:gd name="T30" fmla="*/ 3188 w 3742"/>
                <a:gd name="T31" fmla="*/ 2153 h 3765"/>
                <a:gd name="T32" fmla="*/ 3192 w 3742"/>
                <a:gd name="T33" fmla="*/ 1792 h 3765"/>
                <a:gd name="T34" fmla="*/ 3176 w 3742"/>
                <a:gd name="T35" fmla="*/ 1431 h 3765"/>
                <a:gd name="T36" fmla="*/ 3113 w 3742"/>
                <a:gd name="T37" fmla="*/ 1166 h 3765"/>
                <a:gd name="T38" fmla="*/ 2989 w 3742"/>
                <a:gd name="T39" fmla="*/ 1036 h 3765"/>
                <a:gd name="T40" fmla="*/ 2696 w 3742"/>
                <a:gd name="T41" fmla="*/ 977 h 3765"/>
                <a:gd name="T42" fmla="*/ 2036 w 3742"/>
                <a:gd name="T43" fmla="*/ 956 h 3765"/>
                <a:gd name="T44" fmla="*/ 1990 w 3742"/>
                <a:gd name="T45" fmla="*/ 3 h 3765"/>
                <a:gd name="T46" fmla="*/ 2441 w 3742"/>
                <a:gd name="T47" fmla="*/ 88 h 3765"/>
                <a:gd name="T48" fmla="*/ 2847 w 3742"/>
                <a:gd name="T49" fmla="*/ 276 h 3765"/>
                <a:gd name="T50" fmla="*/ 3194 w 3742"/>
                <a:gd name="T51" fmla="*/ 550 h 3765"/>
                <a:gd name="T52" fmla="*/ 3468 w 3742"/>
                <a:gd name="T53" fmla="*/ 899 h 3765"/>
                <a:gd name="T54" fmla="*/ 3654 w 3742"/>
                <a:gd name="T55" fmla="*/ 1309 h 3765"/>
                <a:gd name="T56" fmla="*/ 3738 w 3742"/>
                <a:gd name="T57" fmla="*/ 1763 h 3765"/>
                <a:gd name="T58" fmla="*/ 3709 w 3742"/>
                <a:gd name="T59" fmla="*/ 2234 h 3765"/>
                <a:gd name="T60" fmla="*/ 3572 w 3742"/>
                <a:gd name="T61" fmla="*/ 2667 h 3765"/>
                <a:gd name="T62" fmla="*/ 3341 w 3742"/>
                <a:gd name="T63" fmla="*/ 3047 h 3765"/>
                <a:gd name="T64" fmla="*/ 3029 w 3742"/>
                <a:gd name="T65" fmla="*/ 3361 h 3765"/>
                <a:gd name="T66" fmla="*/ 2651 w 3742"/>
                <a:gd name="T67" fmla="*/ 3594 h 3765"/>
                <a:gd name="T68" fmla="*/ 2220 w 3742"/>
                <a:gd name="T69" fmla="*/ 3732 h 3765"/>
                <a:gd name="T70" fmla="*/ 1753 w 3742"/>
                <a:gd name="T71" fmla="*/ 3762 h 3765"/>
                <a:gd name="T72" fmla="*/ 1301 w 3742"/>
                <a:gd name="T73" fmla="*/ 3676 h 3765"/>
                <a:gd name="T74" fmla="*/ 895 w 3742"/>
                <a:gd name="T75" fmla="*/ 3488 h 3765"/>
                <a:gd name="T76" fmla="*/ 548 w 3742"/>
                <a:gd name="T77" fmla="*/ 3213 h 3765"/>
                <a:gd name="T78" fmla="*/ 274 w 3742"/>
                <a:gd name="T79" fmla="*/ 2864 h 3765"/>
                <a:gd name="T80" fmla="*/ 88 w 3742"/>
                <a:gd name="T81" fmla="*/ 2455 h 3765"/>
                <a:gd name="T82" fmla="*/ 3 w 3742"/>
                <a:gd name="T83" fmla="*/ 2001 h 3765"/>
                <a:gd name="T84" fmla="*/ 32 w 3742"/>
                <a:gd name="T85" fmla="*/ 1531 h 3765"/>
                <a:gd name="T86" fmla="*/ 169 w 3742"/>
                <a:gd name="T87" fmla="*/ 1098 h 3765"/>
                <a:gd name="T88" fmla="*/ 401 w 3742"/>
                <a:gd name="T89" fmla="*/ 717 h 3765"/>
                <a:gd name="T90" fmla="*/ 712 w 3742"/>
                <a:gd name="T91" fmla="*/ 403 h 3765"/>
                <a:gd name="T92" fmla="*/ 1092 w 3742"/>
                <a:gd name="T93" fmla="*/ 170 h 3765"/>
                <a:gd name="T94" fmla="*/ 1522 w 3742"/>
                <a:gd name="T95" fmla="*/ 32 h 3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42" h="3765">
                  <a:moveTo>
                    <a:pt x="1871" y="956"/>
                  </a:moveTo>
                  <a:lnTo>
                    <a:pt x="1707" y="956"/>
                  </a:lnTo>
                  <a:lnTo>
                    <a:pt x="1541" y="957"/>
                  </a:lnTo>
                  <a:lnTo>
                    <a:pt x="1376" y="960"/>
                  </a:lnTo>
                  <a:lnTo>
                    <a:pt x="1210" y="967"/>
                  </a:lnTo>
                  <a:lnTo>
                    <a:pt x="1047" y="977"/>
                  </a:lnTo>
                  <a:lnTo>
                    <a:pt x="882" y="993"/>
                  </a:lnTo>
                  <a:lnTo>
                    <a:pt x="837" y="1001"/>
                  </a:lnTo>
                  <a:lnTo>
                    <a:pt x="794" y="1015"/>
                  </a:lnTo>
                  <a:lnTo>
                    <a:pt x="753" y="1036"/>
                  </a:lnTo>
                  <a:lnTo>
                    <a:pt x="716" y="1062"/>
                  </a:lnTo>
                  <a:lnTo>
                    <a:pt x="683" y="1092"/>
                  </a:lnTo>
                  <a:lnTo>
                    <a:pt x="654" y="1127"/>
                  </a:lnTo>
                  <a:lnTo>
                    <a:pt x="629" y="1166"/>
                  </a:lnTo>
                  <a:lnTo>
                    <a:pt x="610" y="1208"/>
                  </a:lnTo>
                  <a:lnTo>
                    <a:pt x="596" y="1253"/>
                  </a:lnTo>
                  <a:lnTo>
                    <a:pt x="579" y="1341"/>
                  </a:lnTo>
                  <a:lnTo>
                    <a:pt x="567" y="1431"/>
                  </a:lnTo>
                  <a:lnTo>
                    <a:pt x="558" y="1520"/>
                  </a:lnTo>
                  <a:lnTo>
                    <a:pt x="553" y="1612"/>
                  </a:lnTo>
                  <a:lnTo>
                    <a:pt x="551" y="1703"/>
                  </a:lnTo>
                  <a:lnTo>
                    <a:pt x="550" y="1792"/>
                  </a:lnTo>
                  <a:lnTo>
                    <a:pt x="550" y="1882"/>
                  </a:lnTo>
                  <a:lnTo>
                    <a:pt x="550" y="1972"/>
                  </a:lnTo>
                  <a:lnTo>
                    <a:pt x="551" y="2062"/>
                  </a:lnTo>
                  <a:lnTo>
                    <a:pt x="553" y="2153"/>
                  </a:lnTo>
                  <a:lnTo>
                    <a:pt x="558" y="2244"/>
                  </a:lnTo>
                  <a:lnTo>
                    <a:pt x="566" y="2334"/>
                  </a:lnTo>
                  <a:lnTo>
                    <a:pt x="579" y="2423"/>
                  </a:lnTo>
                  <a:lnTo>
                    <a:pt x="595" y="2510"/>
                  </a:lnTo>
                  <a:lnTo>
                    <a:pt x="609" y="2556"/>
                  </a:lnTo>
                  <a:lnTo>
                    <a:pt x="629" y="2599"/>
                  </a:lnTo>
                  <a:lnTo>
                    <a:pt x="653" y="2638"/>
                  </a:lnTo>
                  <a:lnTo>
                    <a:pt x="682" y="2673"/>
                  </a:lnTo>
                  <a:lnTo>
                    <a:pt x="716" y="2703"/>
                  </a:lnTo>
                  <a:lnTo>
                    <a:pt x="753" y="2729"/>
                  </a:lnTo>
                  <a:lnTo>
                    <a:pt x="794" y="2748"/>
                  </a:lnTo>
                  <a:lnTo>
                    <a:pt x="837" y="2764"/>
                  </a:lnTo>
                  <a:lnTo>
                    <a:pt x="882" y="2772"/>
                  </a:lnTo>
                  <a:lnTo>
                    <a:pt x="1045" y="2787"/>
                  </a:lnTo>
                  <a:lnTo>
                    <a:pt x="1210" y="2797"/>
                  </a:lnTo>
                  <a:lnTo>
                    <a:pt x="1375" y="2804"/>
                  </a:lnTo>
                  <a:lnTo>
                    <a:pt x="1541" y="2807"/>
                  </a:lnTo>
                  <a:lnTo>
                    <a:pt x="1706" y="2808"/>
                  </a:lnTo>
                  <a:lnTo>
                    <a:pt x="1870" y="2809"/>
                  </a:lnTo>
                  <a:lnTo>
                    <a:pt x="2036" y="2808"/>
                  </a:lnTo>
                  <a:lnTo>
                    <a:pt x="2201" y="2807"/>
                  </a:lnTo>
                  <a:lnTo>
                    <a:pt x="2367" y="2804"/>
                  </a:lnTo>
                  <a:lnTo>
                    <a:pt x="2532" y="2797"/>
                  </a:lnTo>
                  <a:lnTo>
                    <a:pt x="2696" y="2787"/>
                  </a:lnTo>
                  <a:lnTo>
                    <a:pt x="2860" y="2772"/>
                  </a:lnTo>
                  <a:lnTo>
                    <a:pt x="2905" y="2764"/>
                  </a:lnTo>
                  <a:lnTo>
                    <a:pt x="2948" y="2748"/>
                  </a:lnTo>
                  <a:lnTo>
                    <a:pt x="2989" y="2729"/>
                  </a:lnTo>
                  <a:lnTo>
                    <a:pt x="3026" y="2703"/>
                  </a:lnTo>
                  <a:lnTo>
                    <a:pt x="3060" y="2673"/>
                  </a:lnTo>
                  <a:lnTo>
                    <a:pt x="3089" y="2638"/>
                  </a:lnTo>
                  <a:lnTo>
                    <a:pt x="3113" y="2599"/>
                  </a:lnTo>
                  <a:lnTo>
                    <a:pt x="3133" y="2556"/>
                  </a:lnTo>
                  <a:lnTo>
                    <a:pt x="3145" y="2510"/>
                  </a:lnTo>
                  <a:lnTo>
                    <a:pt x="3163" y="2423"/>
                  </a:lnTo>
                  <a:lnTo>
                    <a:pt x="3176" y="2334"/>
                  </a:lnTo>
                  <a:lnTo>
                    <a:pt x="3184" y="2244"/>
                  </a:lnTo>
                  <a:lnTo>
                    <a:pt x="3188" y="2153"/>
                  </a:lnTo>
                  <a:lnTo>
                    <a:pt x="3191" y="2062"/>
                  </a:lnTo>
                  <a:lnTo>
                    <a:pt x="3192" y="1972"/>
                  </a:lnTo>
                  <a:lnTo>
                    <a:pt x="3192" y="1882"/>
                  </a:lnTo>
                  <a:lnTo>
                    <a:pt x="3192" y="1792"/>
                  </a:lnTo>
                  <a:lnTo>
                    <a:pt x="3191" y="1703"/>
                  </a:lnTo>
                  <a:lnTo>
                    <a:pt x="3188" y="1612"/>
                  </a:lnTo>
                  <a:lnTo>
                    <a:pt x="3184" y="1520"/>
                  </a:lnTo>
                  <a:lnTo>
                    <a:pt x="3176" y="1431"/>
                  </a:lnTo>
                  <a:lnTo>
                    <a:pt x="3164" y="1341"/>
                  </a:lnTo>
                  <a:lnTo>
                    <a:pt x="3147" y="1253"/>
                  </a:lnTo>
                  <a:lnTo>
                    <a:pt x="3133" y="1208"/>
                  </a:lnTo>
                  <a:lnTo>
                    <a:pt x="3113" y="1166"/>
                  </a:lnTo>
                  <a:lnTo>
                    <a:pt x="3089" y="1127"/>
                  </a:lnTo>
                  <a:lnTo>
                    <a:pt x="3060" y="1092"/>
                  </a:lnTo>
                  <a:lnTo>
                    <a:pt x="3026" y="1062"/>
                  </a:lnTo>
                  <a:lnTo>
                    <a:pt x="2989" y="1036"/>
                  </a:lnTo>
                  <a:lnTo>
                    <a:pt x="2949" y="1015"/>
                  </a:lnTo>
                  <a:lnTo>
                    <a:pt x="2906" y="1001"/>
                  </a:lnTo>
                  <a:lnTo>
                    <a:pt x="2861" y="993"/>
                  </a:lnTo>
                  <a:lnTo>
                    <a:pt x="2696" y="977"/>
                  </a:lnTo>
                  <a:lnTo>
                    <a:pt x="2532" y="967"/>
                  </a:lnTo>
                  <a:lnTo>
                    <a:pt x="2367" y="960"/>
                  </a:lnTo>
                  <a:lnTo>
                    <a:pt x="2202" y="957"/>
                  </a:lnTo>
                  <a:lnTo>
                    <a:pt x="2036" y="956"/>
                  </a:lnTo>
                  <a:lnTo>
                    <a:pt x="1871" y="956"/>
                  </a:lnTo>
                  <a:close/>
                  <a:moveTo>
                    <a:pt x="1871" y="0"/>
                  </a:moveTo>
                  <a:lnTo>
                    <a:pt x="1871" y="0"/>
                  </a:lnTo>
                  <a:lnTo>
                    <a:pt x="1990" y="3"/>
                  </a:lnTo>
                  <a:lnTo>
                    <a:pt x="2106" y="15"/>
                  </a:lnTo>
                  <a:lnTo>
                    <a:pt x="2220" y="32"/>
                  </a:lnTo>
                  <a:lnTo>
                    <a:pt x="2332" y="57"/>
                  </a:lnTo>
                  <a:lnTo>
                    <a:pt x="2441" y="88"/>
                  </a:lnTo>
                  <a:lnTo>
                    <a:pt x="2547" y="127"/>
                  </a:lnTo>
                  <a:lnTo>
                    <a:pt x="2651" y="170"/>
                  </a:lnTo>
                  <a:lnTo>
                    <a:pt x="2751" y="220"/>
                  </a:lnTo>
                  <a:lnTo>
                    <a:pt x="2847" y="276"/>
                  </a:lnTo>
                  <a:lnTo>
                    <a:pt x="2940" y="337"/>
                  </a:lnTo>
                  <a:lnTo>
                    <a:pt x="3029" y="403"/>
                  </a:lnTo>
                  <a:lnTo>
                    <a:pt x="3114" y="475"/>
                  </a:lnTo>
                  <a:lnTo>
                    <a:pt x="3194" y="550"/>
                  </a:lnTo>
                  <a:lnTo>
                    <a:pt x="3270" y="632"/>
                  </a:lnTo>
                  <a:lnTo>
                    <a:pt x="3341" y="717"/>
                  </a:lnTo>
                  <a:lnTo>
                    <a:pt x="3406" y="806"/>
                  </a:lnTo>
                  <a:lnTo>
                    <a:pt x="3468" y="899"/>
                  </a:lnTo>
                  <a:lnTo>
                    <a:pt x="3522" y="998"/>
                  </a:lnTo>
                  <a:lnTo>
                    <a:pt x="3572" y="1098"/>
                  </a:lnTo>
                  <a:lnTo>
                    <a:pt x="3616" y="1202"/>
                  </a:lnTo>
                  <a:lnTo>
                    <a:pt x="3654" y="1309"/>
                  </a:lnTo>
                  <a:lnTo>
                    <a:pt x="3685" y="1419"/>
                  </a:lnTo>
                  <a:lnTo>
                    <a:pt x="3709" y="1531"/>
                  </a:lnTo>
                  <a:lnTo>
                    <a:pt x="3728" y="1647"/>
                  </a:lnTo>
                  <a:lnTo>
                    <a:pt x="3738" y="1763"/>
                  </a:lnTo>
                  <a:lnTo>
                    <a:pt x="3742" y="1882"/>
                  </a:lnTo>
                  <a:lnTo>
                    <a:pt x="3738" y="2001"/>
                  </a:lnTo>
                  <a:lnTo>
                    <a:pt x="3728" y="2118"/>
                  </a:lnTo>
                  <a:lnTo>
                    <a:pt x="3709" y="2234"/>
                  </a:lnTo>
                  <a:lnTo>
                    <a:pt x="3685" y="2346"/>
                  </a:lnTo>
                  <a:lnTo>
                    <a:pt x="3654" y="2455"/>
                  </a:lnTo>
                  <a:lnTo>
                    <a:pt x="3616" y="2563"/>
                  </a:lnTo>
                  <a:lnTo>
                    <a:pt x="3572" y="2667"/>
                  </a:lnTo>
                  <a:lnTo>
                    <a:pt x="3522" y="2767"/>
                  </a:lnTo>
                  <a:lnTo>
                    <a:pt x="3468" y="2864"/>
                  </a:lnTo>
                  <a:lnTo>
                    <a:pt x="3406" y="2957"/>
                  </a:lnTo>
                  <a:lnTo>
                    <a:pt x="3341" y="3047"/>
                  </a:lnTo>
                  <a:lnTo>
                    <a:pt x="3270" y="3132"/>
                  </a:lnTo>
                  <a:lnTo>
                    <a:pt x="3194" y="3213"/>
                  </a:lnTo>
                  <a:lnTo>
                    <a:pt x="3114" y="3290"/>
                  </a:lnTo>
                  <a:lnTo>
                    <a:pt x="3029" y="3361"/>
                  </a:lnTo>
                  <a:lnTo>
                    <a:pt x="2940" y="3428"/>
                  </a:lnTo>
                  <a:lnTo>
                    <a:pt x="2847" y="3488"/>
                  </a:lnTo>
                  <a:lnTo>
                    <a:pt x="2751" y="3545"/>
                  </a:lnTo>
                  <a:lnTo>
                    <a:pt x="2651" y="3594"/>
                  </a:lnTo>
                  <a:lnTo>
                    <a:pt x="2547" y="3638"/>
                  </a:lnTo>
                  <a:lnTo>
                    <a:pt x="2441" y="3676"/>
                  </a:lnTo>
                  <a:lnTo>
                    <a:pt x="2332" y="3707"/>
                  </a:lnTo>
                  <a:lnTo>
                    <a:pt x="2220" y="3732"/>
                  </a:lnTo>
                  <a:lnTo>
                    <a:pt x="2106" y="3750"/>
                  </a:lnTo>
                  <a:lnTo>
                    <a:pt x="1990" y="3762"/>
                  </a:lnTo>
                  <a:lnTo>
                    <a:pt x="1871" y="3765"/>
                  </a:lnTo>
                  <a:lnTo>
                    <a:pt x="1753" y="3762"/>
                  </a:lnTo>
                  <a:lnTo>
                    <a:pt x="1636" y="3750"/>
                  </a:lnTo>
                  <a:lnTo>
                    <a:pt x="1522" y="3732"/>
                  </a:lnTo>
                  <a:lnTo>
                    <a:pt x="1410" y="3707"/>
                  </a:lnTo>
                  <a:lnTo>
                    <a:pt x="1301" y="3676"/>
                  </a:lnTo>
                  <a:lnTo>
                    <a:pt x="1195" y="3638"/>
                  </a:lnTo>
                  <a:lnTo>
                    <a:pt x="1092" y="3594"/>
                  </a:lnTo>
                  <a:lnTo>
                    <a:pt x="991" y="3545"/>
                  </a:lnTo>
                  <a:lnTo>
                    <a:pt x="895" y="3488"/>
                  </a:lnTo>
                  <a:lnTo>
                    <a:pt x="802" y="3428"/>
                  </a:lnTo>
                  <a:lnTo>
                    <a:pt x="712" y="3361"/>
                  </a:lnTo>
                  <a:lnTo>
                    <a:pt x="628" y="3290"/>
                  </a:lnTo>
                  <a:lnTo>
                    <a:pt x="548" y="3213"/>
                  </a:lnTo>
                  <a:lnTo>
                    <a:pt x="472" y="3132"/>
                  </a:lnTo>
                  <a:lnTo>
                    <a:pt x="401" y="3047"/>
                  </a:lnTo>
                  <a:lnTo>
                    <a:pt x="335" y="2957"/>
                  </a:lnTo>
                  <a:lnTo>
                    <a:pt x="274" y="2864"/>
                  </a:lnTo>
                  <a:lnTo>
                    <a:pt x="219" y="2767"/>
                  </a:lnTo>
                  <a:lnTo>
                    <a:pt x="169" y="2667"/>
                  </a:lnTo>
                  <a:lnTo>
                    <a:pt x="125" y="2563"/>
                  </a:lnTo>
                  <a:lnTo>
                    <a:pt x="88" y="2455"/>
                  </a:lnTo>
                  <a:lnTo>
                    <a:pt x="57" y="2346"/>
                  </a:lnTo>
                  <a:lnTo>
                    <a:pt x="32" y="2234"/>
                  </a:lnTo>
                  <a:lnTo>
                    <a:pt x="14" y="2118"/>
                  </a:lnTo>
                  <a:lnTo>
                    <a:pt x="3" y="2001"/>
                  </a:lnTo>
                  <a:lnTo>
                    <a:pt x="0" y="1882"/>
                  </a:lnTo>
                  <a:lnTo>
                    <a:pt x="3" y="1763"/>
                  </a:lnTo>
                  <a:lnTo>
                    <a:pt x="14" y="1647"/>
                  </a:lnTo>
                  <a:lnTo>
                    <a:pt x="32" y="1531"/>
                  </a:lnTo>
                  <a:lnTo>
                    <a:pt x="57" y="1419"/>
                  </a:lnTo>
                  <a:lnTo>
                    <a:pt x="88" y="1309"/>
                  </a:lnTo>
                  <a:lnTo>
                    <a:pt x="125" y="1202"/>
                  </a:lnTo>
                  <a:lnTo>
                    <a:pt x="169" y="1098"/>
                  </a:lnTo>
                  <a:lnTo>
                    <a:pt x="219" y="998"/>
                  </a:lnTo>
                  <a:lnTo>
                    <a:pt x="274" y="899"/>
                  </a:lnTo>
                  <a:lnTo>
                    <a:pt x="335" y="806"/>
                  </a:lnTo>
                  <a:lnTo>
                    <a:pt x="401" y="717"/>
                  </a:lnTo>
                  <a:lnTo>
                    <a:pt x="472" y="632"/>
                  </a:lnTo>
                  <a:lnTo>
                    <a:pt x="548" y="550"/>
                  </a:lnTo>
                  <a:lnTo>
                    <a:pt x="628" y="475"/>
                  </a:lnTo>
                  <a:lnTo>
                    <a:pt x="712" y="403"/>
                  </a:lnTo>
                  <a:lnTo>
                    <a:pt x="802" y="337"/>
                  </a:lnTo>
                  <a:lnTo>
                    <a:pt x="895" y="276"/>
                  </a:lnTo>
                  <a:lnTo>
                    <a:pt x="991" y="220"/>
                  </a:lnTo>
                  <a:lnTo>
                    <a:pt x="1092" y="170"/>
                  </a:lnTo>
                  <a:lnTo>
                    <a:pt x="1195" y="127"/>
                  </a:lnTo>
                  <a:lnTo>
                    <a:pt x="1301" y="88"/>
                  </a:lnTo>
                  <a:lnTo>
                    <a:pt x="1410" y="57"/>
                  </a:lnTo>
                  <a:lnTo>
                    <a:pt x="1522" y="32"/>
                  </a:lnTo>
                  <a:lnTo>
                    <a:pt x="1636" y="15"/>
                  </a:lnTo>
                  <a:lnTo>
                    <a:pt x="1753" y="3"/>
                  </a:lnTo>
                  <a:lnTo>
                    <a:pt x="1871"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110" name="TextBox 109"/>
          <p:cNvSpPr txBox="1"/>
          <p:nvPr/>
        </p:nvSpPr>
        <p:spPr>
          <a:xfrm>
            <a:off x="9533061" y="3795296"/>
            <a:ext cx="825867" cy="584775"/>
          </a:xfrm>
          <a:prstGeom prst="rect">
            <a:avLst/>
          </a:prstGeom>
          <a:noFill/>
        </p:spPr>
        <p:txBody>
          <a:bodyPr wrap="none" rtlCol="0">
            <a:spAutoFit/>
          </a:bodyPr>
          <a:lstStyle/>
          <a:p>
            <a:pPr algn="ctr"/>
            <a:r>
              <a:rPr lang="en-US" sz="3200" b="1" dirty="0">
                <a:solidFill>
                  <a:schemeClr val="bg1"/>
                </a:solidFill>
              </a:rPr>
              <a:t>32K</a:t>
            </a:r>
          </a:p>
        </p:txBody>
      </p:sp>
      <p:sp>
        <p:nvSpPr>
          <p:cNvPr id="77" name="Hexagon 76"/>
          <p:cNvSpPr/>
          <p:nvPr/>
        </p:nvSpPr>
        <p:spPr>
          <a:xfrm rot="16200000">
            <a:off x="6772476" y="2648108"/>
            <a:ext cx="2707771" cy="1750142"/>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4"/>
          <p:cNvGrpSpPr>
            <a:grpSpLocks noChangeAspect="1"/>
          </p:cNvGrpSpPr>
          <p:nvPr/>
        </p:nvGrpSpPr>
        <p:grpSpPr bwMode="auto">
          <a:xfrm>
            <a:off x="7864848" y="2624652"/>
            <a:ext cx="523025" cy="529646"/>
            <a:chOff x="-690" y="2483"/>
            <a:chExt cx="316" cy="320"/>
          </a:xfrm>
          <a:solidFill>
            <a:schemeClr val="bg1"/>
          </a:solidFill>
        </p:grpSpPr>
        <p:sp>
          <p:nvSpPr>
            <p:cNvPr id="82" name="Freeform 6"/>
            <p:cNvSpPr/>
            <p:nvPr/>
          </p:nvSpPr>
          <p:spPr bwMode="auto">
            <a:xfrm>
              <a:off x="-564" y="2611"/>
              <a:ext cx="63" cy="64"/>
            </a:xfrm>
            <a:custGeom>
              <a:avLst/>
              <a:gdLst>
                <a:gd name="T0" fmla="*/ 348 w 695"/>
                <a:gd name="T1" fmla="*/ 0 h 704"/>
                <a:gd name="T2" fmla="*/ 396 w 695"/>
                <a:gd name="T3" fmla="*/ 3 h 704"/>
                <a:gd name="T4" fmla="*/ 443 w 695"/>
                <a:gd name="T5" fmla="*/ 13 h 704"/>
                <a:gd name="T6" fmla="*/ 487 w 695"/>
                <a:gd name="T7" fmla="*/ 30 h 704"/>
                <a:gd name="T8" fmla="*/ 528 w 695"/>
                <a:gd name="T9" fmla="*/ 52 h 704"/>
                <a:gd name="T10" fmla="*/ 566 w 695"/>
                <a:gd name="T11" fmla="*/ 79 h 704"/>
                <a:gd name="T12" fmla="*/ 600 w 695"/>
                <a:gd name="T13" fmla="*/ 111 h 704"/>
                <a:gd name="T14" fmla="*/ 629 w 695"/>
                <a:gd name="T15" fmla="*/ 146 h 704"/>
                <a:gd name="T16" fmla="*/ 652 w 695"/>
                <a:gd name="T17" fmla="*/ 183 h 704"/>
                <a:gd name="T18" fmla="*/ 670 w 695"/>
                <a:gd name="T19" fmla="*/ 222 h 704"/>
                <a:gd name="T20" fmla="*/ 683 w 695"/>
                <a:gd name="T21" fmla="*/ 263 h 704"/>
                <a:gd name="T22" fmla="*/ 692 w 695"/>
                <a:gd name="T23" fmla="*/ 307 h 704"/>
                <a:gd name="T24" fmla="*/ 695 w 695"/>
                <a:gd name="T25" fmla="*/ 352 h 704"/>
                <a:gd name="T26" fmla="*/ 692 w 695"/>
                <a:gd name="T27" fmla="*/ 399 h 704"/>
                <a:gd name="T28" fmla="*/ 682 w 695"/>
                <a:gd name="T29" fmla="*/ 446 h 704"/>
                <a:gd name="T30" fmla="*/ 668 w 695"/>
                <a:gd name="T31" fmla="*/ 489 h 704"/>
                <a:gd name="T32" fmla="*/ 647 w 695"/>
                <a:gd name="T33" fmla="*/ 529 h 704"/>
                <a:gd name="T34" fmla="*/ 622 w 695"/>
                <a:gd name="T35" fmla="*/ 567 h 704"/>
                <a:gd name="T36" fmla="*/ 593 w 695"/>
                <a:gd name="T37" fmla="*/ 601 h 704"/>
                <a:gd name="T38" fmla="*/ 559 w 695"/>
                <a:gd name="T39" fmla="*/ 630 h 704"/>
                <a:gd name="T40" fmla="*/ 522 w 695"/>
                <a:gd name="T41" fmla="*/ 656 h 704"/>
                <a:gd name="T42" fmla="*/ 482 w 695"/>
                <a:gd name="T43" fmla="*/ 677 h 704"/>
                <a:gd name="T44" fmla="*/ 440 w 695"/>
                <a:gd name="T45" fmla="*/ 691 h 704"/>
                <a:gd name="T46" fmla="*/ 394 w 695"/>
                <a:gd name="T47" fmla="*/ 701 h 704"/>
                <a:gd name="T48" fmla="*/ 348 w 695"/>
                <a:gd name="T49" fmla="*/ 704 h 704"/>
                <a:gd name="T50" fmla="*/ 300 w 695"/>
                <a:gd name="T51" fmla="*/ 701 h 704"/>
                <a:gd name="T52" fmla="*/ 255 w 695"/>
                <a:gd name="T53" fmla="*/ 691 h 704"/>
                <a:gd name="T54" fmla="*/ 212 w 695"/>
                <a:gd name="T55" fmla="*/ 677 h 704"/>
                <a:gd name="T56" fmla="*/ 171 w 695"/>
                <a:gd name="T57" fmla="*/ 656 h 704"/>
                <a:gd name="T58" fmla="*/ 135 w 695"/>
                <a:gd name="T59" fmla="*/ 630 h 704"/>
                <a:gd name="T60" fmla="*/ 102 w 695"/>
                <a:gd name="T61" fmla="*/ 601 h 704"/>
                <a:gd name="T62" fmla="*/ 71 w 695"/>
                <a:gd name="T63" fmla="*/ 567 h 704"/>
                <a:gd name="T64" fmla="*/ 46 w 695"/>
                <a:gd name="T65" fmla="*/ 529 h 704"/>
                <a:gd name="T66" fmla="*/ 27 w 695"/>
                <a:gd name="T67" fmla="*/ 489 h 704"/>
                <a:gd name="T68" fmla="*/ 12 w 695"/>
                <a:gd name="T69" fmla="*/ 446 h 704"/>
                <a:gd name="T70" fmla="*/ 3 w 695"/>
                <a:gd name="T71" fmla="*/ 399 h 704"/>
                <a:gd name="T72" fmla="*/ 0 w 695"/>
                <a:gd name="T73" fmla="*/ 352 h 704"/>
                <a:gd name="T74" fmla="*/ 2 w 695"/>
                <a:gd name="T75" fmla="*/ 307 h 704"/>
                <a:gd name="T76" fmla="*/ 11 w 695"/>
                <a:gd name="T77" fmla="*/ 263 h 704"/>
                <a:gd name="T78" fmla="*/ 25 w 695"/>
                <a:gd name="T79" fmla="*/ 222 h 704"/>
                <a:gd name="T80" fmla="*/ 42 w 695"/>
                <a:gd name="T81" fmla="*/ 183 h 704"/>
                <a:gd name="T82" fmla="*/ 65 w 695"/>
                <a:gd name="T83" fmla="*/ 146 h 704"/>
                <a:gd name="T84" fmla="*/ 94 w 695"/>
                <a:gd name="T85" fmla="*/ 111 h 704"/>
                <a:gd name="T86" fmla="*/ 129 w 695"/>
                <a:gd name="T87" fmla="*/ 79 h 704"/>
                <a:gd name="T88" fmla="*/ 166 w 695"/>
                <a:gd name="T89" fmla="*/ 52 h 704"/>
                <a:gd name="T90" fmla="*/ 207 w 695"/>
                <a:gd name="T91" fmla="*/ 30 h 704"/>
                <a:gd name="T92" fmla="*/ 252 w 695"/>
                <a:gd name="T93" fmla="*/ 13 h 704"/>
                <a:gd name="T94" fmla="*/ 299 w 695"/>
                <a:gd name="T95" fmla="*/ 3 h 704"/>
                <a:gd name="T96" fmla="*/ 348 w 695"/>
                <a:gd name="T97"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5" h="704">
                  <a:moveTo>
                    <a:pt x="348" y="0"/>
                  </a:moveTo>
                  <a:lnTo>
                    <a:pt x="396" y="3"/>
                  </a:lnTo>
                  <a:lnTo>
                    <a:pt x="443" y="13"/>
                  </a:lnTo>
                  <a:lnTo>
                    <a:pt x="487" y="30"/>
                  </a:lnTo>
                  <a:lnTo>
                    <a:pt x="528" y="52"/>
                  </a:lnTo>
                  <a:lnTo>
                    <a:pt x="566" y="79"/>
                  </a:lnTo>
                  <a:lnTo>
                    <a:pt x="600" y="111"/>
                  </a:lnTo>
                  <a:lnTo>
                    <a:pt x="629" y="146"/>
                  </a:lnTo>
                  <a:lnTo>
                    <a:pt x="652" y="183"/>
                  </a:lnTo>
                  <a:lnTo>
                    <a:pt x="670" y="222"/>
                  </a:lnTo>
                  <a:lnTo>
                    <a:pt x="683" y="263"/>
                  </a:lnTo>
                  <a:lnTo>
                    <a:pt x="692" y="307"/>
                  </a:lnTo>
                  <a:lnTo>
                    <a:pt x="695" y="352"/>
                  </a:lnTo>
                  <a:lnTo>
                    <a:pt x="692" y="399"/>
                  </a:lnTo>
                  <a:lnTo>
                    <a:pt x="682" y="446"/>
                  </a:lnTo>
                  <a:lnTo>
                    <a:pt x="668" y="489"/>
                  </a:lnTo>
                  <a:lnTo>
                    <a:pt x="647" y="529"/>
                  </a:lnTo>
                  <a:lnTo>
                    <a:pt x="622" y="567"/>
                  </a:lnTo>
                  <a:lnTo>
                    <a:pt x="593" y="601"/>
                  </a:lnTo>
                  <a:lnTo>
                    <a:pt x="559" y="630"/>
                  </a:lnTo>
                  <a:lnTo>
                    <a:pt x="522" y="656"/>
                  </a:lnTo>
                  <a:lnTo>
                    <a:pt x="482" y="677"/>
                  </a:lnTo>
                  <a:lnTo>
                    <a:pt x="440" y="691"/>
                  </a:lnTo>
                  <a:lnTo>
                    <a:pt x="394" y="701"/>
                  </a:lnTo>
                  <a:lnTo>
                    <a:pt x="348" y="704"/>
                  </a:lnTo>
                  <a:lnTo>
                    <a:pt x="300" y="701"/>
                  </a:lnTo>
                  <a:lnTo>
                    <a:pt x="255" y="691"/>
                  </a:lnTo>
                  <a:lnTo>
                    <a:pt x="212" y="677"/>
                  </a:lnTo>
                  <a:lnTo>
                    <a:pt x="171" y="656"/>
                  </a:lnTo>
                  <a:lnTo>
                    <a:pt x="135" y="630"/>
                  </a:lnTo>
                  <a:lnTo>
                    <a:pt x="102" y="601"/>
                  </a:lnTo>
                  <a:lnTo>
                    <a:pt x="71" y="567"/>
                  </a:lnTo>
                  <a:lnTo>
                    <a:pt x="46" y="529"/>
                  </a:lnTo>
                  <a:lnTo>
                    <a:pt x="27" y="489"/>
                  </a:lnTo>
                  <a:lnTo>
                    <a:pt x="12" y="446"/>
                  </a:lnTo>
                  <a:lnTo>
                    <a:pt x="3" y="399"/>
                  </a:lnTo>
                  <a:lnTo>
                    <a:pt x="0" y="352"/>
                  </a:lnTo>
                  <a:lnTo>
                    <a:pt x="2" y="307"/>
                  </a:lnTo>
                  <a:lnTo>
                    <a:pt x="11" y="263"/>
                  </a:lnTo>
                  <a:lnTo>
                    <a:pt x="25" y="222"/>
                  </a:lnTo>
                  <a:lnTo>
                    <a:pt x="42" y="183"/>
                  </a:lnTo>
                  <a:lnTo>
                    <a:pt x="65" y="146"/>
                  </a:lnTo>
                  <a:lnTo>
                    <a:pt x="94" y="111"/>
                  </a:lnTo>
                  <a:lnTo>
                    <a:pt x="129" y="79"/>
                  </a:lnTo>
                  <a:lnTo>
                    <a:pt x="166" y="52"/>
                  </a:lnTo>
                  <a:lnTo>
                    <a:pt x="207" y="30"/>
                  </a:lnTo>
                  <a:lnTo>
                    <a:pt x="252" y="13"/>
                  </a:lnTo>
                  <a:lnTo>
                    <a:pt x="299" y="3"/>
                  </a:lnTo>
                  <a:lnTo>
                    <a:pt x="348"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3" name="Freeform 7"/>
            <p:cNvSpPr/>
            <p:nvPr/>
          </p:nvSpPr>
          <p:spPr bwMode="auto">
            <a:xfrm>
              <a:off x="-494" y="2573"/>
              <a:ext cx="31" cy="31"/>
            </a:xfrm>
            <a:custGeom>
              <a:avLst/>
              <a:gdLst>
                <a:gd name="T0" fmla="*/ 292 w 336"/>
                <a:gd name="T1" fmla="*/ 0 h 340"/>
                <a:gd name="T2" fmla="*/ 336 w 336"/>
                <a:gd name="T3" fmla="*/ 0 h 340"/>
                <a:gd name="T4" fmla="*/ 336 w 336"/>
                <a:gd name="T5" fmla="*/ 339 h 340"/>
                <a:gd name="T6" fmla="*/ 1 w 336"/>
                <a:gd name="T7" fmla="*/ 340 h 340"/>
                <a:gd name="T8" fmla="*/ 0 w 336"/>
                <a:gd name="T9" fmla="*/ 1 h 340"/>
                <a:gd name="T10" fmla="*/ 292 w 336"/>
                <a:gd name="T11" fmla="*/ 0 h 340"/>
              </a:gdLst>
              <a:ahLst/>
              <a:cxnLst>
                <a:cxn ang="0">
                  <a:pos x="T0" y="T1"/>
                </a:cxn>
                <a:cxn ang="0">
                  <a:pos x="T2" y="T3"/>
                </a:cxn>
                <a:cxn ang="0">
                  <a:pos x="T4" y="T5"/>
                </a:cxn>
                <a:cxn ang="0">
                  <a:pos x="T6" y="T7"/>
                </a:cxn>
                <a:cxn ang="0">
                  <a:pos x="T8" y="T9"/>
                </a:cxn>
                <a:cxn ang="0">
                  <a:pos x="T10" y="T11"/>
                </a:cxn>
              </a:cxnLst>
              <a:rect l="0" t="0" r="r" b="b"/>
              <a:pathLst>
                <a:path w="336" h="340">
                  <a:moveTo>
                    <a:pt x="292" y="0"/>
                  </a:moveTo>
                  <a:lnTo>
                    <a:pt x="336" y="0"/>
                  </a:lnTo>
                  <a:lnTo>
                    <a:pt x="336" y="339"/>
                  </a:lnTo>
                  <a:lnTo>
                    <a:pt x="1" y="340"/>
                  </a:lnTo>
                  <a:lnTo>
                    <a:pt x="0" y="1"/>
                  </a:lnTo>
                  <a:lnTo>
                    <a:pt x="292"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4" name="Freeform 8"/>
            <p:cNvSpPr>
              <a:spLocks noEditPoints="1"/>
            </p:cNvSpPr>
            <p:nvPr/>
          </p:nvSpPr>
          <p:spPr bwMode="auto">
            <a:xfrm>
              <a:off x="-690" y="2483"/>
              <a:ext cx="316" cy="320"/>
            </a:xfrm>
            <a:custGeom>
              <a:avLst/>
              <a:gdLst>
                <a:gd name="T0" fmla="*/ 1038 w 3474"/>
                <a:gd name="T1" fmla="*/ 771 h 3518"/>
                <a:gd name="T2" fmla="*/ 913 w 3474"/>
                <a:gd name="T3" fmla="*/ 829 h 3518"/>
                <a:gd name="T4" fmla="*/ 818 w 3474"/>
                <a:gd name="T5" fmla="*/ 925 h 3518"/>
                <a:gd name="T6" fmla="*/ 761 w 3474"/>
                <a:gd name="T7" fmla="*/ 1051 h 3518"/>
                <a:gd name="T8" fmla="*/ 750 w 3474"/>
                <a:gd name="T9" fmla="*/ 2373 h 3518"/>
                <a:gd name="T10" fmla="*/ 775 w 3474"/>
                <a:gd name="T11" fmla="*/ 2513 h 3518"/>
                <a:gd name="T12" fmla="*/ 845 w 3474"/>
                <a:gd name="T13" fmla="*/ 2629 h 3518"/>
                <a:gd name="T14" fmla="*/ 952 w 3474"/>
                <a:gd name="T15" fmla="*/ 2714 h 3518"/>
                <a:gd name="T16" fmla="*/ 1083 w 3474"/>
                <a:gd name="T17" fmla="*/ 2756 h 3518"/>
                <a:gd name="T18" fmla="*/ 2391 w 3474"/>
                <a:gd name="T19" fmla="*/ 2756 h 3518"/>
                <a:gd name="T20" fmla="*/ 2523 w 3474"/>
                <a:gd name="T21" fmla="*/ 2714 h 3518"/>
                <a:gd name="T22" fmla="*/ 2629 w 3474"/>
                <a:gd name="T23" fmla="*/ 2629 h 3518"/>
                <a:gd name="T24" fmla="*/ 2699 w 3474"/>
                <a:gd name="T25" fmla="*/ 2513 h 3518"/>
                <a:gd name="T26" fmla="*/ 2725 w 3474"/>
                <a:gd name="T27" fmla="*/ 2373 h 3518"/>
                <a:gd name="T28" fmla="*/ 2713 w 3474"/>
                <a:gd name="T29" fmla="*/ 1051 h 3518"/>
                <a:gd name="T30" fmla="*/ 2657 w 3474"/>
                <a:gd name="T31" fmla="*/ 925 h 3518"/>
                <a:gd name="T32" fmla="*/ 2561 w 3474"/>
                <a:gd name="T33" fmla="*/ 829 h 3518"/>
                <a:gd name="T34" fmla="*/ 2437 w 3474"/>
                <a:gd name="T35" fmla="*/ 771 h 3518"/>
                <a:gd name="T36" fmla="*/ 1131 w 3474"/>
                <a:gd name="T37" fmla="*/ 759 h 3518"/>
                <a:gd name="T38" fmla="*/ 1955 w 3474"/>
                <a:gd name="T39" fmla="*/ 15 h 3518"/>
                <a:gd name="T40" fmla="*/ 2266 w 3474"/>
                <a:gd name="T41" fmla="*/ 84 h 3518"/>
                <a:gd name="T42" fmla="*/ 2554 w 3474"/>
                <a:gd name="T43" fmla="*/ 207 h 3518"/>
                <a:gd name="T44" fmla="*/ 2811 w 3474"/>
                <a:gd name="T45" fmla="*/ 379 h 3518"/>
                <a:gd name="T46" fmla="*/ 3035 w 3474"/>
                <a:gd name="T47" fmla="*/ 592 h 3518"/>
                <a:gd name="T48" fmla="*/ 3220 w 3474"/>
                <a:gd name="T49" fmla="*/ 843 h 3518"/>
                <a:gd name="T50" fmla="*/ 3358 w 3474"/>
                <a:gd name="T51" fmla="*/ 1124 h 3518"/>
                <a:gd name="T52" fmla="*/ 3445 w 3474"/>
                <a:gd name="T53" fmla="*/ 1431 h 3518"/>
                <a:gd name="T54" fmla="*/ 3474 w 3474"/>
                <a:gd name="T55" fmla="*/ 1759 h 3518"/>
                <a:gd name="T56" fmla="*/ 3445 w 3474"/>
                <a:gd name="T57" fmla="*/ 2087 h 3518"/>
                <a:gd name="T58" fmla="*/ 3358 w 3474"/>
                <a:gd name="T59" fmla="*/ 2394 h 3518"/>
                <a:gd name="T60" fmla="*/ 3220 w 3474"/>
                <a:gd name="T61" fmla="*/ 2675 h 3518"/>
                <a:gd name="T62" fmla="*/ 3035 w 3474"/>
                <a:gd name="T63" fmla="*/ 2926 h 3518"/>
                <a:gd name="T64" fmla="*/ 2811 w 3474"/>
                <a:gd name="T65" fmla="*/ 3140 h 3518"/>
                <a:gd name="T66" fmla="*/ 2554 w 3474"/>
                <a:gd name="T67" fmla="*/ 3311 h 3518"/>
                <a:gd name="T68" fmla="*/ 2266 w 3474"/>
                <a:gd name="T69" fmla="*/ 3434 h 3518"/>
                <a:gd name="T70" fmla="*/ 1955 w 3474"/>
                <a:gd name="T71" fmla="*/ 3504 h 3518"/>
                <a:gd name="T72" fmla="*/ 1628 w 3474"/>
                <a:gd name="T73" fmla="*/ 3514 h 3518"/>
                <a:gd name="T74" fmla="*/ 1310 w 3474"/>
                <a:gd name="T75" fmla="*/ 3464 h 3518"/>
                <a:gd name="T76" fmla="*/ 1014 w 3474"/>
                <a:gd name="T77" fmla="*/ 3357 h 3518"/>
                <a:gd name="T78" fmla="*/ 745 w 3474"/>
                <a:gd name="T79" fmla="*/ 3202 h 3518"/>
                <a:gd name="T80" fmla="*/ 510 w 3474"/>
                <a:gd name="T81" fmla="*/ 3002 h 3518"/>
                <a:gd name="T82" fmla="*/ 312 w 3474"/>
                <a:gd name="T83" fmla="*/ 2763 h 3518"/>
                <a:gd name="T84" fmla="*/ 157 w 3474"/>
                <a:gd name="T85" fmla="*/ 2491 h 3518"/>
                <a:gd name="T86" fmla="*/ 53 w 3474"/>
                <a:gd name="T87" fmla="*/ 2191 h 3518"/>
                <a:gd name="T88" fmla="*/ 3 w 3474"/>
                <a:gd name="T89" fmla="*/ 1870 h 3518"/>
                <a:gd name="T90" fmla="*/ 14 w 3474"/>
                <a:gd name="T91" fmla="*/ 1539 h 3518"/>
                <a:gd name="T92" fmla="*/ 83 w 3474"/>
                <a:gd name="T93" fmla="*/ 1225 h 3518"/>
                <a:gd name="T94" fmla="*/ 204 w 3474"/>
                <a:gd name="T95" fmla="*/ 933 h 3518"/>
                <a:gd name="T96" fmla="*/ 373 w 3474"/>
                <a:gd name="T97" fmla="*/ 671 h 3518"/>
                <a:gd name="T98" fmla="*/ 585 w 3474"/>
                <a:gd name="T99" fmla="*/ 445 h 3518"/>
                <a:gd name="T100" fmla="*/ 831 w 3474"/>
                <a:gd name="T101" fmla="*/ 259 h 3518"/>
                <a:gd name="T102" fmla="*/ 1110 w 3474"/>
                <a:gd name="T103" fmla="*/ 119 h 3518"/>
                <a:gd name="T104" fmla="*/ 1414 w 3474"/>
                <a:gd name="T105" fmla="*/ 31 h 3518"/>
                <a:gd name="T106" fmla="*/ 1738 w 3474"/>
                <a:gd name="T107" fmla="*/ 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4" h="3518">
                  <a:moveTo>
                    <a:pt x="1131" y="759"/>
                  </a:moveTo>
                  <a:lnTo>
                    <a:pt x="1083" y="763"/>
                  </a:lnTo>
                  <a:lnTo>
                    <a:pt x="1038" y="771"/>
                  </a:lnTo>
                  <a:lnTo>
                    <a:pt x="993" y="786"/>
                  </a:lnTo>
                  <a:lnTo>
                    <a:pt x="952" y="804"/>
                  </a:lnTo>
                  <a:lnTo>
                    <a:pt x="913" y="829"/>
                  </a:lnTo>
                  <a:lnTo>
                    <a:pt x="878" y="857"/>
                  </a:lnTo>
                  <a:lnTo>
                    <a:pt x="845" y="889"/>
                  </a:lnTo>
                  <a:lnTo>
                    <a:pt x="818" y="925"/>
                  </a:lnTo>
                  <a:lnTo>
                    <a:pt x="794" y="964"/>
                  </a:lnTo>
                  <a:lnTo>
                    <a:pt x="775" y="1006"/>
                  </a:lnTo>
                  <a:lnTo>
                    <a:pt x="761" y="1051"/>
                  </a:lnTo>
                  <a:lnTo>
                    <a:pt x="752" y="1097"/>
                  </a:lnTo>
                  <a:lnTo>
                    <a:pt x="750" y="1145"/>
                  </a:lnTo>
                  <a:lnTo>
                    <a:pt x="750" y="2373"/>
                  </a:lnTo>
                  <a:lnTo>
                    <a:pt x="752" y="2421"/>
                  </a:lnTo>
                  <a:lnTo>
                    <a:pt x="761" y="2468"/>
                  </a:lnTo>
                  <a:lnTo>
                    <a:pt x="775" y="2513"/>
                  </a:lnTo>
                  <a:lnTo>
                    <a:pt x="794" y="2554"/>
                  </a:lnTo>
                  <a:lnTo>
                    <a:pt x="818" y="2593"/>
                  </a:lnTo>
                  <a:lnTo>
                    <a:pt x="845" y="2629"/>
                  </a:lnTo>
                  <a:lnTo>
                    <a:pt x="878" y="2661"/>
                  </a:lnTo>
                  <a:lnTo>
                    <a:pt x="913" y="2690"/>
                  </a:lnTo>
                  <a:lnTo>
                    <a:pt x="952" y="2714"/>
                  </a:lnTo>
                  <a:lnTo>
                    <a:pt x="993" y="2733"/>
                  </a:lnTo>
                  <a:lnTo>
                    <a:pt x="1038" y="2747"/>
                  </a:lnTo>
                  <a:lnTo>
                    <a:pt x="1083" y="2756"/>
                  </a:lnTo>
                  <a:lnTo>
                    <a:pt x="1131" y="2759"/>
                  </a:lnTo>
                  <a:lnTo>
                    <a:pt x="2343" y="2759"/>
                  </a:lnTo>
                  <a:lnTo>
                    <a:pt x="2391" y="2756"/>
                  </a:lnTo>
                  <a:lnTo>
                    <a:pt x="2437" y="2747"/>
                  </a:lnTo>
                  <a:lnTo>
                    <a:pt x="2481" y="2733"/>
                  </a:lnTo>
                  <a:lnTo>
                    <a:pt x="2523" y="2714"/>
                  </a:lnTo>
                  <a:lnTo>
                    <a:pt x="2561" y="2690"/>
                  </a:lnTo>
                  <a:lnTo>
                    <a:pt x="2597" y="2661"/>
                  </a:lnTo>
                  <a:lnTo>
                    <a:pt x="2629" y="2629"/>
                  </a:lnTo>
                  <a:lnTo>
                    <a:pt x="2657" y="2593"/>
                  </a:lnTo>
                  <a:lnTo>
                    <a:pt x="2681" y="2554"/>
                  </a:lnTo>
                  <a:lnTo>
                    <a:pt x="2699" y="2513"/>
                  </a:lnTo>
                  <a:lnTo>
                    <a:pt x="2713" y="2468"/>
                  </a:lnTo>
                  <a:lnTo>
                    <a:pt x="2722" y="2421"/>
                  </a:lnTo>
                  <a:lnTo>
                    <a:pt x="2725" y="2373"/>
                  </a:lnTo>
                  <a:lnTo>
                    <a:pt x="2725" y="1145"/>
                  </a:lnTo>
                  <a:lnTo>
                    <a:pt x="2722" y="1097"/>
                  </a:lnTo>
                  <a:lnTo>
                    <a:pt x="2713" y="1051"/>
                  </a:lnTo>
                  <a:lnTo>
                    <a:pt x="2699" y="1006"/>
                  </a:lnTo>
                  <a:lnTo>
                    <a:pt x="2681" y="964"/>
                  </a:lnTo>
                  <a:lnTo>
                    <a:pt x="2657" y="925"/>
                  </a:lnTo>
                  <a:lnTo>
                    <a:pt x="2629" y="889"/>
                  </a:lnTo>
                  <a:lnTo>
                    <a:pt x="2597" y="857"/>
                  </a:lnTo>
                  <a:lnTo>
                    <a:pt x="2561" y="829"/>
                  </a:lnTo>
                  <a:lnTo>
                    <a:pt x="2523" y="804"/>
                  </a:lnTo>
                  <a:lnTo>
                    <a:pt x="2481" y="786"/>
                  </a:lnTo>
                  <a:lnTo>
                    <a:pt x="2437" y="771"/>
                  </a:lnTo>
                  <a:lnTo>
                    <a:pt x="2391" y="763"/>
                  </a:lnTo>
                  <a:lnTo>
                    <a:pt x="2343" y="759"/>
                  </a:lnTo>
                  <a:lnTo>
                    <a:pt x="1131" y="759"/>
                  </a:lnTo>
                  <a:close/>
                  <a:moveTo>
                    <a:pt x="1738" y="0"/>
                  </a:moveTo>
                  <a:lnTo>
                    <a:pt x="1847" y="5"/>
                  </a:lnTo>
                  <a:lnTo>
                    <a:pt x="1955" y="15"/>
                  </a:lnTo>
                  <a:lnTo>
                    <a:pt x="2060" y="31"/>
                  </a:lnTo>
                  <a:lnTo>
                    <a:pt x="2165" y="54"/>
                  </a:lnTo>
                  <a:lnTo>
                    <a:pt x="2266" y="84"/>
                  </a:lnTo>
                  <a:lnTo>
                    <a:pt x="2365" y="119"/>
                  </a:lnTo>
                  <a:lnTo>
                    <a:pt x="2460" y="161"/>
                  </a:lnTo>
                  <a:lnTo>
                    <a:pt x="2554" y="207"/>
                  </a:lnTo>
                  <a:lnTo>
                    <a:pt x="2643" y="259"/>
                  </a:lnTo>
                  <a:lnTo>
                    <a:pt x="2729" y="316"/>
                  </a:lnTo>
                  <a:lnTo>
                    <a:pt x="2811" y="379"/>
                  </a:lnTo>
                  <a:lnTo>
                    <a:pt x="2890" y="445"/>
                  </a:lnTo>
                  <a:lnTo>
                    <a:pt x="2965" y="516"/>
                  </a:lnTo>
                  <a:lnTo>
                    <a:pt x="3035" y="592"/>
                  </a:lnTo>
                  <a:lnTo>
                    <a:pt x="3101" y="671"/>
                  </a:lnTo>
                  <a:lnTo>
                    <a:pt x="3163" y="755"/>
                  </a:lnTo>
                  <a:lnTo>
                    <a:pt x="3220" y="843"/>
                  </a:lnTo>
                  <a:lnTo>
                    <a:pt x="3271" y="933"/>
                  </a:lnTo>
                  <a:lnTo>
                    <a:pt x="3316" y="1028"/>
                  </a:lnTo>
                  <a:lnTo>
                    <a:pt x="3358" y="1124"/>
                  </a:lnTo>
                  <a:lnTo>
                    <a:pt x="3393" y="1225"/>
                  </a:lnTo>
                  <a:lnTo>
                    <a:pt x="3422" y="1327"/>
                  </a:lnTo>
                  <a:lnTo>
                    <a:pt x="3445" y="1431"/>
                  </a:lnTo>
                  <a:lnTo>
                    <a:pt x="3461" y="1539"/>
                  </a:lnTo>
                  <a:lnTo>
                    <a:pt x="3471" y="1648"/>
                  </a:lnTo>
                  <a:lnTo>
                    <a:pt x="3474" y="1759"/>
                  </a:lnTo>
                  <a:lnTo>
                    <a:pt x="3471" y="1870"/>
                  </a:lnTo>
                  <a:lnTo>
                    <a:pt x="3461" y="1979"/>
                  </a:lnTo>
                  <a:lnTo>
                    <a:pt x="3445" y="2087"/>
                  </a:lnTo>
                  <a:lnTo>
                    <a:pt x="3422" y="2191"/>
                  </a:lnTo>
                  <a:lnTo>
                    <a:pt x="3393" y="2294"/>
                  </a:lnTo>
                  <a:lnTo>
                    <a:pt x="3358" y="2394"/>
                  </a:lnTo>
                  <a:lnTo>
                    <a:pt x="3316" y="2491"/>
                  </a:lnTo>
                  <a:lnTo>
                    <a:pt x="3271" y="2585"/>
                  </a:lnTo>
                  <a:lnTo>
                    <a:pt x="3220" y="2675"/>
                  </a:lnTo>
                  <a:lnTo>
                    <a:pt x="3163" y="2763"/>
                  </a:lnTo>
                  <a:lnTo>
                    <a:pt x="3101" y="2847"/>
                  </a:lnTo>
                  <a:lnTo>
                    <a:pt x="3035" y="2926"/>
                  </a:lnTo>
                  <a:lnTo>
                    <a:pt x="2965" y="3002"/>
                  </a:lnTo>
                  <a:lnTo>
                    <a:pt x="2890" y="3074"/>
                  </a:lnTo>
                  <a:lnTo>
                    <a:pt x="2811" y="3140"/>
                  </a:lnTo>
                  <a:lnTo>
                    <a:pt x="2729" y="3202"/>
                  </a:lnTo>
                  <a:lnTo>
                    <a:pt x="2643" y="3260"/>
                  </a:lnTo>
                  <a:lnTo>
                    <a:pt x="2554" y="3311"/>
                  </a:lnTo>
                  <a:lnTo>
                    <a:pt x="2460" y="3357"/>
                  </a:lnTo>
                  <a:lnTo>
                    <a:pt x="2365" y="3399"/>
                  </a:lnTo>
                  <a:lnTo>
                    <a:pt x="2266" y="3434"/>
                  </a:lnTo>
                  <a:lnTo>
                    <a:pt x="2165" y="3464"/>
                  </a:lnTo>
                  <a:lnTo>
                    <a:pt x="2060" y="3487"/>
                  </a:lnTo>
                  <a:lnTo>
                    <a:pt x="1955" y="3504"/>
                  </a:lnTo>
                  <a:lnTo>
                    <a:pt x="1847" y="3514"/>
                  </a:lnTo>
                  <a:lnTo>
                    <a:pt x="1738" y="3518"/>
                  </a:lnTo>
                  <a:lnTo>
                    <a:pt x="1628" y="3514"/>
                  </a:lnTo>
                  <a:lnTo>
                    <a:pt x="1519" y="3504"/>
                  </a:lnTo>
                  <a:lnTo>
                    <a:pt x="1414" y="3487"/>
                  </a:lnTo>
                  <a:lnTo>
                    <a:pt x="1310" y="3464"/>
                  </a:lnTo>
                  <a:lnTo>
                    <a:pt x="1208" y="3434"/>
                  </a:lnTo>
                  <a:lnTo>
                    <a:pt x="1110" y="3399"/>
                  </a:lnTo>
                  <a:lnTo>
                    <a:pt x="1014" y="3357"/>
                  </a:lnTo>
                  <a:lnTo>
                    <a:pt x="921" y="3311"/>
                  </a:lnTo>
                  <a:lnTo>
                    <a:pt x="831" y="3260"/>
                  </a:lnTo>
                  <a:lnTo>
                    <a:pt x="745" y="3202"/>
                  </a:lnTo>
                  <a:lnTo>
                    <a:pt x="663" y="3140"/>
                  </a:lnTo>
                  <a:lnTo>
                    <a:pt x="585" y="3074"/>
                  </a:lnTo>
                  <a:lnTo>
                    <a:pt x="510" y="3002"/>
                  </a:lnTo>
                  <a:lnTo>
                    <a:pt x="439" y="2926"/>
                  </a:lnTo>
                  <a:lnTo>
                    <a:pt x="373" y="2847"/>
                  </a:lnTo>
                  <a:lnTo>
                    <a:pt x="312" y="2763"/>
                  </a:lnTo>
                  <a:lnTo>
                    <a:pt x="255" y="2675"/>
                  </a:lnTo>
                  <a:lnTo>
                    <a:pt x="204" y="2585"/>
                  </a:lnTo>
                  <a:lnTo>
                    <a:pt x="157" y="2491"/>
                  </a:lnTo>
                  <a:lnTo>
                    <a:pt x="117" y="2394"/>
                  </a:lnTo>
                  <a:lnTo>
                    <a:pt x="83" y="2294"/>
                  </a:lnTo>
                  <a:lnTo>
                    <a:pt x="53" y="2191"/>
                  </a:lnTo>
                  <a:lnTo>
                    <a:pt x="30" y="2087"/>
                  </a:lnTo>
                  <a:lnTo>
                    <a:pt x="14" y="1979"/>
                  </a:lnTo>
                  <a:lnTo>
                    <a:pt x="3" y="1870"/>
                  </a:lnTo>
                  <a:lnTo>
                    <a:pt x="0" y="1759"/>
                  </a:lnTo>
                  <a:lnTo>
                    <a:pt x="3" y="1648"/>
                  </a:lnTo>
                  <a:lnTo>
                    <a:pt x="14" y="1539"/>
                  </a:lnTo>
                  <a:lnTo>
                    <a:pt x="30" y="1431"/>
                  </a:lnTo>
                  <a:lnTo>
                    <a:pt x="53" y="1327"/>
                  </a:lnTo>
                  <a:lnTo>
                    <a:pt x="83" y="1225"/>
                  </a:lnTo>
                  <a:lnTo>
                    <a:pt x="117" y="1124"/>
                  </a:lnTo>
                  <a:lnTo>
                    <a:pt x="157" y="1028"/>
                  </a:lnTo>
                  <a:lnTo>
                    <a:pt x="204" y="933"/>
                  </a:lnTo>
                  <a:lnTo>
                    <a:pt x="255" y="843"/>
                  </a:lnTo>
                  <a:lnTo>
                    <a:pt x="312" y="755"/>
                  </a:lnTo>
                  <a:lnTo>
                    <a:pt x="373" y="671"/>
                  </a:lnTo>
                  <a:lnTo>
                    <a:pt x="439" y="592"/>
                  </a:lnTo>
                  <a:lnTo>
                    <a:pt x="510" y="516"/>
                  </a:lnTo>
                  <a:lnTo>
                    <a:pt x="585" y="445"/>
                  </a:lnTo>
                  <a:lnTo>
                    <a:pt x="663" y="379"/>
                  </a:lnTo>
                  <a:lnTo>
                    <a:pt x="745" y="316"/>
                  </a:lnTo>
                  <a:lnTo>
                    <a:pt x="831" y="259"/>
                  </a:lnTo>
                  <a:lnTo>
                    <a:pt x="921" y="207"/>
                  </a:lnTo>
                  <a:lnTo>
                    <a:pt x="1014" y="161"/>
                  </a:lnTo>
                  <a:lnTo>
                    <a:pt x="1110" y="119"/>
                  </a:lnTo>
                  <a:lnTo>
                    <a:pt x="1208" y="84"/>
                  </a:lnTo>
                  <a:lnTo>
                    <a:pt x="1310" y="54"/>
                  </a:lnTo>
                  <a:lnTo>
                    <a:pt x="1414" y="31"/>
                  </a:lnTo>
                  <a:lnTo>
                    <a:pt x="1519" y="15"/>
                  </a:lnTo>
                  <a:lnTo>
                    <a:pt x="1628" y="5"/>
                  </a:lnTo>
                  <a:lnTo>
                    <a:pt x="1738"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5" name="Freeform 9"/>
            <p:cNvSpPr/>
            <p:nvPr/>
          </p:nvSpPr>
          <p:spPr bwMode="auto">
            <a:xfrm>
              <a:off x="-604" y="2624"/>
              <a:ext cx="144" cy="92"/>
            </a:xfrm>
            <a:custGeom>
              <a:avLst/>
              <a:gdLst>
                <a:gd name="T0" fmla="*/ 0 w 1591"/>
                <a:gd name="T1" fmla="*/ 0 h 1011"/>
                <a:gd name="T2" fmla="*/ 295 w 1591"/>
                <a:gd name="T3" fmla="*/ 0 h 1011"/>
                <a:gd name="T4" fmla="*/ 278 w 1591"/>
                <a:gd name="T5" fmla="*/ 50 h 1011"/>
                <a:gd name="T6" fmla="*/ 265 w 1591"/>
                <a:gd name="T7" fmla="*/ 101 h 1011"/>
                <a:gd name="T8" fmla="*/ 258 w 1591"/>
                <a:gd name="T9" fmla="*/ 152 h 1011"/>
                <a:gd name="T10" fmla="*/ 255 w 1591"/>
                <a:gd name="T11" fmla="*/ 206 h 1011"/>
                <a:gd name="T12" fmla="*/ 259 w 1591"/>
                <a:gd name="T13" fmla="*/ 266 h 1011"/>
                <a:gd name="T14" fmla="*/ 267 w 1591"/>
                <a:gd name="T15" fmla="*/ 323 h 1011"/>
                <a:gd name="T16" fmla="*/ 283 w 1591"/>
                <a:gd name="T17" fmla="*/ 379 h 1011"/>
                <a:gd name="T18" fmla="*/ 303 w 1591"/>
                <a:gd name="T19" fmla="*/ 432 h 1011"/>
                <a:gd name="T20" fmla="*/ 329 w 1591"/>
                <a:gd name="T21" fmla="*/ 482 h 1011"/>
                <a:gd name="T22" fmla="*/ 360 w 1591"/>
                <a:gd name="T23" fmla="*/ 528 h 1011"/>
                <a:gd name="T24" fmla="*/ 395 w 1591"/>
                <a:gd name="T25" fmla="*/ 572 h 1011"/>
                <a:gd name="T26" fmla="*/ 434 w 1591"/>
                <a:gd name="T27" fmla="*/ 612 h 1011"/>
                <a:gd name="T28" fmla="*/ 476 w 1591"/>
                <a:gd name="T29" fmla="*/ 647 h 1011"/>
                <a:gd name="T30" fmla="*/ 523 w 1591"/>
                <a:gd name="T31" fmla="*/ 678 h 1011"/>
                <a:gd name="T32" fmla="*/ 573 w 1591"/>
                <a:gd name="T33" fmla="*/ 704 h 1011"/>
                <a:gd name="T34" fmla="*/ 625 w 1591"/>
                <a:gd name="T35" fmla="*/ 725 h 1011"/>
                <a:gd name="T36" fmla="*/ 679 w 1591"/>
                <a:gd name="T37" fmla="*/ 741 h 1011"/>
                <a:gd name="T38" fmla="*/ 737 w 1591"/>
                <a:gd name="T39" fmla="*/ 750 h 1011"/>
                <a:gd name="T40" fmla="*/ 796 w 1591"/>
                <a:gd name="T41" fmla="*/ 753 h 1011"/>
                <a:gd name="T42" fmla="*/ 854 w 1591"/>
                <a:gd name="T43" fmla="*/ 750 h 1011"/>
                <a:gd name="T44" fmla="*/ 911 w 1591"/>
                <a:gd name="T45" fmla="*/ 741 h 1011"/>
                <a:gd name="T46" fmla="*/ 966 w 1591"/>
                <a:gd name="T47" fmla="*/ 725 h 1011"/>
                <a:gd name="T48" fmla="*/ 1018 w 1591"/>
                <a:gd name="T49" fmla="*/ 704 h 1011"/>
                <a:gd name="T50" fmla="*/ 1068 w 1591"/>
                <a:gd name="T51" fmla="*/ 678 h 1011"/>
                <a:gd name="T52" fmla="*/ 1114 w 1591"/>
                <a:gd name="T53" fmla="*/ 647 h 1011"/>
                <a:gd name="T54" fmla="*/ 1157 w 1591"/>
                <a:gd name="T55" fmla="*/ 612 h 1011"/>
                <a:gd name="T56" fmla="*/ 1196 w 1591"/>
                <a:gd name="T57" fmla="*/ 572 h 1011"/>
                <a:gd name="T58" fmla="*/ 1231 w 1591"/>
                <a:gd name="T59" fmla="*/ 528 h 1011"/>
                <a:gd name="T60" fmla="*/ 1262 w 1591"/>
                <a:gd name="T61" fmla="*/ 482 h 1011"/>
                <a:gd name="T62" fmla="*/ 1288 w 1591"/>
                <a:gd name="T63" fmla="*/ 432 h 1011"/>
                <a:gd name="T64" fmla="*/ 1308 w 1591"/>
                <a:gd name="T65" fmla="*/ 379 h 1011"/>
                <a:gd name="T66" fmla="*/ 1324 w 1591"/>
                <a:gd name="T67" fmla="*/ 323 h 1011"/>
                <a:gd name="T68" fmla="*/ 1332 w 1591"/>
                <a:gd name="T69" fmla="*/ 266 h 1011"/>
                <a:gd name="T70" fmla="*/ 1336 w 1591"/>
                <a:gd name="T71" fmla="*/ 206 h 1011"/>
                <a:gd name="T72" fmla="*/ 1333 w 1591"/>
                <a:gd name="T73" fmla="*/ 152 h 1011"/>
                <a:gd name="T74" fmla="*/ 1325 w 1591"/>
                <a:gd name="T75" fmla="*/ 101 h 1011"/>
                <a:gd name="T76" fmla="*/ 1313 w 1591"/>
                <a:gd name="T77" fmla="*/ 50 h 1011"/>
                <a:gd name="T78" fmla="*/ 1295 w 1591"/>
                <a:gd name="T79" fmla="*/ 0 h 1011"/>
                <a:gd name="T80" fmla="*/ 1591 w 1591"/>
                <a:gd name="T81" fmla="*/ 0 h 1011"/>
                <a:gd name="T82" fmla="*/ 1591 w 1591"/>
                <a:gd name="T83" fmla="*/ 820 h 1011"/>
                <a:gd name="T84" fmla="*/ 1588 w 1591"/>
                <a:gd name="T85" fmla="*/ 854 h 1011"/>
                <a:gd name="T86" fmla="*/ 1579 w 1591"/>
                <a:gd name="T87" fmla="*/ 887 h 1011"/>
                <a:gd name="T88" fmla="*/ 1565 w 1591"/>
                <a:gd name="T89" fmla="*/ 917 h 1011"/>
                <a:gd name="T90" fmla="*/ 1546 w 1591"/>
                <a:gd name="T91" fmla="*/ 943 h 1011"/>
                <a:gd name="T92" fmla="*/ 1524 w 1591"/>
                <a:gd name="T93" fmla="*/ 966 h 1011"/>
                <a:gd name="T94" fmla="*/ 1496 w 1591"/>
                <a:gd name="T95" fmla="*/ 985 h 1011"/>
                <a:gd name="T96" fmla="*/ 1467 w 1591"/>
                <a:gd name="T97" fmla="*/ 999 h 1011"/>
                <a:gd name="T98" fmla="*/ 1436 w 1591"/>
                <a:gd name="T99" fmla="*/ 1008 h 1011"/>
                <a:gd name="T100" fmla="*/ 1401 w 1591"/>
                <a:gd name="T101" fmla="*/ 1011 h 1011"/>
                <a:gd name="T102" fmla="*/ 189 w 1591"/>
                <a:gd name="T103" fmla="*/ 1011 h 1011"/>
                <a:gd name="T104" fmla="*/ 155 w 1591"/>
                <a:gd name="T105" fmla="*/ 1008 h 1011"/>
                <a:gd name="T106" fmla="*/ 123 w 1591"/>
                <a:gd name="T107" fmla="*/ 999 h 1011"/>
                <a:gd name="T108" fmla="*/ 94 w 1591"/>
                <a:gd name="T109" fmla="*/ 985 h 1011"/>
                <a:gd name="T110" fmla="*/ 67 w 1591"/>
                <a:gd name="T111" fmla="*/ 966 h 1011"/>
                <a:gd name="T112" fmla="*/ 45 w 1591"/>
                <a:gd name="T113" fmla="*/ 943 h 1011"/>
                <a:gd name="T114" fmla="*/ 26 w 1591"/>
                <a:gd name="T115" fmla="*/ 917 h 1011"/>
                <a:gd name="T116" fmla="*/ 12 w 1591"/>
                <a:gd name="T117" fmla="*/ 887 h 1011"/>
                <a:gd name="T118" fmla="*/ 3 w 1591"/>
                <a:gd name="T119" fmla="*/ 854 h 1011"/>
                <a:gd name="T120" fmla="*/ 0 w 1591"/>
                <a:gd name="T121" fmla="*/ 820 h 1011"/>
                <a:gd name="T122" fmla="*/ 0 w 1591"/>
                <a:gd name="T123" fmla="*/ 0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1" h="1011">
                  <a:moveTo>
                    <a:pt x="0" y="0"/>
                  </a:moveTo>
                  <a:lnTo>
                    <a:pt x="295" y="0"/>
                  </a:lnTo>
                  <a:lnTo>
                    <a:pt x="278" y="50"/>
                  </a:lnTo>
                  <a:lnTo>
                    <a:pt x="265" y="101"/>
                  </a:lnTo>
                  <a:lnTo>
                    <a:pt x="258" y="152"/>
                  </a:lnTo>
                  <a:lnTo>
                    <a:pt x="255" y="206"/>
                  </a:lnTo>
                  <a:lnTo>
                    <a:pt x="259" y="266"/>
                  </a:lnTo>
                  <a:lnTo>
                    <a:pt x="267" y="323"/>
                  </a:lnTo>
                  <a:lnTo>
                    <a:pt x="283" y="379"/>
                  </a:lnTo>
                  <a:lnTo>
                    <a:pt x="303" y="432"/>
                  </a:lnTo>
                  <a:lnTo>
                    <a:pt x="329" y="482"/>
                  </a:lnTo>
                  <a:lnTo>
                    <a:pt x="360" y="528"/>
                  </a:lnTo>
                  <a:lnTo>
                    <a:pt x="395" y="572"/>
                  </a:lnTo>
                  <a:lnTo>
                    <a:pt x="434" y="612"/>
                  </a:lnTo>
                  <a:lnTo>
                    <a:pt x="476" y="647"/>
                  </a:lnTo>
                  <a:lnTo>
                    <a:pt x="523" y="678"/>
                  </a:lnTo>
                  <a:lnTo>
                    <a:pt x="573" y="704"/>
                  </a:lnTo>
                  <a:lnTo>
                    <a:pt x="625" y="725"/>
                  </a:lnTo>
                  <a:lnTo>
                    <a:pt x="679" y="741"/>
                  </a:lnTo>
                  <a:lnTo>
                    <a:pt x="737" y="750"/>
                  </a:lnTo>
                  <a:lnTo>
                    <a:pt x="796" y="753"/>
                  </a:lnTo>
                  <a:lnTo>
                    <a:pt x="854" y="750"/>
                  </a:lnTo>
                  <a:lnTo>
                    <a:pt x="911" y="741"/>
                  </a:lnTo>
                  <a:lnTo>
                    <a:pt x="966" y="725"/>
                  </a:lnTo>
                  <a:lnTo>
                    <a:pt x="1018" y="704"/>
                  </a:lnTo>
                  <a:lnTo>
                    <a:pt x="1068" y="678"/>
                  </a:lnTo>
                  <a:lnTo>
                    <a:pt x="1114" y="647"/>
                  </a:lnTo>
                  <a:lnTo>
                    <a:pt x="1157" y="612"/>
                  </a:lnTo>
                  <a:lnTo>
                    <a:pt x="1196" y="572"/>
                  </a:lnTo>
                  <a:lnTo>
                    <a:pt x="1231" y="528"/>
                  </a:lnTo>
                  <a:lnTo>
                    <a:pt x="1262" y="482"/>
                  </a:lnTo>
                  <a:lnTo>
                    <a:pt x="1288" y="432"/>
                  </a:lnTo>
                  <a:lnTo>
                    <a:pt x="1308" y="379"/>
                  </a:lnTo>
                  <a:lnTo>
                    <a:pt x="1324" y="323"/>
                  </a:lnTo>
                  <a:lnTo>
                    <a:pt x="1332" y="266"/>
                  </a:lnTo>
                  <a:lnTo>
                    <a:pt x="1336" y="206"/>
                  </a:lnTo>
                  <a:lnTo>
                    <a:pt x="1333" y="152"/>
                  </a:lnTo>
                  <a:lnTo>
                    <a:pt x="1325" y="101"/>
                  </a:lnTo>
                  <a:lnTo>
                    <a:pt x="1313" y="50"/>
                  </a:lnTo>
                  <a:lnTo>
                    <a:pt x="1295" y="0"/>
                  </a:lnTo>
                  <a:lnTo>
                    <a:pt x="1591" y="0"/>
                  </a:lnTo>
                  <a:lnTo>
                    <a:pt x="1591" y="820"/>
                  </a:lnTo>
                  <a:lnTo>
                    <a:pt x="1588" y="854"/>
                  </a:lnTo>
                  <a:lnTo>
                    <a:pt x="1579" y="887"/>
                  </a:lnTo>
                  <a:lnTo>
                    <a:pt x="1565" y="917"/>
                  </a:lnTo>
                  <a:lnTo>
                    <a:pt x="1546" y="943"/>
                  </a:lnTo>
                  <a:lnTo>
                    <a:pt x="1524" y="966"/>
                  </a:lnTo>
                  <a:lnTo>
                    <a:pt x="1496" y="985"/>
                  </a:lnTo>
                  <a:lnTo>
                    <a:pt x="1467" y="999"/>
                  </a:lnTo>
                  <a:lnTo>
                    <a:pt x="1436" y="1008"/>
                  </a:lnTo>
                  <a:lnTo>
                    <a:pt x="1401" y="1011"/>
                  </a:lnTo>
                  <a:lnTo>
                    <a:pt x="189" y="1011"/>
                  </a:lnTo>
                  <a:lnTo>
                    <a:pt x="155" y="1008"/>
                  </a:lnTo>
                  <a:lnTo>
                    <a:pt x="123" y="999"/>
                  </a:lnTo>
                  <a:lnTo>
                    <a:pt x="94" y="985"/>
                  </a:lnTo>
                  <a:lnTo>
                    <a:pt x="67" y="966"/>
                  </a:lnTo>
                  <a:lnTo>
                    <a:pt x="45" y="943"/>
                  </a:lnTo>
                  <a:lnTo>
                    <a:pt x="26" y="917"/>
                  </a:lnTo>
                  <a:lnTo>
                    <a:pt x="12" y="887"/>
                  </a:lnTo>
                  <a:lnTo>
                    <a:pt x="3" y="854"/>
                  </a:lnTo>
                  <a:lnTo>
                    <a:pt x="0" y="820"/>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111" name="TextBox 110"/>
          <p:cNvSpPr txBox="1"/>
          <p:nvPr/>
        </p:nvSpPr>
        <p:spPr>
          <a:xfrm>
            <a:off x="7628429" y="3489244"/>
            <a:ext cx="984565" cy="707886"/>
          </a:xfrm>
          <a:prstGeom prst="rect">
            <a:avLst/>
          </a:prstGeom>
          <a:noFill/>
        </p:spPr>
        <p:txBody>
          <a:bodyPr wrap="none" rtlCol="0">
            <a:spAutoFit/>
          </a:bodyPr>
          <a:lstStyle/>
          <a:p>
            <a:pPr algn="ctr"/>
            <a:r>
              <a:rPr lang="en-US" sz="4000" b="1" dirty="0">
                <a:solidFill>
                  <a:schemeClr val="bg1"/>
                </a:solidFill>
              </a:rPr>
              <a:t>32K</a:t>
            </a:r>
          </a:p>
        </p:txBody>
      </p:sp>
      <p:sp>
        <p:nvSpPr>
          <p:cNvPr id="75" name="Hexagon 74"/>
          <p:cNvSpPr/>
          <p:nvPr/>
        </p:nvSpPr>
        <p:spPr>
          <a:xfrm rot="16200000">
            <a:off x="2711754" y="2648108"/>
            <a:ext cx="2707771" cy="1750142"/>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19"/>
          <p:cNvSpPr>
            <a:spLocks noEditPoints="1"/>
          </p:cNvSpPr>
          <p:nvPr/>
        </p:nvSpPr>
        <p:spPr bwMode="auto">
          <a:xfrm>
            <a:off x="3808959" y="2649032"/>
            <a:ext cx="503527" cy="509901"/>
          </a:xfrm>
          <a:custGeom>
            <a:avLst/>
            <a:gdLst>
              <a:gd name="T0" fmla="*/ 1968 w 3474"/>
              <a:gd name="T1" fmla="*/ 985 h 3518"/>
              <a:gd name="T2" fmla="*/ 1814 w 3474"/>
              <a:gd name="T3" fmla="*/ 1094 h 3518"/>
              <a:gd name="T4" fmla="*/ 1724 w 3474"/>
              <a:gd name="T5" fmla="*/ 1263 h 3518"/>
              <a:gd name="T6" fmla="*/ 1722 w 3474"/>
              <a:gd name="T7" fmla="*/ 1454 h 3518"/>
              <a:gd name="T8" fmla="*/ 1405 w 3474"/>
              <a:gd name="T9" fmla="*/ 1392 h 3518"/>
              <a:gd name="T10" fmla="*/ 1126 w 3474"/>
              <a:gd name="T11" fmla="*/ 1247 h 3518"/>
              <a:gd name="T12" fmla="*/ 899 w 3474"/>
              <a:gd name="T13" fmla="*/ 1032 h 3518"/>
              <a:gd name="T14" fmla="*/ 846 w 3474"/>
              <a:gd name="T15" fmla="*/ 1192 h 3518"/>
              <a:gd name="T16" fmla="*/ 873 w 3474"/>
              <a:gd name="T17" fmla="*/ 1384 h 3518"/>
              <a:gd name="T18" fmla="*/ 984 w 3474"/>
              <a:gd name="T19" fmla="*/ 1542 h 3518"/>
              <a:gd name="T20" fmla="*/ 883 w 3474"/>
              <a:gd name="T21" fmla="*/ 1541 h 3518"/>
              <a:gd name="T22" fmla="*/ 844 w 3474"/>
              <a:gd name="T23" fmla="*/ 1579 h 3518"/>
              <a:gd name="T24" fmla="*/ 918 w 3474"/>
              <a:gd name="T25" fmla="*/ 1765 h 3518"/>
              <a:gd name="T26" fmla="*/ 1067 w 3474"/>
              <a:gd name="T27" fmla="*/ 1891 h 3518"/>
              <a:gd name="T28" fmla="*/ 1092 w 3474"/>
              <a:gd name="T29" fmla="*/ 1936 h 3518"/>
              <a:gd name="T30" fmla="*/ 1000 w 3474"/>
              <a:gd name="T31" fmla="*/ 1977 h 3518"/>
              <a:gd name="T32" fmla="*/ 1121 w 3474"/>
              <a:gd name="T33" fmla="*/ 2130 h 3518"/>
              <a:gd name="T34" fmla="*/ 1303 w 3474"/>
              <a:gd name="T35" fmla="*/ 2207 h 3518"/>
              <a:gd name="T36" fmla="*/ 1187 w 3474"/>
              <a:gd name="T37" fmla="*/ 2314 h 3518"/>
              <a:gd name="T38" fmla="*/ 928 w 3474"/>
              <a:gd name="T39" fmla="*/ 2382 h 3518"/>
              <a:gd name="T40" fmla="*/ 830 w 3474"/>
              <a:gd name="T41" fmla="*/ 2419 h 3518"/>
              <a:gd name="T42" fmla="*/ 1129 w 3474"/>
              <a:gd name="T43" fmla="*/ 2534 h 3518"/>
              <a:gd name="T44" fmla="*/ 1459 w 3474"/>
              <a:gd name="T45" fmla="*/ 2558 h 3518"/>
              <a:gd name="T46" fmla="*/ 1762 w 3474"/>
              <a:gd name="T47" fmla="*/ 2497 h 3518"/>
              <a:gd name="T48" fmla="*/ 2017 w 3474"/>
              <a:gd name="T49" fmla="*/ 2367 h 3518"/>
              <a:gd name="T50" fmla="*/ 2220 w 3474"/>
              <a:gd name="T51" fmla="*/ 2186 h 3518"/>
              <a:gd name="T52" fmla="*/ 2372 w 3474"/>
              <a:gd name="T53" fmla="*/ 1965 h 3518"/>
              <a:gd name="T54" fmla="*/ 2469 w 3474"/>
              <a:gd name="T55" fmla="*/ 1722 h 3518"/>
              <a:gd name="T56" fmla="*/ 2511 w 3474"/>
              <a:gd name="T57" fmla="*/ 1471 h 3518"/>
              <a:gd name="T58" fmla="*/ 2600 w 3474"/>
              <a:gd name="T59" fmla="*/ 1282 h 3518"/>
              <a:gd name="T60" fmla="*/ 2657 w 3474"/>
              <a:gd name="T61" fmla="*/ 1170 h 3518"/>
              <a:gd name="T62" fmla="*/ 2522 w 3474"/>
              <a:gd name="T63" fmla="*/ 1184 h 3518"/>
              <a:gd name="T64" fmla="*/ 2641 w 3474"/>
              <a:gd name="T65" fmla="*/ 1033 h 3518"/>
              <a:gd name="T66" fmla="*/ 2471 w 3474"/>
              <a:gd name="T67" fmla="*/ 1068 h 3518"/>
              <a:gd name="T68" fmla="*/ 2295 w 3474"/>
              <a:gd name="T69" fmla="*/ 1002 h 3518"/>
              <a:gd name="T70" fmla="*/ 2112 w 3474"/>
              <a:gd name="T71" fmla="*/ 957 h 3518"/>
              <a:gd name="T72" fmla="*/ 2060 w 3474"/>
              <a:gd name="T73" fmla="*/ 31 h 3518"/>
              <a:gd name="T74" fmla="*/ 2460 w 3474"/>
              <a:gd name="T75" fmla="*/ 161 h 3518"/>
              <a:gd name="T76" fmla="*/ 2811 w 3474"/>
              <a:gd name="T77" fmla="*/ 379 h 3518"/>
              <a:gd name="T78" fmla="*/ 3101 w 3474"/>
              <a:gd name="T79" fmla="*/ 671 h 3518"/>
              <a:gd name="T80" fmla="*/ 3316 w 3474"/>
              <a:gd name="T81" fmla="*/ 1028 h 3518"/>
              <a:gd name="T82" fmla="*/ 3445 w 3474"/>
              <a:gd name="T83" fmla="*/ 1431 h 3518"/>
              <a:gd name="T84" fmla="*/ 3471 w 3474"/>
              <a:gd name="T85" fmla="*/ 1870 h 3518"/>
              <a:gd name="T86" fmla="*/ 3393 w 3474"/>
              <a:gd name="T87" fmla="*/ 2294 h 3518"/>
              <a:gd name="T88" fmla="*/ 3220 w 3474"/>
              <a:gd name="T89" fmla="*/ 2675 h 3518"/>
              <a:gd name="T90" fmla="*/ 2965 w 3474"/>
              <a:gd name="T91" fmla="*/ 3002 h 3518"/>
              <a:gd name="T92" fmla="*/ 2643 w 3474"/>
              <a:gd name="T93" fmla="*/ 3260 h 3518"/>
              <a:gd name="T94" fmla="*/ 2266 w 3474"/>
              <a:gd name="T95" fmla="*/ 3434 h 3518"/>
              <a:gd name="T96" fmla="*/ 1847 w 3474"/>
              <a:gd name="T97" fmla="*/ 3514 h 3518"/>
              <a:gd name="T98" fmla="*/ 1414 w 3474"/>
              <a:gd name="T99" fmla="*/ 3487 h 3518"/>
              <a:gd name="T100" fmla="*/ 1014 w 3474"/>
              <a:gd name="T101" fmla="*/ 3357 h 3518"/>
              <a:gd name="T102" fmla="*/ 663 w 3474"/>
              <a:gd name="T103" fmla="*/ 3140 h 3518"/>
              <a:gd name="T104" fmla="*/ 373 w 3474"/>
              <a:gd name="T105" fmla="*/ 2847 h 3518"/>
              <a:gd name="T106" fmla="*/ 157 w 3474"/>
              <a:gd name="T107" fmla="*/ 2491 h 3518"/>
              <a:gd name="T108" fmla="*/ 30 w 3474"/>
              <a:gd name="T109" fmla="*/ 2087 h 3518"/>
              <a:gd name="T110" fmla="*/ 3 w 3474"/>
              <a:gd name="T111" fmla="*/ 1648 h 3518"/>
              <a:gd name="T112" fmla="*/ 83 w 3474"/>
              <a:gd name="T113" fmla="*/ 1225 h 3518"/>
              <a:gd name="T114" fmla="*/ 255 w 3474"/>
              <a:gd name="T115" fmla="*/ 843 h 3518"/>
              <a:gd name="T116" fmla="*/ 510 w 3474"/>
              <a:gd name="T117" fmla="*/ 516 h 3518"/>
              <a:gd name="T118" fmla="*/ 831 w 3474"/>
              <a:gd name="T119" fmla="*/ 259 h 3518"/>
              <a:gd name="T120" fmla="*/ 1208 w 3474"/>
              <a:gd name="T121" fmla="*/ 84 h 3518"/>
              <a:gd name="T122" fmla="*/ 1628 w 3474"/>
              <a:gd name="T123" fmla="*/ 5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74" h="3518">
                <a:moveTo>
                  <a:pt x="2112" y="957"/>
                </a:moveTo>
                <a:lnTo>
                  <a:pt x="2061" y="961"/>
                </a:lnTo>
                <a:lnTo>
                  <a:pt x="2014" y="970"/>
                </a:lnTo>
                <a:lnTo>
                  <a:pt x="1968" y="985"/>
                </a:lnTo>
                <a:lnTo>
                  <a:pt x="1924" y="1005"/>
                </a:lnTo>
                <a:lnTo>
                  <a:pt x="1883" y="1030"/>
                </a:lnTo>
                <a:lnTo>
                  <a:pt x="1846" y="1060"/>
                </a:lnTo>
                <a:lnTo>
                  <a:pt x="1814" y="1094"/>
                </a:lnTo>
                <a:lnTo>
                  <a:pt x="1784" y="1131"/>
                </a:lnTo>
                <a:lnTo>
                  <a:pt x="1759" y="1172"/>
                </a:lnTo>
                <a:lnTo>
                  <a:pt x="1739" y="1216"/>
                </a:lnTo>
                <a:lnTo>
                  <a:pt x="1724" y="1263"/>
                </a:lnTo>
                <a:lnTo>
                  <a:pt x="1716" y="1311"/>
                </a:lnTo>
                <a:lnTo>
                  <a:pt x="1713" y="1362"/>
                </a:lnTo>
                <a:lnTo>
                  <a:pt x="1715" y="1409"/>
                </a:lnTo>
                <a:lnTo>
                  <a:pt x="1722" y="1454"/>
                </a:lnTo>
                <a:lnTo>
                  <a:pt x="1640" y="1448"/>
                </a:lnTo>
                <a:lnTo>
                  <a:pt x="1559" y="1435"/>
                </a:lnTo>
                <a:lnTo>
                  <a:pt x="1481" y="1416"/>
                </a:lnTo>
                <a:lnTo>
                  <a:pt x="1405" y="1392"/>
                </a:lnTo>
                <a:lnTo>
                  <a:pt x="1331" y="1363"/>
                </a:lnTo>
                <a:lnTo>
                  <a:pt x="1259" y="1329"/>
                </a:lnTo>
                <a:lnTo>
                  <a:pt x="1191" y="1289"/>
                </a:lnTo>
                <a:lnTo>
                  <a:pt x="1126" y="1247"/>
                </a:lnTo>
                <a:lnTo>
                  <a:pt x="1064" y="1198"/>
                </a:lnTo>
                <a:lnTo>
                  <a:pt x="1005" y="1146"/>
                </a:lnTo>
                <a:lnTo>
                  <a:pt x="950" y="1091"/>
                </a:lnTo>
                <a:lnTo>
                  <a:pt x="899" y="1032"/>
                </a:lnTo>
                <a:lnTo>
                  <a:pt x="880" y="1068"/>
                </a:lnTo>
                <a:lnTo>
                  <a:pt x="865" y="1108"/>
                </a:lnTo>
                <a:lnTo>
                  <a:pt x="854" y="1149"/>
                </a:lnTo>
                <a:lnTo>
                  <a:pt x="846" y="1192"/>
                </a:lnTo>
                <a:lnTo>
                  <a:pt x="844" y="1236"/>
                </a:lnTo>
                <a:lnTo>
                  <a:pt x="848" y="1287"/>
                </a:lnTo>
                <a:lnTo>
                  <a:pt x="857" y="1337"/>
                </a:lnTo>
                <a:lnTo>
                  <a:pt x="873" y="1384"/>
                </a:lnTo>
                <a:lnTo>
                  <a:pt x="893" y="1429"/>
                </a:lnTo>
                <a:lnTo>
                  <a:pt x="919" y="1471"/>
                </a:lnTo>
                <a:lnTo>
                  <a:pt x="950" y="1508"/>
                </a:lnTo>
                <a:lnTo>
                  <a:pt x="984" y="1542"/>
                </a:lnTo>
                <a:lnTo>
                  <a:pt x="1022" y="1572"/>
                </a:lnTo>
                <a:lnTo>
                  <a:pt x="974" y="1568"/>
                </a:lnTo>
                <a:lnTo>
                  <a:pt x="928" y="1557"/>
                </a:lnTo>
                <a:lnTo>
                  <a:pt x="883" y="1541"/>
                </a:lnTo>
                <a:lnTo>
                  <a:pt x="841" y="1522"/>
                </a:lnTo>
                <a:lnTo>
                  <a:pt x="841" y="1524"/>
                </a:lnTo>
                <a:lnTo>
                  <a:pt x="841" y="1527"/>
                </a:lnTo>
                <a:lnTo>
                  <a:pt x="844" y="1579"/>
                </a:lnTo>
                <a:lnTo>
                  <a:pt x="854" y="1629"/>
                </a:lnTo>
                <a:lnTo>
                  <a:pt x="870" y="1678"/>
                </a:lnTo>
                <a:lnTo>
                  <a:pt x="891" y="1723"/>
                </a:lnTo>
                <a:lnTo>
                  <a:pt x="918" y="1765"/>
                </a:lnTo>
                <a:lnTo>
                  <a:pt x="949" y="1803"/>
                </a:lnTo>
                <a:lnTo>
                  <a:pt x="984" y="1837"/>
                </a:lnTo>
                <a:lnTo>
                  <a:pt x="1025" y="1867"/>
                </a:lnTo>
                <a:lnTo>
                  <a:pt x="1067" y="1891"/>
                </a:lnTo>
                <a:lnTo>
                  <a:pt x="1113" y="1910"/>
                </a:lnTo>
                <a:lnTo>
                  <a:pt x="1162" y="1923"/>
                </a:lnTo>
                <a:lnTo>
                  <a:pt x="1128" y="1931"/>
                </a:lnTo>
                <a:lnTo>
                  <a:pt x="1092" y="1936"/>
                </a:lnTo>
                <a:lnTo>
                  <a:pt x="1056" y="1937"/>
                </a:lnTo>
                <a:lnTo>
                  <a:pt x="1018" y="1935"/>
                </a:lnTo>
                <a:lnTo>
                  <a:pt x="981" y="1930"/>
                </a:lnTo>
                <a:lnTo>
                  <a:pt x="1000" y="1977"/>
                </a:lnTo>
                <a:lnTo>
                  <a:pt x="1024" y="2021"/>
                </a:lnTo>
                <a:lnTo>
                  <a:pt x="1052" y="2062"/>
                </a:lnTo>
                <a:lnTo>
                  <a:pt x="1084" y="2098"/>
                </a:lnTo>
                <a:lnTo>
                  <a:pt x="1121" y="2130"/>
                </a:lnTo>
                <a:lnTo>
                  <a:pt x="1163" y="2157"/>
                </a:lnTo>
                <a:lnTo>
                  <a:pt x="1206" y="2179"/>
                </a:lnTo>
                <a:lnTo>
                  <a:pt x="1254" y="2196"/>
                </a:lnTo>
                <a:lnTo>
                  <a:pt x="1303" y="2207"/>
                </a:lnTo>
                <a:lnTo>
                  <a:pt x="1355" y="2211"/>
                </a:lnTo>
                <a:lnTo>
                  <a:pt x="1302" y="2250"/>
                </a:lnTo>
                <a:lnTo>
                  <a:pt x="1246" y="2284"/>
                </a:lnTo>
                <a:lnTo>
                  <a:pt x="1187" y="2314"/>
                </a:lnTo>
                <a:lnTo>
                  <a:pt x="1126" y="2339"/>
                </a:lnTo>
                <a:lnTo>
                  <a:pt x="1062" y="2359"/>
                </a:lnTo>
                <a:lnTo>
                  <a:pt x="995" y="2373"/>
                </a:lnTo>
                <a:lnTo>
                  <a:pt x="928" y="2382"/>
                </a:lnTo>
                <a:lnTo>
                  <a:pt x="858" y="2385"/>
                </a:lnTo>
                <a:lnTo>
                  <a:pt x="811" y="2383"/>
                </a:lnTo>
                <a:lnTo>
                  <a:pt x="763" y="2378"/>
                </a:lnTo>
                <a:lnTo>
                  <a:pt x="830" y="2419"/>
                </a:lnTo>
                <a:lnTo>
                  <a:pt x="902" y="2455"/>
                </a:lnTo>
                <a:lnTo>
                  <a:pt x="975" y="2487"/>
                </a:lnTo>
                <a:lnTo>
                  <a:pt x="1051" y="2513"/>
                </a:lnTo>
                <a:lnTo>
                  <a:pt x="1129" y="2534"/>
                </a:lnTo>
                <a:lnTo>
                  <a:pt x="1209" y="2548"/>
                </a:lnTo>
                <a:lnTo>
                  <a:pt x="1292" y="2558"/>
                </a:lnTo>
                <a:lnTo>
                  <a:pt x="1376" y="2561"/>
                </a:lnTo>
                <a:lnTo>
                  <a:pt x="1459" y="2558"/>
                </a:lnTo>
                <a:lnTo>
                  <a:pt x="1540" y="2550"/>
                </a:lnTo>
                <a:lnTo>
                  <a:pt x="1617" y="2537"/>
                </a:lnTo>
                <a:lnTo>
                  <a:pt x="1691" y="2519"/>
                </a:lnTo>
                <a:lnTo>
                  <a:pt x="1762" y="2497"/>
                </a:lnTo>
                <a:lnTo>
                  <a:pt x="1831" y="2471"/>
                </a:lnTo>
                <a:lnTo>
                  <a:pt x="1896" y="2440"/>
                </a:lnTo>
                <a:lnTo>
                  <a:pt x="1958" y="2406"/>
                </a:lnTo>
                <a:lnTo>
                  <a:pt x="2017" y="2367"/>
                </a:lnTo>
                <a:lnTo>
                  <a:pt x="2072" y="2327"/>
                </a:lnTo>
                <a:lnTo>
                  <a:pt x="2125" y="2283"/>
                </a:lnTo>
                <a:lnTo>
                  <a:pt x="2174" y="2235"/>
                </a:lnTo>
                <a:lnTo>
                  <a:pt x="2220" y="2186"/>
                </a:lnTo>
                <a:lnTo>
                  <a:pt x="2263" y="2133"/>
                </a:lnTo>
                <a:lnTo>
                  <a:pt x="2303" y="2079"/>
                </a:lnTo>
                <a:lnTo>
                  <a:pt x="2338" y="2023"/>
                </a:lnTo>
                <a:lnTo>
                  <a:pt x="2372" y="1965"/>
                </a:lnTo>
                <a:lnTo>
                  <a:pt x="2401" y="1905"/>
                </a:lnTo>
                <a:lnTo>
                  <a:pt x="2428" y="1845"/>
                </a:lnTo>
                <a:lnTo>
                  <a:pt x="2450" y="1784"/>
                </a:lnTo>
                <a:lnTo>
                  <a:pt x="2469" y="1722"/>
                </a:lnTo>
                <a:lnTo>
                  <a:pt x="2485" y="1659"/>
                </a:lnTo>
                <a:lnTo>
                  <a:pt x="2497" y="1596"/>
                </a:lnTo>
                <a:lnTo>
                  <a:pt x="2506" y="1534"/>
                </a:lnTo>
                <a:lnTo>
                  <a:pt x="2511" y="1471"/>
                </a:lnTo>
                <a:lnTo>
                  <a:pt x="2513" y="1409"/>
                </a:lnTo>
                <a:lnTo>
                  <a:pt x="2512" y="1357"/>
                </a:lnTo>
                <a:lnTo>
                  <a:pt x="2558" y="1321"/>
                </a:lnTo>
                <a:lnTo>
                  <a:pt x="2600" y="1282"/>
                </a:lnTo>
                <a:lnTo>
                  <a:pt x="2641" y="1240"/>
                </a:lnTo>
                <a:lnTo>
                  <a:pt x="2677" y="1195"/>
                </a:lnTo>
                <a:lnTo>
                  <a:pt x="2711" y="1148"/>
                </a:lnTo>
                <a:lnTo>
                  <a:pt x="2657" y="1170"/>
                </a:lnTo>
                <a:lnTo>
                  <a:pt x="2600" y="1188"/>
                </a:lnTo>
                <a:lnTo>
                  <a:pt x="2542" y="1201"/>
                </a:lnTo>
                <a:lnTo>
                  <a:pt x="2482" y="1211"/>
                </a:lnTo>
                <a:lnTo>
                  <a:pt x="2522" y="1184"/>
                </a:lnTo>
                <a:lnTo>
                  <a:pt x="2558" y="1152"/>
                </a:lnTo>
                <a:lnTo>
                  <a:pt x="2589" y="1116"/>
                </a:lnTo>
                <a:lnTo>
                  <a:pt x="2618" y="1076"/>
                </a:lnTo>
                <a:lnTo>
                  <a:pt x="2641" y="1033"/>
                </a:lnTo>
                <a:lnTo>
                  <a:pt x="2658" y="987"/>
                </a:lnTo>
                <a:lnTo>
                  <a:pt x="2598" y="1020"/>
                </a:lnTo>
                <a:lnTo>
                  <a:pt x="2536" y="1046"/>
                </a:lnTo>
                <a:lnTo>
                  <a:pt x="2471" y="1068"/>
                </a:lnTo>
                <a:lnTo>
                  <a:pt x="2404" y="1085"/>
                </a:lnTo>
                <a:lnTo>
                  <a:pt x="2371" y="1053"/>
                </a:lnTo>
                <a:lnTo>
                  <a:pt x="2334" y="1025"/>
                </a:lnTo>
                <a:lnTo>
                  <a:pt x="2295" y="1002"/>
                </a:lnTo>
                <a:lnTo>
                  <a:pt x="2253" y="984"/>
                </a:lnTo>
                <a:lnTo>
                  <a:pt x="2207" y="969"/>
                </a:lnTo>
                <a:lnTo>
                  <a:pt x="2160" y="961"/>
                </a:lnTo>
                <a:lnTo>
                  <a:pt x="2112" y="957"/>
                </a:lnTo>
                <a:close/>
                <a:moveTo>
                  <a:pt x="1738" y="0"/>
                </a:moveTo>
                <a:lnTo>
                  <a:pt x="1847" y="5"/>
                </a:lnTo>
                <a:lnTo>
                  <a:pt x="1955" y="15"/>
                </a:lnTo>
                <a:lnTo>
                  <a:pt x="2060" y="31"/>
                </a:lnTo>
                <a:lnTo>
                  <a:pt x="2165" y="54"/>
                </a:lnTo>
                <a:lnTo>
                  <a:pt x="2266" y="84"/>
                </a:lnTo>
                <a:lnTo>
                  <a:pt x="2365" y="119"/>
                </a:lnTo>
                <a:lnTo>
                  <a:pt x="2460" y="161"/>
                </a:lnTo>
                <a:lnTo>
                  <a:pt x="2554" y="207"/>
                </a:lnTo>
                <a:lnTo>
                  <a:pt x="2643" y="259"/>
                </a:lnTo>
                <a:lnTo>
                  <a:pt x="2729" y="316"/>
                </a:lnTo>
                <a:lnTo>
                  <a:pt x="2811" y="379"/>
                </a:lnTo>
                <a:lnTo>
                  <a:pt x="2890" y="445"/>
                </a:lnTo>
                <a:lnTo>
                  <a:pt x="2965" y="516"/>
                </a:lnTo>
                <a:lnTo>
                  <a:pt x="3035" y="592"/>
                </a:lnTo>
                <a:lnTo>
                  <a:pt x="3101" y="671"/>
                </a:lnTo>
                <a:lnTo>
                  <a:pt x="3163" y="755"/>
                </a:lnTo>
                <a:lnTo>
                  <a:pt x="3220" y="843"/>
                </a:lnTo>
                <a:lnTo>
                  <a:pt x="3271" y="933"/>
                </a:lnTo>
                <a:lnTo>
                  <a:pt x="3316" y="1028"/>
                </a:lnTo>
                <a:lnTo>
                  <a:pt x="3358" y="1124"/>
                </a:lnTo>
                <a:lnTo>
                  <a:pt x="3393" y="1225"/>
                </a:lnTo>
                <a:lnTo>
                  <a:pt x="3422" y="1327"/>
                </a:lnTo>
                <a:lnTo>
                  <a:pt x="3445" y="1431"/>
                </a:lnTo>
                <a:lnTo>
                  <a:pt x="3461" y="1539"/>
                </a:lnTo>
                <a:lnTo>
                  <a:pt x="3471" y="1648"/>
                </a:lnTo>
                <a:lnTo>
                  <a:pt x="3474" y="1759"/>
                </a:lnTo>
                <a:lnTo>
                  <a:pt x="3471" y="1870"/>
                </a:lnTo>
                <a:lnTo>
                  <a:pt x="3461" y="1979"/>
                </a:lnTo>
                <a:lnTo>
                  <a:pt x="3445" y="2087"/>
                </a:lnTo>
                <a:lnTo>
                  <a:pt x="3422" y="2191"/>
                </a:lnTo>
                <a:lnTo>
                  <a:pt x="3393" y="2294"/>
                </a:lnTo>
                <a:lnTo>
                  <a:pt x="3358" y="2394"/>
                </a:lnTo>
                <a:lnTo>
                  <a:pt x="3316" y="2491"/>
                </a:lnTo>
                <a:lnTo>
                  <a:pt x="3271" y="2585"/>
                </a:lnTo>
                <a:lnTo>
                  <a:pt x="3220" y="2675"/>
                </a:lnTo>
                <a:lnTo>
                  <a:pt x="3163" y="2763"/>
                </a:lnTo>
                <a:lnTo>
                  <a:pt x="3101" y="2847"/>
                </a:lnTo>
                <a:lnTo>
                  <a:pt x="3035" y="2926"/>
                </a:lnTo>
                <a:lnTo>
                  <a:pt x="2965" y="3002"/>
                </a:lnTo>
                <a:lnTo>
                  <a:pt x="2890" y="3074"/>
                </a:lnTo>
                <a:lnTo>
                  <a:pt x="2811" y="3140"/>
                </a:lnTo>
                <a:lnTo>
                  <a:pt x="2729" y="3202"/>
                </a:lnTo>
                <a:lnTo>
                  <a:pt x="2643" y="3260"/>
                </a:lnTo>
                <a:lnTo>
                  <a:pt x="2554" y="3311"/>
                </a:lnTo>
                <a:lnTo>
                  <a:pt x="2460" y="3357"/>
                </a:lnTo>
                <a:lnTo>
                  <a:pt x="2365" y="3399"/>
                </a:lnTo>
                <a:lnTo>
                  <a:pt x="2266" y="3434"/>
                </a:lnTo>
                <a:lnTo>
                  <a:pt x="2165" y="3464"/>
                </a:lnTo>
                <a:lnTo>
                  <a:pt x="2060" y="3487"/>
                </a:lnTo>
                <a:lnTo>
                  <a:pt x="1955" y="3504"/>
                </a:lnTo>
                <a:lnTo>
                  <a:pt x="1847" y="3514"/>
                </a:lnTo>
                <a:lnTo>
                  <a:pt x="1738" y="3518"/>
                </a:lnTo>
                <a:lnTo>
                  <a:pt x="1628" y="3514"/>
                </a:lnTo>
                <a:lnTo>
                  <a:pt x="1519" y="3504"/>
                </a:lnTo>
                <a:lnTo>
                  <a:pt x="1414" y="3487"/>
                </a:lnTo>
                <a:lnTo>
                  <a:pt x="1310" y="3464"/>
                </a:lnTo>
                <a:lnTo>
                  <a:pt x="1208" y="3434"/>
                </a:lnTo>
                <a:lnTo>
                  <a:pt x="1110" y="3399"/>
                </a:lnTo>
                <a:lnTo>
                  <a:pt x="1014" y="3357"/>
                </a:lnTo>
                <a:lnTo>
                  <a:pt x="921" y="3311"/>
                </a:lnTo>
                <a:lnTo>
                  <a:pt x="831" y="3260"/>
                </a:lnTo>
                <a:lnTo>
                  <a:pt x="745" y="3202"/>
                </a:lnTo>
                <a:lnTo>
                  <a:pt x="663" y="3140"/>
                </a:lnTo>
                <a:lnTo>
                  <a:pt x="585" y="3074"/>
                </a:lnTo>
                <a:lnTo>
                  <a:pt x="510" y="3002"/>
                </a:lnTo>
                <a:lnTo>
                  <a:pt x="439" y="2926"/>
                </a:lnTo>
                <a:lnTo>
                  <a:pt x="373" y="2847"/>
                </a:lnTo>
                <a:lnTo>
                  <a:pt x="312" y="2763"/>
                </a:lnTo>
                <a:lnTo>
                  <a:pt x="255" y="2675"/>
                </a:lnTo>
                <a:lnTo>
                  <a:pt x="204" y="2585"/>
                </a:lnTo>
                <a:lnTo>
                  <a:pt x="157" y="2491"/>
                </a:lnTo>
                <a:lnTo>
                  <a:pt x="117" y="2394"/>
                </a:lnTo>
                <a:lnTo>
                  <a:pt x="83" y="2294"/>
                </a:lnTo>
                <a:lnTo>
                  <a:pt x="53" y="2191"/>
                </a:lnTo>
                <a:lnTo>
                  <a:pt x="30" y="2087"/>
                </a:lnTo>
                <a:lnTo>
                  <a:pt x="14" y="1979"/>
                </a:lnTo>
                <a:lnTo>
                  <a:pt x="3" y="1870"/>
                </a:lnTo>
                <a:lnTo>
                  <a:pt x="0" y="1759"/>
                </a:lnTo>
                <a:lnTo>
                  <a:pt x="3" y="1648"/>
                </a:lnTo>
                <a:lnTo>
                  <a:pt x="14" y="1539"/>
                </a:lnTo>
                <a:lnTo>
                  <a:pt x="30" y="1431"/>
                </a:lnTo>
                <a:lnTo>
                  <a:pt x="53" y="1327"/>
                </a:lnTo>
                <a:lnTo>
                  <a:pt x="83" y="1225"/>
                </a:lnTo>
                <a:lnTo>
                  <a:pt x="117" y="1124"/>
                </a:lnTo>
                <a:lnTo>
                  <a:pt x="157" y="1028"/>
                </a:lnTo>
                <a:lnTo>
                  <a:pt x="204" y="933"/>
                </a:lnTo>
                <a:lnTo>
                  <a:pt x="255" y="843"/>
                </a:lnTo>
                <a:lnTo>
                  <a:pt x="312" y="755"/>
                </a:lnTo>
                <a:lnTo>
                  <a:pt x="373" y="671"/>
                </a:lnTo>
                <a:lnTo>
                  <a:pt x="439" y="592"/>
                </a:lnTo>
                <a:lnTo>
                  <a:pt x="510" y="516"/>
                </a:lnTo>
                <a:lnTo>
                  <a:pt x="585" y="445"/>
                </a:lnTo>
                <a:lnTo>
                  <a:pt x="663" y="379"/>
                </a:lnTo>
                <a:lnTo>
                  <a:pt x="745" y="316"/>
                </a:lnTo>
                <a:lnTo>
                  <a:pt x="831" y="259"/>
                </a:lnTo>
                <a:lnTo>
                  <a:pt x="921" y="207"/>
                </a:lnTo>
                <a:lnTo>
                  <a:pt x="1014" y="161"/>
                </a:lnTo>
                <a:lnTo>
                  <a:pt x="1110" y="119"/>
                </a:lnTo>
                <a:lnTo>
                  <a:pt x="1208" y="84"/>
                </a:lnTo>
                <a:lnTo>
                  <a:pt x="1310" y="54"/>
                </a:lnTo>
                <a:lnTo>
                  <a:pt x="1414" y="31"/>
                </a:lnTo>
                <a:lnTo>
                  <a:pt x="1519" y="15"/>
                </a:lnTo>
                <a:lnTo>
                  <a:pt x="1628" y="5"/>
                </a:lnTo>
                <a:lnTo>
                  <a:pt x="1738"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a:p>
        </p:txBody>
      </p:sp>
      <p:sp>
        <p:nvSpPr>
          <p:cNvPr id="112" name="TextBox 111"/>
          <p:cNvSpPr txBox="1"/>
          <p:nvPr/>
        </p:nvSpPr>
        <p:spPr>
          <a:xfrm>
            <a:off x="3586032" y="3489245"/>
            <a:ext cx="984565" cy="707886"/>
          </a:xfrm>
          <a:prstGeom prst="rect">
            <a:avLst/>
          </a:prstGeom>
          <a:noFill/>
        </p:spPr>
        <p:txBody>
          <a:bodyPr wrap="none" rtlCol="0">
            <a:spAutoFit/>
          </a:bodyPr>
          <a:lstStyle/>
          <a:p>
            <a:pPr algn="ctr"/>
            <a:r>
              <a:rPr lang="en-US" sz="4000" b="1" dirty="0">
                <a:solidFill>
                  <a:schemeClr val="bg1"/>
                </a:solidFill>
              </a:rPr>
              <a:t>32K</a:t>
            </a:r>
          </a:p>
        </p:txBody>
      </p:sp>
      <p:sp>
        <p:nvSpPr>
          <p:cNvPr id="76" name="Hexagon 75"/>
          <p:cNvSpPr/>
          <p:nvPr/>
        </p:nvSpPr>
        <p:spPr>
          <a:xfrm rot="16200000">
            <a:off x="4544355" y="2322528"/>
            <a:ext cx="3103290" cy="2005782"/>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32"/>
          <p:cNvGrpSpPr>
            <a:grpSpLocks noChangeAspect="1"/>
          </p:cNvGrpSpPr>
          <p:nvPr/>
        </p:nvGrpSpPr>
        <p:grpSpPr bwMode="auto">
          <a:xfrm>
            <a:off x="5842621" y="2350876"/>
            <a:ext cx="506758" cy="513173"/>
            <a:chOff x="-1906" y="2249"/>
            <a:chExt cx="316" cy="320"/>
          </a:xfrm>
          <a:solidFill>
            <a:schemeClr val="bg1"/>
          </a:solidFill>
        </p:grpSpPr>
        <p:sp>
          <p:nvSpPr>
            <p:cNvPr id="90" name="Freeform 34"/>
            <p:cNvSpPr/>
            <p:nvPr/>
          </p:nvSpPr>
          <p:spPr bwMode="auto">
            <a:xfrm>
              <a:off x="-1813" y="2432"/>
              <a:ext cx="58" cy="43"/>
            </a:xfrm>
            <a:custGeom>
              <a:avLst/>
              <a:gdLst>
                <a:gd name="T0" fmla="*/ 329 w 635"/>
                <a:gd name="T1" fmla="*/ 0 h 470"/>
                <a:gd name="T2" fmla="*/ 334 w 635"/>
                <a:gd name="T3" fmla="*/ 0 h 470"/>
                <a:gd name="T4" fmla="*/ 372 w 635"/>
                <a:gd name="T5" fmla="*/ 2 h 470"/>
                <a:gd name="T6" fmla="*/ 409 w 635"/>
                <a:gd name="T7" fmla="*/ 9 h 470"/>
                <a:gd name="T8" fmla="*/ 445 w 635"/>
                <a:gd name="T9" fmla="*/ 17 h 470"/>
                <a:gd name="T10" fmla="*/ 480 w 635"/>
                <a:gd name="T11" fmla="*/ 42 h 470"/>
                <a:gd name="T12" fmla="*/ 513 w 635"/>
                <a:gd name="T13" fmla="*/ 65 h 470"/>
                <a:gd name="T14" fmla="*/ 542 w 635"/>
                <a:gd name="T15" fmla="*/ 86 h 470"/>
                <a:gd name="T16" fmla="*/ 568 w 635"/>
                <a:gd name="T17" fmla="*/ 107 h 470"/>
                <a:gd name="T18" fmla="*/ 590 w 635"/>
                <a:gd name="T19" fmla="*/ 127 h 470"/>
                <a:gd name="T20" fmla="*/ 608 w 635"/>
                <a:gd name="T21" fmla="*/ 148 h 470"/>
                <a:gd name="T22" fmla="*/ 621 w 635"/>
                <a:gd name="T23" fmla="*/ 170 h 470"/>
                <a:gd name="T24" fmla="*/ 630 w 635"/>
                <a:gd name="T25" fmla="*/ 195 h 470"/>
                <a:gd name="T26" fmla="*/ 633 w 635"/>
                <a:gd name="T27" fmla="*/ 217 h 470"/>
                <a:gd name="T28" fmla="*/ 635 w 635"/>
                <a:gd name="T29" fmla="*/ 239 h 470"/>
                <a:gd name="T30" fmla="*/ 633 w 635"/>
                <a:gd name="T31" fmla="*/ 276 h 470"/>
                <a:gd name="T32" fmla="*/ 626 w 635"/>
                <a:gd name="T33" fmla="*/ 309 h 470"/>
                <a:gd name="T34" fmla="*/ 614 w 635"/>
                <a:gd name="T35" fmla="*/ 340 h 470"/>
                <a:gd name="T36" fmla="*/ 597 w 635"/>
                <a:gd name="T37" fmla="*/ 367 h 470"/>
                <a:gd name="T38" fmla="*/ 577 w 635"/>
                <a:gd name="T39" fmla="*/ 390 h 470"/>
                <a:gd name="T40" fmla="*/ 551 w 635"/>
                <a:gd name="T41" fmla="*/ 411 h 470"/>
                <a:gd name="T42" fmla="*/ 520 w 635"/>
                <a:gd name="T43" fmla="*/ 429 h 470"/>
                <a:gd name="T44" fmla="*/ 485 w 635"/>
                <a:gd name="T45" fmla="*/ 444 h 470"/>
                <a:gd name="T46" fmla="*/ 446 w 635"/>
                <a:gd name="T47" fmla="*/ 455 h 470"/>
                <a:gd name="T48" fmla="*/ 402 w 635"/>
                <a:gd name="T49" fmla="*/ 463 h 470"/>
                <a:gd name="T50" fmla="*/ 353 w 635"/>
                <a:gd name="T51" fmla="*/ 468 h 470"/>
                <a:gd name="T52" fmla="*/ 300 w 635"/>
                <a:gd name="T53" fmla="*/ 470 h 470"/>
                <a:gd name="T54" fmla="*/ 255 w 635"/>
                <a:gd name="T55" fmla="*/ 467 h 470"/>
                <a:gd name="T56" fmla="*/ 213 w 635"/>
                <a:gd name="T57" fmla="*/ 460 h 470"/>
                <a:gd name="T58" fmla="*/ 172 w 635"/>
                <a:gd name="T59" fmla="*/ 448 h 470"/>
                <a:gd name="T60" fmla="*/ 135 w 635"/>
                <a:gd name="T61" fmla="*/ 432 h 470"/>
                <a:gd name="T62" fmla="*/ 102 w 635"/>
                <a:gd name="T63" fmla="*/ 412 h 470"/>
                <a:gd name="T64" fmla="*/ 72 w 635"/>
                <a:gd name="T65" fmla="*/ 388 h 470"/>
                <a:gd name="T66" fmla="*/ 47 w 635"/>
                <a:gd name="T67" fmla="*/ 362 h 470"/>
                <a:gd name="T68" fmla="*/ 27 w 635"/>
                <a:gd name="T69" fmla="*/ 332 h 470"/>
                <a:gd name="T70" fmla="*/ 12 w 635"/>
                <a:gd name="T71" fmla="*/ 301 h 470"/>
                <a:gd name="T72" fmla="*/ 2 w 635"/>
                <a:gd name="T73" fmla="*/ 267 h 470"/>
                <a:gd name="T74" fmla="*/ 0 w 635"/>
                <a:gd name="T75" fmla="*/ 231 h 470"/>
                <a:gd name="T76" fmla="*/ 3 w 635"/>
                <a:gd name="T77" fmla="*/ 198 h 470"/>
                <a:gd name="T78" fmla="*/ 14 w 635"/>
                <a:gd name="T79" fmla="*/ 166 h 470"/>
                <a:gd name="T80" fmla="*/ 31 w 635"/>
                <a:gd name="T81" fmla="*/ 135 h 470"/>
                <a:gd name="T82" fmla="*/ 54 w 635"/>
                <a:gd name="T83" fmla="*/ 108 h 470"/>
                <a:gd name="T84" fmla="*/ 82 w 635"/>
                <a:gd name="T85" fmla="*/ 81 h 470"/>
                <a:gd name="T86" fmla="*/ 115 w 635"/>
                <a:gd name="T87" fmla="*/ 58 h 470"/>
                <a:gd name="T88" fmla="*/ 152 w 635"/>
                <a:gd name="T89" fmla="*/ 38 h 470"/>
                <a:gd name="T90" fmla="*/ 193 w 635"/>
                <a:gd name="T91" fmla="*/ 23 h 470"/>
                <a:gd name="T92" fmla="*/ 237 w 635"/>
                <a:gd name="T93" fmla="*/ 11 h 470"/>
                <a:gd name="T94" fmla="*/ 282 w 635"/>
                <a:gd name="T95" fmla="*/ 3 h 470"/>
                <a:gd name="T96" fmla="*/ 329 w 635"/>
                <a:gd name="T9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5" h="470">
                  <a:moveTo>
                    <a:pt x="329" y="0"/>
                  </a:moveTo>
                  <a:lnTo>
                    <a:pt x="334" y="0"/>
                  </a:lnTo>
                  <a:lnTo>
                    <a:pt x="372" y="2"/>
                  </a:lnTo>
                  <a:lnTo>
                    <a:pt x="409" y="9"/>
                  </a:lnTo>
                  <a:lnTo>
                    <a:pt x="445" y="17"/>
                  </a:lnTo>
                  <a:lnTo>
                    <a:pt x="480" y="42"/>
                  </a:lnTo>
                  <a:lnTo>
                    <a:pt x="513" y="65"/>
                  </a:lnTo>
                  <a:lnTo>
                    <a:pt x="542" y="86"/>
                  </a:lnTo>
                  <a:lnTo>
                    <a:pt x="568" y="107"/>
                  </a:lnTo>
                  <a:lnTo>
                    <a:pt x="590" y="127"/>
                  </a:lnTo>
                  <a:lnTo>
                    <a:pt x="608" y="148"/>
                  </a:lnTo>
                  <a:lnTo>
                    <a:pt x="621" y="170"/>
                  </a:lnTo>
                  <a:lnTo>
                    <a:pt x="630" y="195"/>
                  </a:lnTo>
                  <a:lnTo>
                    <a:pt x="633" y="217"/>
                  </a:lnTo>
                  <a:lnTo>
                    <a:pt x="635" y="239"/>
                  </a:lnTo>
                  <a:lnTo>
                    <a:pt x="633" y="276"/>
                  </a:lnTo>
                  <a:lnTo>
                    <a:pt x="626" y="309"/>
                  </a:lnTo>
                  <a:lnTo>
                    <a:pt x="614" y="340"/>
                  </a:lnTo>
                  <a:lnTo>
                    <a:pt x="597" y="367"/>
                  </a:lnTo>
                  <a:lnTo>
                    <a:pt x="577" y="390"/>
                  </a:lnTo>
                  <a:lnTo>
                    <a:pt x="551" y="411"/>
                  </a:lnTo>
                  <a:lnTo>
                    <a:pt x="520" y="429"/>
                  </a:lnTo>
                  <a:lnTo>
                    <a:pt x="485" y="444"/>
                  </a:lnTo>
                  <a:lnTo>
                    <a:pt x="446" y="455"/>
                  </a:lnTo>
                  <a:lnTo>
                    <a:pt x="402" y="463"/>
                  </a:lnTo>
                  <a:lnTo>
                    <a:pt x="353" y="468"/>
                  </a:lnTo>
                  <a:lnTo>
                    <a:pt x="300" y="470"/>
                  </a:lnTo>
                  <a:lnTo>
                    <a:pt x="255" y="467"/>
                  </a:lnTo>
                  <a:lnTo>
                    <a:pt x="213" y="460"/>
                  </a:lnTo>
                  <a:lnTo>
                    <a:pt x="172" y="448"/>
                  </a:lnTo>
                  <a:lnTo>
                    <a:pt x="135" y="432"/>
                  </a:lnTo>
                  <a:lnTo>
                    <a:pt x="102" y="412"/>
                  </a:lnTo>
                  <a:lnTo>
                    <a:pt x="72" y="388"/>
                  </a:lnTo>
                  <a:lnTo>
                    <a:pt x="47" y="362"/>
                  </a:lnTo>
                  <a:lnTo>
                    <a:pt x="27" y="332"/>
                  </a:lnTo>
                  <a:lnTo>
                    <a:pt x="12" y="301"/>
                  </a:lnTo>
                  <a:lnTo>
                    <a:pt x="2" y="267"/>
                  </a:lnTo>
                  <a:lnTo>
                    <a:pt x="0" y="231"/>
                  </a:lnTo>
                  <a:lnTo>
                    <a:pt x="3" y="198"/>
                  </a:lnTo>
                  <a:lnTo>
                    <a:pt x="14" y="166"/>
                  </a:lnTo>
                  <a:lnTo>
                    <a:pt x="31" y="135"/>
                  </a:lnTo>
                  <a:lnTo>
                    <a:pt x="54" y="108"/>
                  </a:lnTo>
                  <a:lnTo>
                    <a:pt x="82" y="81"/>
                  </a:lnTo>
                  <a:lnTo>
                    <a:pt x="115" y="58"/>
                  </a:lnTo>
                  <a:lnTo>
                    <a:pt x="152" y="38"/>
                  </a:lnTo>
                  <a:lnTo>
                    <a:pt x="193" y="23"/>
                  </a:lnTo>
                  <a:lnTo>
                    <a:pt x="237" y="11"/>
                  </a:lnTo>
                  <a:lnTo>
                    <a:pt x="282" y="3"/>
                  </a:lnTo>
                  <a:lnTo>
                    <a:pt x="32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1" name="Freeform 35"/>
            <p:cNvSpPr/>
            <p:nvPr/>
          </p:nvSpPr>
          <p:spPr bwMode="auto">
            <a:xfrm>
              <a:off x="-1803" y="2343"/>
              <a:ext cx="37" cy="50"/>
            </a:xfrm>
            <a:custGeom>
              <a:avLst/>
              <a:gdLst>
                <a:gd name="T0" fmla="*/ 156 w 407"/>
                <a:gd name="T1" fmla="*/ 0 h 554"/>
                <a:gd name="T2" fmla="*/ 161 w 407"/>
                <a:gd name="T3" fmla="*/ 0 h 554"/>
                <a:gd name="T4" fmla="*/ 195 w 407"/>
                <a:gd name="T5" fmla="*/ 5 h 554"/>
                <a:gd name="T6" fmla="*/ 227 w 407"/>
                <a:gd name="T7" fmla="*/ 16 h 554"/>
                <a:gd name="T8" fmla="*/ 260 w 407"/>
                <a:gd name="T9" fmla="*/ 34 h 554"/>
                <a:gd name="T10" fmla="*/ 290 w 407"/>
                <a:gd name="T11" fmla="*/ 58 h 554"/>
                <a:gd name="T12" fmla="*/ 318 w 407"/>
                <a:gd name="T13" fmla="*/ 87 h 554"/>
                <a:gd name="T14" fmla="*/ 343 w 407"/>
                <a:gd name="T15" fmla="*/ 120 h 554"/>
                <a:gd name="T16" fmla="*/ 364 w 407"/>
                <a:gd name="T17" fmla="*/ 157 h 554"/>
                <a:gd name="T18" fmla="*/ 382 w 407"/>
                <a:gd name="T19" fmla="*/ 198 h 554"/>
                <a:gd name="T20" fmla="*/ 396 w 407"/>
                <a:gd name="T21" fmla="*/ 242 h 554"/>
                <a:gd name="T22" fmla="*/ 404 w 407"/>
                <a:gd name="T23" fmla="*/ 287 h 554"/>
                <a:gd name="T24" fmla="*/ 407 w 407"/>
                <a:gd name="T25" fmla="*/ 324 h 554"/>
                <a:gd name="T26" fmla="*/ 407 w 407"/>
                <a:gd name="T27" fmla="*/ 360 h 554"/>
                <a:gd name="T28" fmla="*/ 402 w 407"/>
                <a:gd name="T29" fmla="*/ 394 h 554"/>
                <a:gd name="T30" fmla="*/ 395 w 407"/>
                <a:gd name="T31" fmla="*/ 426 h 554"/>
                <a:gd name="T32" fmla="*/ 384 w 407"/>
                <a:gd name="T33" fmla="*/ 455 h 554"/>
                <a:gd name="T34" fmla="*/ 370 w 407"/>
                <a:gd name="T35" fmla="*/ 482 h 554"/>
                <a:gd name="T36" fmla="*/ 353 w 407"/>
                <a:gd name="T37" fmla="*/ 505 h 554"/>
                <a:gd name="T38" fmla="*/ 336 w 407"/>
                <a:gd name="T39" fmla="*/ 522 h 554"/>
                <a:gd name="T40" fmla="*/ 316 w 407"/>
                <a:gd name="T41" fmla="*/ 537 h 554"/>
                <a:gd name="T42" fmla="*/ 296 w 407"/>
                <a:gd name="T43" fmla="*/ 545 h 554"/>
                <a:gd name="T44" fmla="*/ 273 w 407"/>
                <a:gd name="T45" fmla="*/ 552 h 554"/>
                <a:gd name="T46" fmla="*/ 248 w 407"/>
                <a:gd name="T47" fmla="*/ 554 h 554"/>
                <a:gd name="T48" fmla="*/ 247 w 407"/>
                <a:gd name="T49" fmla="*/ 554 h 554"/>
                <a:gd name="T50" fmla="*/ 213 w 407"/>
                <a:gd name="T51" fmla="*/ 549 h 554"/>
                <a:gd name="T52" fmla="*/ 181 w 407"/>
                <a:gd name="T53" fmla="*/ 537 h 554"/>
                <a:gd name="T54" fmla="*/ 148 w 407"/>
                <a:gd name="T55" fmla="*/ 518 h 554"/>
                <a:gd name="T56" fmla="*/ 119 w 407"/>
                <a:gd name="T57" fmla="*/ 494 h 554"/>
                <a:gd name="T58" fmla="*/ 90 w 407"/>
                <a:gd name="T59" fmla="*/ 464 h 554"/>
                <a:gd name="T60" fmla="*/ 65 w 407"/>
                <a:gd name="T61" fmla="*/ 430 h 554"/>
                <a:gd name="T62" fmla="*/ 44 w 407"/>
                <a:gd name="T63" fmla="*/ 393 h 554"/>
                <a:gd name="T64" fmla="*/ 25 w 407"/>
                <a:gd name="T65" fmla="*/ 352 h 554"/>
                <a:gd name="T66" fmla="*/ 11 w 407"/>
                <a:gd name="T67" fmla="*/ 308 h 554"/>
                <a:gd name="T68" fmla="*/ 2 w 407"/>
                <a:gd name="T69" fmla="*/ 262 h 554"/>
                <a:gd name="T70" fmla="*/ 0 w 407"/>
                <a:gd name="T71" fmla="*/ 225 h 554"/>
                <a:gd name="T72" fmla="*/ 0 w 407"/>
                <a:gd name="T73" fmla="*/ 190 h 554"/>
                <a:gd name="T74" fmla="*/ 5 w 407"/>
                <a:gd name="T75" fmla="*/ 157 h 554"/>
                <a:gd name="T76" fmla="*/ 11 w 407"/>
                <a:gd name="T77" fmla="*/ 126 h 554"/>
                <a:gd name="T78" fmla="*/ 22 w 407"/>
                <a:gd name="T79" fmla="*/ 98 h 554"/>
                <a:gd name="T80" fmla="*/ 36 w 407"/>
                <a:gd name="T81" fmla="*/ 71 h 554"/>
                <a:gd name="T82" fmla="*/ 52 w 407"/>
                <a:gd name="T83" fmla="*/ 48 h 554"/>
                <a:gd name="T84" fmla="*/ 74 w 407"/>
                <a:gd name="T85" fmla="*/ 27 h 554"/>
                <a:gd name="T86" fmla="*/ 99 w 407"/>
                <a:gd name="T87" fmla="*/ 12 h 554"/>
                <a:gd name="T88" fmla="*/ 126 w 407"/>
                <a:gd name="T89" fmla="*/ 3 h 554"/>
                <a:gd name="T90" fmla="*/ 156 w 407"/>
                <a:gd name="T91"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7" h="554">
                  <a:moveTo>
                    <a:pt x="156" y="0"/>
                  </a:moveTo>
                  <a:lnTo>
                    <a:pt x="161" y="0"/>
                  </a:lnTo>
                  <a:lnTo>
                    <a:pt x="195" y="5"/>
                  </a:lnTo>
                  <a:lnTo>
                    <a:pt x="227" y="16"/>
                  </a:lnTo>
                  <a:lnTo>
                    <a:pt x="260" y="34"/>
                  </a:lnTo>
                  <a:lnTo>
                    <a:pt x="290" y="58"/>
                  </a:lnTo>
                  <a:lnTo>
                    <a:pt x="318" y="87"/>
                  </a:lnTo>
                  <a:lnTo>
                    <a:pt x="343" y="120"/>
                  </a:lnTo>
                  <a:lnTo>
                    <a:pt x="364" y="157"/>
                  </a:lnTo>
                  <a:lnTo>
                    <a:pt x="382" y="198"/>
                  </a:lnTo>
                  <a:lnTo>
                    <a:pt x="396" y="242"/>
                  </a:lnTo>
                  <a:lnTo>
                    <a:pt x="404" y="287"/>
                  </a:lnTo>
                  <a:lnTo>
                    <a:pt x="407" y="324"/>
                  </a:lnTo>
                  <a:lnTo>
                    <a:pt x="407" y="360"/>
                  </a:lnTo>
                  <a:lnTo>
                    <a:pt x="402" y="394"/>
                  </a:lnTo>
                  <a:lnTo>
                    <a:pt x="395" y="426"/>
                  </a:lnTo>
                  <a:lnTo>
                    <a:pt x="384" y="455"/>
                  </a:lnTo>
                  <a:lnTo>
                    <a:pt x="370" y="482"/>
                  </a:lnTo>
                  <a:lnTo>
                    <a:pt x="353" y="505"/>
                  </a:lnTo>
                  <a:lnTo>
                    <a:pt x="336" y="522"/>
                  </a:lnTo>
                  <a:lnTo>
                    <a:pt x="316" y="537"/>
                  </a:lnTo>
                  <a:lnTo>
                    <a:pt x="296" y="545"/>
                  </a:lnTo>
                  <a:lnTo>
                    <a:pt x="273" y="552"/>
                  </a:lnTo>
                  <a:lnTo>
                    <a:pt x="248" y="554"/>
                  </a:lnTo>
                  <a:lnTo>
                    <a:pt x="247" y="554"/>
                  </a:lnTo>
                  <a:lnTo>
                    <a:pt x="213" y="549"/>
                  </a:lnTo>
                  <a:lnTo>
                    <a:pt x="181" y="537"/>
                  </a:lnTo>
                  <a:lnTo>
                    <a:pt x="148" y="518"/>
                  </a:lnTo>
                  <a:lnTo>
                    <a:pt x="119" y="494"/>
                  </a:lnTo>
                  <a:lnTo>
                    <a:pt x="90" y="464"/>
                  </a:lnTo>
                  <a:lnTo>
                    <a:pt x="65" y="430"/>
                  </a:lnTo>
                  <a:lnTo>
                    <a:pt x="44" y="393"/>
                  </a:lnTo>
                  <a:lnTo>
                    <a:pt x="25" y="352"/>
                  </a:lnTo>
                  <a:lnTo>
                    <a:pt x="11" y="308"/>
                  </a:lnTo>
                  <a:lnTo>
                    <a:pt x="2" y="262"/>
                  </a:lnTo>
                  <a:lnTo>
                    <a:pt x="0" y="225"/>
                  </a:lnTo>
                  <a:lnTo>
                    <a:pt x="0" y="190"/>
                  </a:lnTo>
                  <a:lnTo>
                    <a:pt x="5" y="157"/>
                  </a:lnTo>
                  <a:lnTo>
                    <a:pt x="11" y="126"/>
                  </a:lnTo>
                  <a:lnTo>
                    <a:pt x="22" y="98"/>
                  </a:lnTo>
                  <a:lnTo>
                    <a:pt x="36" y="71"/>
                  </a:lnTo>
                  <a:lnTo>
                    <a:pt x="52" y="48"/>
                  </a:lnTo>
                  <a:lnTo>
                    <a:pt x="74" y="27"/>
                  </a:lnTo>
                  <a:lnTo>
                    <a:pt x="99" y="12"/>
                  </a:lnTo>
                  <a:lnTo>
                    <a:pt x="126" y="3"/>
                  </a:lnTo>
                  <a:lnTo>
                    <a:pt x="15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92" name="Freeform 36"/>
            <p:cNvSpPr>
              <a:spLocks noEditPoints="1"/>
            </p:cNvSpPr>
            <p:nvPr/>
          </p:nvSpPr>
          <p:spPr bwMode="auto">
            <a:xfrm>
              <a:off x="-1906" y="2249"/>
              <a:ext cx="316" cy="320"/>
            </a:xfrm>
            <a:custGeom>
              <a:avLst/>
              <a:gdLst>
                <a:gd name="T0" fmla="*/ 2205 w 3474"/>
                <a:gd name="T1" fmla="*/ 1296 h 3518"/>
                <a:gd name="T2" fmla="*/ 1873 w 3474"/>
                <a:gd name="T3" fmla="*/ 1618 h 3518"/>
                <a:gd name="T4" fmla="*/ 1895 w 3474"/>
                <a:gd name="T5" fmla="*/ 1757 h 3518"/>
                <a:gd name="T6" fmla="*/ 2217 w 3474"/>
                <a:gd name="T7" fmla="*/ 2086 h 3518"/>
                <a:gd name="T8" fmla="*/ 2357 w 3474"/>
                <a:gd name="T9" fmla="*/ 2086 h 3518"/>
                <a:gd name="T10" fmla="*/ 2679 w 3474"/>
                <a:gd name="T11" fmla="*/ 1757 h 3518"/>
                <a:gd name="T12" fmla="*/ 2700 w 3474"/>
                <a:gd name="T13" fmla="*/ 1618 h 3518"/>
                <a:gd name="T14" fmla="*/ 2369 w 3474"/>
                <a:gd name="T15" fmla="*/ 1296 h 3518"/>
                <a:gd name="T16" fmla="*/ 2245 w 3474"/>
                <a:gd name="T17" fmla="*/ 1254 h 3518"/>
                <a:gd name="T18" fmla="*/ 1139 w 3474"/>
                <a:gd name="T19" fmla="*/ 924 h 3518"/>
                <a:gd name="T20" fmla="*/ 943 w 3474"/>
                <a:gd name="T21" fmla="*/ 1083 h 3518"/>
                <a:gd name="T22" fmla="*/ 868 w 3474"/>
                <a:gd name="T23" fmla="*/ 1298 h 3518"/>
                <a:gd name="T24" fmla="*/ 942 w 3474"/>
                <a:gd name="T25" fmla="*/ 1539 h 3518"/>
                <a:gd name="T26" fmla="*/ 1134 w 3474"/>
                <a:gd name="T27" fmla="*/ 1689 h 3518"/>
                <a:gd name="T28" fmla="*/ 1283 w 3474"/>
                <a:gd name="T29" fmla="*/ 1775 h 3518"/>
                <a:gd name="T30" fmla="*/ 1247 w 3474"/>
                <a:gd name="T31" fmla="*/ 1880 h 3518"/>
                <a:gd name="T32" fmla="*/ 989 w 3474"/>
                <a:gd name="T33" fmla="*/ 1957 h 3518"/>
                <a:gd name="T34" fmla="*/ 809 w 3474"/>
                <a:gd name="T35" fmla="*/ 2121 h 3518"/>
                <a:gd name="T36" fmla="*/ 758 w 3474"/>
                <a:gd name="T37" fmla="*/ 2328 h 3518"/>
                <a:gd name="T38" fmla="*/ 837 w 3474"/>
                <a:gd name="T39" fmla="*/ 2483 h 3518"/>
                <a:gd name="T40" fmla="*/ 1037 w 3474"/>
                <a:gd name="T41" fmla="*/ 2601 h 3518"/>
                <a:gd name="T42" fmla="*/ 1326 w 3474"/>
                <a:gd name="T43" fmla="*/ 2645 h 3518"/>
                <a:gd name="T44" fmla="*/ 1591 w 3474"/>
                <a:gd name="T45" fmla="*/ 2596 h 3518"/>
                <a:gd name="T46" fmla="*/ 1797 w 3474"/>
                <a:gd name="T47" fmla="*/ 2446 h 3518"/>
                <a:gd name="T48" fmla="*/ 1874 w 3474"/>
                <a:gd name="T49" fmla="*/ 2227 h 3518"/>
                <a:gd name="T50" fmla="*/ 1829 w 3474"/>
                <a:gd name="T51" fmla="*/ 2015 h 3518"/>
                <a:gd name="T52" fmla="*/ 1677 w 3474"/>
                <a:gd name="T53" fmla="*/ 1854 h 3518"/>
                <a:gd name="T54" fmla="*/ 1588 w 3474"/>
                <a:gd name="T55" fmla="*/ 1771 h 3518"/>
                <a:gd name="T56" fmla="*/ 1557 w 3474"/>
                <a:gd name="T57" fmla="*/ 1714 h 3518"/>
                <a:gd name="T58" fmla="*/ 1577 w 3474"/>
                <a:gd name="T59" fmla="*/ 1666 h 3518"/>
                <a:gd name="T60" fmla="*/ 1678 w 3474"/>
                <a:gd name="T61" fmla="*/ 1574 h 3518"/>
                <a:gd name="T62" fmla="*/ 1792 w 3474"/>
                <a:gd name="T63" fmla="*/ 1386 h 3518"/>
                <a:gd name="T64" fmla="*/ 1780 w 3474"/>
                <a:gd name="T65" fmla="*/ 1156 h 3518"/>
                <a:gd name="T66" fmla="*/ 1772 w 3474"/>
                <a:gd name="T67" fmla="*/ 1039 h 3518"/>
                <a:gd name="T68" fmla="*/ 1916 w 3474"/>
                <a:gd name="T69" fmla="*/ 915 h 3518"/>
                <a:gd name="T70" fmla="*/ 1874 w 3474"/>
                <a:gd name="T71" fmla="*/ 874 h 3518"/>
                <a:gd name="T72" fmla="*/ 2060 w 3474"/>
                <a:gd name="T73" fmla="*/ 31 h 3518"/>
                <a:gd name="T74" fmla="*/ 2554 w 3474"/>
                <a:gd name="T75" fmla="*/ 207 h 3518"/>
                <a:gd name="T76" fmla="*/ 2965 w 3474"/>
                <a:gd name="T77" fmla="*/ 516 h 3518"/>
                <a:gd name="T78" fmla="*/ 3271 w 3474"/>
                <a:gd name="T79" fmla="*/ 933 h 3518"/>
                <a:gd name="T80" fmla="*/ 3445 w 3474"/>
                <a:gd name="T81" fmla="*/ 1431 h 3518"/>
                <a:gd name="T82" fmla="*/ 3461 w 3474"/>
                <a:gd name="T83" fmla="*/ 1979 h 3518"/>
                <a:gd name="T84" fmla="*/ 3316 w 3474"/>
                <a:gd name="T85" fmla="*/ 2491 h 3518"/>
                <a:gd name="T86" fmla="*/ 3035 w 3474"/>
                <a:gd name="T87" fmla="*/ 2926 h 3518"/>
                <a:gd name="T88" fmla="*/ 2643 w 3474"/>
                <a:gd name="T89" fmla="*/ 3260 h 3518"/>
                <a:gd name="T90" fmla="*/ 2165 w 3474"/>
                <a:gd name="T91" fmla="*/ 3464 h 3518"/>
                <a:gd name="T92" fmla="*/ 1628 w 3474"/>
                <a:gd name="T93" fmla="*/ 3514 h 3518"/>
                <a:gd name="T94" fmla="*/ 1110 w 3474"/>
                <a:gd name="T95" fmla="*/ 3399 h 3518"/>
                <a:gd name="T96" fmla="*/ 663 w 3474"/>
                <a:gd name="T97" fmla="*/ 3140 h 3518"/>
                <a:gd name="T98" fmla="*/ 312 w 3474"/>
                <a:gd name="T99" fmla="*/ 2763 h 3518"/>
                <a:gd name="T100" fmla="*/ 83 w 3474"/>
                <a:gd name="T101" fmla="*/ 2294 h 3518"/>
                <a:gd name="T102" fmla="*/ 0 w 3474"/>
                <a:gd name="T103" fmla="*/ 1759 h 3518"/>
                <a:gd name="T104" fmla="*/ 83 w 3474"/>
                <a:gd name="T105" fmla="*/ 1225 h 3518"/>
                <a:gd name="T106" fmla="*/ 312 w 3474"/>
                <a:gd name="T107" fmla="*/ 755 h 3518"/>
                <a:gd name="T108" fmla="*/ 663 w 3474"/>
                <a:gd name="T109" fmla="*/ 379 h 3518"/>
                <a:gd name="T110" fmla="*/ 1110 w 3474"/>
                <a:gd name="T111" fmla="*/ 119 h 3518"/>
                <a:gd name="T112" fmla="*/ 1628 w 3474"/>
                <a:gd name="T113" fmla="*/ 5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74" h="3518">
                  <a:moveTo>
                    <a:pt x="2245" y="1254"/>
                  </a:moveTo>
                  <a:lnTo>
                    <a:pt x="2230" y="1258"/>
                  </a:lnTo>
                  <a:lnTo>
                    <a:pt x="2217" y="1266"/>
                  </a:lnTo>
                  <a:lnTo>
                    <a:pt x="2208" y="1280"/>
                  </a:lnTo>
                  <a:lnTo>
                    <a:pt x="2205" y="1296"/>
                  </a:lnTo>
                  <a:lnTo>
                    <a:pt x="2205" y="1593"/>
                  </a:lnTo>
                  <a:lnTo>
                    <a:pt x="1911" y="1593"/>
                  </a:lnTo>
                  <a:lnTo>
                    <a:pt x="1895" y="1596"/>
                  </a:lnTo>
                  <a:lnTo>
                    <a:pt x="1882" y="1605"/>
                  </a:lnTo>
                  <a:lnTo>
                    <a:pt x="1873" y="1618"/>
                  </a:lnTo>
                  <a:lnTo>
                    <a:pt x="1870" y="1634"/>
                  </a:lnTo>
                  <a:lnTo>
                    <a:pt x="1870" y="1718"/>
                  </a:lnTo>
                  <a:lnTo>
                    <a:pt x="1873" y="1735"/>
                  </a:lnTo>
                  <a:lnTo>
                    <a:pt x="1882" y="1748"/>
                  </a:lnTo>
                  <a:lnTo>
                    <a:pt x="1895" y="1757"/>
                  </a:lnTo>
                  <a:lnTo>
                    <a:pt x="1911" y="1760"/>
                  </a:lnTo>
                  <a:lnTo>
                    <a:pt x="2205" y="1760"/>
                  </a:lnTo>
                  <a:lnTo>
                    <a:pt x="2205" y="2057"/>
                  </a:lnTo>
                  <a:lnTo>
                    <a:pt x="2208" y="2073"/>
                  </a:lnTo>
                  <a:lnTo>
                    <a:pt x="2217" y="2086"/>
                  </a:lnTo>
                  <a:lnTo>
                    <a:pt x="2230" y="2095"/>
                  </a:lnTo>
                  <a:lnTo>
                    <a:pt x="2245" y="2098"/>
                  </a:lnTo>
                  <a:lnTo>
                    <a:pt x="2329" y="2098"/>
                  </a:lnTo>
                  <a:lnTo>
                    <a:pt x="2345" y="2095"/>
                  </a:lnTo>
                  <a:lnTo>
                    <a:pt x="2357" y="2086"/>
                  </a:lnTo>
                  <a:lnTo>
                    <a:pt x="2366" y="2073"/>
                  </a:lnTo>
                  <a:lnTo>
                    <a:pt x="2369" y="2057"/>
                  </a:lnTo>
                  <a:lnTo>
                    <a:pt x="2369" y="1760"/>
                  </a:lnTo>
                  <a:lnTo>
                    <a:pt x="2663" y="1760"/>
                  </a:lnTo>
                  <a:lnTo>
                    <a:pt x="2679" y="1757"/>
                  </a:lnTo>
                  <a:lnTo>
                    <a:pt x="2692" y="1748"/>
                  </a:lnTo>
                  <a:lnTo>
                    <a:pt x="2700" y="1735"/>
                  </a:lnTo>
                  <a:lnTo>
                    <a:pt x="2704" y="1718"/>
                  </a:lnTo>
                  <a:lnTo>
                    <a:pt x="2704" y="1634"/>
                  </a:lnTo>
                  <a:lnTo>
                    <a:pt x="2700" y="1618"/>
                  </a:lnTo>
                  <a:lnTo>
                    <a:pt x="2692" y="1605"/>
                  </a:lnTo>
                  <a:lnTo>
                    <a:pt x="2679" y="1596"/>
                  </a:lnTo>
                  <a:lnTo>
                    <a:pt x="2663" y="1593"/>
                  </a:lnTo>
                  <a:lnTo>
                    <a:pt x="2369" y="1593"/>
                  </a:lnTo>
                  <a:lnTo>
                    <a:pt x="2369" y="1296"/>
                  </a:lnTo>
                  <a:lnTo>
                    <a:pt x="2366" y="1280"/>
                  </a:lnTo>
                  <a:lnTo>
                    <a:pt x="2357" y="1266"/>
                  </a:lnTo>
                  <a:lnTo>
                    <a:pt x="2345" y="1258"/>
                  </a:lnTo>
                  <a:lnTo>
                    <a:pt x="2329" y="1254"/>
                  </a:lnTo>
                  <a:lnTo>
                    <a:pt x="2245" y="1254"/>
                  </a:lnTo>
                  <a:close/>
                  <a:moveTo>
                    <a:pt x="1358" y="874"/>
                  </a:moveTo>
                  <a:lnTo>
                    <a:pt x="1302" y="877"/>
                  </a:lnTo>
                  <a:lnTo>
                    <a:pt x="1245" y="887"/>
                  </a:lnTo>
                  <a:lnTo>
                    <a:pt x="1188" y="903"/>
                  </a:lnTo>
                  <a:lnTo>
                    <a:pt x="1139" y="924"/>
                  </a:lnTo>
                  <a:lnTo>
                    <a:pt x="1092" y="948"/>
                  </a:lnTo>
                  <a:lnTo>
                    <a:pt x="1049" y="977"/>
                  </a:lnTo>
                  <a:lnTo>
                    <a:pt x="1008" y="1009"/>
                  </a:lnTo>
                  <a:lnTo>
                    <a:pt x="974" y="1044"/>
                  </a:lnTo>
                  <a:lnTo>
                    <a:pt x="943" y="1083"/>
                  </a:lnTo>
                  <a:lnTo>
                    <a:pt x="917" y="1122"/>
                  </a:lnTo>
                  <a:lnTo>
                    <a:pt x="896" y="1165"/>
                  </a:lnTo>
                  <a:lnTo>
                    <a:pt x="881" y="1208"/>
                  </a:lnTo>
                  <a:lnTo>
                    <a:pt x="871" y="1253"/>
                  </a:lnTo>
                  <a:lnTo>
                    <a:pt x="868" y="1298"/>
                  </a:lnTo>
                  <a:lnTo>
                    <a:pt x="871" y="1352"/>
                  </a:lnTo>
                  <a:lnTo>
                    <a:pt x="881" y="1403"/>
                  </a:lnTo>
                  <a:lnTo>
                    <a:pt x="895" y="1451"/>
                  </a:lnTo>
                  <a:lnTo>
                    <a:pt x="916" y="1496"/>
                  </a:lnTo>
                  <a:lnTo>
                    <a:pt x="942" y="1539"/>
                  </a:lnTo>
                  <a:lnTo>
                    <a:pt x="972" y="1578"/>
                  </a:lnTo>
                  <a:lnTo>
                    <a:pt x="1007" y="1612"/>
                  </a:lnTo>
                  <a:lnTo>
                    <a:pt x="1045" y="1643"/>
                  </a:lnTo>
                  <a:lnTo>
                    <a:pt x="1089" y="1668"/>
                  </a:lnTo>
                  <a:lnTo>
                    <a:pt x="1134" y="1689"/>
                  </a:lnTo>
                  <a:lnTo>
                    <a:pt x="1184" y="1704"/>
                  </a:lnTo>
                  <a:lnTo>
                    <a:pt x="1237" y="1714"/>
                  </a:lnTo>
                  <a:lnTo>
                    <a:pt x="1291" y="1718"/>
                  </a:lnTo>
                  <a:lnTo>
                    <a:pt x="1285" y="1747"/>
                  </a:lnTo>
                  <a:lnTo>
                    <a:pt x="1283" y="1775"/>
                  </a:lnTo>
                  <a:lnTo>
                    <a:pt x="1287" y="1810"/>
                  </a:lnTo>
                  <a:lnTo>
                    <a:pt x="1295" y="1845"/>
                  </a:lnTo>
                  <a:lnTo>
                    <a:pt x="1312" y="1878"/>
                  </a:lnTo>
                  <a:lnTo>
                    <a:pt x="1305" y="1878"/>
                  </a:lnTo>
                  <a:lnTo>
                    <a:pt x="1247" y="1880"/>
                  </a:lnTo>
                  <a:lnTo>
                    <a:pt x="1192" y="1888"/>
                  </a:lnTo>
                  <a:lnTo>
                    <a:pt x="1138" y="1899"/>
                  </a:lnTo>
                  <a:lnTo>
                    <a:pt x="1085" y="1914"/>
                  </a:lnTo>
                  <a:lnTo>
                    <a:pt x="1037" y="1934"/>
                  </a:lnTo>
                  <a:lnTo>
                    <a:pt x="989" y="1957"/>
                  </a:lnTo>
                  <a:lnTo>
                    <a:pt x="945" y="1984"/>
                  </a:lnTo>
                  <a:lnTo>
                    <a:pt x="905" y="2013"/>
                  </a:lnTo>
                  <a:lnTo>
                    <a:pt x="869" y="2046"/>
                  </a:lnTo>
                  <a:lnTo>
                    <a:pt x="837" y="2083"/>
                  </a:lnTo>
                  <a:lnTo>
                    <a:pt x="809" y="2121"/>
                  </a:lnTo>
                  <a:lnTo>
                    <a:pt x="788" y="2163"/>
                  </a:lnTo>
                  <a:lnTo>
                    <a:pt x="770" y="2207"/>
                  </a:lnTo>
                  <a:lnTo>
                    <a:pt x="759" y="2252"/>
                  </a:lnTo>
                  <a:lnTo>
                    <a:pt x="756" y="2296"/>
                  </a:lnTo>
                  <a:lnTo>
                    <a:pt x="758" y="2328"/>
                  </a:lnTo>
                  <a:lnTo>
                    <a:pt x="765" y="2360"/>
                  </a:lnTo>
                  <a:lnTo>
                    <a:pt x="775" y="2389"/>
                  </a:lnTo>
                  <a:lnTo>
                    <a:pt x="789" y="2419"/>
                  </a:lnTo>
                  <a:lnTo>
                    <a:pt x="811" y="2452"/>
                  </a:lnTo>
                  <a:lnTo>
                    <a:pt x="837" y="2483"/>
                  </a:lnTo>
                  <a:lnTo>
                    <a:pt x="868" y="2512"/>
                  </a:lnTo>
                  <a:lnTo>
                    <a:pt x="904" y="2537"/>
                  </a:lnTo>
                  <a:lnTo>
                    <a:pt x="944" y="2561"/>
                  </a:lnTo>
                  <a:lnTo>
                    <a:pt x="988" y="2582"/>
                  </a:lnTo>
                  <a:lnTo>
                    <a:pt x="1037" y="2601"/>
                  </a:lnTo>
                  <a:lnTo>
                    <a:pt x="1089" y="2616"/>
                  </a:lnTo>
                  <a:lnTo>
                    <a:pt x="1145" y="2628"/>
                  </a:lnTo>
                  <a:lnTo>
                    <a:pt x="1204" y="2637"/>
                  </a:lnTo>
                  <a:lnTo>
                    <a:pt x="1264" y="2642"/>
                  </a:lnTo>
                  <a:lnTo>
                    <a:pt x="1326" y="2645"/>
                  </a:lnTo>
                  <a:lnTo>
                    <a:pt x="1381" y="2642"/>
                  </a:lnTo>
                  <a:lnTo>
                    <a:pt x="1434" y="2637"/>
                  </a:lnTo>
                  <a:lnTo>
                    <a:pt x="1486" y="2628"/>
                  </a:lnTo>
                  <a:lnTo>
                    <a:pt x="1536" y="2615"/>
                  </a:lnTo>
                  <a:lnTo>
                    <a:pt x="1591" y="2596"/>
                  </a:lnTo>
                  <a:lnTo>
                    <a:pt x="1641" y="2574"/>
                  </a:lnTo>
                  <a:lnTo>
                    <a:pt x="1688" y="2547"/>
                  </a:lnTo>
                  <a:lnTo>
                    <a:pt x="1729" y="2516"/>
                  </a:lnTo>
                  <a:lnTo>
                    <a:pt x="1766" y="2483"/>
                  </a:lnTo>
                  <a:lnTo>
                    <a:pt x="1797" y="2446"/>
                  </a:lnTo>
                  <a:lnTo>
                    <a:pt x="1824" y="2406"/>
                  </a:lnTo>
                  <a:lnTo>
                    <a:pt x="1846" y="2364"/>
                  </a:lnTo>
                  <a:lnTo>
                    <a:pt x="1861" y="2320"/>
                  </a:lnTo>
                  <a:lnTo>
                    <a:pt x="1871" y="2274"/>
                  </a:lnTo>
                  <a:lnTo>
                    <a:pt x="1874" y="2227"/>
                  </a:lnTo>
                  <a:lnTo>
                    <a:pt x="1872" y="2178"/>
                  </a:lnTo>
                  <a:lnTo>
                    <a:pt x="1868" y="2133"/>
                  </a:lnTo>
                  <a:lnTo>
                    <a:pt x="1859" y="2091"/>
                  </a:lnTo>
                  <a:lnTo>
                    <a:pt x="1846" y="2052"/>
                  </a:lnTo>
                  <a:lnTo>
                    <a:pt x="1829" y="2015"/>
                  </a:lnTo>
                  <a:lnTo>
                    <a:pt x="1808" y="1980"/>
                  </a:lnTo>
                  <a:lnTo>
                    <a:pt x="1783" y="1947"/>
                  </a:lnTo>
                  <a:lnTo>
                    <a:pt x="1753" y="1915"/>
                  </a:lnTo>
                  <a:lnTo>
                    <a:pt x="1717" y="1885"/>
                  </a:lnTo>
                  <a:lnTo>
                    <a:pt x="1677" y="1854"/>
                  </a:lnTo>
                  <a:lnTo>
                    <a:pt x="1656" y="1838"/>
                  </a:lnTo>
                  <a:lnTo>
                    <a:pt x="1636" y="1822"/>
                  </a:lnTo>
                  <a:lnTo>
                    <a:pt x="1618" y="1804"/>
                  </a:lnTo>
                  <a:lnTo>
                    <a:pt x="1602" y="1788"/>
                  </a:lnTo>
                  <a:lnTo>
                    <a:pt x="1588" y="1771"/>
                  </a:lnTo>
                  <a:lnTo>
                    <a:pt x="1575" y="1757"/>
                  </a:lnTo>
                  <a:lnTo>
                    <a:pt x="1566" y="1744"/>
                  </a:lnTo>
                  <a:lnTo>
                    <a:pt x="1559" y="1733"/>
                  </a:lnTo>
                  <a:lnTo>
                    <a:pt x="1557" y="1724"/>
                  </a:lnTo>
                  <a:lnTo>
                    <a:pt x="1557" y="1714"/>
                  </a:lnTo>
                  <a:lnTo>
                    <a:pt x="1558" y="1704"/>
                  </a:lnTo>
                  <a:lnTo>
                    <a:pt x="1560" y="1695"/>
                  </a:lnTo>
                  <a:lnTo>
                    <a:pt x="1564" y="1685"/>
                  </a:lnTo>
                  <a:lnTo>
                    <a:pt x="1569" y="1676"/>
                  </a:lnTo>
                  <a:lnTo>
                    <a:pt x="1577" y="1666"/>
                  </a:lnTo>
                  <a:lnTo>
                    <a:pt x="1588" y="1654"/>
                  </a:lnTo>
                  <a:lnTo>
                    <a:pt x="1602" y="1640"/>
                  </a:lnTo>
                  <a:lnTo>
                    <a:pt x="1619" y="1625"/>
                  </a:lnTo>
                  <a:lnTo>
                    <a:pt x="1641" y="1607"/>
                  </a:lnTo>
                  <a:lnTo>
                    <a:pt x="1678" y="1574"/>
                  </a:lnTo>
                  <a:lnTo>
                    <a:pt x="1710" y="1540"/>
                  </a:lnTo>
                  <a:lnTo>
                    <a:pt x="1739" y="1504"/>
                  </a:lnTo>
                  <a:lnTo>
                    <a:pt x="1761" y="1467"/>
                  </a:lnTo>
                  <a:lnTo>
                    <a:pt x="1779" y="1427"/>
                  </a:lnTo>
                  <a:lnTo>
                    <a:pt x="1792" y="1386"/>
                  </a:lnTo>
                  <a:lnTo>
                    <a:pt x="1801" y="1344"/>
                  </a:lnTo>
                  <a:lnTo>
                    <a:pt x="1803" y="1302"/>
                  </a:lnTo>
                  <a:lnTo>
                    <a:pt x="1801" y="1251"/>
                  </a:lnTo>
                  <a:lnTo>
                    <a:pt x="1793" y="1203"/>
                  </a:lnTo>
                  <a:lnTo>
                    <a:pt x="1780" y="1156"/>
                  </a:lnTo>
                  <a:lnTo>
                    <a:pt x="1764" y="1115"/>
                  </a:lnTo>
                  <a:lnTo>
                    <a:pt x="1743" y="1075"/>
                  </a:lnTo>
                  <a:lnTo>
                    <a:pt x="1718" y="1041"/>
                  </a:lnTo>
                  <a:lnTo>
                    <a:pt x="1759" y="1041"/>
                  </a:lnTo>
                  <a:lnTo>
                    <a:pt x="1772" y="1039"/>
                  </a:lnTo>
                  <a:lnTo>
                    <a:pt x="1783" y="1033"/>
                  </a:lnTo>
                  <a:lnTo>
                    <a:pt x="1898" y="948"/>
                  </a:lnTo>
                  <a:lnTo>
                    <a:pt x="1908" y="940"/>
                  </a:lnTo>
                  <a:lnTo>
                    <a:pt x="1914" y="928"/>
                  </a:lnTo>
                  <a:lnTo>
                    <a:pt x="1916" y="915"/>
                  </a:lnTo>
                  <a:lnTo>
                    <a:pt x="1914" y="902"/>
                  </a:lnTo>
                  <a:lnTo>
                    <a:pt x="1907" y="891"/>
                  </a:lnTo>
                  <a:lnTo>
                    <a:pt x="1898" y="881"/>
                  </a:lnTo>
                  <a:lnTo>
                    <a:pt x="1887" y="876"/>
                  </a:lnTo>
                  <a:lnTo>
                    <a:pt x="1874" y="874"/>
                  </a:lnTo>
                  <a:lnTo>
                    <a:pt x="1358" y="874"/>
                  </a:lnTo>
                  <a:close/>
                  <a:moveTo>
                    <a:pt x="1738" y="0"/>
                  </a:moveTo>
                  <a:lnTo>
                    <a:pt x="1847" y="5"/>
                  </a:lnTo>
                  <a:lnTo>
                    <a:pt x="1955" y="15"/>
                  </a:lnTo>
                  <a:lnTo>
                    <a:pt x="2060" y="31"/>
                  </a:lnTo>
                  <a:lnTo>
                    <a:pt x="2165" y="54"/>
                  </a:lnTo>
                  <a:lnTo>
                    <a:pt x="2266" y="84"/>
                  </a:lnTo>
                  <a:lnTo>
                    <a:pt x="2365" y="119"/>
                  </a:lnTo>
                  <a:lnTo>
                    <a:pt x="2460" y="161"/>
                  </a:lnTo>
                  <a:lnTo>
                    <a:pt x="2554" y="207"/>
                  </a:lnTo>
                  <a:lnTo>
                    <a:pt x="2643" y="259"/>
                  </a:lnTo>
                  <a:lnTo>
                    <a:pt x="2729" y="316"/>
                  </a:lnTo>
                  <a:lnTo>
                    <a:pt x="2811" y="379"/>
                  </a:lnTo>
                  <a:lnTo>
                    <a:pt x="2890" y="445"/>
                  </a:lnTo>
                  <a:lnTo>
                    <a:pt x="2965" y="516"/>
                  </a:lnTo>
                  <a:lnTo>
                    <a:pt x="3035" y="592"/>
                  </a:lnTo>
                  <a:lnTo>
                    <a:pt x="3101" y="671"/>
                  </a:lnTo>
                  <a:lnTo>
                    <a:pt x="3163" y="755"/>
                  </a:lnTo>
                  <a:lnTo>
                    <a:pt x="3220" y="843"/>
                  </a:lnTo>
                  <a:lnTo>
                    <a:pt x="3271" y="933"/>
                  </a:lnTo>
                  <a:lnTo>
                    <a:pt x="3316" y="1028"/>
                  </a:lnTo>
                  <a:lnTo>
                    <a:pt x="3358" y="1124"/>
                  </a:lnTo>
                  <a:lnTo>
                    <a:pt x="3393" y="1225"/>
                  </a:lnTo>
                  <a:lnTo>
                    <a:pt x="3422" y="1327"/>
                  </a:lnTo>
                  <a:lnTo>
                    <a:pt x="3445" y="1431"/>
                  </a:lnTo>
                  <a:lnTo>
                    <a:pt x="3461" y="1539"/>
                  </a:lnTo>
                  <a:lnTo>
                    <a:pt x="3471" y="1648"/>
                  </a:lnTo>
                  <a:lnTo>
                    <a:pt x="3474" y="1759"/>
                  </a:lnTo>
                  <a:lnTo>
                    <a:pt x="3471" y="1870"/>
                  </a:lnTo>
                  <a:lnTo>
                    <a:pt x="3461" y="1979"/>
                  </a:lnTo>
                  <a:lnTo>
                    <a:pt x="3445" y="2087"/>
                  </a:lnTo>
                  <a:lnTo>
                    <a:pt x="3422" y="2191"/>
                  </a:lnTo>
                  <a:lnTo>
                    <a:pt x="3393" y="2294"/>
                  </a:lnTo>
                  <a:lnTo>
                    <a:pt x="3358" y="2394"/>
                  </a:lnTo>
                  <a:lnTo>
                    <a:pt x="3316" y="2491"/>
                  </a:lnTo>
                  <a:lnTo>
                    <a:pt x="3271" y="2585"/>
                  </a:lnTo>
                  <a:lnTo>
                    <a:pt x="3220" y="2675"/>
                  </a:lnTo>
                  <a:lnTo>
                    <a:pt x="3163" y="2763"/>
                  </a:lnTo>
                  <a:lnTo>
                    <a:pt x="3101" y="2847"/>
                  </a:lnTo>
                  <a:lnTo>
                    <a:pt x="3035" y="2926"/>
                  </a:lnTo>
                  <a:lnTo>
                    <a:pt x="2965" y="3002"/>
                  </a:lnTo>
                  <a:lnTo>
                    <a:pt x="2890" y="3074"/>
                  </a:lnTo>
                  <a:lnTo>
                    <a:pt x="2811" y="3140"/>
                  </a:lnTo>
                  <a:lnTo>
                    <a:pt x="2729" y="3202"/>
                  </a:lnTo>
                  <a:lnTo>
                    <a:pt x="2643" y="3260"/>
                  </a:lnTo>
                  <a:lnTo>
                    <a:pt x="2554" y="3311"/>
                  </a:lnTo>
                  <a:lnTo>
                    <a:pt x="2460" y="3357"/>
                  </a:lnTo>
                  <a:lnTo>
                    <a:pt x="2365" y="3399"/>
                  </a:lnTo>
                  <a:lnTo>
                    <a:pt x="2266" y="3434"/>
                  </a:lnTo>
                  <a:lnTo>
                    <a:pt x="2165" y="3464"/>
                  </a:lnTo>
                  <a:lnTo>
                    <a:pt x="2060" y="3487"/>
                  </a:lnTo>
                  <a:lnTo>
                    <a:pt x="1955" y="3504"/>
                  </a:lnTo>
                  <a:lnTo>
                    <a:pt x="1847" y="3514"/>
                  </a:lnTo>
                  <a:lnTo>
                    <a:pt x="1738" y="3518"/>
                  </a:lnTo>
                  <a:lnTo>
                    <a:pt x="1628" y="3514"/>
                  </a:lnTo>
                  <a:lnTo>
                    <a:pt x="1519" y="3504"/>
                  </a:lnTo>
                  <a:lnTo>
                    <a:pt x="1414" y="3487"/>
                  </a:lnTo>
                  <a:lnTo>
                    <a:pt x="1310" y="3464"/>
                  </a:lnTo>
                  <a:lnTo>
                    <a:pt x="1208" y="3434"/>
                  </a:lnTo>
                  <a:lnTo>
                    <a:pt x="1110" y="3399"/>
                  </a:lnTo>
                  <a:lnTo>
                    <a:pt x="1014" y="3357"/>
                  </a:lnTo>
                  <a:lnTo>
                    <a:pt x="921" y="3311"/>
                  </a:lnTo>
                  <a:lnTo>
                    <a:pt x="831" y="3260"/>
                  </a:lnTo>
                  <a:lnTo>
                    <a:pt x="745" y="3202"/>
                  </a:lnTo>
                  <a:lnTo>
                    <a:pt x="663" y="3140"/>
                  </a:lnTo>
                  <a:lnTo>
                    <a:pt x="585" y="3074"/>
                  </a:lnTo>
                  <a:lnTo>
                    <a:pt x="510" y="3002"/>
                  </a:lnTo>
                  <a:lnTo>
                    <a:pt x="439" y="2926"/>
                  </a:lnTo>
                  <a:lnTo>
                    <a:pt x="373" y="2847"/>
                  </a:lnTo>
                  <a:lnTo>
                    <a:pt x="312" y="2763"/>
                  </a:lnTo>
                  <a:lnTo>
                    <a:pt x="255" y="2675"/>
                  </a:lnTo>
                  <a:lnTo>
                    <a:pt x="204" y="2585"/>
                  </a:lnTo>
                  <a:lnTo>
                    <a:pt x="157" y="2491"/>
                  </a:lnTo>
                  <a:lnTo>
                    <a:pt x="117" y="2394"/>
                  </a:lnTo>
                  <a:lnTo>
                    <a:pt x="83" y="2294"/>
                  </a:lnTo>
                  <a:lnTo>
                    <a:pt x="53" y="2191"/>
                  </a:lnTo>
                  <a:lnTo>
                    <a:pt x="30" y="2087"/>
                  </a:lnTo>
                  <a:lnTo>
                    <a:pt x="14" y="1979"/>
                  </a:lnTo>
                  <a:lnTo>
                    <a:pt x="3" y="1870"/>
                  </a:lnTo>
                  <a:lnTo>
                    <a:pt x="0" y="1759"/>
                  </a:lnTo>
                  <a:lnTo>
                    <a:pt x="3" y="1648"/>
                  </a:lnTo>
                  <a:lnTo>
                    <a:pt x="14" y="1539"/>
                  </a:lnTo>
                  <a:lnTo>
                    <a:pt x="30" y="1431"/>
                  </a:lnTo>
                  <a:lnTo>
                    <a:pt x="53" y="1327"/>
                  </a:lnTo>
                  <a:lnTo>
                    <a:pt x="83" y="1225"/>
                  </a:lnTo>
                  <a:lnTo>
                    <a:pt x="117" y="1124"/>
                  </a:lnTo>
                  <a:lnTo>
                    <a:pt x="157" y="1028"/>
                  </a:lnTo>
                  <a:lnTo>
                    <a:pt x="204" y="933"/>
                  </a:lnTo>
                  <a:lnTo>
                    <a:pt x="255" y="843"/>
                  </a:lnTo>
                  <a:lnTo>
                    <a:pt x="312" y="755"/>
                  </a:lnTo>
                  <a:lnTo>
                    <a:pt x="373" y="671"/>
                  </a:lnTo>
                  <a:lnTo>
                    <a:pt x="439" y="592"/>
                  </a:lnTo>
                  <a:lnTo>
                    <a:pt x="510" y="516"/>
                  </a:lnTo>
                  <a:lnTo>
                    <a:pt x="585" y="445"/>
                  </a:lnTo>
                  <a:lnTo>
                    <a:pt x="663" y="379"/>
                  </a:lnTo>
                  <a:lnTo>
                    <a:pt x="745" y="316"/>
                  </a:lnTo>
                  <a:lnTo>
                    <a:pt x="831" y="259"/>
                  </a:lnTo>
                  <a:lnTo>
                    <a:pt x="921" y="207"/>
                  </a:lnTo>
                  <a:lnTo>
                    <a:pt x="1014" y="161"/>
                  </a:lnTo>
                  <a:lnTo>
                    <a:pt x="1110" y="119"/>
                  </a:lnTo>
                  <a:lnTo>
                    <a:pt x="1208" y="84"/>
                  </a:lnTo>
                  <a:lnTo>
                    <a:pt x="1310" y="54"/>
                  </a:lnTo>
                  <a:lnTo>
                    <a:pt x="1414" y="31"/>
                  </a:lnTo>
                  <a:lnTo>
                    <a:pt x="1519" y="15"/>
                  </a:lnTo>
                  <a:lnTo>
                    <a:pt x="1628" y="5"/>
                  </a:lnTo>
                  <a:lnTo>
                    <a:pt x="1738"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113" name="TextBox 112"/>
          <p:cNvSpPr txBox="1"/>
          <p:nvPr/>
        </p:nvSpPr>
        <p:spPr>
          <a:xfrm>
            <a:off x="5522766" y="3395621"/>
            <a:ext cx="1146468" cy="830997"/>
          </a:xfrm>
          <a:prstGeom prst="rect">
            <a:avLst/>
          </a:prstGeom>
          <a:noFill/>
        </p:spPr>
        <p:txBody>
          <a:bodyPr wrap="none" rtlCol="0">
            <a:spAutoFit/>
          </a:bodyPr>
          <a:lstStyle/>
          <a:p>
            <a:pPr algn="ctr"/>
            <a:r>
              <a:rPr lang="en-US" sz="4800" b="1" dirty="0">
                <a:solidFill>
                  <a:schemeClr val="bg1"/>
                </a:solidFill>
              </a:rPr>
              <a:t>32K</a:t>
            </a:r>
          </a:p>
        </p:txBody>
      </p:sp>
      <p:sp>
        <p:nvSpPr>
          <p:cNvPr id="43" name="TextBox 42"/>
          <p:cNvSpPr txBox="1"/>
          <p:nvPr/>
        </p:nvSpPr>
        <p:spPr>
          <a:xfrm>
            <a:off x="4946743" y="357397"/>
            <a:ext cx="2298514" cy="307777"/>
          </a:xfrm>
          <a:prstGeom prst="rect">
            <a:avLst/>
          </a:prstGeom>
          <a:noFill/>
        </p:spPr>
        <p:txBody>
          <a:bodyPr wrap="none" rtlCol="0">
            <a:spAutoFit/>
          </a:bodyPr>
          <a:lstStyle>
            <a:defPPr>
              <a:defRPr lang="en-US"/>
            </a:defPPr>
            <a:lvl1pPr>
              <a:defRPr sz="1400" spc="300">
                <a:solidFill>
                  <a:schemeClr val="bg1"/>
                </a:solidFill>
                <a:cs typeface="Montserrat" panose="02000000000000000000" pitchFamily="2" charset="0"/>
              </a:defRPr>
            </a:lvl1pPr>
          </a:lstStyle>
          <a:p>
            <a:pPr algn="ctr"/>
            <a:r>
              <a:rPr lang="id-ID" dirty="0">
                <a:solidFill>
                  <a:schemeClr val="tx1">
                    <a:lumMod val="65000"/>
                    <a:lumOff val="35000"/>
                  </a:schemeClr>
                </a:solidFill>
              </a:rPr>
              <a:t>You Can Write Here</a:t>
            </a:r>
          </a:p>
        </p:txBody>
      </p:sp>
      <p:sp>
        <p:nvSpPr>
          <p:cNvPr id="44" name="Title 3"/>
          <p:cNvSpPr txBox="1"/>
          <p:nvPr/>
        </p:nvSpPr>
        <p:spPr>
          <a:xfrm>
            <a:off x="2189081" y="619728"/>
            <a:ext cx="7813839" cy="590931"/>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lnSpc>
                <a:spcPct val="90000"/>
              </a:lnSpc>
            </a:pPr>
            <a:r>
              <a:rPr lang="en-US" sz="3600" dirty="0">
                <a:solidFill>
                  <a:schemeClr val="tx1">
                    <a:lumMod val="65000"/>
                    <a:lumOff val="35000"/>
                  </a:schemeClr>
                </a:solidFill>
                <a:latin typeface="+mn-lt"/>
              </a:rPr>
              <a:t>creative &amp; simple title here</a:t>
            </a:r>
          </a:p>
        </p:txBody>
      </p:sp>
      <p:sp>
        <p:nvSpPr>
          <p:cNvPr id="50" name="TextBox 49"/>
          <p:cNvSpPr txBox="1"/>
          <p:nvPr/>
        </p:nvSpPr>
        <p:spPr>
          <a:xfrm>
            <a:off x="1896089" y="5285018"/>
            <a:ext cx="8399820" cy="705258"/>
          </a:xfrm>
          <a:prstGeom prst="rect">
            <a:avLst/>
          </a:prstGeom>
          <a:noFill/>
        </p:spPr>
        <p:txBody>
          <a:bodyPr wrap="square" rtlCol="0">
            <a:spAutoFit/>
          </a:bodyPr>
          <a:lstStyle/>
          <a:p>
            <a:pPr algn="ctr">
              <a:lnSpc>
                <a:spcPct val="150000"/>
              </a:lnSpc>
            </a:pPr>
            <a:r>
              <a:rPr lang="en-US" sz="1400" dirty="0">
                <a:solidFill>
                  <a:schemeClr val="tx1">
                    <a:lumMod val="75000"/>
                    <a:lumOff val="25000"/>
                  </a:schemeClr>
                </a:solidFill>
              </a:rPr>
              <a:t>Contrary to popular belief, Lorem Ipsum is not simply random text. Lorem Ipsum is not simply random text. Lorem Ipsum is not simply random text. Lorem Ipsum is not simply random text. </a:t>
            </a:r>
          </a:p>
        </p:txBody>
      </p:sp>
      <p:sp>
        <p:nvSpPr>
          <p:cNvPr id="29" name="Oval 28"/>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0" name="Rectangle 29"/>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31" name="Rectangle 30"/>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32" name="Group 31"/>
          <p:cNvGrpSpPr/>
          <p:nvPr/>
        </p:nvGrpSpPr>
        <p:grpSpPr>
          <a:xfrm>
            <a:off x="11471369" y="158717"/>
            <a:ext cx="280228" cy="281958"/>
            <a:chOff x="7392988" y="-1266825"/>
            <a:chExt cx="1028700" cy="1035050"/>
          </a:xfrm>
          <a:solidFill>
            <a:schemeClr val="bg1">
              <a:lumMod val="75000"/>
            </a:schemeClr>
          </a:solidFill>
        </p:grpSpPr>
        <p:sp>
          <p:nvSpPr>
            <p:cNvPr id="33"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5" name="Group 34"/>
          <p:cNvGrpSpPr/>
          <p:nvPr/>
        </p:nvGrpSpPr>
        <p:grpSpPr>
          <a:xfrm>
            <a:off x="11154599" y="158717"/>
            <a:ext cx="280228" cy="281958"/>
            <a:chOff x="6084888" y="-1266825"/>
            <a:chExt cx="1028700" cy="1035050"/>
          </a:xfrm>
          <a:solidFill>
            <a:schemeClr val="bg1">
              <a:lumMod val="75000"/>
            </a:schemeClr>
          </a:solidFill>
        </p:grpSpPr>
        <p:sp>
          <p:nvSpPr>
            <p:cNvPr id="36"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8" name="Group 37"/>
          <p:cNvGrpSpPr/>
          <p:nvPr/>
        </p:nvGrpSpPr>
        <p:grpSpPr>
          <a:xfrm>
            <a:off x="11788140" y="158717"/>
            <a:ext cx="279796" cy="281958"/>
            <a:chOff x="8699501" y="-1266825"/>
            <a:chExt cx="1027113" cy="1035050"/>
          </a:xfrm>
          <a:solidFill>
            <a:schemeClr val="bg1">
              <a:lumMod val="75000"/>
            </a:schemeClr>
          </a:solidFill>
        </p:grpSpPr>
        <p:sp>
          <p:nvSpPr>
            <p:cNvPr id="39"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7496177" y="3076210"/>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80729" y="3150005"/>
            <a:ext cx="4014950" cy="1384995"/>
          </a:xfrm>
          <a:prstGeom prst="rect">
            <a:avLst/>
          </a:prstGeom>
          <a:noFill/>
        </p:spPr>
        <p:txBody>
          <a:bodyPr wrap="square" rtlCol="0">
            <a:spAutoFit/>
          </a:bodyPr>
          <a:lstStyle/>
          <a:p>
            <a:pPr>
              <a:lnSpc>
                <a:spcPct val="150000"/>
              </a:lnSpc>
            </a:pPr>
            <a:r>
              <a:rPr lang="en-US" sz="1400" dirty="0">
                <a:solidFill>
                  <a:schemeClr val="bg1">
                    <a:lumMod val="65000"/>
                  </a:schemeClr>
                </a:solidFill>
              </a:rPr>
              <a:t>Contrary to popular belief, Lorem Ipsum is not simply random text. Lorem Ipsum is not simply random text. Lorem Ipsum is not simply random text. Lorem Ipsum is not simply random text. </a:t>
            </a:r>
          </a:p>
        </p:txBody>
      </p:sp>
      <p:sp>
        <p:nvSpPr>
          <p:cNvPr id="18" name="Rounded Rectangle 17"/>
          <p:cNvSpPr/>
          <p:nvPr/>
        </p:nvSpPr>
        <p:spPr>
          <a:xfrm>
            <a:off x="7380729" y="4960310"/>
            <a:ext cx="1450424" cy="274450"/>
          </a:xfrm>
          <a:prstGeom prst="roundRect">
            <a:avLst>
              <a:gd name="adj" fmla="val 50000"/>
            </a:avLst>
          </a:prstGeom>
          <a:gradFill>
            <a:gsLst>
              <a:gs pos="0">
                <a:schemeClr val="accent1"/>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666133" y="4973150"/>
            <a:ext cx="904415" cy="261610"/>
          </a:xfrm>
          <a:prstGeom prst="rect">
            <a:avLst/>
          </a:prstGeom>
          <a:noFill/>
        </p:spPr>
        <p:txBody>
          <a:bodyPr wrap="none" rtlCol="0">
            <a:spAutoFit/>
          </a:bodyPr>
          <a:lstStyle/>
          <a:p>
            <a:pPr algn="ctr"/>
            <a:r>
              <a:rPr lang="en-US" sz="1100" dirty="0">
                <a:solidFill>
                  <a:schemeClr val="bg1"/>
                </a:solidFill>
              </a:rPr>
              <a:t>LEARN NOW</a:t>
            </a:r>
          </a:p>
        </p:txBody>
      </p:sp>
      <p:grpSp>
        <p:nvGrpSpPr>
          <p:cNvPr id="26" name="Group 25"/>
          <p:cNvGrpSpPr/>
          <p:nvPr/>
        </p:nvGrpSpPr>
        <p:grpSpPr>
          <a:xfrm>
            <a:off x="472831" y="158717"/>
            <a:ext cx="280228" cy="281958"/>
            <a:chOff x="7392988" y="-1266825"/>
            <a:chExt cx="1028700" cy="1035050"/>
          </a:xfrm>
          <a:solidFill>
            <a:schemeClr val="bg1">
              <a:lumMod val="75000"/>
            </a:schemeClr>
          </a:solidFill>
        </p:grpSpPr>
        <p:sp>
          <p:nvSpPr>
            <p:cNvPr id="27"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9" name="Group 28"/>
          <p:cNvGrpSpPr/>
          <p:nvPr/>
        </p:nvGrpSpPr>
        <p:grpSpPr>
          <a:xfrm>
            <a:off x="156061" y="158717"/>
            <a:ext cx="280228" cy="281958"/>
            <a:chOff x="6084888" y="-1266825"/>
            <a:chExt cx="1028700" cy="1035050"/>
          </a:xfrm>
          <a:solidFill>
            <a:schemeClr val="bg1">
              <a:lumMod val="75000"/>
            </a:schemeClr>
          </a:solidFill>
        </p:grpSpPr>
        <p:sp>
          <p:nvSpPr>
            <p:cNvPr id="30"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2" name="Group 31"/>
          <p:cNvGrpSpPr/>
          <p:nvPr/>
        </p:nvGrpSpPr>
        <p:grpSpPr>
          <a:xfrm>
            <a:off x="789602" y="158717"/>
            <a:ext cx="279796" cy="281958"/>
            <a:chOff x="8699501" y="-1266825"/>
            <a:chExt cx="1027113" cy="1035050"/>
          </a:xfrm>
          <a:solidFill>
            <a:schemeClr val="bg1">
              <a:lumMod val="75000"/>
            </a:schemeClr>
          </a:solidFill>
        </p:grpSpPr>
        <p:sp>
          <p:nvSpPr>
            <p:cNvPr id="33"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5" name="Oval 34"/>
          <p:cNvSpPr/>
          <p:nvPr/>
        </p:nvSpPr>
        <p:spPr>
          <a:xfrm>
            <a:off x="11655603" y="6289041"/>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6" name="Rectangle 35"/>
          <p:cNvSpPr/>
          <p:nvPr/>
        </p:nvSpPr>
        <p:spPr>
          <a:xfrm rot="16200000">
            <a:off x="11694235" y="6292186"/>
            <a:ext cx="292068" cy="400110"/>
          </a:xfrm>
          <a:prstGeom prst="rect">
            <a:avLst/>
          </a:prstGeom>
        </p:spPr>
        <p:txBody>
          <a:bodyPr wrap="none">
            <a:spAutoFit/>
          </a:bodyPr>
          <a:lstStyle/>
          <a:p>
            <a:pPr algn="ctr"/>
            <a:r>
              <a:rPr lang="en-US" sz="2000" b="1" dirty="0">
                <a:solidFill>
                  <a:schemeClr val="bg1"/>
                </a:solidFill>
              </a:rPr>
              <a:t>c</a:t>
            </a:r>
          </a:p>
        </p:txBody>
      </p:sp>
      <p:sp>
        <p:nvSpPr>
          <p:cNvPr id="37" name="Rectangle 36"/>
          <p:cNvSpPr/>
          <p:nvPr/>
        </p:nvSpPr>
        <p:spPr>
          <a:xfrm rot="16200000">
            <a:off x="10951434" y="5170617"/>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sp>
        <p:nvSpPr>
          <p:cNvPr id="22" name="TextBox 6"/>
          <p:cNvSpPr txBox="1"/>
          <p:nvPr/>
        </p:nvSpPr>
        <p:spPr>
          <a:xfrm>
            <a:off x="7380729" y="1623240"/>
            <a:ext cx="3979616" cy="1446550"/>
          </a:xfrm>
          <a:prstGeom prst="rect">
            <a:avLst/>
          </a:prstGeom>
          <a:noFill/>
        </p:spPr>
        <p:txBody>
          <a:bodyPr wrap="none" rtlCol="0">
            <a:spAutoFit/>
          </a:bodyPr>
          <a:lstStyle/>
          <a:p>
            <a:r>
              <a:rPr lang="en-US" sz="8800" b="1" i="1" dirty="0">
                <a:gradFill>
                  <a:gsLst>
                    <a:gs pos="0">
                      <a:schemeClr val="accent1"/>
                    </a:gs>
                    <a:gs pos="100000">
                      <a:schemeClr val="accent4"/>
                    </a:gs>
                  </a:gsLst>
                  <a:lin ang="2700000" scaled="1"/>
                </a:gradFill>
              </a:rPr>
              <a:t>PART 04</a:t>
            </a:r>
            <a:endParaRPr lang="id-ID" sz="8800" b="1" i="1" dirty="0">
              <a:gradFill>
                <a:gsLst>
                  <a:gs pos="0">
                    <a:schemeClr val="accent1"/>
                  </a:gs>
                  <a:gs pos="100000">
                    <a:schemeClr val="accent4"/>
                  </a:gs>
                </a:gsLst>
                <a:lin ang="2700000" scaled="1"/>
              </a:gradFill>
            </a:endParaRPr>
          </a:p>
        </p:txBody>
      </p:sp>
      <p:pic>
        <p:nvPicPr>
          <p:cNvPr id="3" name="图片占位符 2" descr="H:\办公图片\QQ图片20181228161207.jpgQQ图片20181228161207"/>
          <p:cNvPicPr>
            <a:picLocks noGrp="1" noChangeAspect="1"/>
          </p:cNvPicPr>
          <p:nvPr>
            <p:ph type="pic" sz="quarter" idx="10"/>
          </p:nvPr>
        </p:nvPicPr>
        <p:blipFill>
          <a:blip r:embed="rId3">
            <a:lum bright="-12000"/>
          </a:blip>
          <a:srcRect/>
          <a:stretch>
            <a:fillRect/>
          </a:stretch>
        </p:blipFill>
        <p:spPr>
          <a:xfrm>
            <a:off x="753110" y="1153795"/>
            <a:ext cx="5872480" cy="4551045"/>
          </a:xfr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849000" y="2648094"/>
            <a:ext cx="6494000" cy="2797972"/>
            <a:chOff x="3413601" y="2648094"/>
            <a:chExt cx="6494000" cy="2797972"/>
          </a:xfrm>
        </p:grpSpPr>
        <p:grpSp>
          <p:nvGrpSpPr>
            <p:cNvPr id="6" name="Group 5"/>
            <p:cNvGrpSpPr/>
            <p:nvPr/>
          </p:nvGrpSpPr>
          <p:grpSpPr>
            <a:xfrm rot="5400000">
              <a:off x="2972983" y="3088714"/>
              <a:ext cx="2797970" cy="1916733"/>
              <a:chOff x="4696619" y="4774407"/>
              <a:chExt cx="2797970" cy="1269206"/>
            </a:xfrm>
          </p:grpSpPr>
          <p:grpSp>
            <p:nvGrpSpPr>
              <p:cNvPr id="7" name="Group 6"/>
              <p:cNvGrpSpPr/>
              <p:nvPr/>
            </p:nvGrpSpPr>
            <p:grpSpPr>
              <a:xfrm>
                <a:off x="4696620" y="5062538"/>
                <a:ext cx="2797969" cy="981075"/>
                <a:chOff x="4696620" y="5062538"/>
                <a:chExt cx="2797969" cy="981075"/>
              </a:xfrm>
            </p:grpSpPr>
            <p:sp>
              <p:nvSpPr>
                <p:cNvPr id="9" name="AutoShape 6"/>
                <p:cNvSpPr/>
                <p:nvPr/>
              </p:nvSpPr>
              <p:spPr bwMode="auto">
                <a:xfrm>
                  <a:off x="4696620" y="5441951"/>
                  <a:ext cx="2797969" cy="601662"/>
                </a:xfrm>
                <a:custGeom>
                  <a:avLst/>
                  <a:gdLst>
                    <a:gd name="T0" fmla="*/ 2797709 w 19679"/>
                    <a:gd name="T1" fmla="*/ 660331 h 19679"/>
                    <a:gd name="T2" fmla="*/ 2797709 w 19679"/>
                    <a:gd name="T3" fmla="*/ 660331 h 19679"/>
                    <a:gd name="T4" fmla="*/ 2797709 w 19679"/>
                    <a:gd name="T5" fmla="*/ 660331 h 19679"/>
                    <a:gd name="T6" fmla="*/ 2797709 w 19679"/>
                    <a:gd name="T7" fmla="*/ 66033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1"/>
                </a:solidFill>
                <a:ln w="12700" cap="flat" cmpd="sng">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id-ID" sz="900" dirty="0">
                    <a:solidFill>
                      <a:schemeClr val="bg1"/>
                    </a:solidFill>
                    <a:latin typeface="+mj-lt"/>
                  </a:endParaRPr>
                </a:p>
              </p:txBody>
            </p:sp>
            <p:sp>
              <p:nvSpPr>
                <p:cNvPr id="10" name="AutoShape 7"/>
                <p:cNvSpPr/>
                <p:nvPr/>
              </p:nvSpPr>
              <p:spPr bwMode="auto">
                <a:xfrm>
                  <a:off x="4696620" y="5062538"/>
                  <a:ext cx="2797969" cy="666750"/>
                </a:xfrm>
                <a:custGeom>
                  <a:avLst/>
                  <a:gdLst>
                    <a:gd name="T0" fmla="*/ 2797852 w 21600"/>
                    <a:gd name="T1" fmla="*/ 666686 h 21600"/>
                    <a:gd name="T2" fmla="*/ 2797852 w 21600"/>
                    <a:gd name="T3" fmla="*/ 666686 h 21600"/>
                    <a:gd name="T4" fmla="*/ 2797852 w 21600"/>
                    <a:gd name="T5" fmla="*/ 666686 h 21600"/>
                    <a:gd name="T6" fmla="*/ 2797852 w 21600"/>
                    <a:gd name="T7" fmla="*/ 66668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solidFill>
                  <a:schemeClr val="accent1"/>
                </a:solidFill>
                <a:ln w="12700" cap="flat" cmpd="sng">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id-ID" sz="900">
                    <a:solidFill>
                      <a:schemeClr val="bg1"/>
                    </a:solidFill>
                    <a:latin typeface="+mj-lt"/>
                  </a:endParaRPr>
                </a:p>
              </p:txBody>
            </p:sp>
          </p:grpSp>
          <p:sp>
            <p:nvSpPr>
              <p:cNvPr id="8" name="AutoShape 8"/>
              <p:cNvSpPr/>
              <p:nvPr/>
            </p:nvSpPr>
            <p:spPr bwMode="auto">
              <a:xfrm>
                <a:off x="4696619" y="4774407"/>
                <a:ext cx="2797969" cy="601662"/>
              </a:xfrm>
              <a:custGeom>
                <a:avLst/>
                <a:gdLst>
                  <a:gd name="T0" fmla="*/ 2797709 w 19679"/>
                  <a:gd name="T1" fmla="*/ 660331 h 19679"/>
                  <a:gd name="T2" fmla="*/ 2797709 w 19679"/>
                  <a:gd name="T3" fmla="*/ 660331 h 19679"/>
                  <a:gd name="T4" fmla="*/ 2797709 w 19679"/>
                  <a:gd name="T5" fmla="*/ 660331 h 19679"/>
                  <a:gd name="T6" fmla="*/ 2797709 w 19679"/>
                  <a:gd name="T7" fmla="*/ 66033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1">
                  <a:lumMod val="75000"/>
                </a:schemeClr>
              </a:solidFill>
              <a:ln w="12700" cap="flat" cmpd="sng">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400" tIns="25400" rIns="25400" bIns="25400" anchor="ctr"/>
              <a:lstStyle/>
              <a:p>
                <a:endParaRPr lang="id-ID" sz="900">
                  <a:solidFill>
                    <a:schemeClr val="bg1"/>
                  </a:solidFill>
                  <a:latin typeface="+mj-lt"/>
                </a:endParaRPr>
              </a:p>
            </p:txBody>
          </p:sp>
        </p:grpSp>
        <p:grpSp>
          <p:nvGrpSpPr>
            <p:cNvPr id="11" name="Group 10"/>
            <p:cNvGrpSpPr/>
            <p:nvPr/>
          </p:nvGrpSpPr>
          <p:grpSpPr>
            <a:xfrm rot="5400000">
              <a:off x="4426664" y="3215176"/>
              <a:ext cx="2164557" cy="1663806"/>
              <a:chOff x="5013325" y="4105275"/>
              <a:chExt cx="2164557" cy="1101725"/>
            </a:xfrm>
          </p:grpSpPr>
          <p:grpSp>
            <p:nvGrpSpPr>
              <p:cNvPr id="12" name="Group 11"/>
              <p:cNvGrpSpPr/>
              <p:nvPr/>
            </p:nvGrpSpPr>
            <p:grpSpPr>
              <a:xfrm>
                <a:off x="5013325" y="4352132"/>
                <a:ext cx="2164557" cy="854868"/>
                <a:chOff x="5013325" y="4352132"/>
                <a:chExt cx="2164557" cy="854868"/>
              </a:xfrm>
            </p:grpSpPr>
            <p:sp>
              <p:nvSpPr>
                <p:cNvPr id="14" name="AutoShape 10"/>
                <p:cNvSpPr/>
                <p:nvPr/>
              </p:nvSpPr>
              <p:spPr bwMode="auto">
                <a:xfrm>
                  <a:off x="5013325" y="4741069"/>
                  <a:ext cx="2164557" cy="465931"/>
                </a:xfrm>
                <a:custGeom>
                  <a:avLst/>
                  <a:gdLst>
                    <a:gd name="T0" fmla="*/ 2164608 w 19679"/>
                    <a:gd name="T1" fmla="*/ 511398 h 19679"/>
                    <a:gd name="T2" fmla="*/ 2164608 w 19679"/>
                    <a:gd name="T3" fmla="*/ 511398 h 19679"/>
                    <a:gd name="T4" fmla="*/ 2164608 w 19679"/>
                    <a:gd name="T5" fmla="*/ 511398 h 19679"/>
                    <a:gd name="T6" fmla="*/ 2164608 w 19679"/>
                    <a:gd name="T7" fmla="*/ 51139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2"/>
                </a:solidFill>
                <a:ln w="12700" cap="flat" cmpd="sng">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400" tIns="25400" rIns="25400" bIns="25400" anchor="ctr"/>
                <a:lstStyle/>
                <a:p>
                  <a:endParaRPr lang="id-ID" sz="900">
                    <a:solidFill>
                      <a:schemeClr val="bg1"/>
                    </a:solidFill>
                    <a:latin typeface="+mj-lt"/>
                  </a:endParaRPr>
                </a:p>
              </p:txBody>
            </p:sp>
            <p:sp>
              <p:nvSpPr>
                <p:cNvPr id="15" name="AutoShape 11"/>
                <p:cNvSpPr/>
                <p:nvPr/>
              </p:nvSpPr>
              <p:spPr bwMode="auto">
                <a:xfrm>
                  <a:off x="5013325" y="4352132"/>
                  <a:ext cx="2164557" cy="611981"/>
                </a:xfrm>
                <a:custGeom>
                  <a:avLst/>
                  <a:gdLst>
                    <a:gd name="T0" fmla="*/ 2164719 w 21600"/>
                    <a:gd name="T1" fmla="*/ 611962 h 21600"/>
                    <a:gd name="T2" fmla="*/ 2164719 w 21600"/>
                    <a:gd name="T3" fmla="*/ 611962 h 21600"/>
                    <a:gd name="T4" fmla="*/ 2164719 w 21600"/>
                    <a:gd name="T5" fmla="*/ 611962 h 21600"/>
                    <a:gd name="T6" fmla="*/ 2164719 w 21600"/>
                    <a:gd name="T7" fmla="*/ 61196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solidFill>
                  <a:schemeClr val="accent2"/>
                </a:solidFill>
                <a:ln w="12700" cap="flat" cmpd="sng">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400" tIns="25400" rIns="25400" bIns="25400" anchor="ctr"/>
                <a:lstStyle/>
                <a:p>
                  <a:endParaRPr lang="id-ID" sz="900">
                    <a:solidFill>
                      <a:schemeClr val="bg1"/>
                    </a:solidFill>
                    <a:latin typeface="+mj-lt"/>
                  </a:endParaRPr>
                </a:p>
              </p:txBody>
            </p:sp>
          </p:grpSp>
          <p:sp>
            <p:nvSpPr>
              <p:cNvPr id="13" name="AutoShape 12"/>
              <p:cNvSpPr/>
              <p:nvPr/>
            </p:nvSpPr>
            <p:spPr bwMode="auto">
              <a:xfrm>
                <a:off x="5013325" y="4105275"/>
                <a:ext cx="2164557" cy="465932"/>
              </a:xfrm>
              <a:custGeom>
                <a:avLst/>
                <a:gdLst>
                  <a:gd name="T0" fmla="*/ 2164608 w 19679"/>
                  <a:gd name="T1" fmla="*/ 511398 h 19679"/>
                  <a:gd name="T2" fmla="*/ 2164608 w 19679"/>
                  <a:gd name="T3" fmla="*/ 511398 h 19679"/>
                  <a:gd name="T4" fmla="*/ 2164608 w 19679"/>
                  <a:gd name="T5" fmla="*/ 511398 h 19679"/>
                  <a:gd name="T6" fmla="*/ 2164608 w 19679"/>
                  <a:gd name="T7" fmla="*/ 51139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2">
                  <a:lumMod val="75000"/>
                </a:schemeClr>
              </a:solidFill>
              <a:ln w="12700" cap="flat" cmpd="sng">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400" tIns="25400" rIns="25400" bIns="25400" anchor="ctr"/>
              <a:lstStyle/>
              <a:p>
                <a:endParaRPr lang="id-ID" sz="900">
                  <a:solidFill>
                    <a:schemeClr val="bg1"/>
                  </a:solidFill>
                  <a:latin typeface="+mj-lt"/>
                </a:endParaRPr>
              </a:p>
            </p:txBody>
          </p:sp>
        </p:grpSp>
        <p:grpSp>
          <p:nvGrpSpPr>
            <p:cNvPr id="16" name="Group 15"/>
            <p:cNvGrpSpPr/>
            <p:nvPr/>
          </p:nvGrpSpPr>
          <p:grpSpPr>
            <a:xfrm rot="5400000">
              <a:off x="7550250" y="3088712"/>
              <a:ext cx="2797969" cy="1916733"/>
              <a:chOff x="4696619" y="1972469"/>
              <a:chExt cx="2797969" cy="1269206"/>
            </a:xfrm>
            <a:solidFill>
              <a:schemeClr val="accent5"/>
            </a:solidFill>
          </p:grpSpPr>
          <p:grpSp>
            <p:nvGrpSpPr>
              <p:cNvPr id="17" name="Group 16"/>
              <p:cNvGrpSpPr/>
              <p:nvPr/>
            </p:nvGrpSpPr>
            <p:grpSpPr>
              <a:xfrm>
                <a:off x="4696619" y="1972469"/>
                <a:ext cx="2797969" cy="981075"/>
                <a:chOff x="4696619" y="1972469"/>
                <a:chExt cx="2797969" cy="981075"/>
              </a:xfrm>
              <a:grpFill/>
            </p:grpSpPr>
            <p:sp>
              <p:nvSpPr>
                <p:cNvPr id="19" name="AutoShape 14"/>
                <p:cNvSpPr/>
                <p:nvPr/>
              </p:nvSpPr>
              <p:spPr bwMode="auto">
                <a:xfrm rot="10800000">
                  <a:off x="4696619" y="1972469"/>
                  <a:ext cx="2797969" cy="601663"/>
                </a:xfrm>
                <a:custGeom>
                  <a:avLst/>
                  <a:gdLst>
                    <a:gd name="T0" fmla="*/ 2797709 w 19679"/>
                    <a:gd name="T1" fmla="*/ 660331 h 19679"/>
                    <a:gd name="T2" fmla="*/ 2797709 w 19679"/>
                    <a:gd name="T3" fmla="*/ 660331 h 19679"/>
                    <a:gd name="T4" fmla="*/ 2797709 w 19679"/>
                    <a:gd name="T5" fmla="*/ 660331 h 19679"/>
                    <a:gd name="T6" fmla="*/ 2797709 w 19679"/>
                    <a:gd name="T7" fmla="*/ 66033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grpFill/>
                <a:ln w="12700" cap="flat" cmpd="sng">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id-ID" sz="900">
                    <a:solidFill>
                      <a:schemeClr val="bg1"/>
                    </a:solidFill>
                    <a:latin typeface="+mj-lt"/>
                  </a:endParaRPr>
                </a:p>
              </p:txBody>
            </p:sp>
            <p:sp>
              <p:nvSpPr>
                <p:cNvPr id="20" name="AutoShape 15"/>
                <p:cNvSpPr/>
                <p:nvPr/>
              </p:nvSpPr>
              <p:spPr bwMode="auto">
                <a:xfrm rot="10800000">
                  <a:off x="4696619" y="2286794"/>
                  <a:ext cx="2797969" cy="666750"/>
                </a:xfrm>
                <a:custGeom>
                  <a:avLst/>
                  <a:gdLst>
                    <a:gd name="T0" fmla="*/ 2797852 w 21600"/>
                    <a:gd name="T1" fmla="*/ 666686 h 21600"/>
                    <a:gd name="T2" fmla="*/ 2797852 w 21600"/>
                    <a:gd name="T3" fmla="*/ 666686 h 21600"/>
                    <a:gd name="T4" fmla="*/ 2797852 w 21600"/>
                    <a:gd name="T5" fmla="*/ 666686 h 21600"/>
                    <a:gd name="T6" fmla="*/ 2797852 w 21600"/>
                    <a:gd name="T7" fmla="*/ 66668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grpFill/>
                <a:ln w="12700" cap="flat" cmpd="sng">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id-ID" sz="900">
                    <a:solidFill>
                      <a:schemeClr val="bg1"/>
                    </a:solidFill>
                    <a:latin typeface="+mj-lt"/>
                  </a:endParaRPr>
                </a:p>
              </p:txBody>
            </p:sp>
          </p:grpSp>
          <p:sp>
            <p:nvSpPr>
              <p:cNvPr id="18" name="AutoShape 16"/>
              <p:cNvSpPr/>
              <p:nvPr/>
            </p:nvSpPr>
            <p:spPr bwMode="auto">
              <a:xfrm rot="10800000">
                <a:off x="4696619" y="2640012"/>
                <a:ext cx="2797969" cy="601663"/>
              </a:xfrm>
              <a:custGeom>
                <a:avLst/>
                <a:gdLst>
                  <a:gd name="T0" fmla="*/ 2797709 w 19679"/>
                  <a:gd name="T1" fmla="*/ 660331 h 19679"/>
                  <a:gd name="T2" fmla="*/ 2797709 w 19679"/>
                  <a:gd name="T3" fmla="*/ 660331 h 19679"/>
                  <a:gd name="T4" fmla="*/ 2797709 w 19679"/>
                  <a:gd name="T5" fmla="*/ 660331 h 19679"/>
                  <a:gd name="T6" fmla="*/ 2797709 w 19679"/>
                  <a:gd name="T7" fmla="*/ 66033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5">
                  <a:lumMod val="75000"/>
                </a:schemeClr>
              </a:solidFill>
              <a:ln w="12700" cap="flat" cmpd="sng">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400" tIns="25400" rIns="25400" bIns="25400" anchor="ctr"/>
              <a:lstStyle/>
              <a:p>
                <a:endParaRPr lang="id-ID" sz="900">
                  <a:solidFill>
                    <a:schemeClr val="bg1"/>
                  </a:solidFill>
                  <a:latin typeface="+mj-lt"/>
                </a:endParaRPr>
              </a:p>
            </p:txBody>
          </p:sp>
        </p:grpSp>
        <p:grpSp>
          <p:nvGrpSpPr>
            <p:cNvPr id="21" name="Group 20"/>
            <p:cNvGrpSpPr/>
            <p:nvPr/>
          </p:nvGrpSpPr>
          <p:grpSpPr>
            <a:xfrm rot="5400000">
              <a:off x="6729981" y="3215175"/>
              <a:ext cx="2164557" cy="1663806"/>
              <a:chOff x="5013325" y="2809082"/>
              <a:chExt cx="2164557" cy="1101725"/>
            </a:xfrm>
            <a:solidFill>
              <a:schemeClr val="accent4"/>
            </a:solidFill>
          </p:grpSpPr>
          <p:grpSp>
            <p:nvGrpSpPr>
              <p:cNvPr id="22" name="Group 21"/>
              <p:cNvGrpSpPr/>
              <p:nvPr/>
            </p:nvGrpSpPr>
            <p:grpSpPr>
              <a:xfrm>
                <a:off x="5013325" y="2809082"/>
                <a:ext cx="2164557" cy="854868"/>
                <a:chOff x="5013325" y="2809082"/>
                <a:chExt cx="2164557" cy="854868"/>
              </a:xfrm>
              <a:grpFill/>
            </p:grpSpPr>
            <p:sp>
              <p:nvSpPr>
                <p:cNvPr id="24" name="AutoShape 18"/>
                <p:cNvSpPr/>
                <p:nvPr/>
              </p:nvSpPr>
              <p:spPr bwMode="auto">
                <a:xfrm rot="10800000">
                  <a:off x="5013325" y="2809082"/>
                  <a:ext cx="2164557" cy="465931"/>
                </a:xfrm>
                <a:custGeom>
                  <a:avLst/>
                  <a:gdLst>
                    <a:gd name="T0" fmla="*/ 2164609 w 19679"/>
                    <a:gd name="T1" fmla="*/ 511398 h 19679"/>
                    <a:gd name="T2" fmla="*/ 2164609 w 19679"/>
                    <a:gd name="T3" fmla="*/ 511398 h 19679"/>
                    <a:gd name="T4" fmla="*/ 2164609 w 19679"/>
                    <a:gd name="T5" fmla="*/ 511398 h 19679"/>
                    <a:gd name="T6" fmla="*/ 2164609 w 19679"/>
                    <a:gd name="T7" fmla="*/ 511398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grpFill/>
                <a:ln w="12700" cap="flat" cmpd="sng">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400" tIns="25400" rIns="25400" bIns="25400" anchor="ctr"/>
                <a:lstStyle/>
                <a:p>
                  <a:endParaRPr lang="id-ID" sz="900">
                    <a:solidFill>
                      <a:schemeClr val="bg1"/>
                    </a:solidFill>
                    <a:latin typeface="+mj-lt"/>
                  </a:endParaRPr>
                </a:p>
              </p:txBody>
            </p:sp>
            <p:sp>
              <p:nvSpPr>
                <p:cNvPr id="25" name="AutoShape 19"/>
                <p:cNvSpPr/>
                <p:nvPr/>
              </p:nvSpPr>
              <p:spPr bwMode="auto">
                <a:xfrm rot="10800000">
                  <a:off x="5013325" y="3051969"/>
                  <a:ext cx="2164557" cy="611981"/>
                </a:xfrm>
                <a:custGeom>
                  <a:avLst/>
                  <a:gdLst>
                    <a:gd name="T0" fmla="*/ 2164719 w 21600"/>
                    <a:gd name="T1" fmla="*/ 611963 h 21600"/>
                    <a:gd name="T2" fmla="*/ 2164719 w 21600"/>
                    <a:gd name="T3" fmla="*/ 611963 h 21600"/>
                    <a:gd name="T4" fmla="*/ 2164719 w 21600"/>
                    <a:gd name="T5" fmla="*/ 611963 h 21600"/>
                    <a:gd name="T6" fmla="*/ 2164719 w 21600"/>
                    <a:gd name="T7" fmla="*/ 6119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599"/>
                      </a:lnTo>
                      <a:lnTo>
                        <a:pt x="0" y="21599"/>
                      </a:lnTo>
                      <a:lnTo>
                        <a:pt x="0" y="0"/>
                      </a:lnTo>
                      <a:close/>
                    </a:path>
                  </a:pathLst>
                </a:custGeom>
                <a:grpFill/>
                <a:ln w="12700" cap="flat" cmpd="sng">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400" tIns="25400" rIns="25400" bIns="25400" anchor="ctr"/>
                <a:lstStyle/>
                <a:p>
                  <a:endParaRPr lang="id-ID" sz="900">
                    <a:solidFill>
                      <a:schemeClr val="bg1"/>
                    </a:solidFill>
                    <a:latin typeface="+mj-lt"/>
                  </a:endParaRPr>
                </a:p>
              </p:txBody>
            </p:sp>
          </p:grpSp>
          <p:sp>
            <p:nvSpPr>
              <p:cNvPr id="23" name="AutoShape 20"/>
              <p:cNvSpPr/>
              <p:nvPr/>
            </p:nvSpPr>
            <p:spPr bwMode="auto">
              <a:xfrm rot="10800000">
                <a:off x="5013325" y="3444875"/>
                <a:ext cx="2164557" cy="465932"/>
              </a:xfrm>
              <a:custGeom>
                <a:avLst/>
                <a:gdLst>
                  <a:gd name="T0" fmla="*/ 2164609 w 19679"/>
                  <a:gd name="T1" fmla="*/ 511399 h 19679"/>
                  <a:gd name="T2" fmla="*/ 2164609 w 19679"/>
                  <a:gd name="T3" fmla="*/ 511399 h 19679"/>
                  <a:gd name="T4" fmla="*/ 2164609 w 19679"/>
                  <a:gd name="T5" fmla="*/ 511399 h 19679"/>
                  <a:gd name="T6" fmla="*/ 2164609 w 19679"/>
                  <a:gd name="T7" fmla="*/ 51139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4">
                  <a:lumMod val="75000"/>
                </a:schemeClr>
              </a:solidFill>
              <a:ln w="12700" cap="flat" cmpd="sng">
                <a:no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400" tIns="25400" rIns="25400" bIns="25400" anchor="ctr"/>
              <a:lstStyle/>
              <a:p>
                <a:endParaRPr lang="id-ID" sz="900">
                  <a:solidFill>
                    <a:schemeClr val="bg1"/>
                  </a:solidFill>
                  <a:latin typeface="+mj-lt"/>
                </a:endParaRPr>
              </a:p>
            </p:txBody>
          </p:sp>
        </p:grpSp>
        <p:sp>
          <p:nvSpPr>
            <p:cNvPr id="26" name="AutoShape 23"/>
            <p:cNvSpPr/>
            <p:nvPr/>
          </p:nvSpPr>
          <p:spPr bwMode="auto">
            <a:xfrm>
              <a:off x="5042546" y="3869977"/>
              <a:ext cx="315988" cy="416479"/>
            </a:xfrm>
            <a:custGeom>
              <a:avLst/>
              <a:gdLst>
                <a:gd name="T0" fmla="*/ 323850 w 21600"/>
                <a:gd name="T1" fmla="*/ 323850 h 21600"/>
                <a:gd name="T2" fmla="*/ 323850 w 21600"/>
                <a:gd name="T3" fmla="*/ 323850 h 21600"/>
                <a:gd name="T4" fmla="*/ 323850 w 21600"/>
                <a:gd name="T5" fmla="*/ 323850 h 21600"/>
                <a:gd name="T6" fmla="*/ 323850 w 21600"/>
                <a:gd name="T7" fmla="*/ 3238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308" y="21600"/>
                  </a:moveTo>
                  <a:lnTo>
                    <a:pt x="18154" y="21494"/>
                  </a:lnTo>
                  <a:lnTo>
                    <a:pt x="18277" y="21494"/>
                  </a:lnTo>
                  <a:lnTo>
                    <a:pt x="18308" y="21600"/>
                  </a:lnTo>
                  <a:cubicBezTo>
                    <a:pt x="18308" y="21600"/>
                    <a:pt x="18308" y="21600"/>
                    <a:pt x="18308" y="21600"/>
                  </a:cubicBezTo>
                  <a:close/>
                  <a:moveTo>
                    <a:pt x="12802" y="8541"/>
                  </a:moveTo>
                  <a:lnTo>
                    <a:pt x="10801" y="2879"/>
                  </a:lnTo>
                  <a:lnTo>
                    <a:pt x="8797" y="8541"/>
                  </a:lnTo>
                  <a:lnTo>
                    <a:pt x="2789" y="8693"/>
                  </a:lnTo>
                  <a:lnTo>
                    <a:pt x="7559" y="12346"/>
                  </a:lnTo>
                  <a:lnTo>
                    <a:pt x="5848" y="18104"/>
                  </a:lnTo>
                  <a:lnTo>
                    <a:pt x="10801" y="14699"/>
                  </a:lnTo>
                  <a:lnTo>
                    <a:pt x="15751" y="18104"/>
                  </a:lnTo>
                  <a:lnTo>
                    <a:pt x="14040" y="12346"/>
                  </a:lnTo>
                  <a:lnTo>
                    <a:pt x="18810" y="8693"/>
                  </a:lnTo>
                  <a:lnTo>
                    <a:pt x="12802" y="8541"/>
                  </a:lnTo>
                  <a:cubicBezTo>
                    <a:pt x="12802" y="8541"/>
                    <a:pt x="12802" y="8541"/>
                    <a:pt x="12802" y="8541"/>
                  </a:cubicBezTo>
                  <a:close/>
                  <a:moveTo>
                    <a:pt x="21472" y="8407"/>
                  </a:moveTo>
                  <a:cubicBezTo>
                    <a:pt x="21472" y="8408"/>
                    <a:pt x="21470" y="8412"/>
                    <a:pt x="21469" y="8413"/>
                  </a:cubicBezTo>
                  <a:cubicBezTo>
                    <a:pt x="21405" y="8511"/>
                    <a:pt x="21322" y="8594"/>
                    <a:pt x="21221" y="8655"/>
                  </a:cubicBezTo>
                  <a:cubicBezTo>
                    <a:pt x="19080" y="10293"/>
                    <a:pt x="15714" y="12870"/>
                    <a:pt x="15714" y="12870"/>
                  </a:cubicBezTo>
                  <a:cubicBezTo>
                    <a:pt x="15714" y="12870"/>
                    <a:pt x="16905" y="16879"/>
                    <a:pt x="17674" y="19464"/>
                  </a:cubicBezTo>
                  <a:cubicBezTo>
                    <a:pt x="17732" y="19571"/>
                    <a:pt x="17776" y="19691"/>
                    <a:pt x="17776" y="19823"/>
                  </a:cubicBezTo>
                  <a:cubicBezTo>
                    <a:pt x="17776" y="20242"/>
                    <a:pt x="17435" y="20581"/>
                    <a:pt x="17015" y="20581"/>
                  </a:cubicBezTo>
                  <a:cubicBezTo>
                    <a:pt x="16789" y="20581"/>
                    <a:pt x="16593" y="20480"/>
                    <a:pt x="16454" y="20325"/>
                  </a:cubicBezTo>
                  <a:cubicBezTo>
                    <a:pt x="15911" y="19951"/>
                    <a:pt x="15301" y="19533"/>
                    <a:pt x="14682" y="19106"/>
                  </a:cubicBezTo>
                  <a:lnTo>
                    <a:pt x="10801" y="16438"/>
                  </a:lnTo>
                  <a:lnTo>
                    <a:pt x="6917" y="19106"/>
                  </a:lnTo>
                  <a:cubicBezTo>
                    <a:pt x="6298" y="19533"/>
                    <a:pt x="5688" y="19951"/>
                    <a:pt x="5147" y="20325"/>
                  </a:cubicBezTo>
                  <a:cubicBezTo>
                    <a:pt x="5006" y="20480"/>
                    <a:pt x="4810" y="20581"/>
                    <a:pt x="4584" y="20581"/>
                  </a:cubicBezTo>
                  <a:cubicBezTo>
                    <a:pt x="4165" y="20581"/>
                    <a:pt x="3823" y="20242"/>
                    <a:pt x="3823" y="19823"/>
                  </a:cubicBezTo>
                  <a:cubicBezTo>
                    <a:pt x="3823" y="19691"/>
                    <a:pt x="3867" y="19571"/>
                    <a:pt x="3927" y="19464"/>
                  </a:cubicBezTo>
                  <a:cubicBezTo>
                    <a:pt x="4694" y="16879"/>
                    <a:pt x="5885" y="12870"/>
                    <a:pt x="5885" y="12870"/>
                  </a:cubicBezTo>
                  <a:cubicBezTo>
                    <a:pt x="5885" y="12870"/>
                    <a:pt x="2519" y="10293"/>
                    <a:pt x="380" y="8655"/>
                  </a:cubicBezTo>
                  <a:cubicBezTo>
                    <a:pt x="277" y="8594"/>
                    <a:pt x="194" y="8511"/>
                    <a:pt x="130" y="8413"/>
                  </a:cubicBezTo>
                  <a:cubicBezTo>
                    <a:pt x="130" y="8412"/>
                    <a:pt x="129" y="8408"/>
                    <a:pt x="127" y="8407"/>
                  </a:cubicBezTo>
                  <a:cubicBezTo>
                    <a:pt x="52" y="8291"/>
                    <a:pt x="0" y="8160"/>
                    <a:pt x="0" y="8010"/>
                  </a:cubicBezTo>
                  <a:cubicBezTo>
                    <a:pt x="0" y="7741"/>
                    <a:pt x="148" y="7516"/>
                    <a:pt x="361" y="7381"/>
                  </a:cubicBezTo>
                  <a:cubicBezTo>
                    <a:pt x="377" y="7358"/>
                    <a:pt x="404" y="7339"/>
                    <a:pt x="446" y="7323"/>
                  </a:cubicBezTo>
                  <a:cubicBezTo>
                    <a:pt x="543" y="7279"/>
                    <a:pt x="647" y="7250"/>
                    <a:pt x="761" y="7250"/>
                  </a:cubicBezTo>
                  <a:cubicBezTo>
                    <a:pt x="801" y="7250"/>
                    <a:pt x="835" y="7268"/>
                    <a:pt x="873" y="7275"/>
                  </a:cubicBezTo>
                  <a:cubicBezTo>
                    <a:pt x="3570" y="7205"/>
                    <a:pt x="7763" y="7097"/>
                    <a:pt x="7763" y="7097"/>
                  </a:cubicBezTo>
                  <a:cubicBezTo>
                    <a:pt x="7763" y="7097"/>
                    <a:pt x="9186" y="3071"/>
                    <a:pt x="10085" y="532"/>
                  </a:cubicBezTo>
                  <a:cubicBezTo>
                    <a:pt x="10099" y="489"/>
                    <a:pt x="10113" y="450"/>
                    <a:pt x="10134" y="410"/>
                  </a:cubicBezTo>
                  <a:cubicBezTo>
                    <a:pt x="10206" y="247"/>
                    <a:pt x="10272" y="177"/>
                    <a:pt x="10333" y="175"/>
                  </a:cubicBezTo>
                  <a:cubicBezTo>
                    <a:pt x="10464" y="70"/>
                    <a:pt x="10620" y="0"/>
                    <a:pt x="10801" y="0"/>
                  </a:cubicBezTo>
                  <a:cubicBezTo>
                    <a:pt x="10979" y="0"/>
                    <a:pt x="11137" y="70"/>
                    <a:pt x="11266" y="175"/>
                  </a:cubicBezTo>
                  <a:cubicBezTo>
                    <a:pt x="11329" y="177"/>
                    <a:pt x="11395" y="247"/>
                    <a:pt x="11465" y="410"/>
                  </a:cubicBezTo>
                  <a:cubicBezTo>
                    <a:pt x="11486" y="450"/>
                    <a:pt x="11501" y="489"/>
                    <a:pt x="11514" y="532"/>
                  </a:cubicBezTo>
                  <a:cubicBezTo>
                    <a:pt x="12413" y="3071"/>
                    <a:pt x="13837" y="7097"/>
                    <a:pt x="13837" y="7097"/>
                  </a:cubicBezTo>
                  <a:cubicBezTo>
                    <a:pt x="13837" y="7097"/>
                    <a:pt x="18029" y="7205"/>
                    <a:pt x="20726" y="7275"/>
                  </a:cubicBezTo>
                  <a:cubicBezTo>
                    <a:pt x="20764" y="7268"/>
                    <a:pt x="20800" y="7250"/>
                    <a:pt x="20840" y="7250"/>
                  </a:cubicBezTo>
                  <a:cubicBezTo>
                    <a:pt x="20952" y="7250"/>
                    <a:pt x="21056" y="7279"/>
                    <a:pt x="21153" y="7323"/>
                  </a:cubicBezTo>
                  <a:cubicBezTo>
                    <a:pt x="21195" y="7339"/>
                    <a:pt x="21224" y="7358"/>
                    <a:pt x="21240" y="7381"/>
                  </a:cubicBezTo>
                  <a:cubicBezTo>
                    <a:pt x="21451" y="7516"/>
                    <a:pt x="21599" y="7741"/>
                    <a:pt x="21599" y="8010"/>
                  </a:cubicBezTo>
                  <a:cubicBezTo>
                    <a:pt x="21599" y="8160"/>
                    <a:pt x="21547" y="8291"/>
                    <a:pt x="21472" y="8407"/>
                  </a:cubicBezTo>
                  <a:cubicBezTo>
                    <a:pt x="21472" y="8407"/>
                    <a:pt x="21472" y="8407"/>
                    <a:pt x="21472" y="8407"/>
                  </a:cubicBezTo>
                  <a:close/>
                </a:path>
              </a:pathLst>
            </a:custGeom>
            <a:solidFill>
              <a:schemeClr val="bg1"/>
            </a:solidFill>
            <a:ln>
              <a:noFill/>
            </a:ln>
            <a:effectLst/>
          </p:spPr>
          <p:txBody>
            <a:bodyPr lIns="0" tIns="0" rIns="0" bIns="0" anchor="ctr"/>
            <a:lstStyle/>
            <a:p>
              <a:endParaRPr lang="id-ID" sz="900">
                <a:solidFill>
                  <a:schemeClr val="bg1"/>
                </a:solidFill>
                <a:latin typeface="+mj-lt"/>
              </a:endParaRPr>
            </a:p>
          </p:txBody>
        </p:sp>
        <p:sp>
          <p:nvSpPr>
            <p:cNvPr id="27" name="AutoShape 24"/>
            <p:cNvSpPr/>
            <p:nvPr/>
          </p:nvSpPr>
          <p:spPr bwMode="auto">
            <a:xfrm>
              <a:off x="8053723" y="3888102"/>
              <a:ext cx="322959" cy="388918"/>
            </a:xfrm>
            <a:custGeom>
              <a:avLst/>
              <a:gdLst>
                <a:gd name="T0" fmla="*/ 330978 w 21455"/>
                <a:gd name="T1" fmla="*/ 302419 h 21600"/>
                <a:gd name="T2" fmla="*/ 330978 w 21455"/>
                <a:gd name="T3" fmla="*/ 302419 h 21600"/>
                <a:gd name="T4" fmla="*/ 330978 w 21455"/>
                <a:gd name="T5" fmla="*/ 302419 h 21600"/>
                <a:gd name="T6" fmla="*/ 330978 w 21455"/>
                <a:gd name="T7" fmla="*/ 3024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55" h="21600">
                  <a:moveTo>
                    <a:pt x="18432" y="12495"/>
                  </a:moveTo>
                  <a:lnTo>
                    <a:pt x="3037" y="3177"/>
                  </a:lnTo>
                  <a:cubicBezTo>
                    <a:pt x="2795" y="3177"/>
                    <a:pt x="2599" y="3392"/>
                    <a:pt x="2599" y="3658"/>
                  </a:cubicBezTo>
                  <a:lnTo>
                    <a:pt x="7658" y="18281"/>
                  </a:lnTo>
                  <a:cubicBezTo>
                    <a:pt x="7805" y="18547"/>
                    <a:pt x="7965" y="18702"/>
                    <a:pt x="8207" y="18702"/>
                  </a:cubicBezTo>
                  <a:lnTo>
                    <a:pt x="12552" y="16401"/>
                  </a:lnTo>
                  <a:lnTo>
                    <a:pt x="12568" y="16418"/>
                  </a:lnTo>
                  <a:lnTo>
                    <a:pt x="13460" y="15934"/>
                  </a:lnTo>
                  <a:lnTo>
                    <a:pt x="6096" y="6889"/>
                  </a:lnTo>
                  <a:lnTo>
                    <a:pt x="16279" y="14427"/>
                  </a:lnTo>
                  <a:lnTo>
                    <a:pt x="18485" y="13258"/>
                  </a:lnTo>
                  <a:cubicBezTo>
                    <a:pt x="18691" y="13137"/>
                    <a:pt x="18577" y="12656"/>
                    <a:pt x="18432" y="12495"/>
                  </a:cubicBezTo>
                  <a:cubicBezTo>
                    <a:pt x="18432" y="12495"/>
                    <a:pt x="18432" y="12495"/>
                    <a:pt x="18432" y="12495"/>
                  </a:cubicBezTo>
                  <a:close/>
                  <a:moveTo>
                    <a:pt x="15580" y="19085"/>
                  </a:moveTo>
                  <a:lnTo>
                    <a:pt x="15580" y="16518"/>
                  </a:lnTo>
                  <a:cubicBezTo>
                    <a:pt x="15595" y="16503"/>
                    <a:pt x="15603" y="16492"/>
                    <a:pt x="15593" y="16487"/>
                  </a:cubicBezTo>
                  <a:cubicBezTo>
                    <a:pt x="15586" y="16484"/>
                    <a:pt x="15583" y="16459"/>
                    <a:pt x="15580" y="16421"/>
                  </a:cubicBezTo>
                  <a:lnTo>
                    <a:pt x="15580" y="16244"/>
                  </a:lnTo>
                  <a:cubicBezTo>
                    <a:pt x="15578" y="16245"/>
                    <a:pt x="15577" y="16247"/>
                    <a:pt x="15575" y="16249"/>
                  </a:cubicBezTo>
                  <a:cubicBezTo>
                    <a:pt x="15570" y="15848"/>
                    <a:pt x="15598" y="15083"/>
                    <a:pt x="15598" y="15083"/>
                  </a:cubicBezTo>
                  <a:lnTo>
                    <a:pt x="9930" y="10515"/>
                  </a:lnTo>
                  <a:lnTo>
                    <a:pt x="14069" y="15605"/>
                  </a:lnTo>
                  <a:lnTo>
                    <a:pt x="14097" y="15589"/>
                  </a:lnTo>
                  <a:lnTo>
                    <a:pt x="14723" y="16406"/>
                  </a:lnTo>
                  <a:lnTo>
                    <a:pt x="15051" y="16810"/>
                  </a:lnTo>
                  <a:cubicBezTo>
                    <a:pt x="15051" y="16810"/>
                    <a:pt x="15055" y="16808"/>
                    <a:pt x="15057" y="16807"/>
                  </a:cubicBezTo>
                  <a:cubicBezTo>
                    <a:pt x="15055" y="16808"/>
                    <a:pt x="15051" y="16813"/>
                    <a:pt x="15051" y="16813"/>
                  </a:cubicBezTo>
                  <a:cubicBezTo>
                    <a:pt x="15047" y="16812"/>
                    <a:pt x="15016" y="16822"/>
                    <a:pt x="14975" y="16839"/>
                  </a:cubicBezTo>
                  <a:lnTo>
                    <a:pt x="13584" y="17594"/>
                  </a:lnTo>
                  <a:lnTo>
                    <a:pt x="15115" y="19365"/>
                  </a:lnTo>
                  <a:cubicBezTo>
                    <a:pt x="15573" y="19876"/>
                    <a:pt x="15580" y="19823"/>
                    <a:pt x="15580" y="19085"/>
                  </a:cubicBezTo>
                  <a:cubicBezTo>
                    <a:pt x="15580" y="19085"/>
                    <a:pt x="15580" y="19085"/>
                    <a:pt x="15580" y="19085"/>
                  </a:cubicBezTo>
                  <a:close/>
                  <a:moveTo>
                    <a:pt x="21282" y="13500"/>
                  </a:moveTo>
                  <a:lnTo>
                    <a:pt x="16935" y="15810"/>
                  </a:lnTo>
                  <a:lnTo>
                    <a:pt x="16935" y="20110"/>
                  </a:lnTo>
                  <a:cubicBezTo>
                    <a:pt x="16935" y="20931"/>
                    <a:pt x="16329" y="21600"/>
                    <a:pt x="15580" y="21600"/>
                  </a:cubicBezTo>
                  <a:lnTo>
                    <a:pt x="12580" y="18124"/>
                  </a:lnTo>
                  <a:lnTo>
                    <a:pt x="7619" y="20760"/>
                  </a:lnTo>
                  <a:cubicBezTo>
                    <a:pt x="7246" y="20760"/>
                    <a:pt x="6999" y="20520"/>
                    <a:pt x="6773" y="20110"/>
                  </a:cubicBezTo>
                  <a:lnTo>
                    <a:pt x="0" y="744"/>
                  </a:lnTo>
                  <a:cubicBezTo>
                    <a:pt x="0" y="333"/>
                    <a:pt x="302" y="0"/>
                    <a:pt x="676" y="0"/>
                  </a:cubicBezTo>
                  <a:lnTo>
                    <a:pt x="21197" y="12321"/>
                  </a:lnTo>
                  <a:cubicBezTo>
                    <a:pt x="21424" y="12568"/>
                    <a:pt x="21599" y="13313"/>
                    <a:pt x="21282" y="13500"/>
                  </a:cubicBezTo>
                  <a:cubicBezTo>
                    <a:pt x="21282" y="13500"/>
                    <a:pt x="21282" y="13500"/>
                    <a:pt x="21282" y="13500"/>
                  </a:cubicBezTo>
                  <a:close/>
                </a:path>
              </a:pathLst>
            </a:custGeom>
            <a:solidFill>
              <a:schemeClr val="bg1"/>
            </a:solidFill>
            <a:ln>
              <a:noFill/>
            </a:ln>
            <a:effectLst/>
          </p:spPr>
          <p:txBody>
            <a:bodyPr lIns="0" tIns="0" rIns="0" bIns="0" anchor="ctr"/>
            <a:lstStyle/>
            <a:p>
              <a:endParaRPr lang="id-ID" sz="900">
                <a:solidFill>
                  <a:schemeClr val="bg1"/>
                </a:solidFill>
                <a:latin typeface="+mj-lt"/>
              </a:endParaRPr>
            </a:p>
          </p:txBody>
        </p:sp>
        <p:sp>
          <p:nvSpPr>
            <p:cNvPr id="28" name="AutoShape 25"/>
            <p:cNvSpPr/>
            <p:nvPr/>
          </p:nvSpPr>
          <p:spPr bwMode="auto">
            <a:xfrm>
              <a:off x="3746127" y="3877197"/>
              <a:ext cx="311342" cy="429749"/>
            </a:xfrm>
            <a:custGeom>
              <a:avLst/>
              <a:gdLst>
                <a:gd name="T0" fmla="*/ 319088 w 21600"/>
                <a:gd name="T1" fmla="*/ 343773 h 21294"/>
                <a:gd name="T2" fmla="*/ 319088 w 21600"/>
                <a:gd name="T3" fmla="*/ 343773 h 21294"/>
                <a:gd name="T4" fmla="*/ 319088 w 21600"/>
                <a:gd name="T5" fmla="*/ 343773 h 21294"/>
                <a:gd name="T6" fmla="*/ 319088 w 21600"/>
                <a:gd name="T7" fmla="*/ 343773 h 212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294">
                  <a:moveTo>
                    <a:pt x="17208" y="15534"/>
                  </a:moveTo>
                  <a:cubicBezTo>
                    <a:pt x="16444" y="15195"/>
                    <a:pt x="14772" y="14720"/>
                    <a:pt x="14081" y="14313"/>
                  </a:cubicBezTo>
                  <a:cubicBezTo>
                    <a:pt x="13635" y="14052"/>
                    <a:pt x="12766" y="13513"/>
                    <a:pt x="12199" y="13160"/>
                  </a:cubicBezTo>
                  <a:lnTo>
                    <a:pt x="12199" y="10830"/>
                  </a:lnTo>
                  <a:cubicBezTo>
                    <a:pt x="12899" y="10258"/>
                    <a:pt x="13439" y="9266"/>
                    <a:pt x="13686" y="8062"/>
                  </a:cubicBezTo>
                  <a:lnTo>
                    <a:pt x="13714" y="8062"/>
                  </a:lnTo>
                  <a:cubicBezTo>
                    <a:pt x="13714" y="8062"/>
                    <a:pt x="13718" y="8053"/>
                    <a:pt x="13718" y="8050"/>
                  </a:cubicBezTo>
                  <a:cubicBezTo>
                    <a:pt x="13727" y="8053"/>
                    <a:pt x="13732" y="8064"/>
                    <a:pt x="13742" y="8067"/>
                  </a:cubicBezTo>
                  <a:cubicBezTo>
                    <a:pt x="14003" y="8131"/>
                    <a:pt x="14324" y="7806"/>
                    <a:pt x="14457" y="7340"/>
                  </a:cubicBezTo>
                  <a:cubicBezTo>
                    <a:pt x="14591" y="6875"/>
                    <a:pt x="14488" y="6445"/>
                    <a:pt x="14227" y="6378"/>
                  </a:cubicBezTo>
                  <a:cubicBezTo>
                    <a:pt x="14213" y="6375"/>
                    <a:pt x="14198" y="6384"/>
                    <a:pt x="14185" y="6383"/>
                  </a:cubicBezTo>
                  <a:cubicBezTo>
                    <a:pt x="14359" y="5487"/>
                    <a:pt x="14452" y="4377"/>
                    <a:pt x="14155" y="3416"/>
                  </a:cubicBezTo>
                  <a:cubicBezTo>
                    <a:pt x="13739" y="2061"/>
                    <a:pt x="13265" y="1811"/>
                    <a:pt x="11866" y="1454"/>
                  </a:cubicBezTo>
                  <a:cubicBezTo>
                    <a:pt x="10468" y="1097"/>
                    <a:pt x="9705" y="1427"/>
                    <a:pt x="9387" y="1564"/>
                  </a:cubicBezTo>
                  <a:cubicBezTo>
                    <a:pt x="9069" y="1701"/>
                    <a:pt x="8720" y="2057"/>
                    <a:pt x="8720" y="2057"/>
                  </a:cubicBezTo>
                  <a:cubicBezTo>
                    <a:pt x="8720" y="2057"/>
                    <a:pt x="8275" y="1811"/>
                    <a:pt x="7734" y="2442"/>
                  </a:cubicBezTo>
                  <a:cubicBezTo>
                    <a:pt x="7193" y="3072"/>
                    <a:pt x="7257" y="3374"/>
                    <a:pt x="7257" y="3731"/>
                  </a:cubicBezTo>
                  <a:cubicBezTo>
                    <a:pt x="7257" y="4819"/>
                    <a:pt x="7352" y="5701"/>
                    <a:pt x="7472" y="6383"/>
                  </a:cubicBezTo>
                  <a:cubicBezTo>
                    <a:pt x="7460" y="6384"/>
                    <a:pt x="7447" y="6375"/>
                    <a:pt x="7434" y="6378"/>
                  </a:cubicBezTo>
                  <a:cubicBezTo>
                    <a:pt x="7173" y="6445"/>
                    <a:pt x="7070" y="6875"/>
                    <a:pt x="7203" y="7340"/>
                  </a:cubicBezTo>
                  <a:cubicBezTo>
                    <a:pt x="7337" y="7806"/>
                    <a:pt x="7659" y="8131"/>
                    <a:pt x="7919" y="8067"/>
                  </a:cubicBezTo>
                  <a:cubicBezTo>
                    <a:pt x="7921" y="8067"/>
                    <a:pt x="7922" y="8064"/>
                    <a:pt x="7924" y="8064"/>
                  </a:cubicBezTo>
                  <a:cubicBezTo>
                    <a:pt x="7936" y="8090"/>
                    <a:pt x="7947" y="8116"/>
                    <a:pt x="7947" y="8116"/>
                  </a:cubicBezTo>
                  <a:lnTo>
                    <a:pt x="8018" y="8114"/>
                  </a:lnTo>
                  <a:cubicBezTo>
                    <a:pt x="8257" y="9231"/>
                    <a:pt x="8747" y="10160"/>
                    <a:pt x="9382" y="10734"/>
                  </a:cubicBezTo>
                  <a:lnTo>
                    <a:pt x="9382" y="13154"/>
                  </a:lnTo>
                  <a:cubicBezTo>
                    <a:pt x="8815" y="13507"/>
                    <a:pt x="7939" y="14051"/>
                    <a:pt x="7491" y="14313"/>
                  </a:cubicBezTo>
                  <a:cubicBezTo>
                    <a:pt x="6801" y="14720"/>
                    <a:pt x="5128" y="15195"/>
                    <a:pt x="4364" y="15534"/>
                  </a:cubicBezTo>
                  <a:cubicBezTo>
                    <a:pt x="3602" y="15872"/>
                    <a:pt x="1565" y="16834"/>
                    <a:pt x="1565" y="18759"/>
                  </a:cubicBezTo>
                  <a:cubicBezTo>
                    <a:pt x="1565" y="18951"/>
                    <a:pt x="1851" y="19101"/>
                    <a:pt x="2302" y="19221"/>
                  </a:cubicBezTo>
                  <a:cubicBezTo>
                    <a:pt x="3192" y="19651"/>
                    <a:pt x="6655" y="19974"/>
                    <a:pt x="10799" y="19974"/>
                  </a:cubicBezTo>
                  <a:cubicBezTo>
                    <a:pt x="15023" y="19974"/>
                    <a:pt x="18545" y="19639"/>
                    <a:pt x="19351" y="19196"/>
                  </a:cubicBezTo>
                  <a:cubicBezTo>
                    <a:pt x="19752" y="19079"/>
                    <a:pt x="20007" y="18937"/>
                    <a:pt x="20007" y="18759"/>
                  </a:cubicBezTo>
                  <a:cubicBezTo>
                    <a:pt x="20007" y="16834"/>
                    <a:pt x="17971" y="15872"/>
                    <a:pt x="17208" y="15534"/>
                  </a:cubicBezTo>
                  <a:cubicBezTo>
                    <a:pt x="17208" y="15534"/>
                    <a:pt x="17208" y="15534"/>
                    <a:pt x="17208" y="15534"/>
                  </a:cubicBezTo>
                  <a:close/>
                  <a:moveTo>
                    <a:pt x="10801" y="21294"/>
                  </a:moveTo>
                  <a:cubicBezTo>
                    <a:pt x="4835" y="21294"/>
                    <a:pt x="0" y="20334"/>
                    <a:pt x="0" y="19047"/>
                  </a:cubicBezTo>
                  <a:cubicBezTo>
                    <a:pt x="0" y="19042"/>
                    <a:pt x="1" y="19039"/>
                    <a:pt x="1" y="19035"/>
                  </a:cubicBezTo>
                  <a:cubicBezTo>
                    <a:pt x="1" y="19035"/>
                    <a:pt x="0" y="19033"/>
                    <a:pt x="0" y="19032"/>
                  </a:cubicBezTo>
                  <a:cubicBezTo>
                    <a:pt x="0" y="16644"/>
                    <a:pt x="1977" y="14936"/>
                    <a:pt x="2923" y="14515"/>
                  </a:cubicBezTo>
                  <a:cubicBezTo>
                    <a:pt x="3871" y="14096"/>
                    <a:pt x="5947" y="13507"/>
                    <a:pt x="6803" y="13002"/>
                  </a:cubicBezTo>
                  <a:cubicBezTo>
                    <a:pt x="7660" y="12497"/>
                    <a:pt x="7941" y="12287"/>
                    <a:pt x="7941" y="12287"/>
                  </a:cubicBezTo>
                  <a:cubicBezTo>
                    <a:pt x="7941" y="12287"/>
                    <a:pt x="7947" y="12352"/>
                    <a:pt x="7967" y="12457"/>
                  </a:cubicBezTo>
                  <a:lnTo>
                    <a:pt x="7967" y="11388"/>
                  </a:lnTo>
                  <a:cubicBezTo>
                    <a:pt x="7357" y="10637"/>
                    <a:pt x="6893" y="9650"/>
                    <a:pt x="6640" y="8529"/>
                  </a:cubicBezTo>
                  <a:cubicBezTo>
                    <a:pt x="6634" y="8531"/>
                    <a:pt x="6629" y="8538"/>
                    <a:pt x="6622" y="8540"/>
                  </a:cubicBezTo>
                  <a:cubicBezTo>
                    <a:pt x="6214" y="8643"/>
                    <a:pt x="5712" y="8134"/>
                    <a:pt x="5502" y="7405"/>
                  </a:cubicBezTo>
                  <a:cubicBezTo>
                    <a:pt x="5292" y="6677"/>
                    <a:pt x="5455" y="6003"/>
                    <a:pt x="5863" y="5900"/>
                  </a:cubicBezTo>
                  <a:cubicBezTo>
                    <a:pt x="5889" y="5894"/>
                    <a:pt x="5915" y="5908"/>
                    <a:pt x="5942" y="5906"/>
                  </a:cubicBezTo>
                  <a:cubicBezTo>
                    <a:pt x="5876" y="5100"/>
                    <a:pt x="5793" y="4001"/>
                    <a:pt x="5793" y="3667"/>
                  </a:cubicBezTo>
                  <a:cubicBezTo>
                    <a:pt x="5793" y="3121"/>
                    <a:pt x="5702" y="2659"/>
                    <a:pt x="6468" y="1692"/>
                  </a:cubicBezTo>
                  <a:cubicBezTo>
                    <a:pt x="7236" y="724"/>
                    <a:pt x="7867" y="1103"/>
                    <a:pt x="7867" y="1103"/>
                  </a:cubicBezTo>
                  <a:cubicBezTo>
                    <a:pt x="7867" y="1103"/>
                    <a:pt x="8364" y="639"/>
                    <a:pt x="8815" y="429"/>
                  </a:cubicBezTo>
                  <a:cubicBezTo>
                    <a:pt x="9266" y="219"/>
                    <a:pt x="10348" y="-306"/>
                    <a:pt x="12334" y="239"/>
                  </a:cubicBezTo>
                  <a:cubicBezTo>
                    <a:pt x="14318" y="787"/>
                    <a:pt x="15085" y="1018"/>
                    <a:pt x="15582" y="3121"/>
                  </a:cubicBezTo>
                  <a:cubicBezTo>
                    <a:pt x="15867" y="4333"/>
                    <a:pt x="15821" y="5295"/>
                    <a:pt x="15734" y="5903"/>
                  </a:cubicBezTo>
                  <a:cubicBezTo>
                    <a:pt x="15749" y="5905"/>
                    <a:pt x="15765" y="5897"/>
                    <a:pt x="15780" y="5900"/>
                  </a:cubicBezTo>
                  <a:cubicBezTo>
                    <a:pt x="16190" y="6003"/>
                    <a:pt x="16351" y="6677"/>
                    <a:pt x="16141" y="7405"/>
                  </a:cubicBezTo>
                  <a:cubicBezTo>
                    <a:pt x="15936" y="8120"/>
                    <a:pt x="15451" y="8620"/>
                    <a:pt x="15046" y="8541"/>
                  </a:cubicBezTo>
                  <a:cubicBezTo>
                    <a:pt x="14778" y="9720"/>
                    <a:pt x="14280" y="10747"/>
                    <a:pt x="13622" y="11508"/>
                  </a:cubicBezTo>
                  <a:lnTo>
                    <a:pt x="13622" y="12353"/>
                  </a:lnTo>
                  <a:cubicBezTo>
                    <a:pt x="13629" y="12313"/>
                    <a:pt x="13631" y="12287"/>
                    <a:pt x="13631" y="12287"/>
                  </a:cubicBezTo>
                  <a:cubicBezTo>
                    <a:pt x="13631" y="12287"/>
                    <a:pt x="13913" y="12497"/>
                    <a:pt x="14769" y="13002"/>
                  </a:cubicBezTo>
                  <a:cubicBezTo>
                    <a:pt x="15626" y="13507"/>
                    <a:pt x="17702" y="14096"/>
                    <a:pt x="18648" y="14515"/>
                  </a:cubicBezTo>
                  <a:cubicBezTo>
                    <a:pt x="19573" y="14925"/>
                    <a:pt x="21462" y="16564"/>
                    <a:pt x="21557" y="18859"/>
                  </a:cubicBezTo>
                  <a:cubicBezTo>
                    <a:pt x="21580" y="18921"/>
                    <a:pt x="21599" y="18984"/>
                    <a:pt x="21599" y="19047"/>
                  </a:cubicBezTo>
                  <a:cubicBezTo>
                    <a:pt x="21599" y="20334"/>
                    <a:pt x="16764" y="21294"/>
                    <a:pt x="10801" y="21294"/>
                  </a:cubicBezTo>
                  <a:cubicBezTo>
                    <a:pt x="10801" y="21294"/>
                    <a:pt x="10801" y="21294"/>
                    <a:pt x="10801" y="21294"/>
                  </a:cubicBezTo>
                  <a:close/>
                </a:path>
              </a:pathLst>
            </a:custGeom>
            <a:solidFill>
              <a:schemeClr val="bg1"/>
            </a:solidFill>
            <a:ln>
              <a:noFill/>
            </a:ln>
            <a:effectLst/>
          </p:spPr>
          <p:txBody>
            <a:bodyPr lIns="0" tIns="0" rIns="0" bIns="0" anchor="ctr"/>
            <a:lstStyle/>
            <a:p>
              <a:endParaRPr lang="id-ID" sz="900">
                <a:solidFill>
                  <a:schemeClr val="bg1"/>
                </a:solidFill>
                <a:latin typeface="+mj-lt"/>
              </a:endParaRPr>
            </a:p>
          </p:txBody>
        </p:sp>
        <p:sp>
          <p:nvSpPr>
            <p:cNvPr id="29" name="AutoShape 26"/>
            <p:cNvSpPr/>
            <p:nvPr/>
          </p:nvSpPr>
          <p:spPr bwMode="auto">
            <a:xfrm>
              <a:off x="9147755" y="3869656"/>
              <a:ext cx="326057" cy="429749"/>
            </a:xfrm>
            <a:custGeom>
              <a:avLst/>
              <a:gdLst>
                <a:gd name="T0" fmla="*/ 334169 w 21600"/>
                <a:gd name="T1" fmla="*/ 334169 h 21600"/>
                <a:gd name="T2" fmla="*/ 334169 w 21600"/>
                <a:gd name="T3" fmla="*/ 334169 h 21600"/>
                <a:gd name="T4" fmla="*/ 334169 w 21600"/>
                <a:gd name="T5" fmla="*/ 334169 h 21600"/>
                <a:gd name="T6" fmla="*/ 334169 w 21600"/>
                <a:gd name="T7" fmla="*/ 33416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48" y="11921"/>
                  </a:moveTo>
                  <a:lnTo>
                    <a:pt x="13366" y="7908"/>
                  </a:lnTo>
                  <a:lnTo>
                    <a:pt x="12713" y="7528"/>
                  </a:lnTo>
                  <a:lnTo>
                    <a:pt x="12318" y="11594"/>
                  </a:lnTo>
                  <a:lnTo>
                    <a:pt x="20248" y="13078"/>
                  </a:lnTo>
                  <a:lnTo>
                    <a:pt x="20248" y="11921"/>
                  </a:lnTo>
                  <a:cubicBezTo>
                    <a:pt x="20248" y="11921"/>
                    <a:pt x="20248" y="11921"/>
                    <a:pt x="20248" y="11921"/>
                  </a:cubicBezTo>
                  <a:close/>
                  <a:moveTo>
                    <a:pt x="10799" y="1688"/>
                  </a:moveTo>
                  <a:cubicBezTo>
                    <a:pt x="10053" y="1688"/>
                    <a:pt x="9448" y="3304"/>
                    <a:pt x="9448" y="4051"/>
                  </a:cubicBezTo>
                  <a:cubicBezTo>
                    <a:pt x="9448" y="4796"/>
                    <a:pt x="10391" y="17296"/>
                    <a:pt x="10799" y="17296"/>
                  </a:cubicBezTo>
                  <a:cubicBezTo>
                    <a:pt x="11208" y="17296"/>
                    <a:pt x="12151" y="4796"/>
                    <a:pt x="12151" y="4051"/>
                  </a:cubicBezTo>
                  <a:cubicBezTo>
                    <a:pt x="12151" y="3304"/>
                    <a:pt x="11544" y="1688"/>
                    <a:pt x="10799" y="1688"/>
                  </a:cubicBezTo>
                  <a:cubicBezTo>
                    <a:pt x="10799" y="1688"/>
                    <a:pt x="10799" y="1688"/>
                    <a:pt x="10799" y="1688"/>
                  </a:cubicBezTo>
                  <a:close/>
                  <a:moveTo>
                    <a:pt x="8886" y="7528"/>
                  </a:moveTo>
                  <a:lnTo>
                    <a:pt x="8231" y="7908"/>
                  </a:lnTo>
                  <a:lnTo>
                    <a:pt x="1350" y="11921"/>
                  </a:lnTo>
                  <a:lnTo>
                    <a:pt x="1350" y="13078"/>
                  </a:lnTo>
                  <a:lnTo>
                    <a:pt x="8604" y="11721"/>
                  </a:lnTo>
                  <a:lnTo>
                    <a:pt x="9279" y="11594"/>
                  </a:lnTo>
                  <a:lnTo>
                    <a:pt x="8886" y="7528"/>
                  </a:lnTo>
                  <a:cubicBezTo>
                    <a:pt x="8886" y="7528"/>
                    <a:pt x="8886" y="7528"/>
                    <a:pt x="8886" y="7528"/>
                  </a:cubicBezTo>
                  <a:close/>
                  <a:moveTo>
                    <a:pt x="7422" y="20334"/>
                  </a:moveTo>
                  <a:lnTo>
                    <a:pt x="7422" y="20587"/>
                  </a:lnTo>
                  <a:lnTo>
                    <a:pt x="9938" y="20038"/>
                  </a:lnTo>
                  <a:cubicBezTo>
                    <a:pt x="9846" y="19709"/>
                    <a:pt x="9755" y="19338"/>
                    <a:pt x="9667" y="18932"/>
                  </a:cubicBezTo>
                  <a:lnTo>
                    <a:pt x="7422" y="20334"/>
                  </a:lnTo>
                  <a:cubicBezTo>
                    <a:pt x="7422" y="20334"/>
                    <a:pt x="7422" y="20334"/>
                    <a:pt x="7422" y="20334"/>
                  </a:cubicBezTo>
                  <a:close/>
                  <a:moveTo>
                    <a:pt x="14177" y="20587"/>
                  </a:moveTo>
                  <a:lnTo>
                    <a:pt x="14177" y="20334"/>
                  </a:lnTo>
                  <a:lnTo>
                    <a:pt x="11932" y="18932"/>
                  </a:lnTo>
                  <a:cubicBezTo>
                    <a:pt x="11842" y="19338"/>
                    <a:pt x="11753" y="19709"/>
                    <a:pt x="11661" y="20038"/>
                  </a:cubicBezTo>
                  <a:lnTo>
                    <a:pt x="14177" y="20587"/>
                  </a:lnTo>
                  <a:cubicBezTo>
                    <a:pt x="14177" y="20587"/>
                    <a:pt x="14177" y="20587"/>
                    <a:pt x="14177" y="20587"/>
                  </a:cubicBezTo>
                  <a:close/>
                  <a:moveTo>
                    <a:pt x="21599" y="14682"/>
                  </a:moveTo>
                  <a:lnTo>
                    <a:pt x="12844" y="13034"/>
                  </a:lnTo>
                  <a:cubicBezTo>
                    <a:pt x="12634" y="14791"/>
                    <a:pt x="12390" y="16533"/>
                    <a:pt x="12121" y="17983"/>
                  </a:cubicBezTo>
                  <a:lnTo>
                    <a:pt x="14852" y="19575"/>
                  </a:lnTo>
                  <a:lnTo>
                    <a:pt x="14852" y="21600"/>
                  </a:lnTo>
                  <a:lnTo>
                    <a:pt x="11352" y="20944"/>
                  </a:lnTo>
                  <a:cubicBezTo>
                    <a:pt x="11174" y="21360"/>
                    <a:pt x="10989" y="21600"/>
                    <a:pt x="10799" y="21600"/>
                  </a:cubicBezTo>
                  <a:cubicBezTo>
                    <a:pt x="10610" y="21600"/>
                    <a:pt x="10425" y="21360"/>
                    <a:pt x="10245" y="20944"/>
                  </a:cubicBezTo>
                  <a:lnTo>
                    <a:pt x="6747" y="21600"/>
                  </a:lnTo>
                  <a:lnTo>
                    <a:pt x="6747" y="19575"/>
                  </a:lnTo>
                  <a:lnTo>
                    <a:pt x="9478" y="17983"/>
                  </a:lnTo>
                  <a:cubicBezTo>
                    <a:pt x="9207" y="16533"/>
                    <a:pt x="8964" y="14791"/>
                    <a:pt x="8755" y="13034"/>
                  </a:cubicBezTo>
                  <a:lnTo>
                    <a:pt x="0" y="14682"/>
                  </a:lnTo>
                  <a:lnTo>
                    <a:pt x="0" y="11120"/>
                  </a:lnTo>
                  <a:lnTo>
                    <a:pt x="8108" y="6373"/>
                  </a:lnTo>
                  <a:cubicBezTo>
                    <a:pt x="8018" y="5204"/>
                    <a:pt x="7970" y="4353"/>
                    <a:pt x="7970" y="4051"/>
                  </a:cubicBezTo>
                  <a:cubicBezTo>
                    <a:pt x="7970" y="2489"/>
                    <a:pt x="9237" y="0"/>
                    <a:pt x="10799" y="0"/>
                  </a:cubicBezTo>
                  <a:cubicBezTo>
                    <a:pt x="12360" y="0"/>
                    <a:pt x="13627" y="2489"/>
                    <a:pt x="13627" y="4051"/>
                  </a:cubicBezTo>
                  <a:cubicBezTo>
                    <a:pt x="13627" y="4353"/>
                    <a:pt x="13579" y="5204"/>
                    <a:pt x="13491" y="6373"/>
                  </a:cubicBezTo>
                  <a:lnTo>
                    <a:pt x="21599" y="11120"/>
                  </a:lnTo>
                  <a:lnTo>
                    <a:pt x="21599" y="14682"/>
                  </a:lnTo>
                  <a:cubicBezTo>
                    <a:pt x="21599" y="14682"/>
                    <a:pt x="21599" y="14682"/>
                    <a:pt x="21599" y="14682"/>
                  </a:cubicBezTo>
                  <a:close/>
                </a:path>
              </a:pathLst>
            </a:custGeom>
            <a:solidFill>
              <a:schemeClr val="bg1"/>
            </a:solidFill>
            <a:ln>
              <a:noFill/>
            </a:ln>
            <a:effectLst/>
          </p:spPr>
          <p:txBody>
            <a:bodyPr lIns="0" tIns="0" rIns="0" bIns="0" anchor="ctr"/>
            <a:lstStyle/>
            <a:p>
              <a:endParaRPr lang="id-ID" sz="900">
                <a:solidFill>
                  <a:schemeClr val="bg1"/>
                </a:solidFill>
                <a:latin typeface="+mj-lt"/>
              </a:endParaRPr>
            </a:p>
          </p:txBody>
        </p:sp>
      </p:grpSp>
      <p:sp>
        <p:nvSpPr>
          <p:cNvPr id="30" name="TextBox 29"/>
          <p:cNvSpPr txBox="1"/>
          <p:nvPr/>
        </p:nvSpPr>
        <p:spPr>
          <a:xfrm>
            <a:off x="895554" y="5151987"/>
            <a:ext cx="1430392" cy="338554"/>
          </a:xfrm>
          <a:prstGeom prst="rect">
            <a:avLst/>
          </a:prstGeom>
          <a:noFill/>
        </p:spPr>
        <p:txBody>
          <a:bodyPr wrap="none" rtlCol="0">
            <a:spAutoFit/>
          </a:bodyPr>
          <a:lstStyle/>
          <a:p>
            <a:pPr algn="ctr"/>
            <a:r>
              <a:rPr lang="en-US" sz="1600" b="1" dirty="0">
                <a:solidFill>
                  <a:schemeClr val="accent3"/>
                </a:solidFill>
                <a:latin typeface="+mj-lt"/>
              </a:rPr>
              <a:t>Insert title here</a:t>
            </a:r>
          </a:p>
        </p:txBody>
      </p:sp>
      <p:sp>
        <p:nvSpPr>
          <p:cNvPr id="31" name="TextBox 30"/>
          <p:cNvSpPr txBox="1"/>
          <p:nvPr/>
        </p:nvSpPr>
        <p:spPr>
          <a:xfrm>
            <a:off x="692075" y="5485299"/>
            <a:ext cx="1837351" cy="488467"/>
          </a:xfrm>
          <a:prstGeom prst="rect">
            <a:avLst/>
          </a:prstGeom>
          <a:noFill/>
        </p:spPr>
        <p:txBody>
          <a:bodyPr wrap="square" rtlCol="0">
            <a:spAutoFit/>
          </a:bodyPr>
          <a:lstStyle/>
          <a:p>
            <a:pPr algn="ctr">
              <a:lnSpc>
                <a:spcPct val="110000"/>
              </a:lnSpc>
            </a:pPr>
            <a:r>
              <a:rPr lang="en-US" sz="1200" dirty="0">
                <a:solidFill>
                  <a:schemeClr val="bg1">
                    <a:lumMod val="50000"/>
                  </a:schemeClr>
                </a:solidFill>
                <a:latin typeface="+mj-lt"/>
              </a:rPr>
              <a:t>Sed perspiciatis unde omnis iste </a:t>
            </a:r>
            <a:r>
              <a:rPr lang="en-US" sz="1200" dirty="0" err="1">
                <a:solidFill>
                  <a:schemeClr val="bg1">
                    <a:lumMod val="50000"/>
                  </a:schemeClr>
                </a:solidFill>
                <a:latin typeface="+mj-lt"/>
              </a:rPr>
              <a:t>natus</a:t>
            </a:r>
            <a:r>
              <a:rPr lang="en-US" sz="1200" dirty="0">
                <a:solidFill>
                  <a:schemeClr val="bg1">
                    <a:lumMod val="50000"/>
                  </a:schemeClr>
                </a:solidFill>
                <a:latin typeface="+mj-lt"/>
              </a:rPr>
              <a:t> error</a:t>
            </a:r>
          </a:p>
        </p:txBody>
      </p:sp>
      <p:sp>
        <p:nvSpPr>
          <p:cNvPr id="32" name="TextBox 31"/>
          <p:cNvSpPr txBox="1"/>
          <p:nvPr/>
        </p:nvSpPr>
        <p:spPr>
          <a:xfrm>
            <a:off x="895554" y="3597012"/>
            <a:ext cx="1430392" cy="338554"/>
          </a:xfrm>
          <a:prstGeom prst="rect">
            <a:avLst/>
          </a:prstGeom>
          <a:noFill/>
        </p:spPr>
        <p:txBody>
          <a:bodyPr wrap="none" rtlCol="0">
            <a:spAutoFit/>
          </a:bodyPr>
          <a:lstStyle/>
          <a:p>
            <a:pPr algn="ctr"/>
            <a:r>
              <a:rPr lang="en-US" sz="1600" b="1" dirty="0">
                <a:solidFill>
                  <a:schemeClr val="accent3"/>
                </a:solidFill>
                <a:latin typeface="+mj-lt"/>
              </a:rPr>
              <a:t>Insert title here</a:t>
            </a:r>
          </a:p>
        </p:txBody>
      </p:sp>
      <p:sp>
        <p:nvSpPr>
          <p:cNvPr id="33" name="TextBox 32"/>
          <p:cNvSpPr txBox="1"/>
          <p:nvPr/>
        </p:nvSpPr>
        <p:spPr>
          <a:xfrm>
            <a:off x="692075" y="3930324"/>
            <a:ext cx="1837351" cy="488467"/>
          </a:xfrm>
          <a:prstGeom prst="rect">
            <a:avLst/>
          </a:prstGeom>
          <a:noFill/>
        </p:spPr>
        <p:txBody>
          <a:bodyPr wrap="square" rtlCol="0">
            <a:spAutoFit/>
          </a:bodyPr>
          <a:lstStyle/>
          <a:p>
            <a:pPr algn="ctr">
              <a:lnSpc>
                <a:spcPct val="110000"/>
              </a:lnSpc>
            </a:pPr>
            <a:r>
              <a:rPr lang="en-US" sz="1200" dirty="0">
                <a:solidFill>
                  <a:schemeClr val="bg1">
                    <a:lumMod val="50000"/>
                  </a:schemeClr>
                </a:solidFill>
                <a:latin typeface="+mj-lt"/>
              </a:rPr>
              <a:t>Sed perspiciatis unde omnis iste </a:t>
            </a:r>
            <a:r>
              <a:rPr lang="en-US" sz="1200" dirty="0" err="1">
                <a:solidFill>
                  <a:schemeClr val="bg1">
                    <a:lumMod val="50000"/>
                  </a:schemeClr>
                </a:solidFill>
                <a:latin typeface="+mj-lt"/>
              </a:rPr>
              <a:t>natus</a:t>
            </a:r>
            <a:r>
              <a:rPr lang="en-US" sz="1200" dirty="0">
                <a:solidFill>
                  <a:schemeClr val="bg1">
                    <a:lumMod val="50000"/>
                  </a:schemeClr>
                </a:solidFill>
                <a:latin typeface="+mj-lt"/>
              </a:rPr>
              <a:t> error</a:t>
            </a:r>
          </a:p>
        </p:txBody>
      </p:sp>
      <p:sp>
        <p:nvSpPr>
          <p:cNvPr id="36" name="TextBox 35"/>
          <p:cNvSpPr txBox="1"/>
          <p:nvPr/>
        </p:nvSpPr>
        <p:spPr>
          <a:xfrm>
            <a:off x="895554" y="2234494"/>
            <a:ext cx="1430392" cy="338554"/>
          </a:xfrm>
          <a:prstGeom prst="rect">
            <a:avLst/>
          </a:prstGeom>
          <a:noFill/>
        </p:spPr>
        <p:txBody>
          <a:bodyPr wrap="none" rtlCol="0">
            <a:spAutoFit/>
          </a:bodyPr>
          <a:lstStyle/>
          <a:p>
            <a:pPr algn="ctr"/>
            <a:r>
              <a:rPr lang="en-US" sz="1600" b="1" dirty="0">
                <a:solidFill>
                  <a:schemeClr val="accent3"/>
                </a:solidFill>
                <a:latin typeface="+mj-lt"/>
              </a:rPr>
              <a:t>Insert title here</a:t>
            </a:r>
          </a:p>
        </p:txBody>
      </p:sp>
      <p:sp>
        <p:nvSpPr>
          <p:cNvPr id="37" name="TextBox 36"/>
          <p:cNvSpPr txBox="1"/>
          <p:nvPr/>
        </p:nvSpPr>
        <p:spPr>
          <a:xfrm>
            <a:off x="692075" y="2567806"/>
            <a:ext cx="1837351" cy="488467"/>
          </a:xfrm>
          <a:prstGeom prst="rect">
            <a:avLst/>
          </a:prstGeom>
          <a:noFill/>
        </p:spPr>
        <p:txBody>
          <a:bodyPr wrap="square" rtlCol="0">
            <a:spAutoFit/>
          </a:bodyPr>
          <a:lstStyle/>
          <a:p>
            <a:pPr algn="ctr">
              <a:lnSpc>
                <a:spcPct val="110000"/>
              </a:lnSpc>
            </a:pPr>
            <a:r>
              <a:rPr lang="en-US" sz="1200" dirty="0">
                <a:solidFill>
                  <a:schemeClr val="bg1">
                    <a:lumMod val="50000"/>
                  </a:schemeClr>
                </a:solidFill>
                <a:latin typeface="+mj-lt"/>
              </a:rPr>
              <a:t>Sed perspiciatis unde omnis iste </a:t>
            </a:r>
            <a:r>
              <a:rPr lang="en-US" sz="1200" dirty="0" err="1">
                <a:solidFill>
                  <a:schemeClr val="bg1">
                    <a:lumMod val="50000"/>
                  </a:schemeClr>
                </a:solidFill>
                <a:latin typeface="+mj-lt"/>
              </a:rPr>
              <a:t>natus</a:t>
            </a:r>
            <a:r>
              <a:rPr lang="en-US" sz="1200" dirty="0">
                <a:solidFill>
                  <a:schemeClr val="bg1">
                    <a:lumMod val="50000"/>
                  </a:schemeClr>
                </a:solidFill>
                <a:latin typeface="+mj-lt"/>
              </a:rPr>
              <a:t> error</a:t>
            </a:r>
          </a:p>
        </p:txBody>
      </p:sp>
      <p:sp>
        <p:nvSpPr>
          <p:cNvPr id="38" name="TextBox 37"/>
          <p:cNvSpPr txBox="1"/>
          <p:nvPr/>
        </p:nvSpPr>
        <p:spPr>
          <a:xfrm>
            <a:off x="9943209" y="5151987"/>
            <a:ext cx="1430392" cy="338554"/>
          </a:xfrm>
          <a:prstGeom prst="rect">
            <a:avLst/>
          </a:prstGeom>
          <a:noFill/>
        </p:spPr>
        <p:txBody>
          <a:bodyPr wrap="none" rtlCol="0">
            <a:spAutoFit/>
          </a:bodyPr>
          <a:lstStyle/>
          <a:p>
            <a:pPr algn="ctr"/>
            <a:r>
              <a:rPr lang="en-US" sz="1600" b="1" dirty="0">
                <a:solidFill>
                  <a:schemeClr val="accent3"/>
                </a:solidFill>
                <a:latin typeface="+mj-lt"/>
              </a:rPr>
              <a:t>Insert title here</a:t>
            </a:r>
          </a:p>
        </p:txBody>
      </p:sp>
      <p:sp>
        <p:nvSpPr>
          <p:cNvPr id="39" name="TextBox 38"/>
          <p:cNvSpPr txBox="1"/>
          <p:nvPr/>
        </p:nvSpPr>
        <p:spPr>
          <a:xfrm>
            <a:off x="9739730" y="5485299"/>
            <a:ext cx="1837351" cy="488467"/>
          </a:xfrm>
          <a:prstGeom prst="rect">
            <a:avLst/>
          </a:prstGeom>
          <a:noFill/>
        </p:spPr>
        <p:txBody>
          <a:bodyPr wrap="square" rtlCol="0">
            <a:spAutoFit/>
          </a:bodyPr>
          <a:lstStyle/>
          <a:p>
            <a:pPr algn="ctr">
              <a:lnSpc>
                <a:spcPct val="110000"/>
              </a:lnSpc>
            </a:pPr>
            <a:r>
              <a:rPr lang="en-US" sz="1200" dirty="0">
                <a:solidFill>
                  <a:schemeClr val="bg1">
                    <a:lumMod val="50000"/>
                  </a:schemeClr>
                </a:solidFill>
                <a:latin typeface="+mj-lt"/>
              </a:rPr>
              <a:t>Sed perspiciatis unde omnis iste </a:t>
            </a:r>
            <a:r>
              <a:rPr lang="en-US" sz="1200" dirty="0" err="1">
                <a:solidFill>
                  <a:schemeClr val="bg1">
                    <a:lumMod val="50000"/>
                  </a:schemeClr>
                </a:solidFill>
                <a:latin typeface="+mj-lt"/>
              </a:rPr>
              <a:t>natus</a:t>
            </a:r>
            <a:r>
              <a:rPr lang="en-US" sz="1200" dirty="0">
                <a:solidFill>
                  <a:schemeClr val="bg1">
                    <a:lumMod val="50000"/>
                  </a:schemeClr>
                </a:solidFill>
                <a:latin typeface="+mj-lt"/>
              </a:rPr>
              <a:t> error</a:t>
            </a:r>
          </a:p>
        </p:txBody>
      </p:sp>
      <p:sp>
        <p:nvSpPr>
          <p:cNvPr id="40" name="TextBox 39"/>
          <p:cNvSpPr txBox="1"/>
          <p:nvPr/>
        </p:nvSpPr>
        <p:spPr>
          <a:xfrm>
            <a:off x="9943209" y="3597012"/>
            <a:ext cx="1430392" cy="338554"/>
          </a:xfrm>
          <a:prstGeom prst="rect">
            <a:avLst/>
          </a:prstGeom>
          <a:noFill/>
        </p:spPr>
        <p:txBody>
          <a:bodyPr wrap="none" rtlCol="0">
            <a:spAutoFit/>
          </a:bodyPr>
          <a:lstStyle/>
          <a:p>
            <a:pPr algn="ctr"/>
            <a:r>
              <a:rPr lang="en-US" sz="1600" b="1" dirty="0">
                <a:solidFill>
                  <a:schemeClr val="accent3"/>
                </a:solidFill>
                <a:latin typeface="+mj-lt"/>
              </a:rPr>
              <a:t>Insert title here</a:t>
            </a:r>
          </a:p>
        </p:txBody>
      </p:sp>
      <p:sp>
        <p:nvSpPr>
          <p:cNvPr id="41" name="TextBox 40"/>
          <p:cNvSpPr txBox="1"/>
          <p:nvPr/>
        </p:nvSpPr>
        <p:spPr>
          <a:xfrm>
            <a:off x="9739730" y="3930324"/>
            <a:ext cx="1837351" cy="488467"/>
          </a:xfrm>
          <a:prstGeom prst="rect">
            <a:avLst/>
          </a:prstGeom>
          <a:noFill/>
        </p:spPr>
        <p:txBody>
          <a:bodyPr wrap="square" rtlCol="0">
            <a:spAutoFit/>
          </a:bodyPr>
          <a:lstStyle/>
          <a:p>
            <a:pPr algn="ctr">
              <a:lnSpc>
                <a:spcPct val="110000"/>
              </a:lnSpc>
            </a:pPr>
            <a:r>
              <a:rPr lang="en-US" sz="1200" dirty="0">
                <a:solidFill>
                  <a:schemeClr val="bg1">
                    <a:lumMod val="50000"/>
                  </a:schemeClr>
                </a:solidFill>
                <a:latin typeface="+mj-lt"/>
              </a:rPr>
              <a:t>Sed perspiciatis unde omnis iste </a:t>
            </a:r>
            <a:r>
              <a:rPr lang="en-US" sz="1200" dirty="0" err="1">
                <a:solidFill>
                  <a:schemeClr val="bg1">
                    <a:lumMod val="50000"/>
                  </a:schemeClr>
                </a:solidFill>
                <a:latin typeface="+mj-lt"/>
              </a:rPr>
              <a:t>natus</a:t>
            </a:r>
            <a:r>
              <a:rPr lang="en-US" sz="1200" dirty="0">
                <a:solidFill>
                  <a:schemeClr val="bg1">
                    <a:lumMod val="50000"/>
                  </a:schemeClr>
                </a:solidFill>
                <a:latin typeface="+mj-lt"/>
              </a:rPr>
              <a:t> error</a:t>
            </a:r>
          </a:p>
        </p:txBody>
      </p:sp>
      <p:sp>
        <p:nvSpPr>
          <p:cNvPr id="42" name="TextBox 41"/>
          <p:cNvSpPr txBox="1"/>
          <p:nvPr/>
        </p:nvSpPr>
        <p:spPr>
          <a:xfrm>
            <a:off x="9943209" y="2234494"/>
            <a:ext cx="1430392" cy="338554"/>
          </a:xfrm>
          <a:prstGeom prst="rect">
            <a:avLst/>
          </a:prstGeom>
          <a:noFill/>
        </p:spPr>
        <p:txBody>
          <a:bodyPr wrap="none" rtlCol="0">
            <a:spAutoFit/>
          </a:bodyPr>
          <a:lstStyle/>
          <a:p>
            <a:pPr algn="ctr"/>
            <a:r>
              <a:rPr lang="en-US" sz="1600" b="1" dirty="0">
                <a:solidFill>
                  <a:schemeClr val="accent3"/>
                </a:solidFill>
                <a:latin typeface="+mj-lt"/>
              </a:rPr>
              <a:t>Insert title here</a:t>
            </a:r>
          </a:p>
        </p:txBody>
      </p:sp>
      <p:sp>
        <p:nvSpPr>
          <p:cNvPr id="43" name="TextBox 42"/>
          <p:cNvSpPr txBox="1"/>
          <p:nvPr/>
        </p:nvSpPr>
        <p:spPr>
          <a:xfrm>
            <a:off x="9739730" y="2567806"/>
            <a:ext cx="1837351" cy="488467"/>
          </a:xfrm>
          <a:prstGeom prst="rect">
            <a:avLst/>
          </a:prstGeom>
          <a:noFill/>
        </p:spPr>
        <p:txBody>
          <a:bodyPr wrap="square" rtlCol="0">
            <a:spAutoFit/>
          </a:bodyPr>
          <a:lstStyle/>
          <a:p>
            <a:pPr algn="ctr">
              <a:lnSpc>
                <a:spcPct val="110000"/>
              </a:lnSpc>
            </a:pPr>
            <a:r>
              <a:rPr lang="en-US" sz="1200" dirty="0">
                <a:solidFill>
                  <a:schemeClr val="bg1">
                    <a:lumMod val="50000"/>
                  </a:schemeClr>
                </a:solidFill>
                <a:latin typeface="+mj-lt"/>
              </a:rPr>
              <a:t>Sed perspiciatis unde omnis iste </a:t>
            </a:r>
            <a:r>
              <a:rPr lang="en-US" sz="1200" dirty="0" err="1">
                <a:solidFill>
                  <a:schemeClr val="bg1">
                    <a:lumMod val="50000"/>
                  </a:schemeClr>
                </a:solidFill>
                <a:latin typeface="+mj-lt"/>
              </a:rPr>
              <a:t>natus</a:t>
            </a:r>
            <a:r>
              <a:rPr lang="en-US" sz="1200" dirty="0">
                <a:solidFill>
                  <a:schemeClr val="bg1">
                    <a:lumMod val="50000"/>
                  </a:schemeClr>
                </a:solidFill>
                <a:latin typeface="+mj-lt"/>
              </a:rPr>
              <a:t> error</a:t>
            </a:r>
          </a:p>
        </p:txBody>
      </p:sp>
      <p:sp>
        <p:nvSpPr>
          <p:cNvPr id="45" name="TextBox 44"/>
          <p:cNvSpPr txBox="1"/>
          <p:nvPr/>
        </p:nvSpPr>
        <p:spPr>
          <a:xfrm>
            <a:off x="4946743" y="357397"/>
            <a:ext cx="2298514" cy="307777"/>
          </a:xfrm>
          <a:prstGeom prst="rect">
            <a:avLst/>
          </a:prstGeom>
          <a:noFill/>
        </p:spPr>
        <p:txBody>
          <a:bodyPr wrap="none" rtlCol="0">
            <a:spAutoFit/>
          </a:bodyPr>
          <a:lstStyle>
            <a:defPPr>
              <a:defRPr lang="en-US"/>
            </a:defPPr>
            <a:lvl1pPr>
              <a:defRPr sz="1400" spc="300">
                <a:solidFill>
                  <a:schemeClr val="bg1"/>
                </a:solidFill>
                <a:cs typeface="Montserrat" panose="02000000000000000000" pitchFamily="2" charset="0"/>
              </a:defRPr>
            </a:lvl1pPr>
          </a:lstStyle>
          <a:p>
            <a:pPr algn="ctr"/>
            <a:r>
              <a:rPr lang="id-ID" dirty="0">
                <a:solidFill>
                  <a:schemeClr val="tx1">
                    <a:lumMod val="65000"/>
                    <a:lumOff val="35000"/>
                  </a:schemeClr>
                </a:solidFill>
              </a:rPr>
              <a:t>You Can Write Here</a:t>
            </a:r>
          </a:p>
        </p:txBody>
      </p:sp>
      <p:sp>
        <p:nvSpPr>
          <p:cNvPr id="46" name="Title 3"/>
          <p:cNvSpPr txBox="1"/>
          <p:nvPr/>
        </p:nvSpPr>
        <p:spPr>
          <a:xfrm>
            <a:off x="2189081" y="619728"/>
            <a:ext cx="7813839" cy="590931"/>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lnSpc>
                <a:spcPct val="90000"/>
              </a:lnSpc>
            </a:pPr>
            <a:r>
              <a:rPr lang="en-US" sz="3600" dirty="0">
                <a:solidFill>
                  <a:schemeClr val="tx1">
                    <a:lumMod val="65000"/>
                    <a:lumOff val="35000"/>
                  </a:schemeClr>
                </a:solidFill>
                <a:latin typeface="+mn-lt"/>
              </a:rPr>
              <a:t>creative &amp; simple title here</a:t>
            </a:r>
          </a:p>
        </p:txBody>
      </p:sp>
      <p:sp>
        <p:nvSpPr>
          <p:cNvPr id="44" name="Oval 43"/>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7" name="Rectangle 46"/>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48" name="Rectangle 47"/>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49" name="Group 48"/>
          <p:cNvGrpSpPr/>
          <p:nvPr/>
        </p:nvGrpSpPr>
        <p:grpSpPr>
          <a:xfrm>
            <a:off x="11471369" y="158717"/>
            <a:ext cx="280228" cy="281958"/>
            <a:chOff x="7392988" y="-1266825"/>
            <a:chExt cx="1028700" cy="1035050"/>
          </a:xfrm>
          <a:solidFill>
            <a:schemeClr val="bg1">
              <a:lumMod val="75000"/>
            </a:schemeClr>
          </a:solidFill>
        </p:grpSpPr>
        <p:sp>
          <p:nvSpPr>
            <p:cNvPr id="50"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2" name="Group 51"/>
          <p:cNvGrpSpPr/>
          <p:nvPr/>
        </p:nvGrpSpPr>
        <p:grpSpPr>
          <a:xfrm>
            <a:off x="11154599" y="158717"/>
            <a:ext cx="280228" cy="281958"/>
            <a:chOff x="6084888" y="-1266825"/>
            <a:chExt cx="1028700" cy="1035050"/>
          </a:xfrm>
          <a:solidFill>
            <a:schemeClr val="bg1">
              <a:lumMod val="75000"/>
            </a:schemeClr>
          </a:solidFill>
        </p:grpSpPr>
        <p:sp>
          <p:nvSpPr>
            <p:cNvPr id="53"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5" name="Group 54"/>
          <p:cNvGrpSpPr/>
          <p:nvPr/>
        </p:nvGrpSpPr>
        <p:grpSpPr>
          <a:xfrm>
            <a:off x="11788140" y="158717"/>
            <a:ext cx="279796" cy="281958"/>
            <a:chOff x="8699501" y="-1266825"/>
            <a:chExt cx="1027113" cy="1035050"/>
          </a:xfrm>
          <a:solidFill>
            <a:schemeClr val="bg1">
              <a:lumMod val="75000"/>
            </a:schemeClr>
          </a:solidFill>
        </p:grpSpPr>
        <p:sp>
          <p:nvSpPr>
            <p:cNvPr id="56"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58" name="图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15878" y="2182684"/>
            <a:ext cx="4287516" cy="3714157"/>
            <a:chOff x="2730324" y="3492294"/>
            <a:chExt cx="6860026" cy="5942651"/>
          </a:xfrm>
        </p:grpSpPr>
        <p:grpSp>
          <p:nvGrpSpPr>
            <p:cNvPr id="3" name="Group 2"/>
            <p:cNvGrpSpPr/>
            <p:nvPr/>
          </p:nvGrpSpPr>
          <p:grpSpPr>
            <a:xfrm>
              <a:off x="8028129" y="3492294"/>
              <a:ext cx="1562221" cy="5942651"/>
              <a:chOff x="4926449" y="2096330"/>
              <a:chExt cx="977900" cy="3427414"/>
            </a:xfrm>
          </p:grpSpPr>
          <p:sp>
            <p:nvSpPr>
              <p:cNvPr id="4" name="Freeform 3"/>
              <p:cNvSpPr/>
              <p:nvPr/>
            </p:nvSpPr>
            <p:spPr bwMode="auto">
              <a:xfrm>
                <a:off x="4926449" y="2193168"/>
                <a:ext cx="977900" cy="3330576"/>
              </a:xfrm>
              <a:custGeom>
                <a:avLst/>
                <a:gdLst>
                  <a:gd name="connsiteX0" fmla="*/ 223838 w 977900"/>
                  <a:gd name="connsiteY0" fmla="*/ 0 h 3330576"/>
                  <a:gd name="connsiteX1" fmla="*/ 754063 w 977900"/>
                  <a:gd name="connsiteY1" fmla="*/ 0 h 3330576"/>
                  <a:gd name="connsiteX2" fmla="*/ 754063 w 977900"/>
                  <a:gd name="connsiteY2" fmla="*/ 2438991 h 3330576"/>
                  <a:gd name="connsiteX3" fmla="*/ 762327 w 977900"/>
                  <a:gd name="connsiteY3" fmla="*/ 2443440 h 3330576"/>
                  <a:gd name="connsiteX4" fmla="*/ 977900 w 977900"/>
                  <a:gd name="connsiteY4" fmla="*/ 2845594 h 3330576"/>
                  <a:gd name="connsiteX5" fmla="*/ 488950 w 977900"/>
                  <a:gd name="connsiteY5" fmla="*/ 3330576 h 3330576"/>
                  <a:gd name="connsiteX6" fmla="*/ 0 w 977900"/>
                  <a:gd name="connsiteY6" fmla="*/ 2845594 h 3330576"/>
                  <a:gd name="connsiteX7" fmla="*/ 215573 w 977900"/>
                  <a:gd name="connsiteY7" fmla="*/ 2443440 h 3330576"/>
                  <a:gd name="connsiteX8" fmla="*/ 223838 w 977900"/>
                  <a:gd name="connsiteY8" fmla="*/ 2438990 h 333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7900" h="3330576">
                    <a:moveTo>
                      <a:pt x="223838" y="0"/>
                    </a:moveTo>
                    <a:lnTo>
                      <a:pt x="754063" y="0"/>
                    </a:lnTo>
                    <a:lnTo>
                      <a:pt x="754063" y="2438991"/>
                    </a:lnTo>
                    <a:lnTo>
                      <a:pt x="762327" y="2443440"/>
                    </a:lnTo>
                    <a:cubicBezTo>
                      <a:pt x="892389" y="2530594"/>
                      <a:pt x="977900" y="2678189"/>
                      <a:pt x="977900" y="2845594"/>
                    </a:cubicBezTo>
                    <a:cubicBezTo>
                      <a:pt x="977900" y="3113442"/>
                      <a:pt x="758990" y="3330576"/>
                      <a:pt x="488950" y="3330576"/>
                    </a:cubicBezTo>
                    <a:cubicBezTo>
                      <a:pt x="218910" y="3330576"/>
                      <a:pt x="0" y="3113442"/>
                      <a:pt x="0" y="2845594"/>
                    </a:cubicBezTo>
                    <a:cubicBezTo>
                      <a:pt x="0" y="2678189"/>
                      <a:pt x="85511" y="2530594"/>
                      <a:pt x="215573" y="2443440"/>
                    </a:cubicBezTo>
                    <a:lnTo>
                      <a:pt x="223838" y="2438990"/>
                    </a:lnTo>
                    <a:close/>
                  </a:path>
                </a:pathLst>
              </a:custGeom>
              <a:solidFill>
                <a:schemeClr val="bg2">
                  <a:alpha val="65000"/>
                </a:schemeClr>
              </a:solidFill>
              <a:ln>
                <a:noFill/>
              </a:ln>
            </p:spPr>
            <p:txBody>
              <a:bodyPr vert="horz" wrap="square" lIns="91299" tIns="45649" rIns="91299" bIns="45649" numCol="1" anchor="t" anchorCtr="0" compatLnSpc="1">
                <a:noAutofit/>
              </a:bodyPr>
              <a:lstStyle/>
              <a:p>
                <a:endParaRPr lang="id-ID" sz="1800"/>
              </a:p>
            </p:txBody>
          </p:sp>
          <p:sp>
            <p:nvSpPr>
              <p:cNvPr id="5" name="Oval 4"/>
              <p:cNvSpPr>
                <a:spLocks noChangeArrowheads="1"/>
              </p:cNvSpPr>
              <p:nvPr/>
            </p:nvSpPr>
            <p:spPr bwMode="auto">
              <a:xfrm>
                <a:off x="5150288" y="2096330"/>
                <a:ext cx="530225" cy="193675"/>
              </a:xfrm>
              <a:prstGeom prst="ellipse">
                <a:avLst/>
              </a:prstGeom>
              <a:solidFill>
                <a:schemeClr val="bg1">
                  <a:lumMod val="85000"/>
                </a:schemeClr>
              </a:solidFill>
              <a:ln>
                <a:noFill/>
              </a:ln>
            </p:spPr>
            <p:txBody>
              <a:bodyPr vert="horz" wrap="square" lIns="91299" tIns="45649" rIns="91299" bIns="45649" numCol="1" anchor="t" anchorCtr="0" compatLnSpc="1"/>
              <a:lstStyle/>
              <a:p>
                <a:endParaRPr lang="id-ID" sz="1800"/>
              </a:p>
            </p:txBody>
          </p:sp>
        </p:grpSp>
        <p:grpSp>
          <p:nvGrpSpPr>
            <p:cNvPr id="6" name="Group 5"/>
            <p:cNvGrpSpPr/>
            <p:nvPr/>
          </p:nvGrpSpPr>
          <p:grpSpPr>
            <a:xfrm>
              <a:off x="6256351" y="3492294"/>
              <a:ext cx="1562221" cy="5942651"/>
              <a:chOff x="3817373" y="2096330"/>
              <a:chExt cx="977900" cy="3427414"/>
            </a:xfrm>
          </p:grpSpPr>
          <p:sp>
            <p:nvSpPr>
              <p:cNvPr id="7" name="Freeform 6"/>
              <p:cNvSpPr/>
              <p:nvPr/>
            </p:nvSpPr>
            <p:spPr bwMode="auto">
              <a:xfrm>
                <a:off x="3817373" y="2193168"/>
                <a:ext cx="977900" cy="3330576"/>
              </a:xfrm>
              <a:custGeom>
                <a:avLst/>
                <a:gdLst>
                  <a:gd name="connsiteX0" fmla="*/ 223838 w 977900"/>
                  <a:gd name="connsiteY0" fmla="*/ 0 h 3330576"/>
                  <a:gd name="connsiteX1" fmla="*/ 754063 w 977900"/>
                  <a:gd name="connsiteY1" fmla="*/ 0 h 3330576"/>
                  <a:gd name="connsiteX2" fmla="*/ 754063 w 977900"/>
                  <a:gd name="connsiteY2" fmla="*/ 2438991 h 3330576"/>
                  <a:gd name="connsiteX3" fmla="*/ 762327 w 977900"/>
                  <a:gd name="connsiteY3" fmla="*/ 2443440 h 3330576"/>
                  <a:gd name="connsiteX4" fmla="*/ 977900 w 977900"/>
                  <a:gd name="connsiteY4" fmla="*/ 2845594 h 3330576"/>
                  <a:gd name="connsiteX5" fmla="*/ 488950 w 977900"/>
                  <a:gd name="connsiteY5" fmla="*/ 3330576 h 3330576"/>
                  <a:gd name="connsiteX6" fmla="*/ 0 w 977900"/>
                  <a:gd name="connsiteY6" fmla="*/ 2845594 h 3330576"/>
                  <a:gd name="connsiteX7" fmla="*/ 215573 w 977900"/>
                  <a:gd name="connsiteY7" fmla="*/ 2443440 h 3330576"/>
                  <a:gd name="connsiteX8" fmla="*/ 223838 w 977900"/>
                  <a:gd name="connsiteY8" fmla="*/ 2438990 h 333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7900" h="3330576">
                    <a:moveTo>
                      <a:pt x="223838" y="0"/>
                    </a:moveTo>
                    <a:lnTo>
                      <a:pt x="754063" y="0"/>
                    </a:lnTo>
                    <a:lnTo>
                      <a:pt x="754063" y="2438991"/>
                    </a:lnTo>
                    <a:lnTo>
                      <a:pt x="762327" y="2443440"/>
                    </a:lnTo>
                    <a:cubicBezTo>
                      <a:pt x="892389" y="2530594"/>
                      <a:pt x="977900" y="2678189"/>
                      <a:pt x="977900" y="2845594"/>
                    </a:cubicBezTo>
                    <a:cubicBezTo>
                      <a:pt x="977900" y="3113442"/>
                      <a:pt x="758990" y="3330576"/>
                      <a:pt x="488950" y="3330576"/>
                    </a:cubicBezTo>
                    <a:cubicBezTo>
                      <a:pt x="218910" y="3330576"/>
                      <a:pt x="0" y="3113442"/>
                      <a:pt x="0" y="2845594"/>
                    </a:cubicBezTo>
                    <a:cubicBezTo>
                      <a:pt x="0" y="2678189"/>
                      <a:pt x="85512" y="2530594"/>
                      <a:pt x="215573" y="2443440"/>
                    </a:cubicBezTo>
                    <a:lnTo>
                      <a:pt x="223838" y="2438990"/>
                    </a:lnTo>
                    <a:close/>
                  </a:path>
                </a:pathLst>
              </a:custGeom>
              <a:solidFill>
                <a:schemeClr val="bg2">
                  <a:alpha val="65000"/>
                </a:schemeClr>
              </a:solidFill>
              <a:ln>
                <a:noFill/>
              </a:ln>
            </p:spPr>
            <p:txBody>
              <a:bodyPr vert="horz" wrap="square" lIns="91299" tIns="45649" rIns="91299" bIns="45649" numCol="1" anchor="t" anchorCtr="0" compatLnSpc="1">
                <a:noAutofit/>
              </a:bodyPr>
              <a:lstStyle/>
              <a:p>
                <a:endParaRPr lang="id-ID" sz="1800"/>
              </a:p>
            </p:txBody>
          </p:sp>
          <p:sp>
            <p:nvSpPr>
              <p:cNvPr id="8" name="Oval 7"/>
              <p:cNvSpPr>
                <a:spLocks noChangeArrowheads="1"/>
              </p:cNvSpPr>
              <p:nvPr/>
            </p:nvSpPr>
            <p:spPr bwMode="auto">
              <a:xfrm>
                <a:off x="4041212" y="2096330"/>
                <a:ext cx="530225" cy="193675"/>
              </a:xfrm>
              <a:prstGeom prst="ellipse">
                <a:avLst/>
              </a:prstGeom>
              <a:solidFill>
                <a:schemeClr val="bg1">
                  <a:lumMod val="85000"/>
                </a:schemeClr>
              </a:solidFill>
              <a:ln>
                <a:noFill/>
              </a:ln>
            </p:spPr>
            <p:txBody>
              <a:bodyPr vert="horz" wrap="square" lIns="91299" tIns="45649" rIns="91299" bIns="45649" numCol="1" anchor="t" anchorCtr="0" compatLnSpc="1"/>
              <a:lstStyle/>
              <a:p>
                <a:endParaRPr lang="id-ID" sz="1800"/>
              </a:p>
            </p:txBody>
          </p:sp>
        </p:grpSp>
        <p:grpSp>
          <p:nvGrpSpPr>
            <p:cNvPr id="9" name="Group 8"/>
            <p:cNvGrpSpPr/>
            <p:nvPr/>
          </p:nvGrpSpPr>
          <p:grpSpPr>
            <a:xfrm>
              <a:off x="4483132" y="3492294"/>
              <a:ext cx="1562221" cy="5942650"/>
              <a:chOff x="2707395" y="2096330"/>
              <a:chExt cx="977900" cy="3427413"/>
            </a:xfrm>
          </p:grpSpPr>
          <p:sp>
            <p:nvSpPr>
              <p:cNvPr id="10" name="Freeform 9"/>
              <p:cNvSpPr>
                <a:spLocks noChangeArrowheads="1"/>
              </p:cNvSpPr>
              <p:nvPr/>
            </p:nvSpPr>
            <p:spPr bwMode="auto">
              <a:xfrm>
                <a:off x="2707395" y="2193167"/>
                <a:ext cx="977900" cy="3330576"/>
              </a:xfrm>
              <a:custGeom>
                <a:avLst/>
                <a:gdLst>
                  <a:gd name="connsiteX0" fmla="*/ 223838 w 977900"/>
                  <a:gd name="connsiteY0" fmla="*/ 0 h 3330576"/>
                  <a:gd name="connsiteX1" fmla="*/ 754063 w 977900"/>
                  <a:gd name="connsiteY1" fmla="*/ 0 h 3330576"/>
                  <a:gd name="connsiteX2" fmla="*/ 754063 w 977900"/>
                  <a:gd name="connsiteY2" fmla="*/ 2438991 h 3330576"/>
                  <a:gd name="connsiteX3" fmla="*/ 762327 w 977900"/>
                  <a:gd name="connsiteY3" fmla="*/ 2443440 h 3330576"/>
                  <a:gd name="connsiteX4" fmla="*/ 977900 w 977900"/>
                  <a:gd name="connsiteY4" fmla="*/ 2845594 h 3330576"/>
                  <a:gd name="connsiteX5" fmla="*/ 488950 w 977900"/>
                  <a:gd name="connsiteY5" fmla="*/ 3330576 h 3330576"/>
                  <a:gd name="connsiteX6" fmla="*/ 0 w 977900"/>
                  <a:gd name="connsiteY6" fmla="*/ 2845594 h 3330576"/>
                  <a:gd name="connsiteX7" fmla="*/ 215573 w 977900"/>
                  <a:gd name="connsiteY7" fmla="*/ 2443440 h 3330576"/>
                  <a:gd name="connsiteX8" fmla="*/ 223838 w 977900"/>
                  <a:gd name="connsiteY8" fmla="*/ 2438990 h 333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7900" h="3330576">
                    <a:moveTo>
                      <a:pt x="223838" y="0"/>
                    </a:moveTo>
                    <a:lnTo>
                      <a:pt x="754063" y="0"/>
                    </a:lnTo>
                    <a:lnTo>
                      <a:pt x="754063" y="2438991"/>
                    </a:lnTo>
                    <a:lnTo>
                      <a:pt x="762327" y="2443440"/>
                    </a:lnTo>
                    <a:cubicBezTo>
                      <a:pt x="892388" y="2530594"/>
                      <a:pt x="977900" y="2678189"/>
                      <a:pt x="977900" y="2845594"/>
                    </a:cubicBezTo>
                    <a:cubicBezTo>
                      <a:pt x="977900" y="3113442"/>
                      <a:pt x="758990" y="3330576"/>
                      <a:pt x="488950" y="3330576"/>
                    </a:cubicBezTo>
                    <a:cubicBezTo>
                      <a:pt x="218910" y="3330576"/>
                      <a:pt x="0" y="3113442"/>
                      <a:pt x="0" y="2845594"/>
                    </a:cubicBezTo>
                    <a:cubicBezTo>
                      <a:pt x="0" y="2678189"/>
                      <a:pt x="85512" y="2530594"/>
                      <a:pt x="215573" y="2443440"/>
                    </a:cubicBezTo>
                    <a:lnTo>
                      <a:pt x="223838" y="2438990"/>
                    </a:lnTo>
                    <a:close/>
                  </a:path>
                </a:pathLst>
              </a:custGeom>
              <a:solidFill>
                <a:schemeClr val="bg2">
                  <a:alpha val="65000"/>
                </a:schemeClr>
              </a:solidFill>
              <a:ln>
                <a:noFill/>
              </a:ln>
            </p:spPr>
            <p:txBody>
              <a:bodyPr vert="horz" wrap="square" lIns="91299" tIns="45649" rIns="91299" bIns="45649" numCol="1" anchor="t" anchorCtr="0" compatLnSpc="1">
                <a:noAutofit/>
              </a:bodyPr>
              <a:lstStyle/>
              <a:p>
                <a:endParaRPr lang="id-ID" sz="1800"/>
              </a:p>
            </p:txBody>
          </p:sp>
          <p:sp>
            <p:nvSpPr>
              <p:cNvPr id="11" name="Oval 10"/>
              <p:cNvSpPr>
                <a:spLocks noChangeArrowheads="1"/>
              </p:cNvSpPr>
              <p:nvPr/>
            </p:nvSpPr>
            <p:spPr bwMode="auto">
              <a:xfrm>
                <a:off x="2931233" y="2096330"/>
                <a:ext cx="530225" cy="193675"/>
              </a:xfrm>
              <a:prstGeom prst="ellipse">
                <a:avLst/>
              </a:prstGeom>
              <a:solidFill>
                <a:schemeClr val="bg1">
                  <a:lumMod val="85000"/>
                </a:schemeClr>
              </a:solidFill>
              <a:ln>
                <a:noFill/>
              </a:ln>
            </p:spPr>
            <p:txBody>
              <a:bodyPr vert="horz" wrap="square" lIns="91299" tIns="45649" rIns="91299" bIns="45649" numCol="1" anchor="t" anchorCtr="0" compatLnSpc="1"/>
              <a:lstStyle/>
              <a:p>
                <a:endParaRPr lang="id-ID" sz="1800"/>
              </a:p>
            </p:txBody>
          </p:sp>
        </p:grpSp>
        <p:grpSp>
          <p:nvGrpSpPr>
            <p:cNvPr id="12" name="Group 11"/>
            <p:cNvGrpSpPr/>
            <p:nvPr/>
          </p:nvGrpSpPr>
          <p:grpSpPr>
            <a:xfrm>
              <a:off x="2730324" y="3492294"/>
              <a:ext cx="1562221" cy="5942651"/>
              <a:chOff x="1610193" y="2096330"/>
              <a:chExt cx="977900" cy="3427414"/>
            </a:xfrm>
          </p:grpSpPr>
          <p:sp>
            <p:nvSpPr>
              <p:cNvPr id="13" name="Freeform 12"/>
              <p:cNvSpPr/>
              <p:nvPr/>
            </p:nvSpPr>
            <p:spPr bwMode="auto">
              <a:xfrm>
                <a:off x="1610193" y="2193168"/>
                <a:ext cx="977900" cy="3330576"/>
              </a:xfrm>
              <a:custGeom>
                <a:avLst/>
                <a:gdLst>
                  <a:gd name="connsiteX0" fmla="*/ 223838 w 977900"/>
                  <a:gd name="connsiteY0" fmla="*/ 0 h 3330576"/>
                  <a:gd name="connsiteX1" fmla="*/ 754063 w 977900"/>
                  <a:gd name="connsiteY1" fmla="*/ 0 h 3330576"/>
                  <a:gd name="connsiteX2" fmla="*/ 754063 w 977900"/>
                  <a:gd name="connsiteY2" fmla="*/ 2438991 h 3330576"/>
                  <a:gd name="connsiteX3" fmla="*/ 762327 w 977900"/>
                  <a:gd name="connsiteY3" fmla="*/ 2443440 h 3330576"/>
                  <a:gd name="connsiteX4" fmla="*/ 977900 w 977900"/>
                  <a:gd name="connsiteY4" fmla="*/ 2845594 h 3330576"/>
                  <a:gd name="connsiteX5" fmla="*/ 488950 w 977900"/>
                  <a:gd name="connsiteY5" fmla="*/ 3330576 h 3330576"/>
                  <a:gd name="connsiteX6" fmla="*/ 0 w 977900"/>
                  <a:gd name="connsiteY6" fmla="*/ 2845594 h 3330576"/>
                  <a:gd name="connsiteX7" fmla="*/ 215573 w 977900"/>
                  <a:gd name="connsiteY7" fmla="*/ 2443440 h 3330576"/>
                  <a:gd name="connsiteX8" fmla="*/ 223838 w 977900"/>
                  <a:gd name="connsiteY8" fmla="*/ 2438990 h 333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7900" h="3330576">
                    <a:moveTo>
                      <a:pt x="223838" y="0"/>
                    </a:moveTo>
                    <a:lnTo>
                      <a:pt x="754063" y="0"/>
                    </a:lnTo>
                    <a:lnTo>
                      <a:pt x="754063" y="2438991"/>
                    </a:lnTo>
                    <a:lnTo>
                      <a:pt x="762327" y="2443440"/>
                    </a:lnTo>
                    <a:cubicBezTo>
                      <a:pt x="892388" y="2530594"/>
                      <a:pt x="977900" y="2678189"/>
                      <a:pt x="977900" y="2845594"/>
                    </a:cubicBezTo>
                    <a:cubicBezTo>
                      <a:pt x="977900" y="3113442"/>
                      <a:pt x="758990" y="3330576"/>
                      <a:pt x="488950" y="3330576"/>
                    </a:cubicBezTo>
                    <a:cubicBezTo>
                      <a:pt x="218910" y="3330576"/>
                      <a:pt x="0" y="3113442"/>
                      <a:pt x="0" y="2845594"/>
                    </a:cubicBezTo>
                    <a:cubicBezTo>
                      <a:pt x="0" y="2678189"/>
                      <a:pt x="85512" y="2530594"/>
                      <a:pt x="215573" y="2443440"/>
                    </a:cubicBezTo>
                    <a:lnTo>
                      <a:pt x="223838" y="2438990"/>
                    </a:lnTo>
                    <a:close/>
                  </a:path>
                </a:pathLst>
              </a:custGeom>
              <a:solidFill>
                <a:schemeClr val="bg2">
                  <a:alpha val="65000"/>
                </a:schemeClr>
              </a:solidFill>
              <a:ln>
                <a:noFill/>
              </a:ln>
            </p:spPr>
            <p:txBody>
              <a:bodyPr vert="horz" wrap="square" lIns="91299" tIns="45649" rIns="91299" bIns="45649" numCol="1" anchor="t" anchorCtr="0" compatLnSpc="1">
                <a:noAutofit/>
              </a:bodyPr>
              <a:lstStyle/>
              <a:p>
                <a:endParaRPr lang="id-ID" sz="1800"/>
              </a:p>
            </p:txBody>
          </p:sp>
          <p:sp>
            <p:nvSpPr>
              <p:cNvPr id="14" name="Oval 13"/>
              <p:cNvSpPr>
                <a:spLocks noChangeArrowheads="1"/>
              </p:cNvSpPr>
              <p:nvPr/>
            </p:nvSpPr>
            <p:spPr bwMode="auto">
              <a:xfrm>
                <a:off x="1834032" y="2096330"/>
                <a:ext cx="530225" cy="193675"/>
              </a:xfrm>
              <a:prstGeom prst="ellipse">
                <a:avLst/>
              </a:prstGeom>
              <a:solidFill>
                <a:schemeClr val="bg1">
                  <a:lumMod val="85000"/>
                </a:schemeClr>
              </a:solidFill>
              <a:ln>
                <a:noFill/>
              </a:ln>
            </p:spPr>
            <p:txBody>
              <a:bodyPr vert="horz" wrap="square" lIns="91299" tIns="45649" rIns="91299" bIns="45649" numCol="1" anchor="t" anchorCtr="0" compatLnSpc="1"/>
              <a:lstStyle/>
              <a:p>
                <a:endParaRPr lang="id-ID" sz="1800"/>
              </a:p>
            </p:txBody>
          </p:sp>
        </p:grpSp>
        <p:grpSp>
          <p:nvGrpSpPr>
            <p:cNvPr id="92" name="Group 91"/>
            <p:cNvGrpSpPr/>
            <p:nvPr/>
          </p:nvGrpSpPr>
          <p:grpSpPr>
            <a:xfrm>
              <a:off x="2821624" y="4737811"/>
              <a:ext cx="1389768" cy="4600794"/>
              <a:chOff x="2086521" y="4737811"/>
              <a:chExt cx="1389768" cy="4600794"/>
            </a:xfrm>
            <a:gradFill>
              <a:gsLst>
                <a:gs pos="0">
                  <a:schemeClr val="accent4"/>
                </a:gs>
                <a:gs pos="100000">
                  <a:schemeClr val="accent4">
                    <a:lumMod val="75000"/>
                  </a:schemeClr>
                </a:gs>
              </a:gsLst>
              <a:lin ang="5400000" scaled="1"/>
            </a:gradFill>
          </p:grpSpPr>
          <p:sp>
            <p:nvSpPr>
              <p:cNvPr id="19" name="Oval 18"/>
              <p:cNvSpPr>
                <a:spLocks noChangeArrowheads="1"/>
              </p:cNvSpPr>
              <p:nvPr/>
            </p:nvSpPr>
            <p:spPr bwMode="auto">
              <a:xfrm>
                <a:off x="2086521" y="7841245"/>
                <a:ext cx="1389768" cy="1497360"/>
              </a:xfrm>
              <a:prstGeom prst="ellipse">
                <a:avLst/>
              </a:prstGeom>
              <a:grpFill/>
              <a:ln>
                <a:noFill/>
              </a:ln>
            </p:spPr>
            <p:txBody>
              <a:bodyPr vert="horz" wrap="square" lIns="91299" tIns="45649" rIns="91299" bIns="45649" numCol="1" anchor="t" anchorCtr="0" compatLnSpc="1"/>
              <a:lstStyle/>
              <a:p>
                <a:endParaRPr lang="id-ID" sz="1500">
                  <a:latin typeface="Montserrat Medium" panose="00000600000000000000" pitchFamily="2" charset="0"/>
                </a:endParaRPr>
              </a:p>
            </p:txBody>
          </p:sp>
          <p:sp>
            <p:nvSpPr>
              <p:cNvPr id="20" name="Freeform 19"/>
              <p:cNvSpPr/>
              <p:nvPr/>
            </p:nvSpPr>
            <p:spPr bwMode="auto">
              <a:xfrm>
                <a:off x="2433963" y="4737811"/>
                <a:ext cx="692349" cy="3488786"/>
              </a:xfrm>
              <a:custGeom>
                <a:avLst/>
                <a:gdLst>
                  <a:gd name="T0" fmla="*/ 0 w 273"/>
                  <a:gd name="T1" fmla="*/ 0 h 463"/>
                  <a:gd name="T2" fmla="*/ 273 w 273"/>
                  <a:gd name="T3" fmla="*/ 0 h 463"/>
                  <a:gd name="T4" fmla="*/ 273 w 273"/>
                  <a:gd name="T5" fmla="*/ 463 h 463"/>
                  <a:gd name="T6" fmla="*/ 0 w 273"/>
                  <a:gd name="T7" fmla="*/ 463 h 463"/>
                  <a:gd name="T8" fmla="*/ 0 w 273"/>
                  <a:gd name="T9" fmla="*/ 0 h 463"/>
                  <a:gd name="T10" fmla="*/ 0 w 273"/>
                  <a:gd name="T11" fmla="*/ 0 h 463"/>
                </a:gdLst>
                <a:ahLst/>
                <a:cxnLst>
                  <a:cxn ang="0">
                    <a:pos x="T0" y="T1"/>
                  </a:cxn>
                  <a:cxn ang="0">
                    <a:pos x="T2" y="T3"/>
                  </a:cxn>
                  <a:cxn ang="0">
                    <a:pos x="T4" y="T5"/>
                  </a:cxn>
                  <a:cxn ang="0">
                    <a:pos x="T6" y="T7"/>
                  </a:cxn>
                  <a:cxn ang="0">
                    <a:pos x="T8" y="T9"/>
                  </a:cxn>
                  <a:cxn ang="0">
                    <a:pos x="T10" y="T11"/>
                  </a:cxn>
                </a:cxnLst>
                <a:rect l="0" t="0" r="r" b="b"/>
                <a:pathLst>
                  <a:path w="273" h="463">
                    <a:moveTo>
                      <a:pt x="0" y="0"/>
                    </a:moveTo>
                    <a:lnTo>
                      <a:pt x="273" y="0"/>
                    </a:lnTo>
                    <a:lnTo>
                      <a:pt x="273" y="463"/>
                    </a:lnTo>
                    <a:lnTo>
                      <a:pt x="0" y="463"/>
                    </a:lnTo>
                    <a:lnTo>
                      <a:pt x="0" y="0"/>
                    </a:lnTo>
                    <a:lnTo>
                      <a:pt x="0" y="0"/>
                    </a:lnTo>
                    <a:close/>
                  </a:path>
                </a:pathLst>
              </a:custGeom>
              <a:grpFill/>
              <a:ln>
                <a:noFill/>
              </a:ln>
            </p:spPr>
            <p:txBody>
              <a:bodyPr vert="horz" wrap="square" lIns="91299" tIns="45649" rIns="91299" bIns="45649" numCol="1" anchor="t" anchorCtr="0" compatLnSpc="1"/>
              <a:lstStyle/>
              <a:p>
                <a:endParaRPr lang="id-ID" sz="1800"/>
              </a:p>
            </p:txBody>
          </p:sp>
        </p:grpSp>
        <p:sp>
          <p:nvSpPr>
            <p:cNvPr id="21" name="Oval 20"/>
            <p:cNvSpPr>
              <a:spLocks noChangeArrowheads="1"/>
            </p:cNvSpPr>
            <p:nvPr/>
          </p:nvSpPr>
          <p:spPr bwMode="auto">
            <a:xfrm>
              <a:off x="3169066" y="4568702"/>
              <a:ext cx="692349" cy="335805"/>
            </a:xfrm>
            <a:prstGeom prst="ellipse">
              <a:avLst/>
            </a:prstGeom>
            <a:solidFill>
              <a:schemeClr val="accent4">
                <a:lumMod val="60000"/>
                <a:lumOff val="40000"/>
              </a:schemeClr>
            </a:solidFill>
            <a:ln>
              <a:noFill/>
            </a:ln>
          </p:spPr>
          <p:txBody>
            <a:bodyPr vert="horz" wrap="square" lIns="91299" tIns="45649" rIns="91299" bIns="45649" numCol="1" anchor="t" anchorCtr="0" compatLnSpc="1"/>
            <a:lstStyle/>
            <a:p>
              <a:endParaRPr lang="id-ID" sz="1800"/>
            </a:p>
          </p:txBody>
        </p:sp>
        <p:grpSp>
          <p:nvGrpSpPr>
            <p:cNvPr id="93" name="Group 92"/>
            <p:cNvGrpSpPr/>
            <p:nvPr/>
          </p:nvGrpSpPr>
          <p:grpSpPr>
            <a:xfrm>
              <a:off x="4574431" y="5234393"/>
              <a:ext cx="1389768" cy="4104212"/>
              <a:chOff x="3839328" y="5234393"/>
              <a:chExt cx="1389768" cy="4104212"/>
            </a:xfrm>
            <a:gradFill>
              <a:gsLst>
                <a:gs pos="0">
                  <a:schemeClr val="accent3"/>
                </a:gs>
                <a:gs pos="100000">
                  <a:schemeClr val="accent3">
                    <a:lumMod val="75000"/>
                  </a:schemeClr>
                </a:gs>
              </a:gsLst>
              <a:lin ang="5400000" scaled="1"/>
            </a:gradFill>
          </p:grpSpPr>
          <p:sp>
            <p:nvSpPr>
              <p:cNvPr id="34" name="Oval 33"/>
              <p:cNvSpPr>
                <a:spLocks noChangeArrowheads="1"/>
              </p:cNvSpPr>
              <p:nvPr/>
            </p:nvSpPr>
            <p:spPr bwMode="auto">
              <a:xfrm>
                <a:off x="3839328" y="7841245"/>
                <a:ext cx="1389768" cy="1497360"/>
              </a:xfrm>
              <a:prstGeom prst="ellipse">
                <a:avLst/>
              </a:prstGeom>
              <a:grpFill/>
              <a:ln>
                <a:noFill/>
              </a:ln>
            </p:spPr>
            <p:txBody>
              <a:bodyPr vert="horz" wrap="square" lIns="91299" tIns="45649" rIns="91299" bIns="45649" numCol="1" anchor="t" anchorCtr="0" compatLnSpc="1"/>
              <a:lstStyle/>
              <a:p>
                <a:endParaRPr lang="id-ID" sz="1500">
                  <a:latin typeface="Montserrat Medium" panose="00000600000000000000" pitchFamily="2" charset="0"/>
                </a:endParaRPr>
              </a:p>
            </p:txBody>
          </p:sp>
          <p:sp>
            <p:nvSpPr>
              <p:cNvPr id="35" name="Freeform 34"/>
              <p:cNvSpPr/>
              <p:nvPr/>
            </p:nvSpPr>
            <p:spPr bwMode="auto">
              <a:xfrm>
                <a:off x="4186771" y="5234393"/>
                <a:ext cx="692349" cy="2992206"/>
              </a:xfrm>
              <a:custGeom>
                <a:avLst/>
                <a:gdLst>
                  <a:gd name="T0" fmla="*/ 0 w 273"/>
                  <a:gd name="T1" fmla="*/ 0 h 463"/>
                  <a:gd name="T2" fmla="*/ 273 w 273"/>
                  <a:gd name="T3" fmla="*/ 0 h 463"/>
                  <a:gd name="T4" fmla="*/ 273 w 273"/>
                  <a:gd name="T5" fmla="*/ 463 h 463"/>
                  <a:gd name="T6" fmla="*/ 0 w 273"/>
                  <a:gd name="T7" fmla="*/ 463 h 463"/>
                  <a:gd name="T8" fmla="*/ 0 w 273"/>
                  <a:gd name="T9" fmla="*/ 0 h 463"/>
                  <a:gd name="T10" fmla="*/ 0 w 273"/>
                  <a:gd name="T11" fmla="*/ 0 h 463"/>
                </a:gdLst>
                <a:ahLst/>
                <a:cxnLst>
                  <a:cxn ang="0">
                    <a:pos x="T0" y="T1"/>
                  </a:cxn>
                  <a:cxn ang="0">
                    <a:pos x="T2" y="T3"/>
                  </a:cxn>
                  <a:cxn ang="0">
                    <a:pos x="T4" y="T5"/>
                  </a:cxn>
                  <a:cxn ang="0">
                    <a:pos x="T6" y="T7"/>
                  </a:cxn>
                  <a:cxn ang="0">
                    <a:pos x="T8" y="T9"/>
                  </a:cxn>
                  <a:cxn ang="0">
                    <a:pos x="T10" y="T11"/>
                  </a:cxn>
                </a:cxnLst>
                <a:rect l="0" t="0" r="r" b="b"/>
                <a:pathLst>
                  <a:path w="273" h="463">
                    <a:moveTo>
                      <a:pt x="0" y="0"/>
                    </a:moveTo>
                    <a:lnTo>
                      <a:pt x="273" y="0"/>
                    </a:lnTo>
                    <a:lnTo>
                      <a:pt x="273" y="463"/>
                    </a:lnTo>
                    <a:lnTo>
                      <a:pt x="0" y="463"/>
                    </a:lnTo>
                    <a:lnTo>
                      <a:pt x="0" y="0"/>
                    </a:lnTo>
                    <a:lnTo>
                      <a:pt x="0" y="0"/>
                    </a:lnTo>
                    <a:close/>
                  </a:path>
                </a:pathLst>
              </a:custGeom>
              <a:grpFill/>
              <a:ln>
                <a:noFill/>
              </a:ln>
            </p:spPr>
            <p:txBody>
              <a:bodyPr vert="horz" wrap="square" lIns="91299" tIns="45649" rIns="91299" bIns="45649" numCol="1" anchor="t" anchorCtr="0" compatLnSpc="1"/>
              <a:lstStyle/>
              <a:p>
                <a:endParaRPr lang="id-ID" sz="1800"/>
              </a:p>
            </p:txBody>
          </p:sp>
        </p:grpSp>
        <p:sp>
          <p:nvSpPr>
            <p:cNvPr id="36" name="Oval 35"/>
            <p:cNvSpPr>
              <a:spLocks noChangeArrowheads="1"/>
            </p:cNvSpPr>
            <p:nvPr/>
          </p:nvSpPr>
          <p:spPr bwMode="auto">
            <a:xfrm>
              <a:off x="4921874" y="5119080"/>
              <a:ext cx="692349" cy="335805"/>
            </a:xfrm>
            <a:prstGeom prst="ellipse">
              <a:avLst/>
            </a:prstGeom>
            <a:solidFill>
              <a:schemeClr val="accent3">
                <a:lumMod val="60000"/>
                <a:lumOff val="40000"/>
              </a:schemeClr>
            </a:solidFill>
            <a:ln>
              <a:noFill/>
            </a:ln>
          </p:spPr>
          <p:txBody>
            <a:bodyPr vert="horz" wrap="square" lIns="91299" tIns="45649" rIns="91299" bIns="45649" numCol="1" anchor="t" anchorCtr="0" compatLnSpc="1"/>
            <a:lstStyle/>
            <a:p>
              <a:endParaRPr lang="id-ID" sz="1800"/>
            </a:p>
          </p:txBody>
        </p:sp>
        <p:grpSp>
          <p:nvGrpSpPr>
            <p:cNvPr id="94" name="Group 93"/>
            <p:cNvGrpSpPr/>
            <p:nvPr/>
          </p:nvGrpSpPr>
          <p:grpSpPr>
            <a:xfrm>
              <a:off x="6347651" y="4737811"/>
              <a:ext cx="1389768" cy="4600794"/>
              <a:chOff x="5612548" y="4737811"/>
              <a:chExt cx="1389768" cy="4600794"/>
            </a:xfrm>
            <a:gradFill>
              <a:gsLst>
                <a:gs pos="0">
                  <a:schemeClr val="accent2"/>
                </a:gs>
                <a:gs pos="100000">
                  <a:schemeClr val="accent2">
                    <a:lumMod val="75000"/>
                  </a:schemeClr>
                </a:gs>
              </a:gsLst>
              <a:lin ang="5400000" scaled="1"/>
            </a:gradFill>
          </p:grpSpPr>
          <p:sp>
            <p:nvSpPr>
              <p:cNvPr id="38" name="Oval 37"/>
              <p:cNvSpPr>
                <a:spLocks noChangeArrowheads="1"/>
              </p:cNvSpPr>
              <p:nvPr/>
            </p:nvSpPr>
            <p:spPr bwMode="auto">
              <a:xfrm>
                <a:off x="5612548" y="7841245"/>
                <a:ext cx="1389768" cy="1497360"/>
              </a:xfrm>
              <a:prstGeom prst="ellipse">
                <a:avLst/>
              </a:prstGeom>
              <a:grpFill/>
              <a:ln>
                <a:noFill/>
              </a:ln>
            </p:spPr>
            <p:txBody>
              <a:bodyPr vert="horz" wrap="square" lIns="91299" tIns="45649" rIns="91299" bIns="45649" numCol="1" anchor="t" anchorCtr="0" compatLnSpc="1"/>
              <a:lstStyle/>
              <a:p>
                <a:endParaRPr lang="id-ID" sz="1500">
                  <a:latin typeface="Montserrat Medium" panose="00000600000000000000" pitchFamily="2" charset="0"/>
                </a:endParaRPr>
              </a:p>
            </p:txBody>
          </p:sp>
          <p:sp>
            <p:nvSpPr>
              <p:cNvPr id="39" name="Freeform 38"/>
              <p:cNvSpPr/>
              <p:nvPr/>
            </p:nvSpPr>
            <p:spPr bwMode="auto">
              <a:xfrm>
                <a:off x="5959991" y="4737811"/>
                <a:ext cx="692349" cy="3488787"/>
              </a:xfrm>
              <a:custGeom>
                <a:avLst/>
                <a:gdLst>
                  <a:gd name="T0" fmla="*/ 0 w 273"/>
                  <a:gd name="T1" fmla="*/ 0 h 463"/>
                  <a:gd name="T2" fmla="*/ 273 w 273"/>
                  <a:gd name="T3" fmla="*/ 0 h 463"/>
                  <a:gd name="T4" fmla="*/ 273 w 273"/>
                  <a:gd name="T5" fmla="*/ 463 h 463"/>
                  <a:gd name="T6" fmla="*/ 0 w 273"/>
                  <a:gd name="T7" fmla="*/ 463 h 463"/>
                  <a:gd name="T8" fmla="*/ 0 w 273"/>
                  <a:gd name="T9" fmla="*/ 0 h 463"/>
                  <a:gd name="T10" fmla="*/ 0 w 273"/>
                  <a:gd name="T11" fmla="*/ 0 h 463"/>
                </a:gdLst>
                <a:ahLst/>
                <a:cxnLst>
                  <a:cxn ang="0">
                    <a:pos x="T0" y="T1"/>
                  </a:cxn>
                  <a:cxn ang="0">
                    <a:pos x="T2" y="T3"/>
                  </a:cxn>
                  <a:cxn ang="0">
                    <a:pos x="T4" y="T5"/>
                  </a:cxn>
                  <a:cxn ang="0">
                    <a:pos x="T6" y="T7"/>
                  </a:cxn>
                  <a:cxn ang="0">
                    <a:pos x="T8" y="T9"/>
                  </a:cxn>
                  <a:cxn ang="0">
                    <a:pos x="T10" y="T11"/>
                  </a:cxn>
                </a:cxnLst>
                <a:rect l="0" t="0" r="r" b="b"/>
                <a:pathLst>
                  <a:path w="273" h="463">
                    <a:moveTo>
                      <a:pt x="0" y="0"/>
                    </a:moveTo>
                    <a:lnTo>
                      <a:pt x="273" y="0"/>
                    </a:lnTo>
                    <a:lnTo>
                      <a:pt x="273" y="463"/>
                    </a:lnTo>
                    <a:lnTo>
                      <a:pt x="0" y="463"/>
                    </a:lnTo>
                    <a:lnTo>
                      <a:pt x="0" y="0"/>
                    </a:lnTo>
                    <a:lnTo>
                      <a:pt x="0" y="0"/>
                    </a:lnTo>
                    <a:close/>
                  </a:path>
                </a:pathLst>
              </a:custGeom>
              <a:grpFill/>
              <a:ln>
                <a:noFill/>
              </a:ln>
            </p:spPr>
            <p:txBody>
              <a:bodyPr vert="horz" wrap="square" lIns="91299" tIns="45649" rIns="91299" bIns="45649" numCol="1" anchor="t" anchorCtr="0" compatLnSpc="1"/>
              <a:lstStyle/>
              <a:p>
                <a:endParaRPr lang="id-ID" sz="1800"/>
              </a:p>
            </p:txBody>
          </p:sp>
        </p:grpSp>
        <p:sp>
          <p:nvSpPr>
            <p:cNvPr id="40" name="Oval 39"/>
            <p:cNvSpPr>
              <a:spLocks noChangeArrowheads="1"/>
            </p:cNvSpPr>
            <p:nvPr/>
          </p:nvSpPr>
          <p:spPr bwMode="auto">
            <a:xfrm>
              <a:off x="6695094" y="4589129"/>
              <a:ext cx="692349" cy="335805"/>
            </a:xfrm>
            <a:prstGeom prst="ellipse">
              <a:avLst/>
            </a:prstGeom>
            <a:solidFill>
              <a:schemeClr val="accent2">
                <a:lumMod val="60000"/>
                <a:lumOff val="40000"/>
              </a:schemeClr>
            </a:solidFill>
            <a:ln>
              <a:noFill/>
            </a:ln>
          </p:spPr>
          <p:txBody>
            <a:bodyPr vert="horz" wrap="square" lIns="91299" tIns="45649" rIns="91299" bIns="45649" numCol="1" anchor="t" anchorCtr="0" compatLnSpc="1"/>
            <a:lstStyle/>
            <a:p>
              <a:endParaRPr lang="id-ID" sz="1800"/>
            </a:p>
          </p:txBody>
        </p:sp>
        <p:grpSp>
          <p:nvGrpSpPr>
            <p:cNvPr id="95" name="Group 94"/>
            <p:cNvGrpSpPr/>
            <p:nvPr/>
          </p:nvGrpSpPr>
          <p:grpSpPr>
            <a:xfrm>
              <a:off x="8119429" y="5488500"/>
              <a:ext cx="1389768" cy="3850105"/>
              <a:chOff x="7384326" y="5488500"/>
              <a:chExt cx="1389768" cy="3850105"/>
            </a:xfrm>
            <a:gradFill>
              <a:gsLst>
                <a:gs pos="0">
                  <a:schemeClr val="tx2"/>
                </a:gs>
                <a:gs pos="100000">
                  <a:schemeClr val="tx2">
                    <a:lumMod val="75000"/>
                  </a:schemeClr>
                </a:gs>
              </a:gsLst>
              <a:lin ang="5400000" scaled="1"/>
            </a:gradFill>
          </p:grpSpPr>
          <p:sp>
            <p:nvSpPr>
              <p:cNvPr id="42" name="Oval 41"/>
              <p:cNvSpPr>
                <a:spLocks noChangeArrowheads="1"/>
              </p:cNvSpPr>
              <p:nvPr/>
            </p:nvSpPr>
            <p:spPr bwMode="auto">
              <a:xfrm>
                <a:off x="7384326" y="7841245"/>
                <a:ext cx="1389768" cy="1497360"/>
              </a:xfrm>
              <a:prstGeom prst="ellipse">
                <a:avLst/>
              </a:prstGeom>
              <a:grpFill/>
              <a:ln>
                <a:noFill/>
              </a:ln>
            </p:spPr>
            <p:txBody>
              <a:bodyPr vert="horz" wrap="square" lIns="91299" tIns="45649" rIns="91299" bIns="45649" numCol="1" anchor="t" anchorCtr="0" compatLnSpc="1"/>
              <a:lstStyle/>
              <a:p>
                <a:endParaRPr lang="id-ID" sz="1500">
                  <a:latin typeface="Montserrat Medium" panose="00000600000000000000" pitchFamily="2" charset="0"/>
                </a:endParaRPr>
              </a:p>
            </p:txBody>
          </p:sp>
          <p:sp>
            <p:nvSpPr>
              <p:cNvPr id="43" name="Freeform 42"/>
              <p:cNvSpPr/>
              <p:nvPr/>
            </p:nvSpPr>
            <p:spPr bwMode="auto">
              <a:xfrm>
                <a:off x="7731769" y="5488500"/>
                <a:ext cx="692349" cy="2738097"/>
              </a:xfrm>
              <a:custGeom>
                <a:avLst/>
                <a:gdLst>
                  <a:gd name="T0" fmla="*/ 0 w 273"/>
                  <a:gd name="T1" fmla="*/ 0 h 463"/>
                  <a:gd name="T2" fmla="*/ 273 w 273"/>
                  <a:gd name="T3" fmla="*/ 0 h 463"/>
                  <a:gd name="T4" fmla="*/ 273 w 273"/>
                  <a:gd name="T5" fmla="*/ 463 h 463"/>
                  <a:gd name="T6" fmla="*/ 0 w 273"/>
                  <a:gd name="T7" fmla="*/ 463 h 463"/>
                  <a:gd name="T8" fmla="*/ 0 w 273"/>
                  <a:gd name="T9" fmla="*/ 0 h 463"/>
                  <a:gd name="T10" fmla="*/ 0 w 273"/>
                  <a:gd name="T11" fmla="*/ 0 h 463"/>
                </a:gdLst>
                <a:ahLst/>
                <a:cxnLst>
                  <a:cxn ang="0">
                    <a:pos x="T0" y="T1"/>
                  </a:cxn>
                  <a:cxn ang="0">
                    <a:pos x="T2" y="T3"/>
                  </a:cxn>
                  <a:cxn ang="0">
                    <a:pos x="T4" y="T5"/>
                  </a:cxn>
                  <a:cxn ang="0">
                    <a:pos x="T6" y="T7"/>
                  </a:cxn>
                  <a:cxn ang="0">
                    <a:pos x="T8" y="T9"/>
                  </a:cxn>
                  <a:cxn ang="0">
                    <a:pos x="T10" y="T11"/>
                  </a:cxn>
                </a:cxnLst>
                <a:rect l="0" t="0" r="r" b="b"/>
                <a:pathLst>
                  <a:path w="273" h="463">
                    <a:moveTo>
                      <a:pt x="0" y="0"/>
                    </a:moveTo>
                    <a:lnTo>
                      <a:pt x="273" y="0"/>
                    </a:lnTo>
                    <a:lnTo>
                      <a:pt x="273" y="463"/>
                    </a:lnTo>
                    <a:lnTo>
                      <a:pt x="0" y="463"/>
                    </a:lnTo>
                    <a:lnTo>
                      <a:pt x="0" y="0"/>
                    </a:lnTo>
                    <a:lnTo>
                      <a:pt x="0" y="0"/>
                    </a:lnTo>
                    <a:close/>
                  </a:path>
                </a:pathLst>
              </a:custGeom>
              <a:grpFill/>
              <a:ln>
                <a:noFill/>
              </a:ln>
            </p:spPr>
            <p:txBody>
              <a:bodyPr vert="horz" wrap="square" lIns="91299" tIns="45649" rIns="91299" bIns="45649" numCol="1" anchor="t" anchorCtr="0" compatLnSpc="1"/>
              <a:lstStyle/>
              <a:p>
                <a:endParaRPr lang="id-ID" sz="1800"/>
              </a:p>
            </p:txBody>
          </p:sp>
        </p:grpSp>
        <p:sp>
          <p:nvSpPr>
            <p:cNvPr id="44" name="Oval 43"/>
            <p:cNvSpPr>
              <a:spLocks noChangeArrowheads="1"/>
            </p:cNvSpPr>
            <p:nvPr/>
          </p:nvSpPr>
          <p:spPr bwMode="auto">
            <a:xfrm>
              <a:off x="8466872" y="5326774"/>
              <a:ext cx="692349" cy="335805"/>
            </a:xfrm>
            <a:prstGeom prst="ellipse">
              <a:avLst/>
            </a:prstGeom>
            <a:solidFill>
              <a:schemeClr val="tx2">
                <a:lumMod val="60000"/>
                <a:lumOff val="40000"/>
              </a:schemeClr>
            </a:solidFill>
            <a:ln>
              <a:noFill/>
            </a:ln>
          </p:spPr>
          <p:txBody>
            <a:bodyPr vert="horz" wrap="square" lIns="91299" tIns="45649" rIns="91299" bIns="45649" numCol="1" anchor="t" anchorCtr="0" compatLnSpc="1"/>
            <a:lstStyle/>
            <a:p>
              <a:endParaRPr lang="id-ID" sz="1800"/>
            </a:p>
          </p:txBody>
        </p:sp>
        <p:sp>
          <p:nvSpPr>
            <p:cNvPr id="49" name="TextBox 48"/>
            <p:cNvSpPr txBox="1"/>
            <p:nvPr/>
          </p:nvSpPr>
          <p:spPr>
            <a:xfrm>
              <a:off x="3108434" y="8359092"/>
              <a:ext cx="849466" cy="517064"/>
            </a:xfrm>
            <a:prstGeom prst="rect">
              <a:avLst/>
            </a:prstGeom>
            <a:noFill/>
          </p:spPr>
          <p:txBody>
            <a:bodyPr wrap="none" rtlCol="0">
              <a:spAutoFit/>
            </a:bodyPr>
            <a:lstStyle/>
            <a:p>
              <a:pPr algn="ctr"/>
              <a:r>
                <a:rPr lang="en-US" sz="1500" dirty="0">
                  <a:solidFill>
                    <a:schemeClr val="bg1"/>
                  </a:solidFill>
                  <a:latin typeface="Montserrat Medium" panose="00000600000000000000" pitchFamily="2" charset="0"/>
                </a:rPr>
                <a:t>90</a:t>
              </a:r>
              <a:r>
                <a:rPr lang="id-ID" sz="1500" dirty="0">
                  <a:solidFill>
                    <a:schemeClr val="bg1"/>
                  </a:solidFill>
                  <a:latin typeface="Montserrat Medium" panose="00000600000000000000" pitchFamily="2" charset="0"/>
                </a:rPr>
                <a:t>%</a:t>
              </a:r>
            </a:p>
          </p:txBody>
        </p:sp>
        <p:sp>
          <p:nvSpPr>
            <p:cNvPr id="50" name="TextBox 49"/>
            <p:cNvSpPr txBox="1"/>
            <p:nvPr/>
          </p:nvSpPr>
          <p:spPr>
            <a:xfrm>
              <a:off x="4863356" y="8359092"/>
              <a:ext cx="849466" cy="517064"/>
            </a:xfrm>
            <a:prstGeom prst="rect">
              <a:avLst/>
            </a:prstGeom>
            <a:noFill/>
          </p:spPr>
          <p:txBody>
            <a:bodyPr wrap="none" rtlCol="0">
              <a:spAutoFit/>
            </a:bodyPr>
            <a:lstStyle/>
            <a:p>
              <a:pPr algn="ctr"/>
              <a:r>
                <a:rPr lang="en-US" sz="1500" dirty="0">
                  <a:solidFill>
                    <a:schemeClr val="bg1"/>
                  </a:solidFill>
                  <a:latin typeface="Montserrat Medium" panose="00000600000000000000" pitchFamily="2" charset="0"/>
                </a:rPr>
                <a:t>75</a:t>
              </a:r>
              <a:r>
                <a:rPr lang="id-ID" sz="1500" dirty="0">
                  <a:solidFill>
                    <a:schemeClr val="bg1"/>
                  </a:solidFill>
                  <a:latin typeface="Montserrat Medium" panose="00000600000000000000" pitchFamily="2" charset="0"/>
                </a:rPr>
                <a:t>%</a:t>
              </a:r>
            </a:p>
          </p:txBody>
        </p:sp>
        <p:sp>
          <p:nvSpPr>
            <p:cNvPr id="51" name="TextBox 50"/>
            <p:cNvSpPr txBox="1"/>
            <p:nvPr/>
          </p:nvSpPr>
          <p:spPr>
            <a:xfrm>
              <a:off x="6636427" y="8359092"/>
              <a:ext cx="849466" cy="517064"/>
            </a:xfrm>
            <a:prstGeom prst="rect">
              <a:avLst/>
            </a:prstGeom>
            <a:noFill/>
          </p:spPr>
          <p:txBody>
            <a:bodyPr wrap="none" rtlCol="0">
              <a:spAutoFit/>
            </a:bodyPr>
            <a:lstStyle/>
            <a:p>
              <a:pPr algn="ctr"/>
              <a:r>
                <a:rPr lang="en-US" sz="1500" dirty="0">
                  <a:solidFill>
                    <a:schemeClr val="bg1"/>
                  </a:solidFill>
                  <a:latin typeface="Montserrat Medium" panose="00000600000000000000" pitchFamily="2" charset="0"/>
                </a:rPr>
                <a:t>8</a:t>
              </a:r>
              <a:r>
                <a:rPr lang="id-ID" sz="1500" dirty="0">
                  <a:solidFill>
                    <a:schemeClr val="bg1"/>
                  </a:solidFill>
                  <a:latin typeface="Montserrat Medium" panose="00000600000000000000" pitchFamily="2" charset="0"/>
                </a:rPr>
                <a:t>5%</a:t>
              </a:r>
            </a:p>
          </p:txBody>
        </p:sp>
        <p:sp>
          <p:nvSpPr>
            <p:cNvPr id="52" name="TextBox 51"/>
            <p:cNvSpPr txBox="1"/>
            <p:nvPr/>
          </p:nvSpPr>
          <p:spPr>
            <a:xfrm>
              <a:off x="8451580" y="8359092"/>
              <a:ext cx="849466" cy="517064"/>
            </a:xfrm>
            <a:prstGeom prst="rect">
              <a:avLst/>
            </a:prstGeom>
            <a:noFill/>
          </p:spPr>
          <p:txBody>
            <a:bodyPr wrap="none" rtlCol="0">
              <a:spAutoFit/>
            </a:bodyPr>
            <a:lstStyle/>
            <a:p>
              <a:pPr algn="ctr"/>
              <a:r>
                <a:rPr lang="en-US" sz="1500" dirty="0">
                  <a:solidFill>
                    <a:schemeClr val="bg1"/>
                  </a:solidFill>
                  <a:latin typeface="Montserrat Medium" panose="00000600000000000000" pitchFamily="2" charset="0"/>
                </a:rPr>
                <a:t>7</a:t>
              </a:r>
              <a:r>
                <a:rPr lang="id-ID" sz="1500" dirty="0">
                  <a:solidFill>
                    <a:schemeClr val="bg1"/>
                  </a:solidFill>
                  <a:latin typeface="Montserrat Medium" panose="00000600000000000000" pitchFamily="2" charset="0"/>
                </a:rPr>
                <a:t>0%</a:t>
              </a:r>
            </a:p>
          </p:txBody>
        </p:sp>
      </p:grpSp>
      <p:sp>
        <p:nvSpPr>
          <p:cNvPr id="63" name="Rectangle 62"/>
          <p:cNvSpPr/>
          <p:nvPr/>
        </p:nvSpPr>
        <p:spPr>
          <a:xfrm>
            <a:off x="7905810" y="1875628"/>
            <a:ext cx="2129406" cy="387798"/>
          </a:xfrm>
          <a:prstGeom prst="rect">
            <a:avLst/>
          </a:prstGeom>
        </p:spPr>
        <p:txBody>
          <a:bodyPr wrap="square">
            <a:spAutoFit/>
          </a:bodyPr>
          <a:lstStyle/>
          <a:p>
            <a:pPr>
              <a:lnSpc>
                <a:spcPct val="120000"/>
              </a:lnSpc>
            </a:pPr>
            <a:r>
              <a:rPr lang="en-US" sz="1600" dirty="0">
                <a:solidFill>
                  <a:schemeClr val="tx1">
                    <a:lumMod val="75000"/>
                    <a:lumOff val="25000"/>
                  </a:schemeClr>
                </a:solidFill>
                <a:cs typeface="Segoe UI" panose="020B0502040204020203" pitchFamily="34" charset="0"/>
              </a:rPr>
              <a:t>Your Title Here</a:t>
            </a:r>
          </a:p>
        </p:txBody>
      </p:sp>
      <p:sp>
        <p:nvSpPr>
          <p:cNvPr id="64" name="Rectangle 63"/>
          <p:cNvSpPr/>
          <p:nvPr/>
        </p:nvSpPr>
        <p:spPr>
          <a:xfrm>
            <a:off x="7905810" y="2154431"/>
            <a:ext cx="2708116" cy="498598"/>
          </a:xfrm>
          <a:prstGeom prst="rect">
            <a:avLst/>
          </a:prstGeom>
        </p:spPr>
        <p:txBody>
          <a:bodyPr wrap="square">
            <a:spAutoFit/>
          </a:bodyPr>
          <a:lstStyle/>
          <a:p>
            <a:pPr>
              <a:lnSpc>
                <a:spcPct val="120000"/>
              </a:lnSpc>
            </a:pPr>
            <a:r>
              <a:rPr lang="id-ID" sz="1100" dirty="0">
                <a:solidFill>
                  <a:schemeClr val="bg1">
                    <a:lumMod val="65000"/>
                  </a:schemeClr>
                </a:solidFill>
                <a:cs typeface="Segoe UI Light" panose="020B0502040204020203" pitchFamily="34" charset="0"/>
              </a:rPr>
              <a:t>Vivamus quam dolor, tempor ac gravida sit amet, porta fermentum magna. </a:t>
            </a:r>
            <a:endParaRPr lang="en-US" sz="1100" dirty="0">
              <a:solidFill>
                <a:schemeClr val="bg1">
                  <a:lumMod val="65000"/>
                </a:schemeClr>
              </a:solidFill>
              <a:cs typeface="Segoe UI Light" panose="020B0502040204020203" pitchFamily="34" charset="0"/>
            </a:endParaRPr>
          </a:p>
        </p:txBody>
      </p:sp>
      <p:sp>
        <p:nvSpPr>
          <p:cNvPr id="69" name="Rectangle 68"/>
          <p:cNvSpPr/>
          <p:nvPr/>
        </p:nvSpPr>
        <p:spPr>
          <a:xfrm>
            <a:off x="7905810" y="2978207"/>
            <a:ext cx="2129406" cy="387798"/>
          </a:xfrm>
          <a:prstGeom prst="rect">
            <a:avLst/>
          </a:prstGeom>
        </p:spPr>
        <p:txBody>
          <a:bodyPr wrap="square">
            <a:spAutoFit/>
          </a:bodyPr>
          <a:lstStyle/>
          <a:p>
            <a:pPr>
              <a:lnSpc>
                <a:spcPct val="120000"/>
              </a:lnSpc>
            </a:pPr>
            <a:r>
              <a:rPr lang="en-US" sz="1600" dirty="0">
                <a:solidFill>
                  <a:schemeClr val="tx1">
                    <a:lumMod val="75000"/>
                    <a:lumOff val="25000"/>
                  </a:schemeClr>
                </a:solidFill>
                <a:cs typeface="Segoe UI" panose="020B0502040204020203" pitchFamily="34" charset="0"/>
              </a:rPr>
              <a:t>Your Title Here</a:t>
            </a:r>
          </a:p>
        </p:txBody>
      </p:sp>
      <p:sp>
        <p:nvSpPr>
          <p:cNvPr id="70" name="Rectangle 69"/>
          <p:cNvSpPr/>
          <p:nvPr/>
        </p:nvSpPr>
        <p:spPr>
          <a:xfrm>
            <a:off x="7905810" y="3257010"/>
            <a:ext cx="2708116" cy="498598"/>
          </a:xfrm>
          <a:prstGeom prst="rect">
            <a:avLst/>
          </a:prstGeom>
        </p:spPr>
        <p:txBody>
          <a:bodyPr wrap="square">
            <a:spAutoFit/>
          </a:bodyPr>
          <a:lstStyle/>
          <a:p>
            <a:pPr>
              <a:lnSpc>
                <a:spcPct val="120000"/>
              </a:lnSpc>
            </a:pPr>
            <a:r>
              <a:rPr lang="id-ID" sz="1100" dirty="0">
                <a:solidFill>
                  <a:schemeClr val="bg1">
                    <a:lumMod val="65000"/>
                  </a:schemeClr>
                </a:solidFill>
                <a:cs typeface="Segoe UI Light" panose="020B0502040204020203" pitchFamily="34" charset="0"/>
              </a:rPr>
              <a:t>Vivamus quam dolor, tempor ac gravida sit amet, porta fermentum magna. </a:t>
            </a:r>
            <a:endParaRPr lang="en-US" sz="1100" dirty="0">
              <a:solidFill>
                <a:schemeClr val="bg1">
                  <a:lumMod val="65000"/>
                </a:schemeClr>
              </a:solidFill>
              <a:cs typeface="Segoe UI Light" panose="020B0502040204020203" pitchFamily="34" charset="0"/>
            </a:endParaRPr>
          </a:p>
        </p:txBody>
      </p:sp>
      <p:sp>
        <p:nvSpPr>
          <p:cNvPr id="75" name="Rectangle 74"/>
          <p:cNvSpPr/>
          <p:nvPr/>
        </p:nvSpPr>
        <p:spPr>
          <a:xfrm>
            <a:off x="7905810" y="4116316"/>
            <a:ext cx="2129406" cy="387798"/>
          </a:xfrm>
          <a:prstGeom prst="rect">
            <a:avLst/>
          </a:prstGeom>
        </p:spPr>
        <p:txBody>
          <a:bodyPr wrap="square">
            <a:spAutoFit/>
          </a:bodyPr>
          <a:lstStyle/>
          <a:p>
            <a:pPr>
              <a:lnSpc>
                <a:spcPct val="120000"/>
              </a:lnSpc>
            </a:pPr>
            <a:r>
              <a:rPr lang="en-US" sz="1600" dirty="0">
                <a:solidFill>
                  <a:schemeClr val="tx1">
                    <a:lumMod val="75000"/>
                    <a:lumOff val="25000"/>
                  </a:schemeClr>
                </a:solidFill>
                <a:cs typeface="Segoe UI" panose="020B0502040204020203" pitchFamily="34" charset="0"/>
              </a:rPr>
              <a:t>Your Title Here</a:t>
            </a:r>
          </a:p>
        </p:txBody>
      </p:sp>
      <p:sp>
        <p:nvSpPr>
          <p:cNvPr id="76" name="Rectangle 75"/>
          <p:cNvSpPr/>
          <p:nvPr/>
        </p:nvSpPr>
        <p:spPr>
          <a:xfrm>
            <a:off x="7905810" y="4395119"/>
            <a:ext cx="2708116" cy="498598"/>
          </a:xfrm>
          <a:prstGeom prst="rect">
            <a:avLst/>
          </a:prstGeom>
        </p:spPr>
        <p:txBody>
          <a:bodyPr wrap="square">
            <a:spAutoFit/>
          </a:bodyPr>
          <a:lstStyle/>
          <a:p>
            <a:pPr>
              <a:lnSpc>
                <a:spcPct val="120000"/>
              </a:lnSpc>
            </a:pPr>
            <a:r>
              <a:rPr lang="id-ID" sz="1100" dirty="0">
                <a:solidFill>
                  <a:schemeClr val="bg1">
                    <a:lumMod val="65000"/>
                  </a:schemeClr>
                </a:solidFill>
                <a:cs typeface="Segoe UI Light" panose="020B0502040204020203" pitchFamily="34" charset="0"/>
              </a:rPr>
              <a:t>Vivamus quam dolor, tempor ac gravida sit amet, porta fermentum magna. </a:t>
            </a:r>
            <a:endParaRPr lang="en-US" sz="1100" dirty="0">
              <a:solidFill>
                <a:schemeClr val="bg1">
                  <a:lumMod val="65000"/>
                </a:schemeClr>
              </a:solidFill>
              <a:cs typeface="Segoe UI Light" panose="020B0502040204020203" pitchFamily="34" charset="0"/>
            </a:endParaRPr>
          </a:p>
        </p:txBody>
      </p:sp>
      <p:sp>
        <p:nvSpPr>
          <p:cNvPr id="81" name="Rectangle 80"/>
          <p:cNvSpPr/>
          <p:nvPr/>
        </p:nvSpPr>
        <p:spPr>
          <a:xfrm>
            <a:off x="7905810" y="5218895"/>
            <a:ext cx="2129406" cy="387798"/>
          </a:xfrm>
          <a:prstGeom prst="rect">
            <a:avLst/>
          </a:prstGeom>
        </p:spPr>
        <p:txBody>
          <a:bodyPr wrap="square">
            <a:spAutoFit/>
          </a:bodyPr>
          <a:lstStyle/>
          <a:p>
            <a:pPr>
              <a:lnSpc>
                <a:spcPct val="120000"/>
              </a:lnSpc>
            </a:pPr>
            <a:r>
              <a:rPr lang="en-US" sz="1600" dirty="0">
                <a:solidFill>
                  <a:schemeClr val="tx1">
                    <a:lumMod val="75000"/>
                    <a:lumOff val="25000"/>
                  </a:schemeClr>
                </a:solidFill>
                <a:cs typeface="Segoe UI" panose="020B0502040204020203" pitchFamily="34" charset="0"/>
              </a:rPr>
              <a:t>Your Title Here</a:t>
            </a:r>
          </a:p>
        </p:txBody>
      </p:sp>
      <p:sp>
        <p:nvSpPr>
          <p:cNvPr id="82" name="Rectangle 81"/>
          <p:cNvSpPr/>
          <p:nvPr/>
        </p:nvSpPr>
        <p:spPr>
          <a:xfrm>
            <a:off x="7905810" y="5497698"/>
            <a:ext cx="2708116" cy="498598"/>
          </a:xfrm>
          <a:prstGeom prst="rect">
            <a:avLst/>
          </a:prstGeom>
        </p:spPr>
        <p:txBody>
          <a:bodyPr wrap="square">
            <a:spAutoFit/>
          </a:bodyPr>
          <a:lstStyle/>
          <a:p>
            <a:pPr>
              <a:lnSpc>
                <a:spcPct val="120000"/>
              </a:lnSpc>
            </a:pPr>
            <a:r>
              <a:rPr lang="id-ID" sz="1100" dirty="0">
                <a:solidFill>
                  <a:schemeClr val="bg1">
                    <a:lumMod val="65000"/>
                  </a:schemeClr>
                </a:solidFill>
                <a:cs typeface="Segoe UI Light" panose="020B0502040204020203" pitchFamily="34" charset="0"/>
              </a:rPr>
              <a:t>Vivamus quam dolor, tempor ac gravida sit amet, porta fermentum magna. </a:t>
            </a:r>
            <a:endParaRPr lang="en-US" sz="1100" dirty="0">
              <a:solidFill>
                <a:schemeClr val="bg1">
                  <a:lumMod val="65000"/>
                </a:schemeClr>
              </a:solidFill>
              <a:cs typeface="Segoe UI Light" panose="020B0502040204020203" pitchFamily="34" charset="0"/>
            </a:endParaRPr>
          </a:p>
        </p:txBody>
      </p:sp>
      <p:grpSp>
        <p:nvGrpSpPr>
          <p:cNvPr id="18" name="Group 17"/>
          <p:cNvGrpSpPr/>
          <p:nvPr/>
        </p:nvGrpSpPr>
        <p:grpSpPr>
          <a:xfrm>
            <a:off x="7121426" y="5271076"/>
            <a:ext cx="679769" cy="679769"/>
            <a:chOff x="11379199" y="8433721"/>
            <a:chExt cx="1087631" cy="1087631"/>
          </a:xfrm>
        </p:grpSpPr>
        <p:grpSp>
          <p:nvGrpSpPr>
            <p:cNvPr id="65" name="Group 64"/>
            <p:cNvGrpSpPr/>
            <p:nvPr/>
          </p:nvGrpSpPr>
          <p:grpSpPr>
            <a:xfrm>
              <a:off x="11379199" y="8433721"/>
              <a:ext cx="1087631" cy="1087631"/>
              <a:chOff x="912987" y="3985306"/>
              <a:chExt cx="1332461" cy="1332461"/>
            </a:xfrm>
          </p:grpSpPr>
          <p:sp>
            <p:nvSpPr>
              <p:cNvPr id="66" name="Oval 65"/>
              <p:cNvSpPr/>
              <p:nvPr/>
            </p:nvSpPr>
            <p:spPr>
              <a:xfrm>
                <a:off x="912987" y="3985306"/>
                <a:ext cx="1332461" cy="1332461"/>
              </a:xfrm>
              <a:prstGeom prst="ellipse">
                <a:avLst/>
              </a:prstGeom>
              <a:solidFill>
                <a:schemeClr val="tx2">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67" name="Oval 66"/>
              <p:cNvSpPr/>
              <p:nvPr/>
            </p:nvSpPr>
            <p:spPr>
              <a:xfrm>
                <a:off x="1008481" y="4080800"/>
                <a:ext cx="1141474" cy="1141474"/>
              </a:xfrm>
              <a:prstGeom prst="ellipse">
                <a:avLst/>
              </a:prstGeom>
              <a:solidFill>
                <a:schemeClr val="tx2">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68" name="Oval 67"/>
              <p:cNvSpPr/>
              <p:nvPr/>
            </p:nvSpPr>
            <p:spPr>
              <a:xfrm>
                <a:off x="1108900" y="4181219"/>
                <a:ext cx="940635" cy="940635"/>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endParaRPr>
              </a:p>
            </p:txBody>
          </p:sp>
        </p:grpSp>
        <p:sp>
          <p:nvSpPr>
            <p:cNvPr id="87" name="Freeform 86"/>
            <p:cNvSpPr>
              <a:spLocks noEditPoints="1"/>
            </p:cNvSpPr>
            <p:nvPr/>
          </p:nvSpPr>
          <p:spPr bwMode="auto">
            <a:xfrm>
              <a:off x="11816984" y="8810446"/>
              <a:ext cx="212061" cy="290060"/>
            </a:xfrm>
            <a:custGeom>
              <a:avLst/>
              <a:gdLst>
                <a:gd name="T0" fmla="*/ 347 w 456"/>
                <a:gd name="T1" fmla="*/ 273 h 625"/>
                <a:gd name="T2" fmla="*/ 106 w 456"/>
                <a:gd name="T3" fmla="*/ 273 h 625"/>
                <a:gd name="T4" fmla="*/ 106 w 456"/>
                <a:gd name="T5" fmla="*/ 189 h 625"/>
                <a:gd name="T6" fmla="*/ 226 w 456"/>
                <a:gd name="T7" fmla="*/ 69 h 625"/>
                <a:gd name="T8" fmla="*/ 347 w 456"/>
                <a:gd name="T9" fmla="*/ 189 h 625"/>
                <a:gd name="T10" fmla="*/ 347 w 456"/>
                <a:gd name="T11" fmla="*/ 273 h 625"/>
                <a:gd name="T12" fmla="*/ 271 w 456"/>
                <a:gd name="T13" fmla="*/ 455 h 625"/>
                <a:gd name="T14" fmla="*/ 271 w 456"/>
                <a:gd name="T15" fmla="*/ 530 h 625"/>
                <a:gd name="T16" fmla="*/ 236 w 456"/>
                <a:gd name="T17" fmla="*/ 565 h 625"/>
                <a:gd name="T18" fmla="*/ 201 w 456"/>
                <a:gd name="T19" fmla="*/ 530 h 625"/>
                <a:gd name="T20" fmla="*/ 201 w 456"/>
                <a:gd name="T21" fmla="*/ 455 h 625"/>
                <a:gd name="T22" fmla="*/ 180 w 456"/>
                <a:gd name="T23" fmla="*/ 413 h 625"/>
                <a:gd name="T24" fmla="*/ 236 w 456"/>
                <a:gd name="T25" fmla="*/ 358 h 625"/>
                <a:gd name="T26" fmla="*/ 291 w 456"/>
                <a:gd name="T27" fmla="*/ 413 h 625"/>
                <a:gd name="T28" fmla="*/ 271 w 456"/>
                <a:gd name="T29" fmla="*/ 455 h 625"/>
                <a:gd name="T30" fmla="*/ 415 w 456"/>
                <a:gd name="T31" fmla="*/ 273 h 625"/>
                <a:gd name="T32" fmla="*/ 415 w 456"/>
                <a:gd name="T33" fmla="*/ 189 h 625"/>
                <a:gd name="T34" fmla="*/ 226 w 456"/>
                <a:gd name="T35" fmla="*/ 0 h 625"/>
                <a:gd name="T36" fmla="*/ 37 w 456"/>
                <a:gd name="T37" fmla="*/ 189 h 625"/>
                <a:gd name="T38" fmla="*/ 37 w 456"/>
                <a:gd name="T39" fmla="*/ 273 h 625"/>
                <a:gd name="T40" fmla="*/ 0 w 456"/>
                <a:gd name="T41" fmla="*/ 273 h 625"/>
                <a:gd name="T42" fmla="*/ 0 w 456"/>
                <a:gd name="T43" fmla="*/ 625 h 625"/>
                <a:gd name="T44" fmla="*/ 456 w 456"/>
                <a:gd name="T45" fmla="*/ 625 h 625"/>
                <a:gd name="T46" fmla="*/ 456 w 456"/>
                <a:gd name="T47" fmla="*/ 273 h 625"/>
                <a:gd name="T48" fmla="*/ 415 w 456"/>
                <a:gd name="T49" fmla="*/ 27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6" h="625">
                  <a:moveTo>
                    <a:pt x="347" y="273"/>
                  </a:moveTo>
                  <a:lnTo>
                    <a:pt x="106" y="273"/>
                  </a:lnTo>
                  <a:lnTo>
                    <a:pt x="106" y="189"/>
                  </a:lnTo>
                  <a:cubicBezTo>
                    <a:pt x="106" y="123"/>
                    <a:pt x="160" y="69"/>
                    <a:pt x="226" y="69"/>
                  </a:cubicBezTo>
                  <a:cubicBezTo>
                    <a:pt x="293" y="69"/>
                    <a:pt x="347" y="123"/>
                    <a:pt x="347" y="189"/>
                  </a:cubicBezTo>
                  <a:lnTo>
                    <a:pt x="347" y="273"/>
                  </a:lnTo>
                  <a:close/>
                  <a:moveTo>
                    <a:pt x="271" y="455"/>
                  </a:moveTo>
                  <a:lnTo>
                    <a:pt x="271" y="530"/>
                  </a:lnTo>
                  <a:cubicBezTo>
                    <a:pt x="271" y="549"/>
                    <a:pt x="255" y="565"/>
                    <a:pt x="236" y="565"/>
                  </a:cubicBezTo>
                  <a:cubicBezTo>
                    <a:pt x="216" y="565"/>
                    <a:pt x="201" y="549"/>
                    <a:pt x="201" y="530"/>
                  </a:cubicBezTo>
                  <a:lnTo>
                    <a:pt x="201" y="455"/>
                  </a:lnTo>
                  <a:cubicBezTo>
                    <a:pt x="188" y="445"/>
                    <a:pt x="180" y="430"/>
                    <a:pt x="180" y="413"/>
                  </a:cubicBezTo>
                  <a:cubicBezTo>
                    <a:pt x="180" y="382"/>
                    <a:pt x="205" y="358"/>
                    <a:pt x="236" y="358"/>
                  </a:cubicBezTo>
                  <a:cubicBezTo>
                    <a:pt x="266" y="358"/>
                    <a:pt x="291" y="382"/>
                    <a:pt x="291" y="413"/>
                  </a:cubicBezTo>
                  <a:cubicBezTo>
                    <a:pt x="291" y="430"/>
                    <a:pt x="283" y="445"/>
                    <a:pt x="271" y="455"/>
                  </a:cubicBezTo>
                  <a:close/>
                  <a:moveTo>
                    <a:pt x="415" y="273"/>
                  </a:moveTo>
                  <a:lnTo>
                    <a:pt x="415" y="189"/>
                  </a:lnTo>
                  <a:cubicBezTo>
                    <a:pt x="415" y="85"/>
                    <a:pt x="331" y="0"/>
                    <a:pt x="226" y="0"/>
                  </a:cubicBezTo>
                  <a:cubicBezTo>
                    <a:pt x="122" y="0"/>
                    <a:pt x="37" y="85"/>
                    <a:pt x="37" y="189"/>
                  </a:cubicBezTo>
                  <a:lnTo>
                    <a:pt x="37" y="273"/>
                  </a:lnTo>
                  <a:lnTo>
                    <a:pt x="0" y="273"/>
                  </a:lnTo>
                  <a:lnTo>
                    <a:pt x="0" y="625"/>
                  </a:lnTo>
                  <a:lnTo>
                    <a:pt x="456" y="625"/>
                  </a:lnTo>
                  <a:lnTo>
                    <a:pt x="456" y="273"/>
                  </a:lnTo>
                  <a:lnTo>
                    <a:pt x="415" y="273"/>
                  </a:lnTo>
                  <a:close/>
                </a:path>
              </a:pathLst>
            </a:custGeom>
            <a:solidFill>
              <a:schemeClr val="bg1"/>
            </a:solidFill>
            <a:ln>
              <a:noFill/>
            </a:ln>
          </p:spPr>
          <p:txBody>
            <a:bodyPr vert="horz" wrap="square" lIns="91299" tIns="45649" rIns="91299" bIns="45649" numCol="1" anchor="t" anchorCtr="0" compatLnSpc="1"/>
            <a:lstStyle/>
            <a:p>
              <a:endParaRPr lang="en-US" sz="2000" dirty="0"/>
            </a:p>
          </p:txBody>
        </p:sp>
      </p:grpSp>
      <p:grpSp>
        <p:nvGrpSpPr>
          <p:cNvPr id="15" name="Group 14"/>
          <p:cNvGrpSpPr/>
          <p:nvPr/>
        </p:nvGrpSpPr>
        <p:grpSpPr>
          <a:xfrm>
            <a:off x="7121426" y="1914021"/>
            <a:ext cx="679769" cy="679769"/>
            <a:chOff x="11379199" y="3062433"/>
            <a:chExt cx="1087631" cy="1087631"/>
          </a:xfrm>
        </p:grpSpPr>
        <p:grpSp>
          <p:nvGrpSpPr>
            <p:cNvPr id="71" name="Group 70"/>
            <p:cNvGrpSpPr/>
            <p:nvPr/>
          </p:nvGrpSpPr>
          <p:grpSpPr>
            <a:xfrm>
              <a:off x="11379199" y="3062433"/>
              <a:ext cx="1087631" cy="1087631"/>
              <a:chOff x="912987" y="3985306"/>
              <a:chExt cx="1332461" cy="1332461"/>
            </a:xfrm>
          </p:grpSpPr>
          <p:sp>
            <p:nvSpPr>
              <p:cNvPr id="72" name="Oval 71"/>
              <p:cNvSpPr/>
              <p:nvPr/>
            </p:nvSpPr>
            <p:spPr>
              <a:xfrm>
                <a:off x="912987" y="3985306"/>
                <a:ext cx="1332461" cy="1332461"/>
              </a:xfrm>
              <a:prstGeom prst="ellipse">
                <a:avLst/>
              </a:prstGeom>
              <a:solidFill>
                <a:schemeClr val="accent4">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73" name="Oval 72"/>
              <p:cNvSpPr/>
              <p:nvPr/>
            </p:nvSpPr>
            <p:spPr>
              <a:xfrm>
                <a:off x="1008481" y="4080800"/>
                <a:ext cx="1141474" cy="1141474"/>
              </a:xfrm>
              <a:prstGeom prst="ellipse">
                <a:avLst/>
              </a:prstGeom>
              <a:solidFill>
                <a:schemeClr val="accent4">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74" name="Oval 73"/>
              <p:cNvSpPr/>
              <p:nvPr/>
            </p:nvSpPr>
            <p:spPr>
              <a:xfrm>
                <a:off x="1108900" y="4181219"/>
                <a:ext cx="940635" cy="940635"/>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endParaRPr>
              </a:p>
            </p:txBody>
          </p:sp>
        </p:grpSp>
        <p:sp>
          <p:nvSpPr>
            <p:cNvPr id="88" name="Freeform 87"/>
            <p:cNvSpPr>
              <a:spLocks noEditPoints="1"/>
            </p:cNvSpPr>
            <p:nvPr/>
          </p:nvSpPr>
          <p:spPr bwMode="auto">
            <a:xfrm>
              <a:off x="11760982" y="3446873"/>
              <a:ext cx="324064" cy="318752"/>
            </a:xfrm>
            <a:custGeom>
              <a:avLst/>
              <a:gdLst>
                <a:gd name="T0" fmla="*/ 424 w 643"/>
                <a:gd name="T1" fmla="*/ 314 h 629"/>
                <a:gd name="T2" fmla="*/ 321 w 643"/>
                <a:gd name="T3" fmla="*/ 415 h 629"/>
                <a:gd name="T4" fmla="*/ 218 w 643"/>
                <a:gd name="T5" fmla="*/ 314 h 629"/>
                <a:gd name="T6" fmla="*/ 321 w 643"/>
                <a:gd name="T7" fmla="*/ 213 h 629"/>
                <a:gd name="T8" fmla="*/ 424 w 643"/>
                <a:gd name="T9" fmla="*/ 314 h 629"/>
                <a:gd name="T10" fmla="*/ 554 w 643"/>
                <a:gd name="T11" fmla="*/ 242 h 629"/>
                <a:gd name="T12" fmla="*/ 538 w 643"/>
                <a:gd name="T13" fmla="*/ 204 h 629"/>
                <a:gd name="T14" fmla="*/ 572 w 643"/>
                <a:gd name="T15" fmla="*/ 115 h 629"/>
                <a:gd name="T16" fmla="*/ 522 w 643"/>
                <a:gd name="T17" fmla="*/ 66 h 629"/>
                <a:gd name="T18" fmla="*/ 434 w 643"/>
                <a:gd name="T19" fmla="*/ 102 h 629"/>
                <a:gd name="T20" fmla="*/ 395 w 643"/>
                <a:gd name="T21" fmla="*/ 86 h 629"/>
                <a:gd name="T22" fmla="*/ 355 w 643"/>
                <a:gd name="T23" fmla="*/ 0 h 629"/>
                <a:gd name="T24" fmla="*/ 285 w 643"/>
                <a:gd name="T25" fmla="*/ 0 h 629"/>
                <a:gd name="T26" fmla="*/ 248 w 643"/>
                <a:gd name="T27" fmla="*/ 86 h 629"/>
                <a:gd name="T28" fmla="*/ 208 w 643"/>
                <a:gd name="T29" fmla="*/ 102 h 629"/>
                <a:gd name="T30" fmla="*/ 118 w 643"/>
                <a:gd name="T31" fmla="*/ 68 h 629"/>
                <a:gd name="T32" fmla="*/ 68 w 643"/>
                <a:gd name="T33" fmla="*/ 117 h 629"/>
                <a:gd name="T34" fmla="*/ 104 w 643"/>
                <a:gd name="T35" fmla="*/ 204 h 629"/>
                <a:gd name="T36" fmla="*/ 88 w 643"/>
                <a:gd name="T37" fmla="*/ 243 h 629"/>
                <a:gd name="T38" fmla="*/ 0 w 643"/>
                <a:gd name="T39" fmla="*/ 281 h 629"/>
                <a:gd name="T40" fmla="*/ 0 w 643"/>
                <a:gd name="T41" fmla="*/ 350 h 629"/>
                <a:gd name="T42" fmla="*/ 88 w 643"/>
                <a:gd name="T43" fmla="*/ 386 h 629"/>
                <a:gd name="T44" fmla="*/ 105 w 643"/>
                <a:gd name="T45" fmla="*/ 425 h 629"/>
                <a:gd name="T46" fmla="*/ 70 w 643"/>
                <a:gd name="T47" fmla="*/ 513 h 629"/>
                <a:gd name="T48" fmla="*/ 120 w 643"/>
                <a:gd name="T49" fmla="*/ 562 h 629"/>
                <a:gd name="T50" fmla="*/ 209 w 643"/>
                <a:gd name="T51" fmla="*/ 527 h 629"/>
                <a:gd name="T52" fmla="*/ 248 w 643"/>
                <a:gd name="T53" fmla="*/ 543 h 629"/>
                <a:gd name="T54" fmla="*/ 288 w 643"/>
                <a:gd name="T55" fmla="*/ 629 h 629"/>
                <a:gd name="T56" fmla="*/ 358 w 643"/>
                <a:gd name="T57" fmla="*/ 629 h 629"/>
                <a:gd name="T58" fmla="*/ 395 w 643"/>
                <a:gd name="T59" fmla="*/ 542 h 629"/>
                <a:gd name="T60" fmla="*/ 434 w 643"/>
                <a:gd name="T61" fmla="*/ 526 h 629"/>
                <a:gd name="T62" fmla="*/ 525 w 643"/>
                <a:gd name="T63" fmla="*/ 560 h 629"/>
                <a:gd name="T64" fmla="*/ 574 w 643"/>
                <a:gd name="T65" fmla="*/ 511 h 629"/>
                <a:gd name="T66" fmla="*/ 538 w 643"/>
                <a:gd name="T67" fmla="*/ 424 h 629"/>
                <a:gd name="T68" fmla="*/ 554 w 643"/>
                <a:gd name="T69" fmla="*/ 386 h 629"/>
                <a:gd name="T70" fmla="*/ 643 w 643"/>
                <a:gd name="T71" fmla="*/ 347 h 629"/>
                <a:gd name="T72" fmla="*/ 643 w 643"/>
                <a:gd name="T73" fmla="*/ 278 h 629"/>
                <a:gd name="T74" fmla="*/ 554 w 643"/>
                <a:gd name="T75" fmla="*/ 242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3" h="629">
                  <a:moveTo>
                    <a:pt x="424" y="314"/>
                  </a:moveTo>
                  <a:cubicBezTo>
                    <a:pt x="424" y="370"/>
                    <a:pt x="378" y="415"/>
                    <a:pt x="321" y="415"/>
                  </a:cubicBezTo>
                  <a:cubicBezTo>
                    <a:pt x="265" y="415"/>
                    <a:pt x="218" y="370"/>
                    <a:pt x="218" y="314"/>
                  </a:cubicBezTo>
                  <a:cubicBezTo>
                    <a:pt x="218" y="259"/>
                    <a:pt x="265" y="213"/>
                    <a:pt x="321" y="213"/>
                  </a:cubicBezTo>
                  <a:cubicBezTo>
                    <a:pt x="378" y="213"/>
                    <a:pt x="424" y="259"/>
                    <a:pt x="424" y="314"/>
                  </a:cubicBezTo>
                  <a:close/>
                  <a:moveTo>
                    <a:pt x="554" y="242"/>
                  </a:moveTo>
                  <a:lnTo>
                    <a:pt x="538" y="204"/>
                  </a:lnTo>
                  <a:cubicBezTo>
                    <a:pt x="538" y="204"/>
                    <a:pt x="576" y="118"/>
                    <a:pt x="572" y="115"/>
                  </a:cubicBezTo>
                  <a:lnTo>
                    <a:pt x="522" y="66"/>
                  </a:lnTo>
                  <a:cubicBezTo>
                    <a:pt x="519" y="63"/>
                    <a:pt x="434" y="102"/>
                    <a:pt x="434" y="102"/>
                  </a:cubicBezTo>
                  <a:lnTo>
                    <a:pt x="395" y="86"/>
                  </a:lnTo>
                  <a:cubicBezTo>
                    <a:pt x="395" y="86"/>
                    <a:pt x="360" y="0"/>
                    <a:pt x="355" y="0"/>
                  </a:cubicBezTo>
                  <a:lnTo>
                    <a:pt x="285" y="0"/>
                  </a:lnTo>
                  <a:cubicBezTo>
                    <a:pt x="280" y="0"/>
                    <a:pt x="248" y="86"/>
                    <a:pt x="248" y="86"/>
                  </a:cubicBezTo>
                  <a:lnTo>
                    <a:pt x="208" y="102"/>
                  </a:lnTo>
                  <a:cubicBezTo>
                    <a:pt x="208" y="102"/>
                    <a:pt x="121" y="65"/>
                    <a:pt x="118" y="68"/>
                  </a:cubicBezTo>
                  <a:lnTo>
                    <a:pt x="68" y="117"/>
                  </a:lnTo>
                  <a:cubicBezTo>
                    <a:pt x="65" y="121"/>
                    <a:pt x="104" y="204"/>
                    <a:pt x="104" y="204"/>
                  </a:cubicBezTo>
                  <a:lnTo>
                    <a:pt x="88" y="243"/>
                  </a:lnTo>
                  <a:cubicBezTo>
                    <a:pt x="88" y="243"/>
                    <a:pt x="0" y="276"/>
                    <a:pt x="0" y="281"/>
                  </a:cubicBezTo>
                  <a:lnTo>
                    <a:pt x="0" y="350"/>
                  </a:lnTo>
                  <a:cubicBezTo>
                    <a:pt x="0" y="355"/>
                    <a:pt x="88" y="386"/>
                    <a:pt x="88" y="386"/>
                  </a:cubicBezTo>
                  <a:lnTo>
                    <a:pt x="105" y="425"/>
                  </a:lnTo>
                  <a:cubicBezTo>
                    <a:pt x="105" y="425"/>
                    <a:pt x="67" y="510"/>
                    <a:pt x="70" y="513"/>
                  </a:cubicBezTo>
                  <a:lnTo>
                    <a:pt x="120" y="562"/>
                  </a:lnTo>
                  <a:cubicBezTo>
                    <a:pt x="123" y="565"/>
                    <a:pt x="209" y="527"/>
                    <a:pt x="209" y="527"/>
                  </a:cubicBezTo>
                  <a:lnTo>
                    <a:pt x="248" y="543"/>
                  </a:lnTo>
                  <a:cubicBezTo>
                    <a:pt x="248" y="543"/>
                    <a:pt x="283" y="629"/>
                    <a:pt x="288" y="629"/>
                  </a:cubicBezTo>
                  <a:lnTo>
                    <a:pt x="358" y="629"/>
                  </a:lnTo>
                  <a:cubicBezTo>
                    <a:pt x="363" y="629"/>
                    <a:pt x="395" y="542"/>
                    <a:pt x="395" y="542"/>
                  </a:cubicBezTo>
                  <a:lnTo>
                    <a:pt x="434" y="526"/>
                  </a:lnTo>
                  <a:cubicBezTo>
                    <a:pt x="434" y="526"/>
                    <a:pt x="521" y="563"/>
                    <a:pt x="525" y="560"/>
                  </a:cubicBezTo>
                  <a:lnTo>
                    <a:pt x="574" y="511"/>
                  </a:lnTo>
                  <a:cubicBezTo>
                    <a:pt x="578" y="508"/>
                    <a:pt x="538" y="424"/>
                    <a:pt x="538" y="424"/>
                  </a:cubicBezTo>
                  <a:lnTo>
                    <a:pt x="554" y="386"/>
                  </a:lnTo>
                  <a:cubicBezTo>
                    <a:pt x="554" y="386"/>
                    <a:pt x="643" y="352"/>
                    <a:pt x="643" y="347"/>
                  </a:cubicBezTo>
                  <a:lnTo>
                    <a:pt x="643" y="278"/>
                  </a:lnTo>
                  <a:cubicBezTo>
                    <a:pt x="643" y="273"/>
                    <a:pt x="554" y="242"/>
                    <a:pt x="554" y="242"/>
                  </a:cubicBezTo>
                  <a:close/>
                </a:path>
              </a:pathLst>
            </a:custGeom>
            <a:solidFill>
              <a:schemeClr val="bg1"/>
            </a:solidFill>
            <a:ln>
              <a:noFill/>
            </a:ln>
          </p:spPr>
          <p:txBody>
            <a:bodyPr vert="horz" wrap="square" lIns="91299" tIns="45649" rIns="91299" bIns="45649" numCol="1" anchor="t" anchorCtr="0" compatLnSpc="1"/>
            <a:lstStyle/>
            <a:p>
              <a:endParaRPr lang="en-US" sz="2000" dirty="0"/>
            </a:p>
          </p:txBody>
        </p:sp>
      </p:grpSp>
      <p:grpSp>
        <p:nvGrpSpPr>
          <p:cNvPr id="17" name="Group 16"/>
          <p:cNvGrpSpPr/>
          <p:nvPr/>
        </p:nvGrpSpPr>
        <p:grpSpPr>
          <a:xfrm>
            <a:off x="7121426" y="4180482"/>
            <a:ext cx="679769" cy="679769"/>
            <a:chOff x="11379199" y="6688771"/>
            <a:chExt cx="1087631" cy="1087631"/>
          </a:xfrm>
        </p:grpSpPr>
        <p:grpSp>
          <p:nvGrpSpPr>
            <p:cNvPr id="83" name="Group 82"/>
            <p:cNvGrpSpPr/>
            <p:nvPr/>
          </p:nvGrpSpPr>
          <p:grpSpPr>
            <a:xfrm>
              <a:off x="11379199" y="6688771"/>
              <a:ext cx="1087631" cy="1087631"/>
              <a:chOff x="912987" y="3985306"/>
              <a:chExt cx="1332461" cy="1332461"/>
            </a:xfrm>
          </p:grpSpPr>
          <p:sp>
            <p:nvSpPr>
              <p:cNvPr id="84" name="Oval 83"/>
              <p:cNvSpPr/>
              <p:nvPr/>
            </p:nvSpPr>
            <p:spPr>
              <a:xfrm>
                <a:off x="912987" y="3985306"/>
                <a:ext cx="1332461" cy="1332461"/>
              </a:xfrm>
              <a:prstGeom prst="ellipse">
                <a:avLst/>
              </a:prstGeom>
              <a:solidFill>
                <a:schemeClr val="accent2">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85" name="Oval 84"/>
              <p:cNvSpPr/>
              <p:nvPr/>
            </p:nvSpPr>
            <p:spPr>
              <a:xfrm>
                <a:off x="1008481" y="4080800"/>
                <a:ext cx="1141474" cy="1141474"/>
              </a:xfrm>
              <a:prstGeom prst="ellipse">
                <a:avLst/>
              </a:prstGeom>
              <a:solidFill>
                <a:schemeClr val="accent2">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86" name="Oval 85"/>
              <p:cNvSpPr/>
              <p:nvPr/>
            </p:nvSpPr>
            <p:spPr>
              <a:xfrm>
                <a:off x="1108900" y="4181219"/>
                <a:ext cx="940635" cy="940635"/>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endParaRPr>
              </a:p>
            </p:txBody>
          </p:sp>
        </p:grpSp>
        <p:sp>
          <p:nvSpPr>
            <p:cNvPr id="89" name="Freeform 207"/>
            <p:cNvSpPr>
              <a:spLocks noEditPoints="1"/>
            </p:cNvSpPr>
            <p:nvPr/>
          </p:nvSpPr>
          <p:spPr bwMode="auto">
            <a:xfrm>
              <a:off x="11817654" y="7050568"/>
              <a:ext cx="210720" cy="281565"/>
            </a:xfrm>
            <a:custGeom>
              <a:avLst/>
              <a:gdLst>
                <a:gd name="T0" fmla="*/ 609 w 609"/>
                <a:gd name="T1" fmla="*/ 813 h 813"/>
                <a:gd name="T2" fmla="*/ 0 w 609"/>
                <a:gd name="T3" fmla="*/ 813 h 813"/>
                <a:gd name="T4" fmla="*/ 0 w 609"/>
                <a:gd name="T5" fmla="*/ 102 h 813"/>
                <a:gd name="T6" fmla="*/ 78 w 609"/>
                <a:gd name="T7" fmla="*/ 102 h 813"/>
                <a:gd name="T8" fmla="*/ 102 w 609"/>
                <a:gd name="T9" fmla="*/ 102 h 813"/>
                <a:gd name="T10" fmla="*/ 153 w 609"/>
                <a:gd name="T11" fmla="*/ 102 h 813"/>
                <a:gd name="T12" fmla="*/ 153 w 609"/>
                <a:gd name="T13" fmla="*/ 51 h 813"/>
                <a:gd name="T14" fmla="*/ 232 w 609"/>
                <a:gd name="T15" fmla="*/ 51 h 813"/>
                <a:gd name="T16" fmla="*/ 304 w 609"/>
                <a:gd name="T17" fmla="*/ 0 h 813"/>
                <a:gd name="T18" fmla="*/ 376 w 609"/>
                <a:gd name="T19" fmla="*/ 51 h 813"/>
                <a:gd name="T20" fmla="*/ 456 w 609"/>
                <a:gd name="T21" fmla="*/ 51 h 813"/>
                <a:gd name="T22" fmla="*/ 456 w 609"/>
                <a:gd name="T23" fmla="*/ 102 h 813"/>
                <a:gd name="T24" fmla="*/ 506 w 609"/>
                <a:gd name="T25" fmla="*/ 102 h 813"/>
                <a:gd name="T26" fmla="*/ 525 w 609"/>
                <a:gd name="T27" fmla="*/ 102 h 813"/>
                <a:gd name="T28" fmla="*/ 609 w 609"/>
                <a:gd name="T29" fmla="*/ 102 h 813"/>
                <a:gd name="T30" fmla="*/ 609 w 609"/>
                <a:gd name="T31" fmla="*/ 813 h 813"/>
                <a:gd name="T32" fmla="*/ 456 w 609"/>
                <a:gd name="T33" fmla="*/ 357 h 813"/>
                <a:gd name="T34" fmla="*/ 152 w 609"/>
                <a:gd name="T35" fmla="*/ 357 h 813"/>
                <a:gd name="T36" fmla="*/ 152 w 609"/>
                <a:gd name="T37" fmla="*/ 307 h 813"/>
                <a:gd name="T38" fmla="*/ 456 w 609"/>
                <a:gd name="T39" fmla="*/ 307 h 813"/>
                <a:gd name="T40" fmla="*/ 456 w 609"/>
                <a:gd name="T41" fmla="*/ 357 h 813"/>
                <a:gd name="T42" fmla="*/ 456 w 609"/>
                <a:gd name="T43" fmla="*/ 153 h 813"/>
                <a:gd name="T44" fmla="*/ 456 w 609"/>
                <a:gd name="T45" fmla="*/ 204 h 813"/>
                <a:gd name="T46" fmla="*/ 153 w 609"/>
                <a:gd name="T47" fmla="*/ 204 h 813"/>
                <a:gd name="T48" fmla="*/ 153 w 609"/>
                <a:gd name="T49" fmla="*/ 153 h 813"/>
                <a:gd name="T50" fmla="*/ 102 w 609"/>
                <a:gd name="T51" fmla="*/ 153 h 813"/>
                <a:gd name="T52" fmla="*/ 102 w 609"/>
                <a:gd name="T53" fmla="*/ 153 h 813"/>
                <a:gd name="T54" fmla="*/ 51 w 609"/>
                <a:gd name="T55" fmla="*/ 153 h 813"/>
                <a:gd name="T56" fmla="*/ 51 w 609"/>
                <a:gd name="T57" fmla="*/ 762 h 813"/>
                <a:gd name="T58" fmla="*/ 558 w 609"/>
                <a:gd name="T59" fmla="*/ 762 h 813"/>
                <a:gd name="T60" fmla="*/ 558 w 609"/>
                <a:gd name="T61" fmla="*/ 153 h 813"/>
                <a:gd name="T62" fmla="*/ 506 w 609"/>
                <a:gd name="T63" fmla="*/ 153 h 813"/>
                <a:gd name="T64" fmla="*/ 506 w 609"/>
                <a:gd name="T65" fmla="*/ 153 h 813"/>
                <a:gd name="T66" fmla="*/ 456 w 609"/>
                <a:gd name="T67" fmla="*/ 153 h 813"/>
                <a:gd name="T68" fmla="*/ 456 w 609"/>
                <a:gd name="T69" fmla="*/ 660 h 813"/>
                <a:gd name="T70" fmla="*/ 152 w 609"/>
                <a:gd name="T71" fmla="*/ 660 h 813"/>
                <a:gd name="T72" fmla="*/ 152 w 609"/>
                <a:gd name="T73" fmla="*/ 610 h 813"/>
                <a:gd name="T74" fmla="*/ 456 w 609"/>
                <a:gd name="T75" fmla="*/ 610 h 813"/>
                <a:gd name="T76" fmla="*/ 456 w 609"/>
                <a:gd name="T77" fmla="*/ 660 h 813"/>
                <a:gd name="T78" fmla="*/ 456 w 609"/>
                <a:gd name="T79" fmla="*/ 559 h 813"/>
                <a:gd name="T80" fmla="*/ 152 w 609"/>
                <a:gd name="T81" fmla="*/ 559 h 813"/>
                <a:gd name="T82" fmla="*/ 152 w 609"/>
                <a:gd name="T83" fmla="*/ 508 h 813"/>
                <a:gd name="T84" fmla="*/ 456 w 609"/>
                <a:gd name="T85" fmla="*/ 508 h 813"/>
                <a:gd name="T86" fmla="*/ 456 w 609"/>
                <a:gd name="T87" fmla="*/ 559 h 813"/>
                <a:gd name="T88" fmla="*/ 456 w 609"/>
                <a:gd name="T89" fmla="*/ 457 h 813"/>
                <a:gd name="T90" fmla="*/ 152 w 609"/>
                <a:gd name="T91" fmla="*/ 457 h 813"/>
                <a:gd name="T92" fmla="*/ 152 w 609"/>
                <a:gd name="T93" fmla="*/ 407 h 813"/>
                <a:gd name="T94" fmla="*/ 456 w 609"/>
                <a:gd name="T95" fmla="*/ 407 h 813"/>
                <a:gd name="T96" fmla="*/ 456 w 609"/>
                <a:gd name="T97" fmla="*/ 457 h 813"/>
                <a:gd name="T98" fmla="*/ 204 w 609"/>
                <a:gd name="T99" fmla="*/ 153 h 813"/>
                <a:gd name="T100" fmla="*/ 405 w 609"/>
                <a:gd name="T101" fmla="*/ 153 h 813"/>
                <a:gd name="T102" fmla="*/ 405 w 609"/>
                <a:gd name="T103" fmla="*/ 102 h 813"/>
                <a:gd name="T104" fmla="*/ 330 w 609"/>
                <a:gd name="T105" fmla="*/ 102 h 813"/>
                <a:gd name="T106" fmla="*/ 330 w 609"/>
                <a:gd name="T107" fmla="*/ 77 h 813"/>
                <a:gd name="T108" fmla="*/ 304 w 609"/>
                <a:gd name="T109" fmla="*/ 51 h 813"/>
                <a:gd name="T110" fmla="*/ 279 w 609"/>
                <a:gd name="T111" fmla="*/ 77 h 813"/>
                <a:gd name="T112" fmla="*/ 279 w 609"/>
                <a:gd name="T113" fmla="*/ 102 h 813"/>
                <a:gd name="T114" fmla="*/ 204 w 609"/>
                <a:gd name="T115" fmla="*/ 102 h 813"/>
                <a:gd name="T116" fmla="*/ 204 w 609"/>
                <a:gd name="T117" fmla="*/ 153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9" h="813">
                  <a:moveTo>
                    <a:pt x="609" y="813"/>
                  </a:moveTo>
                  <a:lnTo>
                    <a:pt x="0" y="813"/>
                  </a:lnTo>
                  <a:lnTo>
                    <a:pt x="0" y="102"/>
                  </a:lnTo>
                  <a:lnTo>
                    <a:pt x="78" y="102"/>
                  </a:lnTo>
                  <a:lnTo>
                    <a:pt x="102" y="102"/>
                  </a:lnTo>
                  <a:lnTo>
                    <a:pt x="153" y="102"/>
                  </a:lnTo>
                  <a:lnTo>
                    <a:pt x="153" y="51"/>
                  </a:lnTo>
                  <a:lnTo>
                    <a:pt x="232" y="51"/>
                  </a:lnTo>
                  <a:cubicBezTo>
                    <a:pt x="243" y="22"/>
                    <a:pt x="271" y="0"/>
                    <a:pt x="304" y="0"/>
                  </a:cubicBezTo>
                  <a:cubicBezTo>
                    <a:pt x="337" y="0"/>
                    <a:pt x="366" y="22"/>
                    <a:pt x="376" y="51"/>
                  </a:cubicBezTo>
                  <a:lnTo>
                    <a:pt x="456" y="51"/>
                  </a:lnTo>
                  <a:lnTo>
                    <a:pt x="456" y="102"/>
                  </a:lnTo>
                  <a:lnTo>
                    <a:pt x="506" y="102"/>
                  </a:lnTo>
                  <a:lnTo>
                    <a:pt x="525" y="102"/>
                  </a:lnTo>
                  <a:lnTo>
                    <a:pt x="609" y="102"/>
                  </a:lnTo>
                  <a:lnTo>
                    <a:pt x="609" y="813"/>
                  </a:lnTo>
                  <a:close/>
                  <a:moveTo>
                    <a:pt x="456" y="357"/>
                  </a:moveTo>
                  <a:lnTo>
                    <a:pt x="152" y="357"/>
                  </a:lnTo>
                  <a:lnTo>
                    <a:pt x="152" y="307"/>
                  </a:lnTo>
                  <a:lnTo>
                    <a:pt x="456" y="307"/>
                  </a:lnTo>
                  <a:lnTo>
                    <a:pt x="456" y="357"/>
                  </a:lnTo>
                  <a:close/>
                  <a:moveTo>
                    <a:pt x="456" y="153"/>
                  </a:moveTo>
                  <a:lnTo>
                    <a:pt x="456" y="204"/>
                  </a:lnTo>
                  <a:lnTo>
                    <a:pt x="153" y="204"/>
                  </a:lnTo>
                  <a:lnTo>
                    <a:pt x="153" y="153"/>
                  </a:lnTo>
                  <a:lnTo>
                    <a:pt x="102" y="153"/>
                  </a:lnTo>
                  <a:lnTo>
                    <a:pt x="102" y="153"/>
                  </a:lnTo>
                  <a:lnTo>
                    <a:pt x="51" y="153"/>
                  </a:lnTo>
                  <a:lnTo>
                    <a:pt x="51" y="762"/>
                  </a:lnTo>
                  <a:lnTo>
                    <a:pt x="558" y="762"/>
                  </a:lnTo>
                  <a:lnTo>
                    <a:pt x="558" y="153"/>
                  </a:lnTo>
                  <a:lnTo>
                    <a:pt x="506" y="153"/>
                  </a:lnTo>
                  <a:lnTo>
                    <a:pt x="506" y="153"/>
                  </a:lnTo>
                  <a:lnTo>
                    <a:pt x="456" y="153"/>
                  </a:lnTo>
                  <a:close/>
                  <a:moveTo>
                    <a:pt x="456" y="660"/>
                  </a:moveTo>
                  <a:lnTo>
                    <a:pt x="152" y="660"/>
                  </a:lnTo>
                  <a:lnTo>
                    <a:pt x="152" y="610"/>
                  </a:lnTo>
                  <a:lnTo>
                    <a:pt x="456" y="610"/>
                  </a:lnTo>
                  <a:lnTo>
                    <a:pt x="456" y="660"/>
                  </a:lnTo>
                  <a:close/>
                  <a:moveTo>
                    <a:pt x="456" y="559"/>
                  </a:moveTo>
                  <a:lnTo>
                    <a:pt x="152" y="559"/>
                  </a:lnTo>
                  <a:lnTo>
                    <a:pt x="152" y="508"/>
                  </a:lnTo>
                  <a:lnTo>
                    <a:pt x="456" y="508"/>
                  </a:lnTo>
                  <a:lnTo>
                    <a:pt x="456" y="559"/>
                  </a:lnTo>
                  <a:close/>
                  <a:moveTo>
                    <a:pt x="456" y="457"/>
                  </a:moveTo>
                  <a:lnTo>
                    <a:pt x="152" y="457"/>
                  </a:lnTo>
                  <a:lnTo>
                    <a:pt x="152" y="407"/>
                  </a:lnTo>
                  <a:lnTo>
                    <a:pt x="456" y="407"/>
                  </a:lnTo>
                  <a:lnTo>
                    <a:pt x="456" y="457"/>
                  </a:lnTo>
                  <a:close/>
                  <a:moveTo>
                    <a:pt x="204" y="153"/>
                  </a:moveTo>
                  <a:lnTo>
                    <a:pt x="405" y="153"/>
                  </a:lnTo>
                  <a:lnTo>
                    <a:pt x="405" y="102"/>
                  </a:lnTo>
                  <a:lnTo>
                    <a:pt x="330" y="102"/>
                  </a:lnTo>
                  <a:lnTo>
                    <a:pt x="330" y="77"/>
                  </a:lnTo>
                  <a:cubicBezTo>
                    <a:pt x="330" y="63"/>
                    <a:pt x="318" y="51"/>
                    <a:pt x="304" y="51"/>
                  </a:cubicBezTo>
                  <a:cubicBezTo>
                    <a:pt x="290" y="51"/>
                    <a:pt x="279" y="63"/>
                    <a:pt x="279" y="77"/>
                  </a:cubicBezTo>
                  <a:lnTo>
                    <a:pt x="279" y="102"/>
                  </a:lnTo>
                  <a:lnTo>
                    <a:pt x="204" y="102"/>
                  </a:lnTo>
                  <a:lnTo>
                    <a:pt x="204" y="153"/>
                  </a:lnTo>
                  <a:close/>
                </a:path>
              </a:pathLst>
            </a:custGeom>
            <a:solidFill>
              <a:schemeClr val="bg1"/>
            </a:solidFill>
            <a:ln>
              <a:noFill/>
            </a:ln>
          </p:spPr>
          <p:txBody>
            <a:bodyPr vert="horz" wrap="square" lIns="91299" tIns="45649" rIns="91299" bIns="45649" numCol="1" anchor="t" anchorCtr="0" compatLnSpc="1"/>
            <a:lstStyle/>
            <a:p>
              <a:endParaRPr lang="en-US" sz="2000" dirty="0"/>
            </a:p>
          </p:txBody>
        </p:sp>
      </p:grpSp>
      <p:grpSp>
        <p:nvGrpSpPr>
          <p:cNvPr id="16" name="Group 15"/>
          <p:cNvGrpSpPr/>
          <p:nvPr/>
        </p:nvGrpSpPr>
        <p:grpSpPr>
          <a:xfrm>
            <a:off x="7121426" y="3016600"/>
            <a:ext cx="679769" cy="679769"/>
            <a:chOff x="11379199" y="4826559"/>
            <a:chExt cx="1087631" cy="1087631"/>
          </a:xfrm>
        </p:grpSpPr>
        <p:grpSp>
          <p:nvGrpSpPr>
            <p:cNvPr id="77" name="Group 76"/>
            <p:cNvGrpSpPr/>
            <p:nvPr/>
          </p:nvGrpSpPr>
          <p:grpSpPr>
            <a:xfrm>
              <a:off x="11379199" y="4826559"/>
              <a:ext cx="1087631" cy="1087631"/>
              <a:chOff x="912987" y="3985306"/>
              <a:chExt cx="1332461" cy="1332461"/>
            </a:xfrm>
          </p:grpSpPr>
          <p:sp>
            <p:nvSpPr>
              <p:cNvPr id="78" name="Oval 77"/>
              <p:cNvSpPr/>
              <p:nvPr/>
            </p:nvSpPr>
            <p:spPr>
              <a:xfrm>
                <a:off x="912987" y="3985306"/>
                <a:ext cx="1332461" cy="1332461"/>
              </a:xfrm>
              <a:prstGeom prst="ellipse">
                <a:avLst/>
              </a:prstGeom>
              <a:solidFill>
                <a:schemeClr val="accent3">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79" name="Oval 78"/>
              <p:cNvSpPr/>
              <p:nvPr/>
            </p:nvSpPr>
            <p:spPr>
              <a:xfrm>
                <a:off x="1008481" y="4080800"/>
                <a:ext cx="1141474" cy="1141474"/>
              </a:xfrm>
              <a:prstGeom prst="ellipse">
                <a:avLst/>
              </a:prstGeom>
              <a:solidFill>
                <a:schemeClr val="accent3">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80" name="Oval 79"/>
              <p:cNvSpPr/>
              <p:nvPr/>
            </p:nvSpPr>
            <p:spPr>
              <a:xfrm>
                <a:off x="1108900" y="4181219"/>
                <a:ext cx="940635" cy="940635"/>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endParaRPr>
              </a:p>
            </p:txBody>
          </p:sp>
        </p:grpSp>
        <p:sp>
          <p:nvSpPr>
            <p:cNvPr id="90" name="Freeform 293"/>
            <p:cNvSpPr>
              <a:spLocks noEditPoints="1"/>
            </p:cNvSpPr>
            <p:nvPr/>
          </p:nvSpPr>
          <p:spPr bwMode="auto">
            <a:xfrm>
              <a:off x="11742159" y="5234392"/>
              <a:ext cx="361711" cy="271966"/>
            </a:xfrm>
            <a:custGeom>
              <a:avLst/>
              <a:gdLst>
                <a:gd name="T0" fmla="*/ 631 w 694"/>
                <a:gd name="T1" fmla="*/ 255 h 521"/>
                <a:gd name="T2" fmla="*/ 63 w 694"/>
                <a:gd name="T3" fmla="*/ 255 h 521"/>
                <a:gd name="T4" fmla="*/ 0 w 694"/>
                <a:gd name="T5" fmla="*/ 191 h 521"/>
                <a:gd name="T6" fmla="*/ 694 w 694"/>
                <a:gd name="T7" fmla="*/ 192 h 521"/>
                <a:gd name="T8" fmla="*/ 631 w 694"/>
                <a:gd name="T9" fmla="*/ 255 h 521"/>
                <a:gd name="T10" fmla="*/ 348 w 694"/>
                <a:gd name="T11" fmla="*/ 435 h 521"/>
                <a:gd name="T12" fmla="*/ 390 w 694"/>
                <a:gd name="T13" fmla="*/ 478 h 521"/>
                <a:gd name="T14" fmla="*/ 347 w 694"/>
                <a:gd name="T15" fmla="*/ 521 h 521"/>
                <a:gd name="T16" fmla="*/ 305 w 694"/>
                <a:gd name="T17" fmla="*/ 478 h 521"/>
                <a:gd name="T18" fmla="*/ 348 w 694"/>
                <a:gd name="T19" fmla="*/ 435 h 521"/>
                <a:gd name="T20" fmla="*/ 505 w 694"/>
                <a:gd name="T21" fmla="*/ 381 h 521"/>
                <a:gd name="T22" fmla="*/ 442 w 694"/>
                <a:gd name="T23" fmla="*/ 444 h 521"/>
                <a:gd name="T24" fmla="*/ 252 w 694"/>
                <a:gd name="T25" fmla="*/ 444 h 521"/>
                <a:gd name="T26" fmla="*/ 189 w 694"/>
                <a:gd name="T27" fmla="*/ 381 h 521"/>
                <a:gd name="T28" fmla="*/ 505 w 694"/>
                <a:gd name="T29" fmla="*/ 381 h 521"/>
                <a:gd name="T30" fmla="*/ 599 w 694"/>
                <a:gd name="T31" fmla="*/ 286 h 521"/>
                <a:gd name="T32" fmla="*/ 536 w 694"/>
                <a:gd name="T33" fmla="*/ 349 h 521"/>
                <a:gd name="T34" fmla="*/ 157 w 694"/>
                <a:gd name="T35" fmla="*/ 349 h 521"/>
                <a:gd name="T36" fmla="*/ 94 w 694"/>
                <a:gd name="T37" fmla="*/ 286 h 521"/>
                <a:gd name="T38" fmla="*/ 599 w 694"/>
                <a:gd name="T39" fmla="*/ 28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4" h="521">
                  <a:moveTo>
                    <a:pt x="631" y="255"/>
                  </a:moveTo>
                  <a:cubicBezTo>
                    <a:pt x="474" y="98"/>
                    <a:pt x="220" y="98"/>
                    <a:pt x="63" y="255"/>
                  </a:cubicBezTo>
                  <a:lnTo>
                    <a:pt x="0" y="191"/>
                  </a:lnTo>
                  <a:cubicBezTo>
                    <a:pt x="191" y="0"/>
                    <a:pt x="502" y="0"/>
                    <a:pt x="694" y="192"/>
                  </a:cubicBezTo>
                  <a:lnTo>
                    <a:pt x="631" y="255"/>
                  </a:lnTo>
                  <a:close/>
                  <a:moveTo>
                    <a:pt x="348" y="435"/>
                  </a:moveTo>
                  <a:cubicBezTo>
                    <a:pt x="371" y="435"/>
                    <a:pt x="390" y="455"/>
                    <a:pt x="390" y="478"/>
                  </a:cubicBezTo>
                  <a:cubicBezTo>
                    <a:pt x="390" y="502"/>
                    <a:pt x="371" y="521"/>
                    <a:pt x="347" y="521"/>
                  </a:cubicBezTo>
                  <a:cubicBezTo>
                    <a:pt x="324" y="521"/>
                    <a:pt x="305" y="502"/>
                    <a:pt x="305" y="478"/>
                  </a:cubicBezTo>
                  <a:cubicBezTo>
                    <a:pt x="305" y="455"/>
                    <a:pt x="324" y="435"/>
                    <a:pt x="348" y="435"/>
                  </a:cubicBezTo>
                  <a:close/>
                  <a:moveTo>
                    <a:pt x="505" y="381"/>
                  </a:moveTo>
                  <a:lnTo>
                    <a:pt x="442" y="444"/>
                  </a:lnTo>
                  <a:cubicBezTo>
                    <a:pt x="389" y="392"/>
                    <a:pt x="304" y="392"/>
                    <a:pt x="252" y="444"/>
                  </a:cubicBezTo>
                  <a:lnTo>
                    <a:pt x="189" y="381"/>
                  </a:lnTo>
                  <a:cubicBezTo>
                    <a:pt x="276" y="294"/>
                    <a:pt x="418" y="294"/>
                    <a:pt x="505" y="381"/>
                  </a:cubicBezTo>
                  <a:close/>
                  <a:moveTo>
                    <a:pt x="599" y="286"/>
                  </a:moveTo>
                  <a:lnTo>
                    <a:pt x="536" y="349"/>
                  </a:lnTo>
                  <a:cubicBezTo>
                    <a:pt x="432" y="245"/>
                    <a:pt x="262" y="245"/>
                    <a:pt x="157" y="349"/>
                  </a:cubicBezTo>
                  <a:lnTo>
                    <a:pt x="94" y="286"/>
                  </a:lnTo>
                  <a:cubicBezTo>
                    <a:pt x="234" y="147"/>
                    <a:pt x="460" y="147"/>
                    <a:pt x="599" y="286"/>
                  </a:cubicBezTo>
                  <a:close/>
                </a:path>
              </a:pathLst>
            </a:custGeom>
            <a:solidFill>
              <a:schemeClr val="bg1"/>
            </a:solidFill>
            <a:ln>
              <a:noFill/>
            </a:ln>
          </p:spPr>
          <p:txBody>
            <a:bodyPr vert="horz" wrap="square" lIns="91299" tIns="45649" rIns="91299" bIns="45649" numCol="1" anchor="t" anchorCtr="0" compatLnSpc="1"/>
            <a:lstStyle/>
            <a:p>
              <a:endParaRPr lang="en-US" sz="2000" dirty="0"/>
            </a:p>
          </p:txBody>
        </p:sp>
      </p:grpSp>
      <p:sp>
        <p:nvSpPr>
          <p:cNvPr id="97" name="TextBox 96"/>
          <p:cNvSpPr txBox="1"/>
          <p:nvPr/>
        </p:nvSpPr>
        <p:spPr>
          <a:xfrm>
            <a:off x="4946743" y="357397"/>
            <a:ext cx="2298514" cy="307777"/>
          </a:xfrm>
          <a:prstGeom prst="rect">
            <a:avLst/>
          </a:prstGeom>
          <a:noFill/>
        </p:spPr>
        <p:txBody>
          <a:bodyPr wrap="none" rtlCol="0">
            <a:spAutoFit/>
          </a:bodyPr>
          <a:lstStyle>
            <a:defPPr>
              <a:defRPr lang="en-US"/>
            </a:defPPr>
            <a:lvl1pPr>
              <a:defRPr sz="1400" spc="300">
                <a:solidFill>
                  <a:schemeClr val="bg1"/>
                </a:solidFill>
                <a:cs typeface="Montserrat" panose="02000000000000000000" pitchFamily="2" charset="0"/>
              </a:defRPr>
            </a:lvl1pPr>
          </a:lstStyle>
          <a:p>
            <a:pPr algn="ctr"/>
            <a:r>
              <a:rPr lang="id-ID" dirty="0">
                <a:solidFill>
                  <a:schemeClr val="tx1">
                    <a:lumMod val="65000"/>
                    <a:lumOff val="35000"/>
                  </a:schemeClr>
                </a:solidFill>
              </a:rPr>
              <a:t>You Can Write Here</a:t>
            </a:r>
          </a:p>
        </p:txBody>
      </p:sp>
      <p:sp>
        <p:nvSpPr>
          <p:cNvPr id="98" name="Title 3"/>
          <p:cNvSpPr txBox="1"/>
          <p:nvPr/>
        </p:nvSpPr>
        <p:spPr>
          <a:xfrm>
            <a:off x="2189081" y="619728"/>
            <a:ext cx="7813839" cy="590931"/>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lnSpc>
                <a:spcPct val="90000"/>
              </a:lnSpc>
            </a:pPr>
            <a:r>
              <a:rPr lang="en-US" sz="3600" dirty="0">
                <a:solidFill>
                  <a:schemeClr val="tx1">
                    <a:lumMod val="65000"/>
                    <a:lumOff val="35000"/>
                  </a:schemeClr>
                </a:solidFill>
                <a:latin typeface="+mn-lt"/>
              </a:rPr>
              <a:t>creative &amp; simple title here</a:t>
            </a:r>
          </a:p>
        </p:txBody>
      </p:sp>
      <p:sp>
        <p:nvSpPr>
          <p:cNvPr id="96" name="Oval 95"/>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9" name="Rectangle 98"/>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100" name="Rectangle 99"/>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101" name="Group 100"/>
          <p:cNvGrpSpPr/>
          <p:nvPr/>
        </p:nvGrpSpPr>
        <p:grpSpPr>
          <a:xfrm>
            <a:off x="11471369" y="158717"/>
            <a:ext cx="280228" cy="281958"/>
            <a:chOff x="7392988" y="-1266825"/>
            <a:chExt cx="1028700" cy="1035050"/>
          </a:xfrm>
          <a:solidFill>
            <a:schemeClr val="bg1">
              <a:lumMod val="75000"/>
            </a:schemeClr>
          </a:solidFill>
        </p:grpSpPr>
        <p:sp>
          <p:nvSpPr>
            <p:cNvPr id="102"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3"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04" name="Group 103"/>
          <p:cNvGrpSpPr/>
          <p:nvPr/>
        </p:nvGrpSpPr>
        <p:grpSpPr>
          <a:xfrm>
            <a:off x="11154599" y="158717"/>
            <a:ext cx="280228" cy="281958"/>
            <a:chOff x="6084888" y="-1266825"/>
            <a:chExt cx="1028700" cy="1035050"/>
          </a:xfrm>
          <a:solidFill>
            <a:schemeClr val="bg1">
              <a:lumMod val="75000"/>
            </a:schemeClr>
          </a:solidFill>
        </p:grpSpPr>
        <p:sp>
          <p:nvSpPr>
            <p:cNvPr id="105"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6"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07" name="Group 106"/>
          <p:cNvGrpSpPr/>
          <p:nvPr/>
        </p:nvGrpSpPr>
        <p:grpSpPr>
          <a:xfrm>
            <a:off x="11788140" y="158717"/>
            <a:ext cx="279796" cy="281958"/>
            <a:chOff x="8699501" y="-1266825"/>
            <a:chExt cx="1027113" cy="1035050"/>
          </a:xfrm>
          <a:solidFill>
            <a:schemeClr val="bg1">
              <a:lumMod val="75000"/>
            </a:schemeClr>
          </a:solidFill>
        </p:grpSpPr>
        <p:sp>
          <p:nvSpPr>
            <p:cNvPr id="108"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09"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91" name="图片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0800000">
            <a:off x="7071959" y="4600222"/>
            <a:ext cx="1108720" cy="225777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 name="Group 3"/>
          <p:cNvGrpSpPr/>
          <p:nvPr/>
        </p:nvGrpSpPr>
        <p:grpSpPr>
          <a:xfrm rot="10800000">
            <a:off x="4087905" y="3354475"/>
            <a:ext cx="4092775" cy="1382778"/>
            <a:chOff x="5065485" y="1137500"/>
            <a:chExt cx="4607759" cy="1556770"/>
          </a:xfrm>
          <a:solidFill>
            <a:schemeClr val="bg1">
              <a:lumMod val="65000"/>
            </a:schemeClr>
          </a:solidFill>
        </p:grpSpPr>
        <p:grpSp>
          <p:nvGrpSpPr>
            <p:cNvPr id="10" name="Group 9"/>
            <p:cNvGrpSpPr/>
            <p:nvPr/>
          </p:nvGrpSpPr>
          <p:grpSpPr>
            <a:xfrm>
              <a:off x="5065485" y="1291770"/>
              <a:ext cx="3265716" cy="1248228"/>
              <a:chOff x="5065485" y="1291770"/>
              <a:chExt cx="3265716" cy="1248228"/>
            </a:xfrm>
            <a:grpFill/>
          </p:grpSpPr>
          <p:sp>
            <p:nvSpPr>
              <p:cNvPr id="12" name="Right Triangle 11"/>
              <p:cNvSpPr/>
              <p:nvPr/>
            </p:nvSpPr>
            <p:spPr>
              <a:xfrm rot="10800000">
                <a:off x="5065485" y="1291771"/>
                <a:ext cx="1248227" cy="1248227"/>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a:off x="6313713" y="1291770"/>
                <a:ext cx="2017488" cy="1248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1" name="Isosceles Triangle 10"/>
            <p:cNvSpPr/>
            <p:nvPr/>
          </p:nvSpPr>
          <p:spPr>
            <a:xfrm rot="5400000">
              <a:off x="8223838" y="1244863"/>
              <a:ext cx="1556770" cy="134204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5" name="Rectangle 14"/>
          <p:cNvSpPr/>
          <p:nvPr/>
        </p:nvSpPr>
        <p:spPr>
          <a:xfrm rot="10800000">
            <a:off x="8341830" y="2945050"/>
            <a:ext cx="1108720" cy="391294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 name="Group 15"/>
          <p:cNvGrpSpPr/>
          <p:nvPr/>
        </p:nvGrpSpPr>
        <p:grpSpPr>
          <a:xfrm rot="10800000">
            <a:off x="5357776" y="1699299"/>
            <a:ext cx="4092775" cy="1382778"/>
            <a:chOff x="5065485" y="1137500"/>
            <a:chExt cx="4607759" cy="1556770"/>
          </a:xfrm>
          <a:solidFill>
            <a:schemeClr val="accent1"/>
          </a:solidFill>
        </p:grpSpPr>
        <p:grpSp>
          <p:nvGrpSpPr>
            <p:cNvPr id="30" name="Group 29"/>
            <p:cNvGrpSpPr/>
            <p:nvPr/>
          </p:nvGrpSpPr>
          <p:grpSpPr>
            <a:xfrm>
              <a:off x="5065485" y="1291770"/>
              <a:ext cx="3265716" cy="1248228"/>
              <a:chOff x="5065485" y="1291770"/>
              <a:chExt cx="3265716" cy="1248228"/>
            </a:xfrm>
            <a:grpFill/>
          </p:grpSpPr>
          <p:sp>
            <p:nvSpPr>
              <p:cNvPr id="32" name="Right Triangle 31"/>
              <p:cNvSpPr/>
              <p:nvPr/>
            </p:nvSpPr>
            <p:spPr>
              <a:xfrm rot="10800000">
                <a:off x="5065485" y="1291771"/>
                <a:ext cx="1248227" cy="1248227"/>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32"/>
              <p:cNvSpPr/>
              <p:nvPr/>
            </p:nvSpPr>
            <p:spPr>
              <a:xfrm>
                <a:off x="6313713" y="1291770"/>
                <a:ext cx="2017488" cy="12482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1" name="Isosceles Triangle 30"/>
            <p:cNvSpPr/>
            <p:nvPr/>
          </p:nvSpPr>
          <p:spPr>
            <a:xfrm rot="5400000">
              <a:off x="8223838" y="1244863"/>
              <a:ext cx="1556770" cy="134204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5" name="Rectangle 34"/>
          <p:cNvSpPr/>
          <p:nvPr/>
        </p:nvSpPr>
        <p:spPr>
          <a:xfrm rot="10800000">
            <a:off x="9611700" y="4327826"/>
            <a:ext cx="1108720" cy="25301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6" name="Group 35"/>
          <p:cNvGrpSpPr/>
          <p:nvPr/>
        </p:nvGrpSpPr>
        <p:grpSpPr>
          <a:xfrm rot="10800000">
            <a:off x="6627646" y="3082075"/>
            <a:ext cx="4092775" cy="1382778"/>
            <a:chOff x="5065485" y="1137500"/>
            <a:chExt cx="4607759" cy="1556770"/>
          </a:xfrm>
          <a:solidFill>
            <a:schemeClr val="bg1">
              <a:lumMod val="85000"/>
            </a:schemeClr>
          </a:solidFill>
        </p:grpSpPr>
        <p:grpSp>
          <p:nvGrpSpPr>
            <p:cNvPr id="40" name="Group 39"/>
            <p:cNvGrpSpPr/>
            <p:nvPr/>
          </p:nvGrpSpPr>
          <p:grpSpPr>
            <a:xfrm>
              <a:off x="5065485" y="1291770"/>
              <a:ext cx="3265716" cy="1248228"/>
              <a:chOff x="5065485" y="1291770"/>
              <a:chExt cx="3265716" cy="1248228"/>
            </a:xfrm>
            <a:grpFill/>
          </p:grpSpPr>
          <p:sp>
            <p:nvSpPr>
              <p:cNvPr id="42" name="Right Triangle 41"/>
              <p:cNvSpPr/>
              <p:nvPr/>
            </p:nvSpPr>
            <p:spPr>
              <a:xfrm rot="10800000">
                <a:off x="5065485" y="1291771"/>
                <a:ext cx="1248227" cy="1248227"/>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Rectangle 42"/>
              <p:cNvSpPr/>
              <p:nvPr/>
            </p:nvSpPr>
            <p:spPr>
              <a:xfrm>
                <a:off x="6313713" y="1291770"/>
                <a:ext cx="2017488" cy="12482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1" name="Isosceles Triangle 40"/>
            <p:cNvSpPr/>
            <p:nvPr/>
          </p:nvSpPr>
          <p:spPr>
            <a:xfrm rot="5400000">
              <a:off x="8223838" y="1244863"/>
              <a:ext cx="1556770" cy="134204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sp>
        <p:nvSpPr>
          <p:cNvPr id="45" name="Rectangle 44"/>
          <p:cNvSpPr/>
          <p:nvPr/>
        </p:nvSpPr>
        <p:spPr>
          <a:xfrm rot="10800000">
            <a:off x="10881572" y="5710601"/>
            <a:ext cx="1108720" cy="114739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6" name="Group 45"/>
          <p:cNvGrpSpPr/>
          <p:nvPr/>
        </p:nvGrpSpPr>
        <p:grpSpPr>
          <a:xfrm rot="10800000">
            <a:off x="7897518" y="4464852"/>
            <a:ext cx="4092775" cy="1382778"/>
            <a:chOff x="5065485" y="1137500"/>
            <a:chExt cx="4607759" cy="1556770"/>
          </a:xfrm>
        </p:grpSpPr>
        <p:grpSp>
          <p:nvGrpSpPr>
            <p:cNvPr id="52" name="Group 51"/>
            <p:cNvGrpSpPr/>
            <p:nvPr/>
          </p:nvGrpSpPr>
          <p:grpSpPr>
            <a:xfrm>
              <a:off x="5065485" y="1291770"/>
              <a:ext cx="3265716" cy="1248228"/>
              <a:chOff x="5065485" y="1291770"/>
              <a:chExt cx="3265716" cy="1248228"/>
            </a:xfrm>
          </p:grpSpPr>
          <p:sp>
            <p:nvSpPr>
              <p:cNvPr id="54" name="Right Triangle 53"/>
              <p:cNvSpPr/>
              <p:nvPr/>
            </p:nvSpPr>
            <p:spPr>
              <a:xfrm rot="10800000">
                <a:off x="5065485" y="1291771"/>
                <a:ext cx="1248227" cy="1248227"/>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Rectangle 54"/>
              <p:cNvSpPr/>
              <p:nvPr/>
            </p:nvSpPr>
            <p:spPr>
              <a:xfrm>
                <a:off x="6313713" y="1291770"/>
                <a:ext cx="2017488" cy="1248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3" name="Isosceles Triangle 52"/>
            <p:cNvSpPr/>
            <p:nvPr/>
          </p:nvSpPr>
          <p:spPr>
            <a:xfrm rot="5400000">
              <a:off x="8223838" y="1244863"/>
              <a:ext cx="1556770" cy="134204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6" name="Rectangle 5"/>
          <p:cNvSpPr/>
          <p:nvPr/>
        </p:nvSpPr>
        <p:spPr>
          <a:xfrm rot="10800000" flipV="1">
            <a:off x="5017137" y="4015505"/>
            <a:ext cx="2508811" cy="461665"/>
          </a:xfrm>
          <a:prstGeom prst="rect">
            <a:avLst/>
          </a:prstGeom>
        </p:spPr>
        <p:txBody>
          <a:bodyPr wrap="square">
            <a:spAutoFit/>
          </a:bodyPr>
          <a:lstStyle/>
          <a:p>
            <a:r>
              <a:rPr lang="id-ID" sz="1200" dirty="0">
                <a:solidFill>
                  <a:schemeClr val="bg1"/>
                </a:solidFill>
                <a:latin typeface="Segoe UI Light" panose="020B0502040204020203" pitchFamily="34" charset="0"/>
                <a:cs typeface="Segoe UI Light" panose="020B0502040204020203" pitchFamily="34" charset="0"/>
              </a:rPr>
              <a:t>quis nostrud exerci tation ullamcorper suscipit lobortis nisl ut</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7" name="TextBox 6"/>
          <p:cNvSpPr txBox="1"/>
          <p:nvPr/>
        </p:nvSpPr>
        <p:spPr>
          <a:xfrm rot="10800000" flipV="1">
            <a:off x="5032062" y="3658778"/>
            <a:ext cx="2279222" cy="369332"/>
          </a:xfrm>
          <a:prstGeom prst="rect">
            <a:avLst/>
          </a:prstGeom>
          <a:noFill/>
        </p:spPr>
        <p:txBody>
          <a:bodyPr wrap="square" rtlCol="0">
            <a:spAutoFit/>
          </a:bodyPr>
          <a:lstStyle/>
          <a:p>
            <a:r>
              <a:rPr lang="id-ID" dirty="0">
                <a:solidFill>
                  <a:schemeClr val="bg1"/>
                </a:solidFill>
                <a:latin typeface="Montserrat" panose="02000000000000000000" pitchFamily="2" charset="0"/>
              </a:rPr>
              <a:t>Title Text Here</a:t>
            </a:r>
          </a:p>
        </p:txBody>
      </p:sp>
      <p:sp>
        <p:nvSpPr>
          <p:cNvPr id="18" name="Rectangle 17"/>
          <p:cNvSpPr/>
          <p:nvPr/>
        </p:nvSpPr>
        <p:spPr>
          <a:xfrm rot="10800000" flipV="1">
            <a:off x="8948658" y="5078301"/>
            <a:ext cx="2508235" cy="461665"/>
          </a:xfrm>
          <a:prstGeom prst="rect">
            <a:avLst/>
          </a:prstGeom>
        </p:spPr>
        <p:txBody>
          <a:bodyPr wrap="square">
            <a:spAutoFit/>
          </a:bodyPr>
          <a:lstStyle/>
          <a:p>
            <a:r>
              <a:rPr lang="id-ID" sz="1200" dirty="0">
                <a:solidFill>
                  <a:schemeClr val="bg1"/>
                </a:solidFill>
                <a:latin typeface="Segoe UI Light" panose="020B0502040204020203" pitchFamily="34" charset="0"/>
                <a:cs typeface="Segoe UI Light" panose="020B0502040204020203" pitchFamily="34" charset="0"/>
              </a:rPr>
              <a:t>quis nostrud exerci tation ullamcorper suscipit lobortis nisl ut</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19" name="TextBox 18"/>
          <p:cNvSpPr txBox="1"/>
          <p:nvPr/>
        </p:nvSpPr>
        <p:spPr>
          <a:xfrm rot="10800000" flipV="1">
            <a:off x="8950136" y="4716858"/>
            <a:ext cx="2279222" cy="369332"/>
          </a:xfrm>
          <a:prstGeom prst="rect">
            <a:avLst/>
          </a:prstGeom>
          <a:noFill/>
        </p:spPr>
        <p:txBody>
          <a:bodyPr wrap="square" rtlCol="0">
            <a:spAutoFit/>
          </a:bodyPr>
          <a:lstStyle/>
          <a:p>
            <a:r>
              <a:rPr lang="id-ID" dirty="0">
                <a:solidFill>
                  <a:schemeClr val="bg1"/>
                </a:solidFill>
                <a:latin typeface="Montserrat" panose="02000000000000000000" pitchFamily="2" charset="0"/>
              </a:rPr>
              <a:t>Title Text Here</a:t>
            </a:r>
          </a:p>
        </p:txBody>
      </p:sp>
      <p:sp>
        <p:nvSpPr>
          <p:cNvPr id="38" name="Rectangle 37"/>
          <p:cNvSpPr/>
          <p:nvPr/>
        </p:nvSpPr>
        <p:spPr>
          <a:xfrm rot="10800000" flipV="1">
            <a:off x="7630169" y="3684474"/>
            <a:ext cx="2525152" cy="461665"/>
          </a:xfrm>
          <a:prstGeom prst="rect">
            <a:avLst/>
          </a:prstGeom>
        </p:spPr>
        <p:txBody>
          <a:bodyPr wrap="square">
            <a:spAutoFit/>
          </a:bodyPr>
          <a:lstStyle/>
          <a:p>
            <a:r>
              <a:rPr lang="id-ID" sz="1200" dirty="0">
                <a:solidFill>
                  <a:schemeClr val="bg1"/>
                </a:solidFill>
                <a:latin typeface="Segoe UI Light" panose="020B0502040204020203" pitchFamily="34" charset="0"/>
                <a:cs typeface="Segoe UI Light" panose="020B0502040204020203" pitchFamily="34" charset="0"/>
              </a:rPr>
              <a:t>quis nostrud exerci tation ullamcorper suscipit lobortis nisl ut</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9" name="TextBox 38"/>
          <p:cNvSpPr txBox="1"/>
          <p:nvPr/>
        </p:nvSpPr>
        <p:spPr>
          <a:xfrm rot="10800000" flipV="1">
            <a:off x="7712328" y="3354474"/>
            <a:ext cx="2279222" cy="369332"/>
          </a:xfrm>
          <a:prstGeom prst="rect">
            <a:avLst/>
          </a:prstGeom>
          <a:noFill/>
        </p:spPr>
        <p:txBody>
          <a:bodyPr wrap="square" rtlCol="0">
            <a:spAutoFit/>
          </a:bodyPr>
          <a:lstStyle/>
          <a:p>
            <a:r>
              <a:rPr lang="id-ID" dirty="0">
                <a:solidFill>
                  <a:schemeClr val="bg1"/>
                </a:solidFill>
                <a:latin typeface="Montserrat" panose="02000000000000000000" pitchFamily="2" charset="0"/>
              </a:rPr>
              <a:t>Title Text Here</a:t>
            </a:r>
          </a:p>
        </p:txBody>
      </p:sp>
      <p:sp>
        <p:nvSpPr>
          <p:cNvPr id="48" name="Rectangle 47"/>
          <p:cNvSpPr/>
          <p:nvPr/>
        </p:nvSpPr>
        <p:spPr>
          <a:xfrm rot="10800000" flipV="1">
            <a:off x="6418828" y="2346652"/>
            <a:ext cx="2503095" cy="461665"/>
          </a:xfrm>
          <a:prstGeom prst="rect">
            <a:avLst/>
          </a:prstGeom>
        </p:spPr>
        <p:txBody>
          <a:bodyPr wrap="square">
            <a:spAutoFit/>
          </a:bodyPr>
          <a:lstStyle/>
          <a:p>
            <a:r>
              <a:rPr lang="id-ID" sz="1200" dirty="0">
                <a:solidFill>
                  <a:schemeClr val="bg1"/>
                </a:solidFill>
                <a:latin typeface="Segoe UI Light" panose="020B0502040204020203" pitchFamily="34" charset="0"/>
                <a:cs typeface="Segoe UI Light" panose="020B0502040204020203" pitchFamily="34" charset="0"/>
              </a:rPr>
              <a:t>quis nostrud exerci tation ullamcorper suscipit lobortis nisl ut</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49" name="TextBox 48"/>
          <p:cNvSpPr txBox="1"/>
          <p:nvPr/>
        </p:nvSpPr>
        <p:spPr>
          <a:xfrm rot="10800000" flipV="1">
            <a:off x="6500989" y="2016653"/>
            <a:ext cx="2279222" cy="369332"/>
          </a:xfrm>
          <a:prstGeom prst="rect">
            <a:avLst/>
          </a:prstGeom>
          <a:noFill/>
        </p:spPr>
        <p:txBody>
          <a:bodyPr wrap="square" rtlCol="0">
            <a:spAutoFit/>
          </a:bodyPr>
          <a:lstStyle/>
          <a:p>
            <a:r>
              <a:rPr lang="id-ID" dirty="0">
                <a:solidFill>
                  <a:schemeClr val="bg1"/>
                </a:solidFill>
                <a:latin typeface="Montserrat" panose="02000000000000000000" pitchFamily="2" charset="0"/>
              </a:rPr>
              <a:t>Title Text Here</a:t>
            </a:r>
          </a:p>
        </p:txBody>
      </p:sp>
      <p:sp>
        <p:nvSpPr>
          <p:cNvPr id="65" name="Shape 190"/>
          <p:cNvSpPr/>
          <p:nvPr/>
        </p:nvSpPr>
        <p:spPr>
          <a:xfrm flipV="1">
            <a:off x="1135913" y="2891355"/>
            <a:ext cx="0" cy="360779"/>
          </a:xfrm>
          <a:prstGeom prst="line">
            <a:avLst/>
          </a:prstGeom>
          <a:ln w="19050" cap="rnd">
            <a:solidFill>
              <a:srgbClr val="8F9499"/>
            </a:solidFill>
            <a:custDash>
              <a:ds d="100000" sp="200000"/>
            </a:custDash>
            <a:miter lim="400000"/>
          </a:ln>
        </p:spPr>
        <p:txBody>
          <a:bodyPr lIns="0" tIns="0" rIns="0" bIns="0" anchor="ctr"/>
          <a:lstStyle/>
          <a:p>
            <a:pPr lvl="0">
              <a:defRPr sz="3200"/>
            </a:pPr>
            <a:endParaRPr/>
          </a:p>
        </p:txBody>
      </p:sp>
      <p:sp>
        <p:nvSpPr>
          <p:cNvPr id="66" name="Shape 191"/>
          <p:cNvSpPr/>
          <p:nvPr/>
        </p:nvSpPr>
        <p:spPr>
          <a:xfrm flipV="1">
            <a:off x="1135913" y="3870314"/>
            <a:ext cx="0" cy="360779"/>
          </a:xfrm>
          <a:prstGeom prst="line">
            <a:avLst/>
          </a:prstGeom>
          <a:ln w="19050" cap="rnd">
            <a:solidFill>
              <a:srgbClr val="8F9499"/>
            </a:solidFill>
            <a:custDash>
              <a:ds d="100000" sp="200000"/>
            </a:custDash>
            <a:miter lim="400000"/>
          </a:ln>
        </p:spPr>
        <p:txBody>
          <a:bodyPr lIns="0" tIns="0" rIns="0" bIns="0" anchor="ctr"/>
          <a:lstStyle/>
          <a:p>
            <a:pPr lvl="0">
              <a:defRPr sz="3200"/>
            </a:pPr>
            <a:endParaRPr/>
          </a:p>
        </p:txBody>
      </p:sp>
      <p:sp>
        <p:nvSpPr>
          <p:cNvPr id="67" name="Shape 192"/>
          <p:cNvSpPr/>
          <p:nvPr/>
        </p:nvSpPr>
        <p:spPr>
          <a:xfrm flipV="1">
            <a:off x="1135913" y="4849270"/>
            <a:ext cx="0" cy="360779"/>
          </a:xfrm>
          <a:prstGeom prst="line">
            <a:avLst/>
          </a:prstGeom>
          <a:ln w="19050" cap="rnd">
            <a:solidFill>
              <a:srgbClr val="8F9499"/>
            </a:solidFill>
            <a:custDash>
              <a:ds d="100000" sp="200000"/>
            </a:custDash>
            <a:miter lim="400000"/>
          </a:ln>
        </p:spPr>
        <p:txBody>
          <a:bodyPr lIns="0" tIns="0" rIns="0" bIns="0" anchor="ctr"/>
          <a:lstStyle/>
          <a:p>
            <a:pPr lvl="0">
              <a:defRPr sz="3200"/>
            </a:pPr>
            <a:endParaRPr/>
          </a:p>
        </p:txBody>
      </p:sp>
      <p:sp>
        <p:nvSpPr>
          <p:cNvPr id="71" name="Shape 209"/>
          <p:cNvSpPr/>
          <p:nvPr/>
        </p:nvSpPr>
        <p:spPr>
          <a:xfrm>
            <a:off x="862615" y="2326094"/>
            <a:ext cx="534988" cy="561143"/>
          </a:xfrm>
          <a:custGeom>
            <a:avLst/>
            <a:gdLst/>
            <a:ahLst/>
            <a:cxnLst>
              <a:cxn ang="0">
                <a:pos x="wd2" y="hd2"/>
              </a:cxn>
              <a:cxn ang="5400000">
                <a:pos x="wd2" y="hd2"/>
              </a:cxn>
              <a:cxn ang="10800000">
                <a:pos x="wd2" y="hd2"/>
              </a:cxn>
              <a:cxn ang="16200000">
                <a:pos x="wd2" y="hd2"/>
              </a:cxn>
            </a:cxnLst>
            <a:rect l="0" t="0" r="r" b="b"/>
            <a:pathLst>
              <a:path w="21600" h="21600" extrusionOk="0">
                <a:moveTo>
                  <a:pt x="1667" y="15546"/>
                </a:moveTo>
                <a:cubicBezTo>
                  <a:pt x="1733" y="15695"/>
                  <a:pt x="1802" y="15841"/>
                  <a:pt x="1875" y="15986"/>
                </a:cubicBezTo>
                <a:cubicBezTo>
                  <a:pt x="3548" y="19307"/>
                  <a:pt x="7108" y="21600"/>
                  <a:pt x="11229" y="21600"/>
                </a:cubicBezTo>
                <a:cubicBezTo>
                  <a:pt x="16957" y="21600"/>
                  <a:pt x="21600" y="17171"/>
                  <a:pt x="21600" y="11709"/>
                </a:cubicBezTo>
                <a:cubicBezTo>
                  <a:pt x="21600" y="10341"/>
                  <a:pt x="21309" y="9038"/>
                  <a:pt x="20783" y="7853"/>
                </a:cubicBezTo>
                <a:lnTo>
                  <a:pt x="19725" y="5614"/>
                </a:lnTo>
                <a:cubicBezTo>
                  <a:pt x="18052" y="2293"/>
                  <a:pt x="14492" y="0"/>
                  <a:pt x="10371" y="0"/>
                </a:cubicBezTo>
                <a:cubicBezTo>
                  <a:pt x="4643" y="0"/>
                  <a:pt x="0" y="4429"/>
                  <a:pt x="0" y="9891"/>
                </a:cubicBezTo>
                <a:cubicBezTo>
                  <a:pt x="0" y="11261"/>
                  <a:pt x="292" y="12566"/>
                  <a:pt x="820" y="13752"/>
                </a:cubicBezTo>
                <a:cubicBezTo>
                  <a:pt x="820" y="13752"/>
                  <a:pt x="1667" y="15546"/>
                  <a:pt x="1667" y="15546"/>
                </a:cubicBezTo>
                <a:close/>
              </a:path>
            </a:pathLst>
          </a:custGeom>
          <a:solidFill>
            <a:schemeClr val="accent1">
              <a:lumMod val="75000"/>
            </a:schemeClr>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2" name="Shape 210"/>
          <p:cNvSpPr/>
          <p:nvPr/>
        </p:nvSpPr>
        <p:spPr>
          <a:xfrm>
            <a:off x="882698" y="2483475"/>
            <a:ext cx="497347" cy="360560"/>
          </a:xfrm>
          <a:custGeom>
            <a:avLst/>
            <a:gdLst/>
            <a:ahLst/>
            <a:cxnLst>
              <a:cxn ang="0">
                <a:pos x="wd2" y="hd2"/>
              </a:cxn>
              <a:cxn ang="5400000">
                <a:pos x="wd2" y="hd2"/>
              </a:cxn>
              <a:cxn ang="10800000">
                <a:pos x="wd2" y="hd2"/>
              </a:cxn>
              <a:cxn ang="16200000">
                <a:pos x="wd2" y="hd2"/>
              </a:cxn>
            </a:cxnLst>
            <a:rect l="0" t="0" r="r" b="b"/>
            <a:pathLst>
              <a:path w="21600" h="21600" extrusionOk="0">
                <a:moveTo>
                  <a:pt x="21253" y="2123"/>
                </a:moveTo>
                <a:lnTo>
                  <a:pt x="20560" y="0"/>
                </a:lnTo>
                <a:cubicBezTo>
                  <a:pt x="21121" y="1837"/>
                  <a:pt x="21431" y="3854"/>
                  <a:pt x="21431" y="5972"/>
                </a:cubicBezTo>
                <a:cubicBezTo>
                  <a:pt x="21431" y="14474"/>
                  <a:pt x="16436" y="21366"/>
                  <a:pt x="10275" y="21366"/>
                </a:cubicBezTo>
                <a:cubicBezTo>
                  <a:pt x="5658" y="21366"/>
                  <a:pt x="1696" y="17496"/>
                  <a:pt x="0" y="11978"/>
                </a:cubicBezTo>
                <a:cubicBezTo>
                  <a:pt x="0" y="11979"/>
                  <a:pt x="0" y="11979"/>
                  <a:pt x="0" y="11980"/>
                </a:cubicBezTo>
                <a:lnTo>
                  <a:pt x="905" y="14750"/>
                </a:lnTo>
                <a:cubicBezTo>
                  <a:pt x="2942" y="18884"/>
                  <a:pt x="6379" y="21600"/>
                  <a:pt x="10275" y="21600"/>
                </a:cubicBezTo>
                <a:cubicBezTo>
                  <a:pt x="16530" y="21600"/>
                  <a:pt x="21600" y="14603"/>
                  <a:pt x="21600" y="5972"/>
                </a:cubicBezTo>
                <a:cubicBezTo>
                  <a:pt x="21600" y="4644"/>
                  <a:pt x="21479" y="3354"/>
                  <a:pt x="21253" y="2123"/>
                </a:cubicBezTo>
                <a:close/>
              </a:path>
            </a:pathLst>
          </a:custGeom>
          <a:solidFill>
            <a:srgbClr val="FFFB7D"/>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3" name="Shape 211"/>
          <p:cNvSpPr/>
          <p:nvPr/>
        </p:nvSpPr>
        <p:spPr>
          <a:xfrm>
            <a:off x="862615" y="2326094"/>
            <a:ext cx="513741" cy="5139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accent1"/>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74" name="Group 220"/>
          <p:cNvGrpSpPr/>
          <p:nvPr/>
        </p:nvGrpSpPr>
        <p:grpSpPr>
          <a:xfrm>
            <a:off x="1022035" y="2475203"/>
            <a:ext cx="227754" cy="227751"/>
            <a:chOff x="0" y="0"/>
            <a:chExt cx="424600" cy="424594"/>
          </a:xfrm>
        </p:grpSpPr>
        <p:sp>
          <p:nvSpPr>
            <p:cNvPr id="75" name="Shape 213"/>
            <p:cNvSpPr/>
            <p:nvPr/>
          </p:nvSpPr>
          <p:spPr>
            <a:xfrm>
              <a:off x="0" y="0"/>
              <a:ext cx="424601" cy="424595"/>
            </a:xfrm>
            <a:custGeom>
              <a:avLst/>
              <a:gdLst/>
              <a:ahLst/>
              <a:cxnLst>
                <a:cxn ang="0">
                  <a:pos x="wd2" y="hd2"/>
                </a:cxn>
                <a:cxn ang="5400000">
                  <a:pos x="wd2" y="hd2"/>
                </a:cxn>
                <a:cxn ang="10800000">
                  <a:pos x="wd2" y="hd2"/>
                </a:cxn>
                <a:cxn ang="16200000">
                  <a:pos x="wd2" y="hd2"/>
                </a:cxn>
              </a:cxnLst>
              <a:rect l="0" t="0" r="r" b="b"/>
              <a:pathLst>
                <a:path w="21600" h="21600" extrusionOk="0">
                  <a:moveTo>
                    <a:pt x="19533" y="19533"/>
                  </a:moveTo>
                  <a:lnTo>
                    <a:pt x="2066" y="19533"/>
                  </a:lnTo>
                  <a:lnTo>
                    <a:pt x="2066" y="2067"/>
                  </a:lnTo>
                  <a:lnTo>
                    <a:pt x="19533" y="2067"/>
                  </a:lnTo>
                  <a:cubicBezTo>
                    <a:pt x="19533" y="2067"/>
                    <a:pt x="19533" y="19533"/>
                    <a:pt x="19533" y="19533"/>
                  </a:cubicBezTo>
                  <a:close/>
                  <a:moveTo>
                    <a:pt x="20568" y="0"/>
                  </a:moveTo>
                  <a:lnTo>
                    <a:pt x="1035" y="0"/>
                  </a:lnTo>
                  <a:cubicBezTo>
                    <a:pt x="462" y="0"/>
                    <a:pt x="0" y="463"/>
                    <a:pt x="0" y="1035"/>
                  </a:cubicBezTo>
                  <a:lnTo>
                    <a:pt x="0" y="20568"/>
                  </a:lnTo>
                  <a:cubicBezTo>
                    <a:pt x="0" y="21138"/>
                    <a:pt x="462" y="21600"/>
                    <a:pt x="1035" y="21600"/>
                  </a:cubicBezTo>
                  <a:lnTo>
                    <a:pt x="20568" y="21600"/>
                  </a:lnTo>
                  <a:cubicBezTo>
                    <a:pt x="21138" y="21600"/>
                    <a:pt x="21600" y="21138"/>
                    <a:pt x="21600" y="20568"/>
                  </a:cubicBezTo>
                  <a:lnTo>
                    <a:pt x="21600" y="1035"/>
                  </a:lnTo>
                  <a:cubicBezTo>
                    <a:pt x="21600" y="463"/>
                    <a:pt x="21138" y="0"/>
                    <a:pt x="20568"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6" name="Shape 214"/>
            <p:cNvSpPr/>
            <p:nvPr/>
          </p:nvSpPr>
          <p:spPr>
            <a:xfrm>
              <a:off x="80425" y="68052"/>
              <a:ext cx="79320" cy="75987"/>
            </a:xfrm>
            <a:custGeom>
              <a:avLst/>
              <a:gdLst/>
              <a:ahLst/>
              <a:cxnLst>
                <a:cxn ang="0">
                  <a:pos x="wd2" y="hd2"/>
                </a:cxn>
                <a:cxn ang="5400000">
                  <a:pos x="wd2" y="hd2"/>
                </a:cxn>
                <a:cxn ang="10800000">
                  <a:pos x="wd2" y="hd2"/>
                </a:cxn>
                <a:cxn ang="16200000">
                  <a:pos x="wd2" y="hd2"/>
                </a:cxn>
              </a:cxnLst>
              <a:rect l="0" t="0" r="r" b="b"/>
              <a:pathLst>
                <a:path w="21201" h="20906" extrusionOk="0">
                  <a:moveTo>
                    <a:pt x="3633" y="13511"/>
                  </a:moveTo>
                  <a:lnTo>
                    <a:pt x="2981" y="17419"/>
                  </a:lnTo>
                  <a:cubicBezTo>
                    <a:pt x="2800" y="18541"/>
                    <a:pt x="3246" y="19669"/>
                    <a:pt x="4137" y="20333"/>
                  </a:cubicBezTo>
                  <a:cubicBezTo>
                    <a:pt x="5035" y="21004"/>
                    <a:pt x="6224" y="21089"/>
                    <a:pt x="7183" y="20567"/>
                  </a:cubicBezTo>
                  <a:lnTo>
                    <a:pt x="10600" y="18715"/>
                  </a:lnTo>
                  <a:lnTo>
                    <a:pt x="14010" y="20567"/>
                  </a:lnTo>
                  <a:cubicBezTo>
                    <a:pt x="14430" y="20788"/>
                    <a:pt x="14898" y="20903"/>
                    <a:pt x="15354" y="20903"/>
                  </a:cubicBezTo>
                  <a:cubicBezTo>
                    <a:pt x="15955" y="20903"/>
                    <a:pt x="16552" y="20715"/>
                    <a:pt x="17062" y="20333"/>
                  </a:cubicBezTo>
                  <a:cubicBezTo>
                    <a:pt x="17954" y="19669"/>
                    <a:pt x="18396" y="18541"/>
                    <a:pt x="18212" y="17419"/>
                  </a:cubicBezTo>
                  <a:lnTo>
                    <a:pt x="17560" y="13511"/>
                  </a:lnTo>
                  <a:lnTo>
                    <a:pt x="20318" y="10744"/>
                  </a:lnTo>
                  <a:cubicBezTo>
                    <a:pt x="21112" y="9949"/>
                    <a:pt x="21403" y="8776"/>
                    <a:pt x="21057" y="7690"/>
                  </a:cubicBezTo>
                  <a:cubicBezTo>
                    <a:pt x="20709" y="6610"/>
                    <a:pt x="19814" y="5822"/>
                    <a:pt x="18713" y="5664"/>
                  </a:cubicBezTo>
                  <a:lnTo>
                    <a:pt x="14898" y="5086"/>
                  </a:lnTo>
                  <a:lnTo>
                    <a:pt x="13200" y="1532"/>
                  </a:lnTo>
                  <a:cubicBezTo>
                    <a:pt x="12215" y="-511"/>
                    <a:pt x="8982" y="-511"/>
                    <a:pt x="8003" y="1532"/>
                  </a:cubicBezTo>
                  <a:lnTo>
                    <a:pt x="6295" y="5086"/>
                  </a:lnTo>
                  <a:lnTo>
                    <a:pt x="2480" y="5664"/>
                  </a:lnTo>
                  <a:cubicBezTo>
                    <a:pt x="1398" y="5822"/>
                    <a:pt x="484" y="6610"/>
                    <a:pt x="139" y="7690"/>
                  </a:cubicBezTo>
                  <a:cubicBezTo>
                    <a:pt x="-197" y="8764"/>
                    <a:pt x="87" y="9949"/>
                    <a:pt x="875" y="10744"/>
                  </a:cubicBezTo>
                  <a:cubicBezTo>
                    <a:pt x="875" y="10744"/>
                    <a:pt x="3633" y="13511"/>
                    <a:pt x="3633" y="13511"/>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7" name="Shape 215"/>
            <p:cNvSpPr/>
            <p:nvPr/>
          </p:nvSpPr>
          <p:spPr>
            <a:xfrm>
              <a:off x="179410" y="92798"/>
              <a:ext cx="156815" cy="27085"/>
            </a:xfrm>
            <a:custGeom>
              <a:avLst/>
              <a:gdLst/>
              <a:ahLst/>
              <a:cxnLst>
                <a:cxn ang="0">
                  <a:pos x="wd2" y="hd2"/>
                </a:cxn>
                <a:cxn ang="5400000">
                  <a:pos x="wd2" y="hd2"/>
                </a:cxn>
                <a:cxn ang="10800000">
                  <a:pos x="wd2" y="hd2"/>
                </a:cxn>
                <a:cxn ang="16200000">
                  <a:pos x="wd2" y="hd2"/>
                </a:cxn>
              </a:cxnLst>
              <a:rect l="0" t="0" r="r" b="b"/>
              <a:pathLst>
                <a:path w="21600" h="21600" extrusionOk="0">
                  <a:moveTo>
                    <a:pt x="1866" y="21600"/>
                  </a:moveTo>
                  <a:lnTo>
                    <a:pt x="19736" y="21600"/>
                  </a:lnTo>
                  <a:cubicBezTo>
                    <a:pt x="20764" y="21600"/>
                    <a:pt x="21600" y="16758"/>
                    <a:pt x="21600" y="10798"/>
                  </a:cubicBezTo>
                  <a:cubicBezTo>
                    <a:pt x="21600" y="4809"/>
                    <a:pt x="20771" y="0"/>
                    <a:pt x="19736" y="0"/>
                  </a:cubicBezTo>
                  <a:lnTo>
                    <a:pt x="1866" y="0"/>
                  </a:lnTo>
                  <a:cubicBezTo>
                    <a:pt x="831" y="0"/>
                    <a:pt x="0" y="4809"/>
                    <a:pt x="0" y="10798"/>
                  </a:cubicBezTo>
                  <a:cubicBezTo>
                    <a:pt x="0" y="16758"/>
                    <a:pt x="831" y="21600"/>
                    <a:pt x="1866"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8" name="Shape 216"/>
            <p:cNvSpPr/>
            <p:nvPr/>
          </p:nvSpPr>
          <p:spPr>
            <a:xfrm>
              <a:off x="80425" y="179410"/>
              <a:ext cx="79320" cy="75991"/>
            </a:xfrm>
            <a:custGeom>
              <a:avLst/>
              <a:gdLst/>
              <a:ahLst/>
              <a:cxnLst>
                <a:cxn ang="0">
                  <a:pos x="wd2" y="hd2"/>
                </a:cxn>
                <a:cxn ang="5400000">
                  <a:pos x="wd2" y="hd2"/>
                </a:cxn>
                <a:cxn ang="10800000">
                  <a:pos x="wd2" y="hd2"/>
                </a:cxn>
                <a:cxn ang="16200000">
                  <a:pos x="wd2" y="hd2"/>
                </a:cxn>
              </a:cxnLst>
              <a:rect l="0" t="0" r="r" b="b"/>
              <a:pathLst>
                <a:path w="21201" h="20905" extrusionOk="0">
                  <a:moveTo>
                    <a:pt x="3633" y="13514"/>
                  </a:moveTo>
                  <a:lnTo>
                    <a:pt x="2981" y="17421"/>
                  </a:lnTo>
                  <a:cubicBezTo>
                    <a:pt x="2800" y="18541"/>
                    <a:pt x="3246" y="19668"/>
                    <a:pt x="4137" y="20335"/>
                  </a:cubicBezTo>
                  <a:cubicBezTo>
                    <a:pt x="5035" y="21006"/>
                    <a:pt x="6224" y="21091"/>
                    <a:pt x="7183" y="20556"/>
                  </a:cubicBezTo>
                  <a:lnTo>
                    <a:pt x="10600" y="18718"/>
                  </a:lnTo>
                  <a:lnTo>
                    <a:pt x="14010" y="20556"/>
                  </a:lnTo>
                  <a:cubicBezTo>
                    <a:pt x="14430" y="20789"/>
                    <a:pt x="14898" y="20903"/>
                    <a:pt x="15354" y="20903"/>
                  </a:cubicBezTo>
                  <a:cubicBezTo>
                    <a:pt x="15955" y="20903"/>
                    <a:pt x="16552" y="20717"/>
                    <a:pt x="17062" y="20335"/>
                  </a:cubicBezTo>
                  <a:cubicBezTo>
                    <a:pt x="17954" y="19668"/>
                    <a:pt x="18396" y="18541"/>
                    <a:pt x="18212" y="17421"/>
                  </a:cubicBezTo>
                  <a:lnTo>
                    <a:pt x="17560" y="13514"/>
                  </a:lnTo>
                  <a:lnTo>
                    <a:pt x="20318" y="10746"/>
                  </a:lnTo>
                  <a:cubicBezTo>
                    <a:pt x="21112" y="9952"/>
                    <a:pt x="21403" y="8767"/>
                    <a:pt x="21057" y="7693"/>
                  </a:cubicBezTo>
                  <a:cubicBezTo>
                    <a:pt x="20709" y="6610"/>
                    <a:pt x="19814" y="5823"/>
                    <a:pt x="18713" y="5654"/>
                  </a:cubicBezTo>
                  <a:lnTo>
                    <a:pt x="14898" y="5087"/>
                  </a:lnTo>
                  <a:lnTo>
                    <a:pt x="13200" y="1527"/>
                  </a:lnTo>
                  <a:cubicBezTo>
                    <a:pt x="12215" y="-509"/>
                    <a:pt x="8982" y="-509"/>
                    <a:pt x="8003" y="1527"/>
                  </a:cubicBezTo>
                  <a:lnTo>
                    <a:pt x="6295" y="5087"/>
                  </a:lnTo>
                  <a:lnTo>
                    <a:pt x="2480" y="5654"/>
                  </a:lnTo>
                  <a:cubicBezTo>
                    <a:pt x="1398" y="5823"/>
                    <a:pt x="484" y="6610"/>
                    <a:pt x="139" y="7693"/>
                  </a:cubicBezTo>
                  <a:cubicBezTo>
                    <a:pt x="-197" y="8767"/>
                    <a:pt x="87" y="9952"/>
                    <a:pt x="875" y="10746"/>
                  </a:cubicBezTo>
                  <a:cubicBezTo>
                    <a:pt x="875" y="10746"/>
                    <a:pt x="3633" y="13514"/>
                    <a:pt x="3633" y="13514"/>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 name="Shape 217"/>
            <p:cNvSpPr/>
            <p:nvPr/>
          </p:nvSpPr>
          <p:spPr>
            <a:xfrm>
              <a:off x="179410" y="204156"/>
              <a:ext cx="156815" cy="27085"/>
            </a:xfrm>
            <a:custGeom>
              <a:avLst/>
              <a:gdLst/>
              <a:ahLst/>
              <a:cxnLst>
                <a:cxn ang="0">
                  <a:pos x="wd2" y="hd2"/>
                </a:cxn>
                <a:cxn ang="5400000">
                  <a:pos x="wd2" y="hd2"/>
                </a:cxn>
                <a:cxn ang="10800000">
                  <a:pos x="wd2" y="hd2"/>
                </a:cxn>
                <a:cxn ang="16200000">
                  <a:pos x="wd2" y="hd2"/>
                </a:cxn>
              </a:cxnLst>
              <a:rect l="0" t="0" r="r" b="b"/>
              <a:pathLst>
                <a:path w="21600" h="21600" extrusionOk="0">
                  <a:moveTo>
                    <a:pt x="1866" y="21600"/>
                  </a:moveTo>
                  <a:lnTo>
                    <a:pt x="19736" y="21600"/>
                  </a:lnTo>
                  <a:cubicBezTo>
                    <a:pt x="20764" y="21600"/>
                    <a:pt x="21600" y="16791"/>
                    <a:pt x="21600" y="10802"/>
                  </a:cubicBezTo>
                  <a:cubicBezTo>
                    <a:pt x="21600" y="4842"/>
                    <a:pt x="20771" y="0"/>
                    <a:pt x="19736" y="0"/>
                  </a:cubicBezTo>
                  <a:lnTo>
                    <a:pt x="1866" y="0"/>
                  </a:lnTo>
                  <a:cubicBezTo>
                    <a:pt x="831" y="0"/>
                    <a:pt x="0" y="4842"/>
                    <a:pt x="0" y="10802"/>
                  </a:cubicBezTo>
                  <a:cubicBezTo>
                    <a:pt x="0" y="16791"/>
                    <a:pt x="831" y="21600"/>
                    <a:pt x="1866"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0" name="Shape 218"/>
            <p:cNvSpPr/>
            <p:nvPr/>
          </p:nvSpPr>
          <p:spPr>
            <a:xfrm>
              <a:off x="80425" y="284581"/>
              <a:ext cx="79320" cy="75992"/>
            </a:xfrm>
            <a:custGeom>
              <a:avLst/>
              <a:gdLst/>
              <a:ahLst/>
              <a:cxnLst>
                <a:cxn ang="0">
                  <a:pos x="wd2" y="hd2"/>
                </a:cxn>
                <a:cxn ang="5400000">
                  <a:pos x="wd2" y="hd2"/>
                </a:cxn>
                <a:cxn ang="10800000">
                  <a:pos x="wd2" y="hd2"/>
                </a:cxn>
                <a:cxn ang="16200000">
                  <a:pos x="wd2" y="hd2"/>
                </a:cxn>
              </a:cxnLst>
              <a:rect l="0" t="0" r="r" b="b"/>
              <a:pathLst>
                <a:path w="21201" h="20902" extrusionOk="0">
                  <a:moveTo>
                    <a:pt x="3633" y="13503"/>
                  </a:moveTo>
                  <a:lnTo>
                    <a:pt x="2981" y="17418"/>
                  </a:lnTo>
                  <a:cubicBezTo>
                    <a:pt x="2800" y="18529"/>
                    <a:pt x="3246" y="19669"/>
                    <a:pt x="4137" y="20332"/>
                  </a:cubicBezTo>
                  <a:cubicBezTo>
                    <a:pt x="5035" y="20998"/>
                    <a:pt x="6224" y="21091"/>
                    <a:pt x="7183" y="20556"/>
                  </a:cubicBezTo>
                  <a:lnTo>
                    <a:pt x="10600" y="18715"/>
                  </a:lnTo>
                  <a:lnTo>
                    <a:pt x="14010" y="20556"/>
                  </a:lnTo>
                  <a:cubicBezTo>
                    <a:pt x="14430" y="20794"/>
                    <a:pt x="14898" y="20902"/>
                    <a:pt x="15354" y="20902"/>
                  </a:cubicBezTo>
                  <a:cubicBezTo>
                    <a:pt x="15955" y="20902"/>
                    <a:pt x="16552" y="20705"/>
                    <a:pt x="17062" y="20332"/>
                  </a:cubicBezTo>
                  <a:cubicBezTo>
                    <a:pt x="17954" y="19669"/>
                    <a:pt x="18396" y="18529"/>
                    <a:pt x="18212" y="17418"/>
                  </a:cubicBezTo>
                  <a:lnTo>
                    <a:pt x="17560" y="13503"/>
                  </a:lnTo>
                  <a:lnTo>
                    <a:pt x="20318" y="10740"/>
                  </a:lnTo>
                  <a:cubicBezTo>
                    <a:pt x="21112" y="9954"/>
                    <a:pt x="21403" y="8765"/>
                    <a:pt x="21057" y="7682"/>
                  </a:cubicBezTo>
                  <a:cubicBezTo>
                    <a:pt x="20709" y="6608"/>
                    <a:pt x="19814" y="5814"/>
                    <a:pt x="18713" y="5656"/>
                  </a:cubicBezTo>
                  <a:lnTo>
                    <a:pt x="14898" y="5088"/>
                  </a:lnTo>
                  <a:lnTo>
                    <a:pt x="13200" y="1527"/>
                  </a:lnTo>
                  <a:cubicBezTo>
                    <a:pt x="12215" y="-509"/>
                    <a:pt x="8982" y="-509"/>
                    <a:pt x="8003" y="1527"/>
                  </a:cubicBezTo>
                  <a:lnTo>
                    <a:pt x="6295" y="5088"/>
                  </a:lnTo>
                  <a:lnTo>
                    <a:pt x="2480" y="5656"/>
                  </a:lnTo>
                  <a:cubicBezTo>
                    <a:pt x="1398" y="5824"/>
                    <a:pt x="484" y="6608"/>
                    <a:pt x="139" y="7682"/>
                  </a:cubicBezTo>
                  <a:cubicBezTo>
                    <a:pt x="-197" y="8765"/>
                    <a:pt x="87" y="9945"/>
                    <a:pt x="875" y="10740"/>
                  </a:cubicBezTo>
                  <a:cubicBezTo>
                    <a:pt x="875" y="10740"/>
                    <a:pt x="3633" y="13503"/>
                    <a:pt x="3633" y="1350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1" name="Shape 219"/>
            <p:cNvSpPr/>
            <p:nvPr/>
          </p:nvSpPr>
          <p:spPr>
            <a:xfrm>
              <a:off x="179410" y="309327"/>
              <a:ext cx="156815" cy="27085"/>
            </a:xfrm>
            <a:custGeom>
              <a:avLst/>
              <a:gdLst/>
              <a:ahLst/>
              <a:cxnLst>
                <a:cxn ang="0">
                  <a:pos x="wd2" y="hd2"/>
                </a:cxn>
                <a:cxn ang="5400000">
                  <a:pos x="wd2" y="hd2"/>
                </a:cxn>
                <a:cxn ang="10800000">
                  <a:pos x="wd2" y="hd2"/>
                </a:cxn>
                <a:cxn ang="16200000">
                  <a:pos x="wd2" y="hd2"/>
                </a:cxn>
              </a:cxnLst>
              <a:rect l="0" t="0" r="r" b="b"/>
              <a:pathLst>
                <a:path w="21600" h="21600" extrusionOk="0">
                  <a:moveTo>
                    <a:pt x="1866" y="21600"/>
                  </a:moveTo>
                  <a:lnTo>
                    <a:pt x="19736" y="21600"/>
                  </a:lnTo>
                  <a:cubicBezTo>
                    <a:pt x="20764" y="21600"/>
                    <a:pt x="21600" y="16767"/>
                    <a:pt x="21600" y="10798"/>
                  </a:cubicBezTo>
                  <a:cubicBezTo>
                    <a:pt x="21600" y="4847"/>
                    <a:pt x="20771" y="0"/>
                    <a:pt x="19736" y="0"/>
                  </a:cubicBezTo>
                  <a:lnTo>
                    <a:pt x="1866" y="0"/>
                  </a:lnTo>
                  <a:cubicBezTo>
                    <a:pt x="831" y="0"/>
                    <a:pt x="0" y="4847"/>
                    <a:pt x="0" y="10798"/>
                  </a:cubicBezTo>
                  <a:cubicBezTo>
                    <a:pt x="0" y="16767"/>
                    <a:pt x="831" y="21600"/>
                    <a:pt x="1866"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82" name="Shape 222"/>
          <p:cNvSpPr/>
          <p:nvPr/>
        </p:nvSpPr>
        <p:spPr>
          <a:xfrm>
            <a:off x="862615" y="4254686"/>
            <a:ext cx="534988" cy="561143"/>
          </a:xfrm>
          <a:custGeom>
            <a:avLst/>
            <a:gdLst/>
            <a:ahLst/>
            <a:cxnLst>
              <a:cxn ang="0">
                <a:pos x="wd2" y="hd2"/>
              </a:cxn>
              <a:cxn ang="5400000">
                <a:pos x="wd2" y="hd2"/>
              </a:cxn>
              <a:cxn ang="10800000">
                <a:pos x="wd2" y="hd2"/>
              </a:cxn>
              <a:cxn ang="16200000">
                <a:pos x="wd2" y="hd2"/>
              </a:cxn>
            </a:cxnLst>
            <a:rect l="0" t="0" r="r" b="b"/>
            <a:pathLst>
              <a:path w="21600" h="21600" extrusionOk="0">
                <a:moveTo>
                  <a:pt x="1667" y="15546"/>
                </a:moveTo>
                <a:cubicBezTo>
                  <a:pt x="1733" y="15695"/>
                  <a:pt x="1802" y="15841"/>
                  <a:pt x="1875" y="15986"/>
                </a:cubicBezTo>
                <a:cubicBezTo>
                  <a:pt x="3548" y="19307"/>
                  <a:pt x="7108" y="21600"/>
                  <a:pt x="11229" y="21600"/>
                </a:cubicBezTo>
                <a:cubicBezTo>
                  <a:pt x="16957" y="21600"/>
                  <a:pt x="21600" y="17171"/>
                  <a:pt x="21600" y="11709"/>
                </a:cubicBezTo>
                <a:cubicBezTo>
                  <a:pt x="21600" y="10341"/>
                  <a:pt x="21309" y="9038"/>
                  <a:pt x="20783" y="7853"/>
                </a:cubicBezTo>
                <a:lnTo>
                  <a:pt x="19725" y="5614"/>
                </a:lnTo>
                <a:cubicBezTo>
                  <a:pt x="18052" y="2293"/>
                  <a:pt x="14492" y="0"/>
                  <a:pt x="10371" y="0"/>
                </a:cubicBezTo>
                <a:cubicBezTo>
                  <a:pt x="4643" y="0"/>
                  <a:pt x="0" y="4429"/>
                  <a:pt x="0" y="9891"/>
                </a:cubicBezTo>
                <a:cubicBezTo>
                  <a:pt x="0" y="11261"/>
                  <a:pt x="292" y="12566"/>
                  <a:pt x="820" y="13752"/>
                </a:cubicBezTo>
                <a:cubicBezTo>
                  <a:pt x="820" y="13752"/>
                  <a:pt x="1667" y="15546"/>
                  <a:pt x="1667" y="15546"/>
                </a:cubicBezTo>
                <a:close/>
              </a:path>
            </a:pathLst>
          </a:custGeom>
          <a:solidFill>
            <a:schemeClr val="accent3">
              <a:lumMod val="75000"/>
            </a:schemeClr>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3" name="Shape 223"/>
          <p:cNvSpPr/>
          <p:nvPr/>
        </p:nvSpPr>
        <p:spPr>
          <a:xfrm>
            <a:off x="882698" y="4412067"/>
            <a:ext cx="497347" cy="360560"/>
          </a:xfrm>
          <a:custGeom>
            <a:avLst/>
            <a:gdLst/>
            <a:ahLst/>
            <a:cxnLst>
              <a:cxn ang="0">
                <a:pos x="wd2" y="hd2"/>
              </a:cxn>
              <a:cxn ang="5400000">
                <a:pos x="wd2" y="hd2"/>
              </a:cxn>
              <a:cxn ang="10800000">
                <a:pos x="wd2" y="hd2"/>
              </a:cxn>
              <a:cxn ang="16200000">
                <a:pos x="wd2" y="hd2"/>
              </a:cxn>
            </a:cxnLst>
            <a:rect l="0" t="0" r="r" b="b"/>
            <a:pathLst>
              <a:path w="21600" h="21600" extrusionOk="0">
                <a:moveTo>
                  <a:pt x="21253" y="2123"/>
                </a:moveTo>
                <a:lnTo>
                  <a:pt x="20560" y="0"/>
                </a:lnTo>
                <a:cubicBezTo>
                  <a:pt x="21121" y="1837"/>
                  <a:pt x="21431" y="3854"/>
                  <a:pt x="21431" y="5972"/>
                </a:cubicBezTo>
                <a:cubicBezTo>
                  <a:pt x="21431" y="14474"/>
                  <a:pt x="16436" y="21366"/>
                  <a:pt x="10275" y="21366"/>
                </a:cubicBezTo>
                <a:cubicBezTo>
                  <a:pt x="5658" y="21366"/>
                  <a:pt x="1696" y="17496"/>
                  <a:pt x="0" y="11978"/>
                </a:cubicBezTo>
                <a:cubicBezTo>
                  <a:pt x="0" y="11979"/>
                  <a:pt x="0" y="11979"/>
                  <a:pt x="0" y="11980"/>
                </a:cubicBezTo>
                <a:lnTo>
                  <a:pt x="905" y="14750"/>
                </a:lnTo>
                <a:cubicBezTo>
                  <a:pt x="2942" y="18884"/>
                  <a:pt x="6379" y="21600"/>
                  <a:pt x="10275" y="21600"/>
                </a:cubicBezTo>
                <a:cubicBezTo>
                  <a:pt x="16530" y="21600"/>
                  <a:pt x="21600" y="14603"/>
                  <a:pt x="21600" y="5972"/>
                </a:cubicBezTo>
                <a:cubicBezTo>
                  <a:pt x="21600" y="4644"/>
                  <a:pt x="21479" y="3354"/>
                  <a:pt x="21253" y="2123"/>
                </a:cubicBezTo>
                <a:close/>
              </a:path>
            </a:pathLst>
          </a:custGeom>
          <a:solidFill>
            <a:srgbClr val="8EEADD"/>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4" name="Shape 224"/>
          <p:cNvSpPr/>
          <p:nvPr/>
        </p:nvSpPr>
        <p:spPr>
          <a:xfrm>
            <a:off x="862615" y="4254686"/>
            <a:ext cx="513741" cy="5139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accent3"/>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85" name="Group 230"/>
          <p:cNvGrpSpPr/>
          <p:nvPr/>
        </p:nvGrpSpPr>
        <p:grpSpPr>
          <a:xfrm>
            <a:off x="1017451" y="4353926"/>
            <a:ext cx="270380" cy="304389"/>
            <a:chOff x="0" y="0"/>
            <a:chExt cx="504066" cy="567468"/>
          </a:xfrm>
        </p:grpSpPr>
        <p:sp>
          <p:nvSpPr>
            <p:cNvPr id="86" name="Shape 226"/>
            <p:cNvSpPr/>
            <p:nvPr/>
          </p:nvSpPr>
          <p:spPr>
            <a:xfrm>
              <a:off x="0" y="126931"/>
              <a:ext cx="285726" cy="440538"/>
            </a:xfrm>
            <a:custGeom>
              <a:avLst/>
              <a:gdLst/>
              <a:ahLst/>
              <a:cxnLst>
                <a:cxn ang="0">
                  <a:pos x="wd2" y="hd2"/>
                </a:cxn>
                <a:cxn ang="5400000">
                  <a:pos x="wd2" y="hd2"/>
                </a:cxn>
                <a:cxn ang="10800000">
                  <a:pos x="wd2" y="hd2"/>
                </a:cxn>
                <a:cxn ang="16200000">
                  <a:pos x="wd2" y="hd2"/>
                </a:cxn>
              </a:cxnLst>
              <a:rect l="0" t="0" r="r" b="b"/>
              <a:pathLst>
                <a:path w="21499" h="21592" extrusionOk="0">
                  <a:moveTo>
                    <a:pt x="21499" y="5180"/>
                  </a:moveTo>
                  <a:cubicBezTo>
                    <a:pt x="21499" y="4657"/>
                    <a:pt x="20848" y="4232"/>
                    <a:pt x="20045" y="4232"/>
                  </a:cubicBezTo>
                  <a:cubicBezTo>
                    <a:pt x="18152" y="4232"/>
                    <a:pt x="17161" y="3543"/>
                    <a:pt x="15909" y="2671"/>
                  </a:cubicBezTo>
                  <a:cubicBezTo>
                    <a:pt x="15026" y="2056"/>
                    <a:pt x="14112" y="1420"/>
                    <a:pt x="12813" y="1014"/>
                  </a:cubicBezTo>
                  <a:lnTo>
                    <a:pt x="10908" y="431"/>
                  </a:lnTo>
                  <a:lnTo>
                    <a:pt x="10169" y="21"/>
                  </a:lnTo>
                  <a:cubicBezTo>
                    <a:pt x="10118" y="-8"/>
                    <a:pt x="10043" y="-6"/>
                    <a:pt x="9995" y="25"/>
                  </a:cubicBezTo>
                  <a:lnTo>
                    <a:pt x="8822" y="794"/>
                  </a:lnTo>
                  <a:cubicBezTo>
                    <a:pt x="8774" y="826"/>
                    <a:pt x="8786" y="871"/>
                    <a:pt x="8786" y="871"/>
                  </a:cubicBezTo>
                  <a:lnTo>
                    <a:pt x="9926" y="5849"/>
                  </a:lnTo>
                  <a:cubicBezTo>
                    <a:pt x="9933" y="5882"/>
                    <a:pt x="9919" y="5916"/>
                    <a:pt x="9886" y="5942"/>
                  </a:cubicBezTo>
                  <a:lnTo>
                    <a:pt x="8808" y="6800"/>
                  </a:lnTo>
                  <a:cubicBezTo>
                    <a:pt x="8774" y="6828"/>
                    <a:pt x="8721" y="6844"/>
                    <a:pt x="8665" y="6844"/>
                  </a:cubicBezTo>
                  <a:cubicBezTo>
                    <a:pt x="8610" y="6844"/>
                    <a:pt x="8557" y="6828"/>
                    <a:pt x="8522" y="6800"/>
                  </a:cubicBezTo>
                  <a:lnTo>
                    <a:pt x="7445" y="5942"/>
                  </a:lnTo>
                  <a:cubicBezTo>
                    <a:pt x="7412" y="5916"/>
                    <a:pt x="7397" y="5882"/>
                    <a:pt x="7404" y="5849"/>
                  </a:cubicBezTo>
                  <a:lnTo>
                    <a:pt x="8540" y="871"/>
                  </a:lnTo>
                  <a:cubicBezTo>
                    <a:pt x="8540" y="871"/>
                    <a:pt x="8555" y="826"/>
                    <a:pt x="8507" y="794"/>
                  </a:cubicBezTo>
                  <a:lnTo>
                    <a:pt x="7332" y="25"/>
                  </a:lnTo>
                  <a:cubicBezTo>
                    <a:pt x="7286" y="-6"/>
                    <a:pt x="7210" y="-8"/>
                    <a:pt x="7160" y="21"/>
                  </a:cubicBezTo>
                  <a:lnTo>
                    <a:pt x="6418" y="431"/>
                  </a:lnTo>
                  <a:lnTo>
                    <a:pt x="4422" y="1049"/>
                  </a:lnTo>
                  <a:cubicBezTo>
                    <a:pt x="1500" y="2016"/>
                    <a:pt x="982" y="4696"/>
                    <a:pt x="384" y="7794"/>
                  </a:cubicBezTo>
                  <a:cubicBezTo>
                    <a:pt x="270" y="8384"/>
                    <a:pt x="152" y="8994"/>
                    <a:pt x="15" y="9600"/>
                  </a:cubicBezTo>
                  <a:cubicBezTo>
                    <a:pt x="-101" y="10118"/>
                    <a:pt x="449" y="10600"/>
                    <a:pt x="1244" y="10676"/>
                  </a:cubicBezTo>
                  <a:cubicBezTo>
                    <a:pt x="1316" y="10682"/>
                    <a:pt x="1388" y="10686"/>
                    <a:pt x="1458" y="10686"/>
                  </a:cubicBezTo>
                  <a:cubicBezTo>
                    <a:pt x="2168" y="10686"/>
                    <a:pt x="2790" y="10347"/>
                    <a:pt x="2896" y="9875"/>
                  </a:cubicBezTo>
                  <a:cubicBezTo>
                    <a:pt x="3036" y="9249"/>
                    <a:pt x="3155" y="8630"/>
                    <a:pt x="3270" y="8031"/>
                  </a:cubicBezTo>
                  <a:cubicBezTo>
                    <a:pt x="3491" y="6897"/>
                    <a:pt x="3713" y="5745"/>
                    <a:pt x="4060" y="4798"/>
                  </a:cubicBezTo>
                  <a:lnTo>
                    <a:pt x="4061" y="8823"/>
                  </a:lnTo>
                  <a:cubicBezTo>
                    <a:pt x="4061" y="9339"/>
                    <a:pt x="4339" y="9798"/>
                    <a:pt x="4788" y="10182"/>
                  </a:cubicBezTo>
                  <a:lnTo>
                    <a:pt x="4788" y="20451"/>
                  </a:lnTo>
                  <a:cubicBezTo>
                    <a:pt x="4788" y="21081"/>
                    <a:pt x="5574" y="21592"/>
                    <a:pt x="6542" y="21592"/>
                  </a:cubicBezTo>
                  <a:cubicBezTo>
                    <a:pt x="7510" y="21592"/>
                    <a:pt x="8295" y="21081"/>
                    <a:pt x="8294" y="20451"/>
                  </a:cubicBezTo>
                  <a:lnTo>
                    <a:pt x="8294" y="11398"/>
                  </a:lnTo>
                  <a:cubicBezTo>
                    <a:pt x="8419" y="11405"/>
                    <a:pt x="8543" y="11408"/>
                    <a:pt x="8665" y="11408"/>
                  </a:cubicBezTo>
                  <a:cubicBezTo>
                    <a:pt x="8788" y="11408"/>
                    <a:pt x="8913" y="11405"/>
                    <a:pt x="9037" y="11398"/>
                  </a:cubicBezTo>
                  <a:lnTo>
                    <a:pt x="9036" y="20451"/>
                  </a:lnTo>
                  <a:cubicBezTo>
                    <a:pt x="9036" y="21081"/>
                    <a:pt x="9821" y="21592"/>
                    <a:pt x="10790" y="21592"/>
                  </a:cubicBezTo>
                  <a:cubicBezTo>
                    <a:pt x="11757" y="21592"/>
                    <a:pt x="12542" y="21081"/>
                    <a:pt x="12542" y="20451"/>
                  </a:cubicBezTo>
                  <a:lnTo>
                    <a:pt x="12542" y="10182"/>
                  </a:lnTo>
                  <a:cubicBezTo>
                    <a:pt x="12991" y="9798"/>
                    <a:pt x="13269" y="9339"/>
                    <a:pt x="13269" y="8823"/>
                  </a:cubicBezTo>
                  <a:lnTo>
                    <a:pt x="13272" y="3614"/>
                  </a:lnTo>
                  <a:cubicBezTo>
                    <a:pt x="13442" y="3727"/>
                    <a:pt x="13611" y="3846"/>
                    <a:pt x="13784" y="3966"/>
                  </a:cubicBezTo>
                  <a:cubicBezTo>
                    <a:pt x="15168" y="4929"/>
                    <a:pt x="16889" y="6127"/>
                    <a:pt x="20045" y="6127"/>
                  </a:cubicBezTo>
                  <a:cubicBezTo>
                    <a:pt x="20848" y="6127"/>
                    <a:pt x="21499" y="5703"/>
                    <a:pt x="21499" y="518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7" name="Shape 227"/>
            <p:cNvSpPr/>
            <p:nvPr/>
          </p:nvSpPr>
          <p:spPr>
            <a:xfrm>
              <a:off x="64663" y="0"/>
              <a:ext cx="99784" cy="119603"/>
            </a:xfrm>
            <a:custGeom>
              <a:avLst/>
              <a:gdLst/>
              <a:ahLst/>
              <a:cxnLst>
                <a:cxn ang="0">
                  <a:pos x="wd2" y="hd2"/>
                </a:cxn>
                <a:cxn ang="5400000">
                  <a:pos x="wd2" y="hd2"/>
                </a:cxn>
                <a:cxn ang="10800000">
                  <a:pos x="wd2" y="hd2"/>
                </a:cxn>
                <a:cxn ang="16200000">
                  <a:pos x="wd2" y="hd2"/>
                </a:cxn>
              </a:cxnLst>
              <a:rect l="0" t="0" r="r" b="b"/>
              <a:pathLst>
                <a:path w="21466" h="21600" extrusionOk="0">
                  <a:moveTo>
                    <a:pt x="10731" y="21600"/>
                  </a:moveTo>
                  <a:cubicBezTo>
                    <a:pt x="16818" y="21600"/>
                    <a:pt x="21362" y="16839"/>
                    <a:pt x="21465" y="8855"/>
                  </a:cubicBezTo>
                  <a:cubicBezTo>
                    <a:pt x="21533" y="3316"/>
                    <a:pt x="18390" y="0"/>
                    <a:pt x="10731" y="0"/>
                  </a:cubicBezTo>
                  <a:cubicBezTo>
                    <a:pt x="3079" y="0"/>
                    <a:pt x="-67" y="3316"/>
                    <a:pt x="1" y="8855"/>
                  </a:cubicBezTo>
                  <a:cubicBezTo>
                    <a:pt x="104" y="16839"/>
                    <a:pt x="4645" y="21600"/>
                    <a:pt x="10731"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8" name="Shape 228"/>
            <p:cNvSpPr/>
            <p:nvPr/>
          </p:nvSpPr>
          <p:spPr>
            <a:xfrm>
              <a:off x="301762" y="320921"/>
              <a:ext cx="101356" cy="192609"/>
            </a:xfrm>
            <a:custGeom>
              <a:avLst/>
              <a:gdLst/>
              <a:ahLst/>
              <a:cxnLst>
                <a:cxn ang="0">
                  <a:pos x="wd2" y="hd2"/>
                </a:cxn>
                <a:cxn ang="5400000">
                  <a:pos x="wd2" y="hd2"/>
                </a:cxn>
                <a:cxn ang="10800000">
                  <a:pos x="wd2" y="hd2"/>
                </a:cxn>
                <a:cxn ang="16200000">
                  <a:pos x="wd2" y="hd2"/>
                </a:cxn>
              </a:cxnLst>
              <a:rect l="0" t="0" r="r" b="b"/>
              <a:pathLst>
                <a:path w="21225" h="21600" extrusionOk="0">
                  <a:moveTo>
                    <a:pt x="12340" y="8875"/>
                  </a:moveTo>
                  <a:cubicBezTo>
                    <a:pt x="8726" y="7997"/>
                    <a:pt x="7522" y="7564"/>
                    <a:pt x="7522" y="6736"/>
                  </a:cubicBezTo>
                  <a:cubicBezTo>
                    <a:pt x="7522" y="6124"/>
                    <a:pt x="8673" y="5509"/>
                    <a:pt x="11249" y="5509"/>
                  </a:cubicBezTo>
                  <a:cubicBezTo>
                    <a:pt x="12760" y="5509"/>
                    <a:pt x="13620" y="5768"/>
                    <a:pt x="13852" y="5894"/>
                  </a:cubicBezTo>
                  <a:lnTo>
                    <a:pt x="13852" y="6258"/>
                  </a:lnTo>
                  <a:cubicBezTo>
                    <a:pt x="13852" y="7153"/>
                    <a:pt x="15204" y="7880"/>
                    <a:pt x="16879" y="7880"/>
                  </a:cubicBezTo>
                  <a:lnTo>
                    <a:pt x="17537" y="7880"/>
                  </a:lnTo>
                  <a:cubicBezTo>
                    <a:pt x="19211" y="7880"/>
                    <a:pt x="20564" y="7153"/>
                    <a:pt x="20564" y="6258"/>
                  </a:cubicBezTo>
                  <a:lnTo>
                    <a:pt x="20564" y="5613"/>
                  </a:lnTo>
                  <a:cubicBezTo>
                    <a:pt x="20564" y="3600"/>
                    <a:pt x="17521" y="2531"/>
                    <a:pt x="14237" y="2121"/>
                  </a:cubicBezTo>
                  <a:lnTo>
                    <a:pt x="14237" y="1621"/>
                  </a:lnTo>
                  <a:cubicBezTo>
                    <a:pt x="14237" y="725"/>
                    <a:pt x="12884" y="0"/>
                    <a:pt x="11209" y="0"/>
                  </a:cubicBezTo>
                  <a:lnTo>
                    <a:pt x="10551" y="0"/>
                  </a:lnTo>
                  <a:cubicBezTo>
                    <a:pt x="8879" y="0"/>
                    <a:pt x="7522" y="725"/>
                    <a:pt x="7522" y="1621"/>
                  </a:cubicBezTo>
                  <a:lnTo>
                    <a:pt x="7522" y="2226"/>
                  </a:lnTo>
                  <a:cubicBezTo>
                    <a:pt x="3430" y="2889"/>
                    <a:pt x="730" y="4629"/>
                    <a:pt x="730" y="6757"/>
                  </a:cubicBezTo>
                  <a:cubicBezTo>
                    <a:pt x="730" y="10016"/>
                    <a:pt x="5731" y="11246"/>
                    <a:pt x="9383" y="12144"/>
                  </a:cubicBezTo>
                  <a:cubicBezTo>
                    <a:pt x="12893" y="13008"/>
                    <a:pt x="14434" y="13491"/>
                    <a:pt x="14434" y="14491"/>
                  </a:cubicBezTo>
                  <a:cubicBezTo>
                    <a:pt x="14434" y="15462"/>
                    <a:pt x="13013" y="16112"/>
                    <a:pt x="10902" y="16112"/>
                  </a:cubicBezTo>
                  <a:cubicBezTo>
                    <a:pt x="8203" y="16112"/>
                    <a:pt x="6651" y="15086"/>
                    <a:pt x="6106" y="14643"/>
                  </a:cubicBezTo>
                  <a:cubicBezTo>
                    <a:pt x="5646" y="14266"/>
                    <a:pt x="4910" y="14009"/>
                    <a:pt x="4078" y="13934"/>
                  </a:cubicBezTo>
                  <a:cubicBezTo>
                    <a:pt x="3248" y="13860"/>
                    <a:pt x="2395" y="13975"/>
                    <a:pt x="1729" y="14250"/>
                  </a:cubicBezTo>
                  <a:lnTo>
                    <a:pt x="1180" y="14477"/>
                  </a:lnTo>
                  <a:cubicBezTo>
                    <a:pt x="-81" y="14997"/>
                    <a:pt x="-375" y="15954"/>
                    <a:pt x="512" y="16663"/>
                  </a:cubicBezTo>
                  <a:cubicBezTo>
                    <a:pt x="1376" y="17356"/>
                    <a:pt x="3621" y="18842"/>
                    <a:pt x="7522" y="19435"/>
                  </a:cubicBezTo>
                  <a:lnTo>
                    <a:pt x="7522" y="19978"/>
                  </a:lnTo>
                  <a:cubicBezTo>
                    <a:pt x="7522" y="20873"/>
                    <a:pt x="8879" y="21600"/>
                    <a:pt x="10551" y="21600"/>
                  </a:cubicBezTo>
                  <a:lnTo>
                    <a:pt x="11209" y="21600"/>
                  </a:lnTo>
                  <a:cubicBezTo>
                    <a:pt x="12884" y="21600"/>
                    <a:pt x="14237" y="20873"/>
                    <a:pt x="14237" y="19978"/>
                  </a:cubicBezTo>
                  <a:lnTo>
                    <a:pt x="14237" y="19435"/>
                  </a:lnTo>
                  <a:cubicBezTo>
                    <a:pt x="18836" y="18710"/>
                    <a:pt x="21225" y="16518"/>
                    <a:pt x="21225" y="14449"/>
                  </a:cubicBezTo>
                  <a:cubicBezTo>
                    <a:pt x="21225" y="11037"/>
                    <a:pt x="16091" y="9788"/>
                    <a:pt x="12340" y="8875"/>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9" name="Shape 229"/>
            <p:cNvSpPr/>
            <p:nvPr/>
          </p:nvSpPr>
          <p:spPr>
            <a:xfrm>
              <a:off x="201174" y="263443"/>
              <a:ext cx="302893" cy="302900"/>
            </a:xfrm>
            <a:custGeom>
              <a:avLst/>
              <a:gdLst/>
              <a:ahLst/>
              <a:cxnLst>
                <a:cxn ang="0">
                  <a:pos x="wd2" y="hd2"/>
                </a:cxn>
                <a:cxn ang="5400000">
                  <a:pos x="wd2" y="hd2"/>
                </a:cxn>
                <a:cxn ang="10800000">
                  <a:pos x="wd2" y="hd2"/>
                </a:cxn>
                <a:cxn ang="16200000">
                  <a:pos x="wd2" y="hd2"/>
                </a:cxn>
              </a:cxnLst>
              <a:rect l="0" t="0" r="r" b="b"/>
              <a:pathLst>
                <a:path w="21600" h="21600" extrusionOk="0">
                  <a:moveTo>
                    <a:pt x="10801" y="19086"/>
                  </a:moveTo>
                  <a:cubicBezTo>
                    <a:pt x="6231" y="19086"/>
                    <a:pt x="2514" y="15369"/>
                    <a:pt x="2514" y="10801"/>
                  </a:cubicBezTo>
                  <a:cubicBezTo>
                    <a:pt x="2514" y="6231"/>
                    <a:pt x="6231" y="2514"/>
                    <a:pt x="10801" y="2514"/>
                  </a:cubicBezTo>
                  <a:cubicBezTo>
                    <a:pt x="15369" y="2514"/>
                    <a:pt x="19087" y="6231"/>
                    <a:pt x="19087" y="10801"/>
                  </a:cubicBezTo>
                  <a:cubicBezTo>
                    <a:pt x="19087" y="15369"/>
                    <a:pt x="15369" y="19086"/>
                    <a:pt x="10801" y="19086"/>
                  </a:cubicBezTo>
                  <a:close/>
                  <a:moveTo>
                    <a:pt x="10801" y="0"/>
                  </a:moveTo>
                  <a:cubicBezTo>
                    <a:pt x="4844" y="0"/>
                    <a:pt x="0" y="4845"/>
                    <a:pt x="0" y="10801"/>
                  </a:cubicBezTo>
                  <a:cubicBezTo>
                    <a:pt x="0" y="16755"/>
                    <a:pt x="4844" y="21600"/>
                    <a:pt x="10801" y="21600"/>
                  </a:cubicBezTo>
                  <a:cubicBezTo>
                    <a:pt x="16755" y="21600"/>
                    <a:pt x="21600" y="16755"/>
                    <a:pt x="21600" y="10801"/>
                  </a:cubicBezTo>
                  <a:cubicBezTo>
                    <a:pt x="21600" y="4845"/>
                    <a:pt x="16755" y="0"/>
                    <a:pt x="10801"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90" name="Shape 232"/>
          <p:cNvSpPr/>
          <p:nvPr/>
        </p:nvSpPr>
        <p:spPr>
          <a:xfrm>
            <a:off x="864709" y="3275117"/>
            <a:ext cx="534988" cy="561143"/>
          </a:xfrm>
          <a:custGeom>
            <a:avLst/>
            <a:gdLst/>
            <a:ahLst/>
            <a:cxnLst>
              <a:cxn ang="0">
                <a:pos x="wd2" y="hd2"/>
              </a:cxn>
              <a:cxn ang="5400000">
                <a:pos x="wd2" y="hd2"/>
              </a:cxn>
              <a:cxn ang="10800000">
                <a:pos x="wd2" y="hd2"/>
              </a:cxn>
              <a:cxn ang="16200000">
                <a:pos x="wd2" y="hd2"/>
              </a:cxn>
            </a:cxnLst>
            <a:rect l="0" t="0" r="r" b="b"/>
            <a:pathLst>
              <a:path w="21600" h="21600" extrusionOk="0">
                <a:moveTo>
                  <a:pt x="1667" y="15546"/>
                </a:moveTo>
                <a:cubicBezTo>
                  <a:pt x="1733" y="15695"/>
                  <a:pt x="1802" y="15841"/>
                  <a:pt x="1875" y="15986"/>
                </a:cubicBezTo>
                <a:cubicBezTo>
                  <a:pt x="3548" y="19307"/>
                  <a:pt x="7108" y="21600"/>
                  <a:pt x="11229" y="21600"/>
                </a:cubicBezTo>
                <a:cubicBezTo>
                  <a:pt x="16957" y="21600"/>
                  <a:pt x="21600" y="17171"/>
                  <a:pt x="21600" y="11709"/>
                </a:cubicBezTo>
                <a:cubicBezTo>
                  <a:pt x="21600" y="10341"/>
                  <a:pt x="21309" y="9038"/>
                  <a:pt x="20783" y="7853"/>
                </a:cubicBezTo>
                <a:lnTo>
                  <a:pt x="19725" y="5614"/>
                </a:lnTo>
                <a:cubicBezTo>
                  <a:pt x="18052" y="2293"/>
                  <a:pt x="14492" y="0"/>
                  <a:pt x="10371" y="0"/>
                </a:cubicBezTo>
                <a:cubicBezTo>
                  <a:pt x="4643" y="0"/>
                  <a:pt x="0" y="4429"/>
                  <a:pt x="0" y="9891"/>
                </a:cubicBezTo>
                <a:cubicBezTo>
                  <a:pt x="0" y="11261"/>
                  <a:pt x="292" y="12566"/>
                  <a:pt x="820" y="13752"/>
                </a:cubicBezTo>
                <a:cubicBezTo>
                  <a:pt x="820" y="13752"/>
                  <a:pt x="1667" y="15546"/>
                  <a:pt x="1667" y="15546"/>
                </a:cubicBezTo>
                <a:close/>
              </a:path>
            </a:pathLst>
          </a:custGeom>
          <a:solidFill>
            <a:schemeClr val="accent2">
              <a:lumMod val="75000"/>
            </a:schemeClr>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1" name="Shape 233"/>
          <p:cNvSpPr/>
          <p:nvPr/>
        </p:nvSpPr>
        <p:spPr>
          <a:xfrm>
            <a:off x="884792" y="3432498"/>
            <a:ext cx="497347" cy="360560"/>
          </a:xfrm>
          <a:custGeom>
            <a:avLst/>
            <a:gdLst/>
            <a:ahLst/>
            <a:cxnLst>
              <a:cxn ang="0">
                <a:pos x="wd2" y="hd2"/>
              </a:cxn>
              <a:cxn ang="5400000">
                <a:pos x="wd2" y="hd2"/>
              </a:cxn>
              <a:cxn ang="10800000">
                <a:pos x="wd2" y="hd2"/>
              </a:cxn>
              <a:cxn ang="16200000">
                <a:pos x="wd2" y="hd2"/>
              </a:cxn>
            </a:cxnLst>
            <a:rect l="0" t="0" r="r" b="b"/>
            <a:pathLst>
              <a:path w="21600" h="21600" extrusionOk="0">
                <a:moveTo>
                  <a:pt x="21253" y="2123"/>
                </a:moveTo>
                <a:lnTo>
                  <a:pt x="20560" y="0"/>
                </a:lnTo>
                <a:cubicBezTo>
                  <a:pt x="21121" y="1837"/>
                  <a:pt x="21431" y="3854"/>
                  <a:pt x="21431" y="5972"/>
                </a:cubicBezTo>
                <a:cubicBezTo>
                  <a:pt x="21431" y="14474"/>
                  <a:pt x="16436" y="21366"/>
                  <a:pt x="10275" y="21366"/>
                </a:cubicBezTo>
                <a:cubicBezTo>
                  <a:pt x="5658" y="21366"/>
                  <a:pt x="1696" y="17496"/>
                  <a:pt x="0" y="11978"/>
                </a:cubicBezTo>
                <a:cubicBezTo>
                  <a:pt x="0" y="11979"/>
                  <a:pt x="0" y="11979"/>
                  <a:pt x="0" y="11980"/>
                </a:cubicBezTo>
                <a:lnTo>
                  <a:pt x="905" y="14750"/>
                </a:lnTo>
                <a:cubicBezTo>
                  <a:pt x="2942" y="18884"/>
                  <a:pt x="6379" y="21600"/>
                  <a:pt x="10275" y="21600"/>
                </a:cubicBezTo>
                <a:cubicBezTo>
                  <a:pt x="16530" y="21600"/>
                  <a:pt x="21600" y="14603"/>
                  <a:pt x="21600" y="5972"/>
                </a:cubicBezTo>
                <a:cubicBezTo>
                  <a:pt x="21600" y="4644"/>
                  <a:pt x="21479" y="3354"/>
                  <a:pt x="21253" y="2123"/>
                </a:cubicBezTo>
                <a:close/>
              </a:path>
            </a:pathLst>
          </a:custGeom>
          <a:solidFill>
            <a:srgbClr val="C5F398"/>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2" name="Shape 234"/>
          <p:cNvSpPr/>
          <p:nvPr/>
        </p:nvSpPr>
        <p:spPr>
          <a:xfrm>
            <a:off x="864709" y="3275117"/>
            <a:ext cx="513741" cy="5139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accent2"/>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93" name="Group 239"/>
          <p:cNvGrpSpPr/>
          <p:nvPr/>
        </p:nvGrpSpPr>
        <p:grpSpPr>
          <a:xfrm>
            <a:off x="997240" y="3431951"/>
            <a:ext cx="270380" cy="233850"/>
            <a:chOff x="0" y="0"/>
            <a:chExt cx="504066" cy="435963"/>
          </a:xfrm>
        </p:grpSpPr>
        <p:sp>
          <p:nvSpPr>
            <p:cNvPr id="94" name="Shape 236"/>
            <p:cNvSpPr/>
            <p:nvPr/>
          </p:nvSpPr>
          <p:spPr>
            <a:xfrm>
              <a:off x="-1" y="0"/>
              <a:ext cx="444814" cy="435964"/>
            </a:xfrm>
            <a:custGeom>
              <a:avLst/>
              <a:gdLst/>
              <a:ahLst/>
              <a:cxnLst>
                <a:cxn ang="0">
                  <a:pos x="wd2" y="hd2"/>
                </a:cxn>
                <a:cxn ang="5400000">
                  <a:pos x="wd2" y="hd2"/>
                </a:cxn>
                <a:cxn ang="10800000">
                  <a:pos x="wd2" y="hd2"/>
                </a:cxn>
                <a:cxn ang="16200000">
                  <a:pos x="wd2" y="hd2"/>
                </a:cxn>
              </a:cxnLst>
              <a:rect l="0" t="0" r="r" b="b"/>
              <a:pathLst>
                <a:path w="21345" h="20957" extrusionOk="0">
                  <a:moveTo>
                    <a:pt x="20222" y="8644"/>
                  </a:moveTo>
                  <a:lnTo>
                    <a:pt x="21303" y="5983"/>
                  </a:lnTo>
                  <a:cubicBezTo>
                    <a:pt x="21424" y="5685"/>
                    <a:pt x="21272" y="5521"/>
                    <a:pt x="20967" y="5619"/>
                  </a:cubicBezTo>
                  <a:lnTo>
                    <a:pt x="19892" y="5962"/>
                  </a:lnTo>
                  <a:cubicBezTo>
                    <a:pt x="18701" y="3465"/>
                    <a:pt x="16619" y="1573"/>
                    <a:pt x="14018" y="631"/>
                  </a:cubicBezTo>
                  <a:cubicBezTo>
                    <a:pt x="11392" y="-321"/>
                    <a:pt x="8553" y="-192"/>
                    <a:pt x="6026" y="995"/>
                  </a:cubicBezTo>
                  <a:cubicBezTo>
                    <a:pt x="3496" y="2182"/>
                    <a:pt x="1579" y="4284"/>
                    <a:pt x="629" y="6915"/>
                  </a:cubicBezTo>
                  <a:cubicBezTo>
                    <a:pt x="-46" y="8783"/>
                    <a:pt x="-176" y="10759"/>
                    <a:pt x="230" y="12654"/>
                  </a:cubicBezTo>
                  <a:cubicBezTo>
                    <a:pt x="395" y="13428"/>
                    <a:pt x="651" y="14189"/>
                    <a:pt x="993" y="14922"/>
                  </a:cubicBezTo>
                  <a:cubicBezTo>
                    <a:pt x="2179" y="17455"/>
                    <a:pt x="4277" y="19375"/>
                    <a:pt x="6903" y="20327"/>
                  </a:cubicBezTo>
                  <a:cubicBezTo>
                    <a:pt x="9528" y="21279"/>
                    <a:pt x="12368" y="21150"/>
                    <a:pt x="14896" y="19963"/>
                  </a:cubicBezTo>
                  <a:cubicBezTo>
                    <a:pt x="15255" y="19794"/>
                    <a:pt x="15612" y="19625"/>
                    <a:pt x="15934" y="19401"/>
                  </a:cubicBezTo>
                  <a:cubicBezTo>
                    <a:pt x="16361" y="19105"/>
                    <a:pt x="16809" y="18841"/>
                    <a:pt x="16369" y="18195"/>
                  </a:cubicBezTo>
                  <a:cubicBezTo>
                    <a:pt x="15923" y="17542"/>
                    <a:pt x="15040" y="18033"/>
                    <a:pt x="14182" y="18437"/>
                  </a:cubicBezTo>
                  <a:cubicBezTo>
                    <a:pt x="12063" y="19438"/>
                    <a:pt x="9678" y="19542"/>
                    <a:pt x="7474" y="18744"/>
                  </a:cubicBezTo>
                  <a:cubicBezTo>
                    <a:pt x="5272" y="17945"/>
                    <a:pt x="3511" y="16333"/>
                    <a:pt x="2516" y="14207"/>
                  </a:cubicBezTo>
                  <a:cubicBezTo>
                    <a:pt x="2227" y="13591"/>
                    <a:pt x="2015" y="12953"/>
                    <a:pt x="1875" y="12305"/>
                  </a:cubicBezTo>
                  <a:cubicBezTo>
                    <a:pt x="1535" y="10714"/>
                    <a:pt x="1644" y="9055"/>
                    <a:pt x="2211" y="7488"/>
                  </a:cubicBezTo>
                  <a:cubicBezTo>
                    <a:pt x="3008" y="5281"/>
                    <a:pt x="4616" y="3516"/>
                    <a:pt x="6738" y="2521"/>
                  </a:cubicBezTo>
                  <a:cubicBezTo>
                    <a:pt x="8860" y="1524"/>
                    <a:pt x="11243" y="1416"/>
                    <a:pt x="13446" y="2214"/>
                  </a:cubicBezTo>
                  <a:cubicBezTo>
                    <a:pt x="15555" y="2979"/>
                    <a:pt x="17256" y="4488"/>
                    <a:pt x="18271" y="6480"/>
                  </a:cubicBezTo>
                  <a:lnTo>
                    <a:pt x="17157" y="6836"/>
                  </a:lnTo>
                  <a:cubicBezTo>
                    <a:pt x="16850" y="6933"/>
                    <a:pt x="16822" y="7155"/>
                    <a:pt x="17092" y="7328"/>
                  </a:cubicBezTo>
                  <a:lnTo>
                    <a:pt x="19510" y="8872"/>
                  </a:lnTo>
                  <a:cubicBezTo>
                    <a:pt x="19782" y="9045"/>
                    <a:pt x="20103" y="8942"/>
                    <a:pt x="20222" y="8644"/>
                  </a:cubicBezTo>
                  <a:cubicBezTo>
                    <a:pt x="20222" y="8644"/>
                    <a:pt x="20222" y="8644"/>
                    <a:pt x="20222" y="8644"/>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5" name="Shape 237"/>
            <p:cNvSpPr/>
            <p:nvPr/>
          </p:nvSpPr>
          <p:spPr>
            <a:xfrm>
              <a:off x="112035" y="80914"/>
              <a:ext cx="119055" cy="235024"/>
            </a:xfrm>
            <a:custGeom>
              <a:avLst/>
              <a:gdLst/>
              <a:ahLst/>
              <a:cxnLst>
                <a:cxn ang="0">
                  <a:pos x="wd2" y="hd2"/>
                </a:cxn>
                <a:cxn ang="5400000">
                  <a:pos x="wd2" y="hd2"/>
                </a:cxn>
                <a:cxn ang="10800000">
                  <a:pos x="wd2" y="hd2"/>
                </a:cxn>
                <a:cxn ang="16200000">
                  <a:pos x="wd2" y="hd2"/>
                </a:cxn>
              </a:cxnLst>
              <a:rect l="0" t="0" r="r" b="b"/>
              <a:pathLst>
                <a:path w="21287" h="21600" extrusionOk="0">
                  <a:moveTo>
                    <a:pt x="16214" y="1304"/>
                  </a:moveTo>
                  <a:lnTo>
                    <a:pt x="16214" y="12881"/>
                  </a:lnTo>
                  <a:lnTo>
                    <a:pt x="935" y="19286"/>
                  </a:lnTo>
                  <a:cubicBezTo>
                    <a:pt x="-152" y="19740"/>
                    <a:pt x="-313" y="20563"/>
                    <a:pt x="568" y="21120"/>
                  </a:cubicBezTo>
                  <a:cubicBezTo>
                    <a:pt x="1069" y="21435"/>
                    <a:pt x="1801" y="21600"/>
                    <a:pt x="2537" y="21600"/>
                  </a:cubicBezTo>
                  <a:cubicBezTo>
                    <a:pt x="3103" y="21600"/>
                    <a:pt x="3669" y="21503"/>
                    <a:pt x="4140" y="21307"/>
                  </a:cubicBezTo>
                  <a:lnTo>
                    <a:pt x="21287" y="14119"/>
                  </a:lnTo>
                  <a:lnTo>
                    <a:pt x="21287" y="1304"/>
                  </a:lnTo>
                  <a:cubicBezTo>
                    <a:pt x="21287" y="583"/>
                    <a:pt x="20150" y="0"/>
                    <a:pt x="18753" y="0"/>
                  </a:cubicBezTo>
                  <a:cubicBezTo>
                    <a:pt x="17351" y="0"/>
                    <a:pt x="16214" y="583"/>
                    <a:pt x="16214" y="1304"/>
                  </a:cubicBezTo>
                  <a:cubicBezTo>
                    <a:pt x="16214" y="1304"/>
                    <a:pt x="16214" y="1304"/>
                    <a:pt x="16214" y="1304"/>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6" name="Shape 238"/>
            <p:cNvSpPr/>
            <p:nvPr/>
          </p:nvSpPr>
          <p:spPr>
            <a:xfrm>
              <a:off x="273863" y="230294"/>
              <a:ext cx="230204" cy="113665"/>
            </a:xfrm>
            <a:custGeom>
              <a:avLst/>
              <a:gdLst/>
              <a:ahLst/>
              <a:cxnLst>
                <a:cxn ang="0">
                  <a:pos x="wd2" y="hd2"/>
                </a:cxn>
                <a:cxn ang="5400000">
                  <a:pos x="wd2" y="hd2"/>
                </a:cxn>
                <a:cxn ang="10800000">
                  <a:pos x="wd2" y="hd2"/>
                </a:cxn>
                <a:cxn ang="16200000">
                  <a:pos x="wd2" y="hd2"/>
                </a:cxn>
              </a:cxnLst>
              <a:rect l="0" t="0" r="r" b="b"/>
              <a:pathLst>
                <a:path w="21600" h="21600" extrusionOk="0">
                  <a:moveTo>
                    <a:pt x="17855" y="14012"/>
                  </a:moveTo>
                  <a:cubicBezTo>
                    <a:pt x="17007" y="15732"/>
                    <a:pt x="15553" y="15774"/>
                    <a:pt x="14659" y="13967"/>
                  </a:cubicBezTo>
                  <a:lnTo>
                    <a:pt x="13027" y="10792"/>
                  </a:lnTo>
                  <a:lnTo>
                    <a:pt x="14680" y="7580"/>
                  </a:lnTo>
                  <a:cubicBezTo>
                    <a:pt x="15529" y="5859"/>
                    <a:pt x="17007" y="5859"/>
                    <a:pt x="17855" y="7575"/>
                  </a:cubicBezTo>
                  <a:cubicBezTo>
                    <a:pt x="18281" y="8439"/>
                    <a:pt x="18515" y="9576"/>
                    <a:pt x="18515" y="10792"/>
                  </a:cubicBezTo>
                  <a:cubicBezTo>
                    <a:pt x="18515" y="12004"/>
                    <a:pt x="18281" y="13153"/>
                    <a:pt x="17855" y="14012"/>
                  </a:cubicBezTo>
                  <a:cubicBezTo>
                    <a:pt x="17855" y="14012"/>
                    <a:pt x="17855" y="14012"/>
                    <a:pt x="17855" y="14012"/>
                  </a:cubicBezTo>
                  <a:close/>
                  <a:moveTo>
                    <a:pt x="6920" y="14012"/>
                  </a:moveTo>
                  <a:cubicBezTo>
                    <a:pt x="6071" y="15732"/>
                    <a:pt x="4594" y="15732"/>
                    <a:pt x="3745" y="14012"/>
                  </a:cubicBezTo>
                  <a:cubicBezTo>
                    <a:pt x="3322" y="13153"/>
                    <a:pt x="3088" y="12011"/>
                    <a:pt x="3088" y="10800"/>
                  </a:cubicBezTo>
                  <a:cubicBezTo>
                    <a:pt x="3088" y="9584"/>
                    <a:pt x="3322" y="8445"/>
                    <a:pt x="3748" y="7583"/>
                  </a:cubicBezTo>
                  <a:cubicBezTo>
                    <a:pt x="4171" y="6723"/>
                    <a:pt x="4733" y="6249"/>
                    <a:pt x="5333" y="6249"/>
                  </a:cubicBezTo>
                  <a:cubicBezTo>
                    <a:pt x="5931" y="6249"/>
                    <a:pt x="6494" y="6723"/>
                    <a:pt x="6943" y="7626"/>
                  </a:cubicBezTo>
                  <a:lnTo>
                    <a:pt x="8573" y="10802"/>
                  </a:lnTo>
                  <a:cubicBezTo>
                    <a:pt x="8573" y="10802"/>
                    <a:pt x="6920" y="14012"/>
                    <a:pt x="6920" y="14012"/>
                  </a:cubicBezTo>
                  <a:close/>
                  <a:moveTo>
                    <a:pt x="16270" y="0"/>
                  </a:moveTo>
                  <a:cubicBezTo>
                    <a:pt x="14846" y="0"/>
                    <a:pt x="13508" y="1124"/>
                    <a:pt x="12523" y="3114"/>
                  </a:cubicBezTo>
                  <a:lnTo>
                    <a:pt x="10799" y="6465"/>
                  </a:lnTo>
                  <a:lnTo>
                    <a:pt x="9104" y="3167"/>
                  </a:lnTo>
                  <a:cubicBezTo>
                    <a:pt x="8097" y="1124"/>
                    <a:pt x="6757" y="0"/>
                    <a:pt x="5333" y="0"/>
                  </a:cubicBezTo>
                  <a:cubicBezTo>
                    <a:pt x="3908" y="0"/>
                    <a:pt x="2570" y="1129"/>
                    <a:pt x="1564" y="3167"/>
                  </a:cubicBezTo>
                  <a:cubicBezTo>
                    <a:pt x="557" y="5204"/>
                    <a:pt x="0" y="7912"/>
                    <a:pt x="0" y="10802"/>
                  </a:cubicBezTo>
                  <a:cubicBezTo>
                    <a:pt x="0" y="13682"/>
                    <a:pt x="554" y="16398"/>
                    <a:pt x="1564" y="18433"/>
                  </a:cubicBezTo>
                  <a:cubicBezTo>
                    <a:pt x="2568" y="20474"/>
                    <a:pt x="3908" y="21600"/>
                    <a:pt x="5333" y="21600"/>
                  </a:cubicBezTo>
                  <a:cubicBezTo>
                    <a:pt x="6754" y="21600"/>
                    <a:pt x="8097" y="20477"/>
                    <a:pt x="9080" y="18478"/>
                  </a:cubicBezTo>
                  <a:lnTo>
                    <a:pt x="10801" y="15133"/>
                  </a:lnTo>
                  <a:lnTo>
                    <a:pt x="12499" y="18433"/>
                  </a:lnTo>
                  <a:cubicBezTo>
                    <a:pt x="13506" y="20474"/>
                    <a:pt x="14846" y="21600"/>
                    <a:pt x="16270" y="21600"/>
                  </a:cubicBezTo>
                  <a:cubicBezTo>
                    <a:pt x="17695" y="21600"/>
                    <a:pt x="19032" y="20477"/>
                    <a:pt x="20036" y="18433"/>
                  </a:cubicBezTo>
                  <a:cubicBezTo>
                    <a:pt x="21046" y="16400"/>
                    <a:pt x="21600" y="13685"/>
                    <a:pt x="21600" y="10798"/>
                  </a:cubicBezTo>
                  <a:cubicBezTo>
                    <a:pt x="21600" y="7910"/>
                    <a:pt x="21048" y="5201"/>
                    <a:pt x="20036" y="3163"/>
                  </a:cubicBezTo>
                  <a:cubicBezTo>
                    <a:pt x="19030" y="1124"/>
                    <a:pt x="17692" y="0"/>
                    <a:pt x="16270" y="0"/>
                  </a:cubicBezTo>
                  <a:cubicBezTo>
                    <a:pt x="16270" y="0"/>
                    <a:pt x="16270" y="0"/>
                    <a:pt x="16270"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97" name="Shape 241"/>
          <p:cNvSpPr/>
          <p:nvPr/>
        </p:nvSpPr>
        <p:spPr>
          <a:xfrm>
            <a:off x="871522" y="5237971"/>
            <a:ext cx="534988" cy="561143"/>
          </a:xfrm>
          <a:custGeom>
            <a:avLst/>
            <a:gdLst/>
            <a:ahLst/>
            <a:cxnLst>
              <a:cxn ang="0">
                <a:pos x="wd2" y="hd2"/>
              </a:cxn>
              <a:cxn ang="5400000">
                <a:pos x="wd2" y="hd2"/>
              </a:cxn>
              <a:cxn ang="10800000">
                <a:pos x="wd2" y="hd2"/>
              </a:cxn>
              <a:cxn ang="16200000">
                <a:pos x="wd2" y="hd2"/>
              </a:cxn>
            </a:cxnLst>
            <a:rect l="0" t="0" r="r" b="b"/>
            <a:pathLst>
              <a:path w="21600" h="21600" extrusionOk="0">
                <a:moveTo>
                  <a:pt x="1667" y="15546"/>
                </a:moveTo>
                <a:cubicBezTo>
                  <a:pt x="1733" y="15695"/>
                  <a:pt x="1802" y="15841"/>
                  <a:pt x="1875" y="15986"/>
                </a:cubicBezTo>
                <a:cubicBezTo>
                  <a:pt x="3548" y="19307"/>
                  <a:pt x="7108" y="21600"/>
                  <a:pt x="11229" y="21600"/>
                </a:cubicBezTo>
                <a:cubicBezTo>
                  <a:pt x="16957" y="21600"/>
                  <a:pt x="21600" y="17171"/>
                  <a:pt x="21600" y="11709"/>
                </a:cubicBezTo>
                <a:cubicBezTo>
                  <a:pt x="21600" y="10341"/>
                  <a:pt x="21309" y="9038"/>
                  <a:pt x="20783" y="7853"/>
                </a:cubicBezTo>
                <a:lnTo>
                  <a:pt x="19725" y="5614"/>
                </a:lnTo>
                <a:cubicBezTo>
                  <a:pt x="18052" y="2293"/>
                  <a:pt x="14492" y="0"/>
                  <a:pt x="10371" y="0"/>
                </a:cubicBezTo>
                <a:cubicBezTo>
                  <a:pt x="4643" y="0"/>
                  <a:pt x="0" y="4429"/>
                  <a:pt x="0" y="9891"/>
                </a:cubicBezTo>
                <a:cubicBezTo>
                  <a:pt x="0" y="11261"/>
                  <a:pt x="292" y="12566"/>
                  <a:pt x="820" y="13752"/>
                </a:cubicBezTo>
                <a:cubicBezTo>
                  <a:pt x="820" y="13752"/>
                  <a:pt x="1667" y="15546"/>
                  <a:pt x="1667" y="15546"/>
                </a:cubicBezTo>
                <a:close/>
              </a:path>
            </a:pathLst>
          </a:custGeom>
          <a:solidFill>
            <a:schemeClr val="accent4">
              <a:lumMod val="75000"/>
            </a:schemeClr>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8" name="Shape 242"/>
          <p:cNvSpPr/>
          <p:nvPr/>
        </p:nvSpPr>
        <p:spPr>
          <a:xfrm>
            <a:off x="891605" y="5395352"/>
            <a:ext cx="497347" cy="360560"/>
          </a:xfrm>
          <a:custGeom>
            <a:avLst/>
            <a:gdLst/>
            <a:ahLst/>
            <a:cxnLst>
              <a:cxn ang="0">
                <a:pos x="wd2" y="hd2"/>
              </a:cxn>
              <a:cxn ang="5400000">
                <a:pos x="wd2" y="hd2"/>
              </a:cxn>
              <a:cxn ang="10800000">
                <a:pos x="wd2" y="hd2"/>
              </a:cxn>
              <a:cxn ang="16200000">
                <a:pos x="wd2" y="hd2"/>
              </a:cxn>
            </a:cxnLst>
            <a:rect l="0" t="0" r="r" b="b"/>
            <a:pathLst>
              <a:path w="21600" h="21600" extrusionOk="0">
                <a:moveTo>
                  <a:pt x="21253" y="2123"/>
                </a:moveTo>
                <a:lnTo>
                  <a:pt x="20560" y="0"/>
                </a:lnTo>
                <a:cubicBezTo>
                  <a:pt x="21121" y="1837"/>
                  <a:pt x="21431" y="3854"/>
                  <a:pt x="21431" y="5972"/>
                </a:cubicBezTo>
                <a:cubicBezTo>
                  <a:pt x="21431" y="14474"/>
                  <a:pt x="16436" y="21366"/>
                  <a:pt x="10275" y="21366"/>
                </a:cubicBezTo>
                <a:cubicBezTo>
                  <a:pt x="5658" y="21366"/>
                  <a:pt x="1696" y="17496"/>
                  <a:pt x="0" y="11978"/>
                </a:cubicBezTo>
                <a:cubicBezTo>
                  <a:pt x="0" y="11979"/>
                  <a:pt x="0" y="11979"/>
                  <a:pt x="0" y="11980"/>
                </a:cubicBezTo>
                <a:lnTo>
                  <a:pt x="905" y="14750"/>
                </a:lnTo>
                <a:cubicBezTo>
                  <a:pt x="2942" y="18884"/>
                  <a:pt x="6379" y="21600"/>
                  <a:pt x="10275" y="21600"/>
                </a:cubicBezTo>
                <a:cubicBezTo>
                  <a:pt x="16530" y="21600"/>
                  <a:pt x="21600" y="14603"/>
                  <a:pt x="21600" y="5972"/>
                </a:cubicBezTo>
                <a:cubicBezTo>
                  <a:pt x="21600" y="4644"/>
                  <a:pt x="21479" y="3354"/>
                  <a:pt x="21253" y="2123"/>
                </a:cubicBezTo>
                <a:close/>
              </a:path>
            </a:pathLst>
          </a:custGeom>
          <a:solidFill>
            <a:srgbClr val="79E3FF"/>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9" name="Shape 243"/>
          <p:cNvSpPr/>
          <p:nvPr/>
        </p:nvSpPr>
        <p:spPr>
          <a:xfrm>
            <a:off x="871522" y="5237971"/>
            <a:ext cx="513741" cy="5139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5"/>
                  <a:pt x="16765" y="21600"/>
                  <a:pt x="10800" y="21600"/>
                </a:cubicBezTo>
                <a:cubicBezTo>
                  <a:pt x="4835" y="21600"/>
                  <a:pt x="0" y="16765"/>
                  <a:pt x="0" y="10800"/>
                </a:cubicBezTo>
                <a:cubicBezTo>
                  <a:pt x="0" y="4835"/>
                  <a:pt x="4835" y="0"/>
                  <a:pt x="10800" y="0"/>
                </a:cubicBezTo>
                <a:cubicBezTo>
                  <a:pt x="16765" y="0"/>
                  <a:pt x="21600" y="4835"/>
                  <a:pt x="21600" y="10800"/>
                </a:cubicBezTo>
                <a:close/>
              </a:path>
            </a:pathLst>
          </a:custGeom>
          <a:solidFill>
            <a:schemeClr val="accent4"/>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0" name="Shape 245"/>
          <p:cNvSpPr/>
          <p:nvPr/>
        </p:nvSpPr>
        <p:spPr>
          <a:xfrm>
            <a:off x="991018" y="5375241"/>
            <a:ext cx="270380" cy="232945"/>
          </a:xfrm>
          <a:custGeom>
            <a:avLst/>
            <a:gdLst/>
            <a:ahLst/>
            <a:cxnLst>
              <a:cxn ang="0">
                <a:pos x="wd2" y="hd2"/>
              </a:cxn>
              <a:cxn ang="5400000">
                <a:pos x="wd2" y="hd2"/>
              </a:cxn>
              <a:cxn ang="10800000">
                <a:pos x="wd2" y="hd2"/>
              </a:cxn>
              <a:cxn ang="16200000">
                <a:pos x="wd2" y="hd2"/>
              </a:cxn>
            </a:cxnLst>
            <a:rect l="0" t="0" r="r" b="b"/>
            <a:pathLst>
              <a:path w="21600" h="21600" extrusionOk="0">
                <a:moveTo>
                  <a:pt x="16494" y="15453"/>
                </a:moveTo>
                <a:lnTo>
                  <a:pt x="15799" y="6884"/>
                </a:lnTo>
                <a:cubicBezTo>
                  <a:pt x="16275" y="6922"/>
                  <a:pt x="16752" y="7024"/>
                  <a:pt x="17205" y="7209"/>
                </a:cubicBezTo>
                <a:cubicBezTo>
                  <a:pt x="17693" y="7408"/>
                  <a:pt x="18113" y="7723"/>
                  <a:pt x="18517" y="8092"/>
                </a:cubicBezTo>
                <a:cubicBezTo>
                  <a:pt x="19993" y="9434"/>
                  <a:pt x="20798" y="11918"/>
                  <a:pt x="20932" y="15453"/>
                </a:cubicBezTo>
                <a:lnTo>
                  <a:pt x="18970" y="15453"/>
                </a:lnTo>
                <a:cubicBezTo>
                  <a:pt x="18876" y="13255"/>
                  <a:pt x="18489" y="11598"/>
                  <a:pt x="17835" y="10570"/>
                </a:cubicBezTo>
                <a:cubicBezTo>
                  <a:pt x="17918" y="11764"/>
                  <a:pt x="18049" y="13742"/>
                  <a:pt x="18128" y="15453"/>
                </a:cubicBezTo>
                <a:cubicBezTo>
                  <a:pt x="18128" y="15453"/>
                  <a:pt x="16494" y="15453"/>
                  <a:pt x="16494" y="15453"/>
                </a:cubicBezTo>
                <a:close/>
                <a:moveTo>
                  <a:pt x="9914" y="15453"/>
                </a:moveTo>
                <a:cubicBezTo>
                  <a:pt x="10119" y="12023"/>
                  <a:pt x="10857" y="9668"/>
                  <a:pt x="12179" y="8292"/>
                </a:cubicBezTo>
                <a:cubicBezTo>
                  <a:pt x="12460" y="7999"/>
                  <a:pt x="12756" y="7731"/>
                  <a:pt x="13080" y="7509"/>
                </a:cubicBezTo>
                <a:cubicBezTo>
                  <a:pt x="13264" y="7382"/>
                  <a:pt x="13460" y="7280"/>
                  <a:pt x="13661" y="7196"/>
                </a:cubicBezTo>
                <a:cubicBezTo>
                  <a:pt x="14151" y="6990"/>
                  <a:pt x="14675" y="6892"/>
                  <a:pt x="15195" y="6871"/>
                </a:cubicBezTo>
                <a:lnTo>
                  <a:pt x="14325" y="15453"/>
                </a:lnTo>
                <a:lnTo>
                  <a:pt x="12876" y="15453"/>
                </a:lnTo>
                <a:cubicBezTo>
                  <a:pt x="12950" y="13492"/>
                  <a:pt x="13028" y="11635"/>
                  <a:pt x="13073" y="10568"/>
                </a:cubicBezTo>
                <a:cubicBezTo>
                  <a:pt x="12436" y="11590"/>
                  <a:pt x="12030" y="13253"/>
                  <a:pt x="11881" y="15453"/>
                </a:cubicBezTo>
                <a:lnTo>
                  <a:pt x="9914" y="15453"/>
                </a:lnTo>
                <a:cubicBezTo>
                  <a:pt x="9914" y="15453"/>
                  <a:pt x="9914" y="15453"/>
                  <a:pt x="9914" y="15453"/>
                </a:cubicBezTo>
                <a:close/>
                <a:moveTo>
                  <a:pt x="12670" y="3275"/>
                </a:moveTo>
                <a:cubicBezTo>
                  <a:pt x="12670" y="1466"/>
                  <a:pt x="13916" y="0"/>
                  <a:pt x="15454" y="0"/>
                </a:cubicBezTo>
                <a:cubicBezTo>
                  <a:pt x="16992" y="0"/>
                  <a:pt x="18240" y="1465"/>
                  <a:pt x="18240" y="3275"/>
                </a:cubicBezTo>
                <a:cubicBezTo>
                  <a:pt x="18240" y="5084"/>
                  <a:pt x="16992" y="6549"/>
                  <a:pt x="15454" y="6549"/>
                </a:cubicBezTo>
                <a:cubicBezTo>
                  <a:pt x="13916" y="6549"/>
                  <a:pt x="12670" y="5084"/>
                  <a:pt x="12670" y="3275"/>
                </a:cubicBezTo>
                <a:cubicBezTo>
                  <a:pt x="12670" y="3275"/>
                  <a:pt x="12670" y="3275"/>
                  <a:pt x="12670" y="3275"/>
                </a:cubicBezTo>
                <a:close/>
                <a:moveTo>
                  <a:pt x="21600" y="21600"/>
                </a:moveTo>
                <a:lnTo>
                  <a:pt x="0" y="21600"/>
                </a:lnTo>
                <a:lnTo>
                  <a:pt x="0" y="17195"/>
                </a:lnTo>
                <a:lnTo>
                  <a:pt x="21600" y="17195"/>
                </a:lnTo>
                <a:cubicBezTo>
                  <a:pt x="21600" y="17195"/>
                  <a:pt x="21600" y="21600"/>
                  <a:pt x="21600" y="21600"/>
                </a:cubicBezTo>
                <a:close/>
                <a:moveTo>
                  <a:pt x="4064" y="13791"/>
                </a:moveTo>
                <a:cubicBezTo>
                  <a:pt x="3532" y="13791"/>
                  <a:pt x="3100" y="13287"/>
                  <a:pt x="3100" y="12668"/>
                </a:cubicBezTo>
                <a:cubicBezTo>
                  <a:pt x="3100" y="12048"/>
                  <a:pt x="3532" y="11546"/>
                  <a:pt x="4064" y="11546"/>
                </a:cubicBezTo>
                <a:cubicBezTo>
                  <a:pt x="4596" y="11546"/>
                  <a:pt x="5027" y="12048"/>
                  <a:pt x="5027" y="12668"/>
                </a:cubicBezTo>
                <a:cubicBezTo>
                  <a:pt x="5027" y="13287"/>
                  <a:pt x="4596" y="13791"/>
                  <a:pt x="4064" y="13791"/>
                </a:cubicBezTo>
                <a:cubicBezTo>
                  <a:pt x="4064" y="13791"/>
                  <a:pt x="4064" y="13791"/>
                  <a:pt x="4064" y="13791"/>
                </a:cubicBezTo>
                <a:close/>
                <a:moveTo>
                  <a:pt x="2" y="9818"/>
                </a:moveTo>
                <a:lnTo>
                  <a:pt x="2" y="15453"/>
                </a:lnTo>
                <a:lnTo>
                  <a:pt x="7900" y="15453"/>
                </a:lnTo>
                <a:lnTo>
                  <a:pt x="7900" y="9818"/>
                </a:lnTo>
                <a:cubicBezTo>
                  <a:pt x="7900" y="9818"/>
                  <a:pt x="2" y="9818"/>
                  <a:pt x="2" y="9818"/>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17145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1" name="Shape 193"/>
          <p:cNvSpPr/>
          <p:nvPr/>
        </p:nvSpPr>
        <p:spPr>
          <a:xfrm>
            <a:off x="1561129" y="2613153"/>
            <a:ext cx="2715036" cy="686634"/>
          </a:xfrm>
          <a:prstGeom prst="rect">
            <a:avLst/>
          </a:prstGeom>
          <a:ln w="12700">
            <a:miter lim="400000"/>
          </a:ln>
        </p:spPr>
        <p:txBody>
          <a:bodyPr lIns="0" tIns="0" rIns="0" bIns="0">
            <a:noAutofit/>
          </a:bodyPr>
          <a:lstStyle>
            <a:lvl1pPr algn="l">
              <a:spcBef>
                <a:spcPts val="500"/>
              </a:spcBef>
              <a:defRPr sz="2000">
                <a:solidFill>
                  <a:srgbClr val="8F9499"/>
                </a:solidFill>
                <a:latin typeface="Arimo"/>
                <a:ea typeface="Arimo"/>
                <a:cs typeface="Arimo"/>
                <a:sym typeface="Arimo"/>
              </a:defRPr>
            </a:lvl1pPr>
          </a:lstStyle>
          <a:p>
            <a:pPr lvl="0">
              <a:defRPr sz="1800">
                <a:solidFill>
                  <a:srgbClr val="000000"/>
                </a:solidFill>
              </a:defRPr>
            </a:pPr>
            <a:r>
              <a:rPr sz="1400" dirty="0">
                <a:solidFill>
                  <a:schemeClr val="bg1">
                    <a:lumMod val="50000"/>
                  </a:schemeClr>
                </a:solidFill>
                <a:latin typeface="+mn-lt"/>
              </a:rPr>
              <a:t>It has survived not only five centuries, but also the leap into</a:t>
            </a:r>
          </a:p>
        </p:txBody>
      </p:sp>
      <p:sp>
        <p:nvSpPr>
          <p:cNvPr id="102" name="Shape 194"/>
          <p:cNvSpPr/>
          <p:nvPr/>
        </p:nvSpPr>
        <p:spPr>
          <a:xfrm>
            <a:off x="1561129" y="2329538"/>
            <a:ext cx="2068042" cy="212801"/>
          </a:xfrm>
          <a:prstGeom prst="rect">
            <a:avLst/>
          </a:prstGeom>
          <a:ln w="12700">
            <a:miter lim="400000"/>
          </a:ln>
        </p:spPr>
        <p:txBody>
          <a:bodyPr lIns="0" tIns="0" rIns="0" bIns="0">
            <a:noAutofit/>
          </a:bodyPr>
          <a:lstStyle>
            <a:lvl1pPr algn="l">
              <a:lnSpc>
                <a:spcPct val="110000"/>
              </a:lnSpc>
              <a:spcBef>
                <a:spcPts val="500"/>
              </a:spcBef>
              <a:defRPr sz="2800" b="1">
                <a:solidFill>
                  <a:srgbClr val="FFC000"/>
                </a:solidFill>
                <a:latin typeface="Arimo"/>
                <a:ea typeface="Arimo"/>
                <a:cs typeface="Arimo"/>
                <a:sym typeface="Arimo"/>
              </a:defRPr>
            </a:lvl1pPr>
          </a:lstStyle>
          <a:p>
            <a:pPr lvl="0">
              <a:defRPr sz="1800" b="0">
                <a:solidFill>
                  <a:srgbClr val="000000"/>
                </a:solidFill>
              </a:defRPr>
            </a:pPr>
            <a:r>
              <a:rPr sz="1600" dirty="0">
                <a:solidFill>
                  <a:schemeClr val="bg2">
                    <a:lumMod val="25000"/>
                  </a:schemeClr>
                </a:solidFill>
                <a:latin typeface="+mn-lt"/>
              </a:rPr>
              <a:t>Review Past Years</a:t>
            </a:r>
          </a:p>
        </p:txBody>
      </p:sp>
      <p:sp>
        <p:nvSpPr>
          <p:cNvPr id="103" name="Shape 195"/>
          <p:cNvSpPr/>
          <p:nvPr/>
        </p:nvSpPr>
        <p:spPr>
          <a:xfrm>
            <a:off x="1561129" y="3537740"/>
            <a:ext cx="2715036" cy="686634"/>
          </a:xfrm>
          <a:prstGeom prst="rect">
            <a:avLst/>
          </a:prstGeom>
          <a:ln w="12700">
            <a:miter lim="400000"/>
          </a:ln>
        </p:spPr>
        <p:txBody>
          <a:bodyPr lIns="0" tIns="0" rIns="0" bIns="0">
            <a:noAutofit/>
          </a:bodyPr>
          <a:lstStyle>
            <a:lvl1pPr algn="l">
              <a:spcBef>
                <a:spcPts val="500"/>
              </a:spcBef>
              <a:defRPr sz="2000">
                <a:solidFill>
                  <a:srgbClr val="8F9499"/>
                </a:solidFill>
                <a:latin typeface="Arimo"/>
                <a:ea typeface="Arimo"/>
                <a:cs typeface="Arimo"/>
                <a:sym typeface="Arimo"/>
              </a:defRPr>
            </a:lvl1pPr>
          </a:lstStyle>
          <a:p>
            <a:pPr lvl="0">
              <a:defRPr sz="1800">
                <a:solidFill>
                  <a:srgbClr val="000000"/>
                </a:solidFill>
              </a:defRPr>
            </a:pPr>
            <a:r>
              <a:rPr sz="1400" dirty="0">
                <a:solidFill>
                  <a:schemeClr val="bg1">
                    <a:lumMod val="50000"/>
                  </a:schemeClr>
                </a:solidFill>
                <a:latin typeface="+mn-lt"/>
              </a:rPr>
              <a:t>It has survived not only five centuries, but also the leap int.</a:t>
            </a:r>
          </a:p>
        </p:txBody>
      </p:sp>
      <p:sp>
        <p:nvSpPr>
          <p:cNvPr id="104" name="Shape 196"/>
          <p:cNvSpPr/>
          <p:nvPr/>
        </p:nvSpPr>
        <p:spPr>
          <a:xfrm>
            <a:off x="1561129" y="3254125"/>
            <a:ext cx="2068042" cy="212801"/>
          </a:xfrm>
          <a:prstGeom prst="rect">
            <a:avLst/>
          </a:prstGeom>
          <a:ln w="12700">
            <a:miter lim="400000"/>
          </a:ln>
        </p:spPr>
        <p:txBody>
          <a:bodyPr lIns="0" tIns="0" rIns="0" bIns="0">
            <a:noAutofit/>
          </a:bodyPr>
          <a:lstStyle>
            <a:lvl1pPr algn="l">
              <a:lnSpc>
                <a:spcPct val="110000"/>
              </a:lnSpc>
              <a:spcBef>
                <a:spcPts val="500"/>
              </a:spcBef>
              <a:defRPr sz="2800" b="1">
                <a:solidFill>
                  <a:srgbClr val="89C600"/>
                </a:solidFill>
                <a:latin typeface="Arimo"/>
                <a:ea typeface="Arimo"/>
                <a:cs typeface="Arimo"/>
                <a:sym typeface="Arimo"/>
              </a:defRPr>
            </a:lvl1pPr>
          </a:lstStyle>
          <a:p>
            <a:pPr lvl="0">
              <a:defRPr sz="1800" b="0">
                <a:solidFill>
                  <a:srgbClr val="000000"/>
                </a:solidFill>
              </a:defRPr>
            </a:pPr>
            <a:r>
              <a:rPr sz="1600" dirty="0">
                <a:solidFill>
                  <a:schemeClr val="bg2">
                    <a:lumMod val="25000"/>
                  </a:schemeClr>
                </a:solidFill>
                <a:latin typeface="+mn-lt"/>
              </a:rPr>
              <a:t>Future Projection</a:t>
            </a:r>
          </a:p>
        </p:txBody>
      </p:sp>
      <p:sp>
        <p:nvSpPr>
          <p:cNvPr id="105" name="Shape 197"/>
          <p:cNvSpPr/>
          <p:nvPr/>
        </p:nvSpPr>
        <p:spPr>
          <a:xfrm>
            <a:off x="1561129" y="4510542"/>
            <a:ext cx="2715036" cy="686634"/>
          </a:xfrm>
          <a:prstGeom prst="rect">
            <a:avLst/>
          </a:prstGeom>
          <a:ln w="12700">
            <a:miter lim="400000"/>
          </a:ln>
        </p:spPr>
        <p:txBody>
          <a:bodyPr lIns="0" tIns="0" rIns="0" bIns="0">
            <a:noAutofit/>
          </a:bodyPr>
          <a:lstStyle>
            <a:lvl1pPr algn="l">
              <a:spcBef>
                <a:spcPts val="500"/>
              </a:spcBef>
              <a:defRPr sz="2000">
                <a:solidFill>
                  <a:srgbClr val="8F9499"/>
                </a:solidFill>
                <a:latin typeface="Arimo"/>
                <a:ea typeface="Arimo"/>
                <a:cs typeface="Arimo"/>
                <a:sym typeface="Arimo"/>
              </a:defRPr>
            </a:lvl1pPr>
          </a:lstStyle>
          <a:p>
            <a:pPr lvl="0">
              <a:defRPr sz="1800">
                <a:solidFill>
                  <a:srgbClr val="000000"/>
                </a:solidFill>
              </a:defRPr>
            </a:pPr>
            <a:r>
              <a:rPr sz="1400" dirty="0">
                <a:solidFill>
                  <a:schemeClr val="bg1">
                    <a:lumMod val="50000"/>
                  </a:schemeClr>
                </a:solidFill>
                <a:latin typeface="+mn-lt"/>
              </a:rPr>
              <a:t>It has survived not only five centuries, but also the leap into</a:t>
            </a:r>
          </a:p>
        </p:txBody>
      </p:sp>
      <p:sp>
        <p:nvSpPr>
          <p:cNvPr id="106" name="Shape 198"/>
          <p:cNvSpPr/>
          <p:nvPr/>
        </p:nvSpPr>
        <p:spPr>
          <a:xfrm>
            <a:off x="1561129" y="4226927"/>
            <a:ext cx="2068042" cy="212801"/>
          </a:xfrm>
          <a:prstGeom prst="rect">
            <a:avLst/>
          </a:prstGeom>
          <a:ln w="12700">
            <a:miter lim="400000"/>
          </a:ln>
        </p:spPr>
        <p:txBody>
          <a:bodyPr lIns="0" tIns="0" rIns="0" bIns="0">
            <a:normAutofit fontScale="92500"/>
          </a:bodyPr>
          <a:lstStyle>
            <a:lvl1pPr algn="l">
              <a:lnSpc>
                <a:spcPct val="110000"/>
              </a:lnSpc>
              <a:spcBef>
                <a:spcPts val="500"/>
              </a:spcBef>
              <a:defRPr sz="2800" b="1">
                <a:solidFill>
                  <a:srgbClr val="00BAA7"/>
                </a:solidFill>
                <a:latin typeface="Arimo"/>
                <a:ea typeface="Arimo"/>
                <a:cs typeface="Arimo"/>
                <a:sym typeface="Arimo"/>
              </a:defRPr>
            </a:lvl1pPr>
          </a:lstStyle>
          <a:p>
            <a:pPr lvl="0">
              <a:defRPr sz="1800" b="0">
                <a:solidFill>
                  <a:srgbClr val="000000"/>
                </a:solidFill>
              </a:defRPr>
            </a:pPr>
            <a:r>
              <a:rPr sz="1400" dirty="0">
                <a:solidFill>
                  <a:schemeClr val="bg2">
                    <a:lumMod val="25000"/>
                  </a:schemeClr>
                </a:solidFill>
                <a:latin typeface="+mn-lt"/>
              </a:rPr>
              <a:t>Client Facts</a:t>
            </a:r>
          </a:p>
        </p:txBody>
      </p:sp>
      <p:sp>
        <p:nvSpPr>
          <p:cNvPr id="107" name="Shape 199"/>
          <p:cNvSpPr/>
          <p:nvPr/>
        </p:nvSpPr>
        <p:spPr>
          <a:xfrm>
            <a:off x="1561129" y="5489500"/>
            <a:ext cx="2715036" cy="686634"/>
          </a:xfrm>
          <a:prstGeom prst="rect">
            <a:avLst/>
          </a:prstGeom>
          <a:ln w="12700">
            <a:miter lim="400000"/>
          </a:ln>
        </p:spPr>
        <p:txBody>
          <a:bodyPr lIns="0" tIns="0" rIns="0" bIns="0">
            <a:noAutofit/>
          </a:bodyPr>
          <a:lstStyle>
            <a:lvl1pPr algn="l">
              <a:spcBef>
                <a:spcPts val="500"/>
              </a:spcBef>
              <a:defRPr sz="2000">
                <a:solidFill>
                  <a:srgbClr val="8F9499"/>
                </a:solidFill>
                <a:latin typeface="Arimo"/>
                <a:ea typeface="Arimo"/>
                <a:cs typeface="Arimo"/>
                <a:sym typeface="Arimo"/>
              </a:defRPr>
            </a:lvl1pPr>
          </a:lstStyle>
          <a:p>
            <a:pPr lvl="0">
              <a:defRPr sz="1800">
                <a:solidFill>
                  <a:srgbClr val="000000"/>
                </a:solidFill>
              </a:defRPr>
            </a:pPr>
            <a:r>
              <a:rPr sz="1400" dirty="0">
                <a:solidFill>
                  <a:schemeClr val="bg1">
                    <a:lumMod val="50000"/>
                  </a:schemeClr>
                </a:solidFill>
                <a:latin typeface="+mn-lt"/>
              </a:rPr>
              <a:t>It has survived not only five centuries, but also the leap into</a:t>
            </a:r>
          </a:p>
        </p:txBody>
      </p:sp>
      <p:sp>
        <p:nvSpPr>
          <p:cNvPr id="108" name="Shape 200"/>
          <p:cNvSpPr/>
          <p:nvPr/>
        </p:nvSpPr>
        <p:spPr>
          <a:xfrm>
            <a:off x="1561129" y="5205884"/>
            <a:ext cx="2068042" cy="212801"/>
          </a:xfrm>
          <a:prstGeom prst="rect">
            <a:avLst/>
          </a:prstGeom>
          <a:ln w="12700">
            <a:miter lim="400000"/>
          </a:ln>
        </p:spPr>
        <p:txBody>
          <a:bodyPr lIns="0" tIns="0" rIns="0" bIns="0">
            <a:normAutofit fontScale="92500"/>
          </a:bodyPr>
          <a:lstStyle>
            <a:lvl1pPr algn="l">
              <a:lnSpc>
                <a:spcPct val="110000"/>
              </a:lnSpc>
              <a:spcBef>
                <a:spcPts val="500"/>
              </a:spcBef>
              <a:defRPr sz="2800" b="1">
                <a:solidFill>
                  <a:srgbClr val="00B9F7"/>
                </a:solidFill>
                <a:latin typeface="Arimo"/>
                <a:ea typeface="Arimo"/>
                <a:cs typeface="Arimo"/>
                <a:sym typeface="Arimo"/>
              </a:defRPr>
            </a:lvl1pPr>
          </a:lstStyle>
          <a:p>
            <a:pPr lvl="0">
              <a:defRPr sz="1800" b="0">
                <a:solidFill>
                  <a:srgbClr val="000000"/>
                </a:solidFill>
              </a:defRPr>
            </a:pPr>
            <a:r>
              <a:rPr sz="1400" dirty="0">
                <a:solidFill>
                  <a:schemeClr val="bg2">
                    <a:lumMod val="25000"/>
                  </a:schemeClr>
                </a:solidFill>
                <a:latin typeface="+mn-lt"/>
              </a:rPr>
              <a:t>Work with Us</a:t>
            </a:r>
          </a:p>
        </p:txBody>
      </p:sp>
      <p:sp>
        <p:nvSpPr>
          <p:cNvPr id="109" name="TextBox 108"/>
          <p:cNvSpPr txBox="1"/>
          <p:nvPr/>
        </p:nvSpPr>
        <p:spPr>
          <a:xfrm>
            <a:off x="4946743" y="357397"/>
            <a:ext cx="2298514" cy="307777"/>
          </a:xfrm>
          <a:prstGeom prst="rect">
            <a:avLst/>
          </a:prstGeom>
          <a:noFill/>
        </p:spPr>
        <p:txBody>
          <a:bodyPr wrap="none" rtlCol="0">
            <a:spAutoFit/>
          </a:bodyPr>
          <a:lstStyle>
            <a:defPPr>
              <a:defRPr lang="en-US"/>
            </a:defPPr>
            <a:lvl1pPr>
              <a:defRPr sz="1400" spc="300">
                <a:solidFill>
                  <a:schemeClr val="bg1"/>
                </a:solidFill>
                <a:cs typeface="Montserrat" panose="02000000000000000000" pitchFamily="2" charset="0"/>
              </a:defRPr>
            </a:lvl1pPr>
          </a:lstStyle>
          <a:p>
            <a:pPr algn="ctr"/>
            <a:r>
              <a:rPr lang="id-ID" dirty="0">
                <a:solidFill>
                  <a:schemeClr val="tx1">
                    <a:lumMod val="65000"/>
                    <a:lumOff val="35000"/>
                  </a:schemeClr>
                </a:solidFill>
              </a:rPr>
              <a:t>You Can Write Here</a:t>
            </a:r>
          </a:p>
        </p:txBody>
      </p:sp>
      <p:sp>
        <p:nvSpPr>
          <p:cNvPr id="110" name="Title 3"/>
          <p:cNvSpPr txBox="1"/>
          <p:nvPr/>
        </p:nvSpPr>
        <p:spPr>
          <a:xfrm>
            <a:off x="2189081" y="619728"/>
            <a:ext cx="7813839" cy="590931"/>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lnSpc>
                <a:spcPct val="90000"/>
              </a:lnSpc>
            </a:pPr>
            <a:r>
              <a:rPr lang="en-US" sz="3600" dirty="0">
                <a:solidFill>
                  <a:schemeClr val="tx1">
                    <a:lumMod val="65000"/>
                    <a:lumOff val="35000"/>
                  </a:schemeClr>
                </a:solidFill>
                <a:latin typeface="+mn-lt"/>
              </a:rPr>
              <a:t>creative &amp; simple title here</a:t>
            </a:r>
          </a:p>
        </p:txBody>
      </p:sp>
      <p:sp>
        <p:nvSpPr>
          <p:cNvPr id="111" name="Oval 110"/>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2" name="Rectangle 111"/>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113" name="Rectangle 112"/>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114" name="Group 113"/>
          <p:cNvGrpSpPr/>
          <p:nvPr/>
        </p:nvGrpSpPr>
        <p:grpSpPr>
          <a:xfrm>
            <a:off x="11471369" y="158717"/>
            <a:ext cx="280228" cy="281958"/>
            <a:chOff x="7392988" y="-1266825"/>
            <a:chExt cx="1028700" cy="1035050"/>
          </a:xfrm>
          <a:solidFill>
            <a:schemeClr val="bg1">
              <a:lumMod val="75000"/>
            </a:schemeClr>
          </a:solidFill>
        </p:grpSpPr>
        <p:sp>
          <p:nvSpPr>
            <p:cNvPr id="115"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6"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17" name="Group 116"/>
          <p:cNvGrpSpPr/>
          <p:nvPr/>
        </p:nvGrpSpPr>
        <p:grpSpPr>
          <a:xfrm>
            <a:off x="11154599" y="158717"/>
            <a:ext cx="280228" cy="281958"/>
            <a:chOff x="6084888" y="-1266825"/>
            <a:chExt cx="1028700" cy="1035050"/>
          </a:xfrm>
          <a:solidFill>
            <a:schemeClr val="bg1">
              <a:lumMod val="75000"/>
            </a:schemeClr>
          </a:solidFill>
        </p:grpSpPr>
        <p:sp>
          <p:nvSpPr>
            <p:cNvPr id="118"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19"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20" name="Group 119"/>
          <p:cNvGrpSpPr/>
          <p:nvPr/>
        </p:nvGrpSpPr>
        <p:grpSpPr>
          <a:xfrm>
            <a:off x="11788140" y="158717"/>
            <a:ext cx="279796" cy="281958"/>
            <a:chOff x="8699501" y="-1266825"/>
            <a:chExt cx="1027113" cy="1035050"/>
          </a:xfrm>
          <a:solidFill>
            <a:schemeClr val="bg1">
              <a:lumMod val="75000"/>
            </a:schemeClr>
          </a:solidFill>
        </p:grpSpPr>
        <p:sp>
          <p:nvSpPr>
            <p:cNvPr id="121"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22"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123" name="图片 1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7496177" y="3076210"/>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80729" y="3150005"/>
            <a:ext cx="4014950" cy="1384995"/>
          </a:xfrm>
          <a:prstGeom prst="rect">
            <a:avLst/>
          </a:prstGeom>
          <a:noFill/>
        </p:spPr>
        <p:txBody>
          <a:bodyPr wrap="square" rtlCol="0">
            <a:spAutoFit/>
          </a:bodyPr>
          <a:lstStyle/>
          <a:p>
            <a:pPr>
              <a:lnSpc>
                <a:spcPct val="150000"/>
              </a:lnSpc>
            </a:pPr>
            <a:r>
              <a:rPr lang="en-US" sz="1400" dirty="0">
                <a:solidFill>
                  <a:schemeClr val="bg1">
                    <a:lumMod val="65000"/>
                  </a:schemeClr>
                </a:solidFill>
              </a:rPr>
              <a:t>Contrary to popular belief, Lorem Ipsum is not simply random text. Lorem Ipsum is not simply random text. Lorem Ipsum is not simply random text. Lorem Ipsum is not simply random text. </a:t>
            </a:r>
          </a:p>
        </p:txBody>
      </p:sp>
      <p:sp>
        <p:nvSpPr>
          <p:cNvPr id="18" name="Rounded Rectangle 17"/>
          <p:cNvSpPr/>
          <p:nvPr/>
        </p:nvSpPr>
        <p:spPr>
          <a:xfrm>
            <a:off x="7380729" y="4960310"/>
            <a:ext cx="1450424" cy="274450"/>
          </a:xfrm>
          <a:prstGeom prst="roundRect">
            <a:avLst>
              <a:gd name="adj" fmla="val 50000"/>
            </a:avLst>
          </a:prstGeom>
          <a:gradFill>
            <a:gsLst>
              <a:gs pos="0">
                <a:schemeClr val="accent1"/>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666133" y="4973150"/>
            <a:ext cx="904415" cy="261610"/>
          </a:xfrm>
          <a:prstGeom prst="rect">
            <a:avLst/>
          </a:prstGeom>
          <a:noFill/>
        </p:spPr>
        <p:txBody>
          <a:bodyPr wrap="none" rtlCol="0">
            <a:spAutoFit/>
          </a:bodyPr>
          <a:lstStyle/>
          <a:p>
            <a:pPr algn="ctr"/>
            <a:r>
              <a:rPr lang="en-US" sz="1100" dirty="0">
                <a:solidFill>
                  <a:schemeClr val="bg1"/>
                </a:solidFill>
              </a:rPr>
              <a:t>LEARN NOW</a:t>
            </a:r>
          </a:p>
        </p:txBody>
      </p:sp>
      <p:grpSp>
        <p:nvGrpSpPr>
          <p:cNvPr id="26" name="Group 25"/>
          <p:cNvGrpSpPr/>
          <p:nvPr/>
        </p:nvGrpSpPr>
        <p:grpSpPr>
          <a:xfrm>
            <a:off x="472831" y="158717"/>
            <a:ext cx="280228" cy="281958"/>
            <a:chOff x="7392988" y="-1266825"/>
            <a:chExt cx="1028700" cy="1035050"/>
          </a:xfrm>
          <a:solidFill>
            <a:schemeClr val="bg1">
              <a:lumMod val="75000"/>
            </a:schemeClr>
          </a:solidFill>
        </p:grpSpPr>
        <p:sp>
          <p:nvSpPr>
            <p:cNvPr id="27"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9" name="Group 28"/>
          <p:cNvGrpSpPr/>
          <p:nvPr/>
        </p:nvGrpSpPr>
        <p:grpSpPr>
          <a:xfrm>
            <a:off x="156061" y="158717"/>
            <a:ext cx="280228" cy="281958"/>
            <a:chOff x="6084888" y="-1266825"/>
            <a:chExt cx="1028700" cy="1035050"/>
          </a:xfrm>
          <a:solidFill>
            <a:schemeClr val="bg1">
              <a:lumMod val="75000"/>
            </a:schemeClr>
          </a:solidFill>
        </p:grpSpPr>
        <p:sp>
          <p:nvSpPr>
            <p:cNvPr id="30"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2" name="Group 31"/>
          <p:cNvGrpSpPr/>
          <p:nvPr/>
        </p:nvGrpSpPr>
        <p:grpSpPr>
          <a:xfrm>
            <a:off x="789602" y="158717"/>
            <a:ext cx="279796" cy="281958"/>
            <a:chOff x="8699501" y="-1266825"/>
            <a:chExt cx="1027113" cy="1035050"/>
          </a:xfrm>
          <a:solidFill>
            <a:schemeClr val="bg1">
              <a:lumMod val="75000"/>
            </a:schemeClr>
          </a:solidFill>
        </p:grpSpPr>
        <p:sp>
          <p:nvSpPr>
            <p:cNvPr id="33"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5" name="Oval 34"/>
          <p:cNvSpPr/>
          <p:nvPr/>
        </p:nvSpPr>
        <p:spPr>
          <a:xfrm>
            <a:off x="11655603" y="6289041"/>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6" name="Rectangle 35"/>
          <p:cNvSpPr/>
          <p:nvPr/>
        </p:nvSpPr>
        <p:spPr>
          <a:xfrm rot="16200000">
            <a:off x="11694235" y="6292186"/>
            <a:ext cx="292068" cy="400110"/>
          </a:xfrm>
          <a:prstGeom prst="rect">
            <a:avLst/>
          </a:prstGeom>
        </p:spPr>
        <p:txBody>
          <a:bodyPr wrap="none">
            <a:spAutoFit/>
          </a:bodyPr>
          <a:lstStyle/>
          <a:p>
            <a:pPr algn="ctr"/>
            <a:r>
              <a:rPr lang="en-US" sz="2000" b="1" dirty="0">
                <a:solidFill>
                  <a:schemeClr val="bg1"/>
                </a:solidFill>
              </a:rPr>
              <a:t>c</a:t>
            </a:r>
          </a:p>
        </p:txBody>
      </p:sp>
      <p:sp>
        <p:nvSpPr>
          <p:cNvPr id="37" name="Rectangle 36"/>
          <p:cNvSpPr/>
          <p:nvPr/>
        </p:nvSpPr>
        <p:spPr>
          <a:xfrm rot="16200000">
            <a:off x="10951434" y="5170617"/>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pic>
        <p:nvPicPr>
          <p:cNvPr id="4" name="图片占位符 3" descr="H:\办公图片\QQ图片20181228161207.jpgQQ图片20181228161207"/>
          <p:cNvPicPr>
            <a:picLocks noGrp="1" noChangeAspect="1"/>
          </p:cNvPicPr>
          <p:nvPr>
            <p:ph type="pic" sz="quarter" idx="10"/>
          </p:nvPr>
        </p:nvPicPr>
        <p:blipFill>
          <a:blip r:embed="rId3">
            <a:lum bright="-12000"/>
          </a:blip>
          <a:srcRect/>
          <a:stretch>
            <a:fillRect/>
          </a:stretch>
        </p:blipFill>
        <p:spPr>
          <a:xfrm>
            <a:off x="753110" y="1153795"/>
            <a:ext cx="5872480" cy="4551045"/>
          </a:xfrm>
        </p:spPr>
      </p:pic>
      <p:sp>
        <p:nvSpPr>
          <p:cNvPr id="22" name="TextBox 6"/>
          <p:cNvSpPr txBox="1"/>
          <p:nvPr/>
        </p:nvSpPr>
        <p:spPr>
          <a:xfrm>
            <a:off x="7380729" y="1623240"/>
            <a:ext cx="3979616" cy="1446550"/>
          </a:xfrm>
          <a:prstGeom prst="rect">
            <a:avLst/>
          </a:prstGeom>
          <a:noFill/>
        </p:spPr>
        <p:txBody>
          <a:bodyPr wrap="none" rtlCol="0">
            <a:spAutoFit/>
          </a:bodyPr>
          <a:lstStyle/>
          <a:p>
            <a:r>
              <a:rPr lang="en-US" sz="8800" b="1" i="1" dirty="0">
                <a:gradFill>
                  <a:gsLst>
                    <a:gs pos="0">
                      <a:schemeClr val="accent1"/>
                    </a:gs>
                    <a:gs pos="100000">
                      <a:schemeClr val="accent4"/>
                    </a:gs>
                  </a:gsLst>
                  <a:lin ang="2700000" scaled="1"/>
                </a:gradFill>
              </a:rPr>
              <a:t>PART 01</a:t>
            </a:r>
            <a:endParaRPr lang="id-ID" sz="8800" b="1" i="1" dirty="0">
              <a:gradFill>
                <a:gsLst>
                  <a:gs pos="0">
                    <a:schemeClr val="accent1"/>
                  </a:gs>
                  <a:gs pos="100000">
                    <a:schemeClr val="accent4"/>
                  </a:gs>
                </a:gsLst>
                <a:lin ang="2700000" scaled="1"/>
              </a:gradFill>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451786" y="4881814"/>
            <a:ext cx="9288429" cy="715581"/>
          </a:xfrm>
          <a:prstGeom prst="rect">
            <a:avLst/>
          </a:prstGeom>
        </p:spPr>
        <p:txBody>
          <a:bodyPr wrap="square">
            <a:spAutoFit/>
          </a:bodyPr>
          <a:lstStyle/>
          <a:p>
            <a:pPr algn="ctr">
              <a:lnSpc>
                <a:spcPct val="120000"/>
              </a:lnSpc>
            </a:pPr>
            <a:r>
              <a:rPr lang="id-ID" sz="1125" dirty="0">
                <a:solidFill>
                  <a:schemeClr val="bg1">
                    <a:lumMod val="65000"/>
                  </a:schemeClr>
                </a:solidFill>
                <a:cs typeface="Segoe UI Light" panose="020B0502040204020203" pitchFamily="34" charset="0"/>
              </a:rPr>
              <a:t>Vivamus quam dolor, tempor ac gravida sit amet, porta fermentum magna. Aliquam euismod commodo nisl, vel luctus lorem fermentum quis. Duis quis purus adipiscing mi scelerisque dictum quis vel eros. Nullam eu tempor purus. Nunc a leo magna, sit amet consequat risus. Etiam faucibus tortor a ipsum vehicula sed hendrerit eros suscipit.Vestibulum neque elit</a:t>
            </a:r>
            <a:r>
              <a:rPr lang="en-US" sz="1125" dirty="0">
                <a:solidFill>
                  <a:schemeClr val="bg1">
                    <a:lumMod val="65000"/>
                  </a:schemeClr>
                </a:solidFill>
                <a:cs typeface="Segoe UI Light" panose="020B0502040204020203" pitchFamily="34" charset="0"/>
              </a:rPr>
              <a:t>.</a:t>
            </a:r>
          </a:p>
        </p:txBody>
      </p:sp>
      <p:sp>
        <p:nvSpPr>
          <p:cNvPr id="73" name="Rectangle 72"/>
          <p:cNvSpPr/>
          <p:nvPr/>
        </p:nvSpPr>
        <p:spPr>
          <a:xfrm>
            <a:off x="5237762" y="4393719"/>
            <a:ext cx="1716476" cy="369332"/>
          </a:xfrm>
          <a:prstGeom prst="rect">
            <a:avLst/>
          </a:prstGeom>
        </p:spPr>
        <p:txBody>
          <a:bodyPr wrap="square">
            <a:spAutoFit/>
          </a:bodyPr>
          <a:lstStyle/>
          <a:p>
            <a:pPr algn="ctr">
              <a:lnSpc>
                <a:spcPct val="120000"/>
              </a:lnSpc>
            </a:pPr>
            <a:r>
              <a:rPr lang="en-US" sz="1500" dirty="0">
                <a:cs typeface="Segoe UI" panose="020B0502040204020203" pitchFamily="34" charset="0"/>
              </a:rPr>
              <a:t>Your Title</a:t>
            </a:r>
          </a:p>
        </p:txBody>
      </p:sp>
      <p:sp>
        <p:nvSpPr>
          <p:cNvPr id="74" name="Rectangle 73"/>
          <p:cNvSpPr/>
          <p:nvPr/>
        </p:nvSpPr>
        <p:spPr>
          <a:xfrm>
            <a:off x="7036677" y="4404579"/>
            <a:ext cx="1716476" cy="369332"/>
          </a:xfrm>
          <a:prstGeom prst="rect">
            <a:avLst/>
          </a:prstGeom>
        </p:spPr>
        <p:txBody>
          <a:bodyPr wrap="square">
            <a:spAutoFit/>
          </a:bodyPr>
          <a:lstStyle/>
          <a:p>
            <a:pPr algn="ctr">
              <a:lnSpc>
                <a:spcPct val="120000"/>
              </a:lnSpc>
            </a:pPr>
            <a:r>
              <a:rPr lang="en-US" sz="1500" dirty="0">
                <a:cs typeface="Segoe UI" panose="020B0502040204020203" pitchFamily="34" charset="0"/>
              </a:rPr>
              <a:t>Your Title</a:t>
            </a:r>
          </a:p>
        </p:txBody>
      </p:sp>
      <p:sp>
        <p:nvSpPr>
          <p:cNvPr id="76" name="Rectangle 75"/>
          <p:cNvSpPr/>
          <p:nvPr/>
        </p:nvSpPr>
        <p:spPr>
          <a:xfrm>
            <a:off x="8839204" y="4404579"/>
            <a:ext cx="1716476" cy="369332"/>
          </a:xfrm>
          <a:prstGeom prst="rect">
            <a:avLst/>
          </a:prstGeom>
        </p:spPr>
        <p:txBody>
          <a:bodyPr wrap="square">
            <a:spAutoFit/>
          </a:bodyPr>
          <a:lstStyle/>
          <a:p>
            <a:pPr algn="ctr">
              <a:lnSpc>
                <a:spcPct val="120000"/>
              </a:lnSpc>
            </a:pPr>
            <a:r>
              <a:rPr lang="en-US" sz="1500" dirty="0">
                <a:cs typeface="Segoe UI" panose="020B0502040204020203" pitchFamily="34" charset="0"/>
              </a:rPr>
              <a:t>Your Title</a:t>
            </a:r>
          </a:p>
        </p:txBody>
      </p:sp>
      <p:sp>
        <p:nvSpPr>
          <p:cNvPr id="77" name="Rectangle 76"/>
          <p:cNvSpPr/>
          <p:nvPr/>
        </p:nvSpPr>
        <p:spPr>
          <a:xfrm>
            <a:off x="1604956" y="4404579"/>
            <a:ext cx="1716476" cy="369332"/>
          </a:xfrm>
          <a:prstGeom prst="rect">
            <a:avLst/>
          </a:prstGeom>
        </p:spPr>
        <p:txBody>
          <a:bodyPr wrap="square">
            <a:spAutoFit/>
          </a:bodyPr>
          <a:lstStyle/>
          <a:p>
            <a:pPr algn="ctr">
              <a:lnSpc>
                <a:spcPct val="120000"/>
              </a:lnSpc>
            </a:pPr>
            <a:r>
              <a:rPr lang="en-US" sz="1500" dirty="0">
                <a:cs typeface="Segoe UI" panose="020B0502040204020203" pitchFamily="34" charset="0"/>
              </a:rPr>
              <a:t>Your Title</a:t>
            </a:r>
          </a:p>
        </p:txBody>
      </p:sp>
      <p:sp>
        <p:nvSpPr>
          <p:cNvPr id="78" name="Rectangle 77"/>
          <p:cNvSpPr/>
          <p:nvPr/>
        </p:nvSpPr>
        <p:spPr>
          <a:xfrm>
            <a:off x="3452305" y="4404579"/>
            <a:ext cx="1716476" cy="369332"/>
          </a:xfrm>
          <a:prstGeom prst="rect">
            <a:avLst/>
          </a:prstGeom>
        </p:spPr>
        <p:txBody>
          <a:bodyPr wrap="square">
            <a:spAutoFit/>
          </a:bodyPr>
          <a:lstStyle/>
          <a:p>
            <a:pPr algn="ctr">
              <a:lnSpc>
                <a:spcPct val="120000"/>
              </a:lnSpc>
            </a:pPr>
            <a:r>
              <a:rPr lang="en-US" sz="1500" dirty="0">
                <a:cs typeface="Segoe UI" panose="020B0502040204020203" pitchFamily="34" charset="0"/>
              </a:rPr>
              <a:t>Your Title</a:t>
            </a:r>
          </a:p>
        </p:txBody>
      </p:sp>
      <p:grpSp>
        <p:nvGrpSpPr>
          <p:cNvPr id="2" name="Group 1"/>
          <p:cNvGrpSpPr/>
          <p:nvPr/>
        </p:nvGrpSpPr>
        <p:grpSpPr>
          <a:xfrm>
            <a:off x="1465865" y="2129642"/>
            <a:ext cx="9202706" cy="2006668"/>
            <a:chOff x="2330302" y="3890971"/>
            <a:chExt cx="14724329" cy="3210668"/>
          </a:xfrm>
        </p:grpSpPr>
        <p:sp>
          <p:nvSpPr>
            <p:cNvPr id="51" name="Teardrop 50"/>
            <p:cNvSpPr/>
            <p:nvPr/>
          </p:nvSpPr>
          <p:spPr>
            <a:xfrm rot="13500000">
              <a:off x="5353197" y="3890971"/>
              <a:ext cx="3210668" cy="3210668"/>
            </a:xfrm>
            <a:prstGeom prst="teardrop">
              <a:avLst/>
            </a:prstGeom>
            <a:solidFill>
              <a:schemeClr val="accent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52" name="Teardrop 51"/>
            <p:cNvSpPr/>
            <p:nvPr/>
          </p:nvSpPr>
          <p:spPr>
            <a:xfrm rot="2700000">
              <a:off x="8183452" y="3890971"/>
              <a:ext cx="3210668" cy="3210668"/>
            </a:xfrm>
            <a:prstGeom prst="teardrop">
              <a:avLst/>
            </a:prstGeom>
            <a:solidFill>
              <a:schemeClr val="accent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53" name="Teardrop 52"/>
            <p:cNvSpPr/>
            <p:nvPr/>
          </p:nvSpPr>
          <p:spPr>
            <a:xfrm rot="2700000">
              <a:off x="11013707" y="3890971"/>
              <a:ext cx="3210668" cy="3210668"/>
            </a:xfrm>
            <a:prstGeom prst="teardrop">
              <a:avLst/>
            </a:prstGeom>
            <a:solidFill>
              <a:schemeClr val="accent4">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54" name="Teardrop 53"/>
            <p:cNvSpPr/>
            <p:nvPr/>
          </p:nvSpPr>
          <p:spPr>
            <a:xfrm rot="2700000">
              <a:off x="13843963" y="3890971"/>
              <a:ext cx="3210668" cy="3210668"/>
            </a:xfrm>
            <a:prstGeom prst="teardrop">
              <a:avLst/>
            </a:prstGeom>
            <a:solidFill>
              <a:schemeClr val="accent3">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7" name="Teardrop 26"/>
            <p:cNvSpPr/>
            <p:nvPr/>
          </p:nvSpPr>
          <p:spPr>
            <a:xfrm rot="13500000">
              <a:off x="2330302" y="3890971"/>
              <a:ext cx="3210668" cy="3210668"/>
            </a:xfrm>
            <a:prstGeom prst="teardrop">
              <a:avLst/>
            </a:prstGeom>
            <a:solidFill>
              <a:schemeClr val="tx2">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79" name="Freeform 78"/>
            <p:cNvSpPr>
              <a:spLocks noEditPoints="1"/>
            </p:cNvSpPr>
            <p:nvPr/>
          </p:nvSpPr>
          <p:spPr bwMode="auto">
            <a:xfrm>
              <a:off x="6500750" y="5139753"/>
              <a:ext cx="623966" cy="713105"/>
            </a:xfrm>
            <a:custGeom>
              <a:avLst/>
              <a:gdLst>
                <a:gd name="T0" fmla="*/ 646 w 696"/>
                <a:gd name="T1" fmla="*/ 746 h 796"/>
                <a:gd name="T2" fmla="*/ 149 w 696"/>
                <a:gd name="T3" fmla="*/ 746 h 796"/>
                <a:gd name="T4" fmla="*/ 149 w 696"/>
                <a:gd name="T5" fmla="*/ 696 h 796"/>
                <a:gd name="T6" fmla="*/ 547 w 696"/>
                <a:gd name="T7" fmla="*/ 696 h 796"/>
                <a:gd name="T8" fmla="*/ 597 w 696"/>
                <a:gd name="T9" fmla="*/ 646 h 796"/>
                <a:gd name="T10" fmla="*/ 597 w 696"/>
                <a:gd name="T11" fmla="*/ 149 h 796"/>
                <a:gd name="T12" fmla="*/ 646 w 696"/>
                <a:gd name="T13" fmla="*/ 149 h 796"/>
                <a:gd name="T14" fmla="*/ 646 w 696"/>
                <a:gd name="T15" fmla="*/ 746 h 796"/>
                <a:gd name="T16" fmla="*/ 472 w 696"/>
                <a:gd name="T17" fmla="*/ 290 h 796"/>
                <a:gd name="T18" fmla="*/ 124 w 696"/>
                <a:gd name="T19" fmla="*/ 290 h 796"/>
                <a:gd name="T20" fmla="*/ 99 w 696"/>
                <a:gd name="T21" fmla="*/ 315 h 796"/>
                <a:gd name="T22" fmla="*/ 124 w 696"/>
                <a:gd name="T23" fmla="*/ 340 h 796"/>
                <a:gd name="T24" fmla="*/ 472 w 696"/>
                <a:gd name="T25" fmla="*/ 340 h 796"/>
                <a:gd name="T26" fmla="*/ 497 w 696"/>
                <a:gd name="T27" fmla="*/ 315 h 796"/>
                <a:gd name="T28" fmla="*/ 472 w 696"/>
                <a:gd name="T29" fmla="*/ 290 h 796"/>
                <a:gd name="T30" fmla="*/ 472 w 696"/>
                <a:gd name="T31" fmla="*/ 190 h 796"/>
                <a:gd name="T32" fmla="*/ 124 w 696"/>
                <a:gd name="T33" fmla="*/ 190 h 796"/>
                <a:gd name="T34" fmla="*/ 99 w 696"/>
                <a:gd name="T35" fmla="*/ 215 h 796"/>
                <a:gd name="T36" fmla="*/ 124 w 696"/>
                <a:gd name="T37" fmla="*/ 240 h 796"/>
                <a:gd name="T38" fmla="*/ 472 w 696"/>
                <a:gd name="T39" fmla="*/ 240 h 796"/>
                <a:gd name="T40" fmla="*/ 497 w 696"/>
                <a:gd name="T41" fmla="*/ 215 h 796"/>
                <a:gd name="T42" fmla="*/ 472 w 696"/>
                <a:gd name="T43" fmla="*/ 190 h 796"/>
                <a:gd name="T44" fmla="*/ 472 w 696"/>
                <a:gd name="T45" fmla="*/ 497 h 796"/>
                <a:gd name="T46" fmla="*/ 124 w 696"/>
                <a:gd name="T47" fmla="*/ 497 h 796"/>
                <a:gd name="T48" fmla="*/ 99 w 696"/>
                <a:gd name="T49" fmla="*/ 522 h 796"/>
                <a:gd name="T50" fmla="*/ 124 w 696"/>
                <a:gd name="T51" fmla="*/ 547 h 796"/>
                <a:gd name="T52" fmla="*/ 472 w 696"/>
                <a:gd name="T53" fmla="*/ 547 h 796"/>
                <a:gd name="T54" fmla="*/ 497 w 696"/>
                <a:gd name="T55" fmla="*/ 522 h 796"/>
                <a:gd name="T56" fmla="*/ 472 w 696"/>
                <a:gd name="T57" fmla="*/ 497 h 796"/>
                <a:gd name="T58" fmla="*/ 472 w 696"/>
                <a:gd name="T59" fmla="*/ 397 h 796"/>
                <a:gd name="T60" fmla="*/ 124 w 696"/>
                <a:gd name="T61" fmla="*/ 397 h 796"/>
                <a:gd name="T62" fmla="*/ 99 w 696"/>
                <a:gd name="T63" fmla="*/ 422 h 796"/>
                <a:gd name="T64" fmla="*/ 124 w 696"/>
                <a:gd name="T65" fmla="*/ 447 h 796"/>
                <a:gd name="T66" fmla="*/ 472 w 696"/>
                <a:gd name="T67" fmla="*/ 447 h 796"/>
                <a:gd name="T68" fmla="*/ 497 w 696"/>
                <a:gd name="T69" fmla="*/ 422 h 796"/>
                <a:gd name="T70" fmla="*/ 472 w 696"/>
                <a:gd name="T71" fmla="*/ 397 h 796"/>
                <a:gd name="T72" fmla="*/ 49 w 696"/>
                <a:gd name="T73" fmla="*/ 646 h 796"/>
                <a:gd name="T74" fmla="*/ 49 w 696"/>
                <a:gd name="T75" fmla="*/ 49 h 796"/>
                <a:gd name="T76" fmla="*/ 547 w 696"/>
                <a:gd name="T77" fmla="*/ 49 h 796"/>
                <a:gd name="T78" fmla="*/ 547 w 696"/>
                <a:gd name="T79" fmla="*/ 646 h 796"/>
                <a:gd name="T80" fmla="*/ 49 w 696"/>
                <a:gd name="T81" fmla="*/ 646 h 796"/>
                <a:gd name="T82" fmla="*/ 646 w 696"/>
                <a:gd name="T83" fmla="*/ 99 h 796"/>
                <a:gd name="T84" fmla="*/ 597 w 696"/>
                <a:gd name="T85" fmla="*/ 99 h 796"/>
                <a:gd name="T86" fmla="*/ 597 w 696"/>
                <a:gd name="T87" fmla="*/ 49 h 796"/>
                <a:gd name="T88" fmla="*/ 547 w 696"/>
                <a:gd name="T89" fmla="*/ 0 h 796"/>
                <a:gd name="T90" fmla="*/ 49 w 696"/>
                <a:gd name="T91" fmla="*/ 0 h 796"/>
                <a:gd name="T92" fmla="*/ 0 w 696"/>
                <a:gd name="T93" fmla="*/ 49 h 796"/>
                <a:gd name="T94" fmla="*/ 0 w 696"/>
                <a:gd name="T95" fmla="*/ 646 h 796"/>
                <a:gd name="T96" fmla="*/ 49 w 696"/>
                <a:gd name="T97" fmla="*/ 696 h 796"/>
                <a:gd name="T98" fmla="*/ 99 w 696"/>
                <a:gd name="T99" fmla="*/ 696 h 796"/>
                <a:gd name="T100" fmla="*/ 99 w 696"/>
                <a:gd name="T101" fmla="*/ 746 h 796"/>
                <a:gd name="T102" fmla="*/ 149 w 696"/>
                <a:gd name="T103" fmla="*/ 796 h 796"/>
                <a:gd name="T104" fmla="*/ 646 w 696"/>
                <a:gd name="T105" fmla="*/ 796 h 796"/>
                <a:gd name="T106" fmla="*/ 696 w 696"/>
                <a:gd name="T107" fmla="*/ 746 h 796"/>
                <a:gd name="T108" fmla="*/ 696 w 696"/>
                <a:gd name="T109" fmla="*/ 149 h 796"/>
                <a:gd name="T110" fmla="*/ 646 w 696"/>
                <a:gd name="T111" fmla="*/ 99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6" h="796">
                  <a:moveTo>
                    <a:pt x="646" y="746"/>
                  </a:moveTo>
                  <a:lnTo>
                    <a:pt x="149" y="746"/>
                  </a:lnTo>
                  <a:lnTo>
                    <a:pt x="149" y="696"/>
                  </a:lnTo>
                  <a:lnTo>
                    <a:pt x="547" y="696"/>
                  </a:lnTo>
                  <a:cubicBezTo>
                    <a:pt x="574" y="696"/>
                    <a:pt x="597" y="674"/>
                    <a:pt x="597" y="646"/>
                  </a:cubicBezTo>
                  <a:lnTo>
                    <a:pt x="597" y="149"/>
                  </a:lnTo>
                  <a:lnTo>
                    <a:pt x="646" y="149"/>
                  </a:lnTo>
                  <a:lnTo>
                    <a:pt x="646" y="746"/>
                  </a:lnTo>
                  <a:close/>
                  <a:moveTo>
                    <a:pt x="472" y="290"/>
                  </a:moveTo>
                  <a:lnTo>
                    <a:pt x="124" y="290"/>
                  </a:lnTo>
                  <a:cubicBezTo>
                    <a:pt x="110" y="290"/>
                    <a:pt x="99" y="301"/>
                    <a:pt x="99" y="315"/>
                  </a:cubicBezTo>
                  <a:cubicBezTo>
                    <a:pt x="99" y="328"/>
                    <a:pt x="110" y="340"/>
                    <a:pt x="124" y="340"/>
                  </a:cubicBezTo>
                  <a:lnTo>
                    <a:pt x="472" y="340"/>
                  </a:lnTo>
                  <a:cubicBezTo>
                    <a:pt x="486" y="340"/>
                    <a:pt x="497" y="328"/>
                    <a:pt x="497" y="315"/>
                  </a:cubicBezTo>
                  <a:cubicBezTo>
                    <a:pt x="497" y="301"/>
                    <a:pt x="486" y="290"/>
                    <a:pt x="472" y="290"/>
                  </a:cubicBezTo>
                  <a:close/>
                  <a:moveTo>
                    <a:pt x="472" y="190"/>
                  </a:moveTo>
                  <a:lnTo>
                    <a:pt x="124" y="190"/>
                  </a:lnTo>
                  <a:cubicBezTo>
                    <a:pt x="110" y="190"/>
                    <a:pt x="99" y="202"/>
                    <a:pt x="99" y="215"/>
                  </a:cubicBezTo>
                  <a:cubicBezTo>
                    <a:pt x="99" y="229"/>
                    <a:pt x="110" y="240"/>
                    <a:pt x="124" y="240"/>
                  </a:cubicBezTo>
                  <a:lnTo>
                    <a:pt x="472" y="240"/>
                  </a:lnTo>
                  <a:cubicBezTo>
                    <a:pt x="486" y="240"/>
                    <a:pt x="497" y="229"/>
                    <a:pt x="497" y="215"/>
                  </a:cubicBezTo>
                  <a:cubicBezTo>
                    <a:pt x="497" y="202"/>
                    <a:pt x="486" y="190"/>
                    <a:pt x="472" y="190"/>
                  </a:cubicBezTo>
                  <a:close/>
                  <a:moveTo>
                    <a:pt x="472" y="497"/>
                  </a:moveTo>
                  <a:lnTo>
                    <a:pt x="124" y="497"/>
                  </a:lnTo>
                  <a:cubicBezTo>
                    <a:pt x="110" y="497"/>
                    <a:pt x="99" y="508"/>
                    <a:pt x="99" y="522"/>
                  </a:cubicBezTo>
                  <a:cubicBezTo>
                    <a:pt x="99" y="536"/>
                    <a:pt x="110" y="547"/>
                    <a:pt x="124" y="547"/>
                  </a:cubicBezTo>
                  <a:lnTo>
                    <a:pt x="472" y="547"/>
                  </a:lnTo>
                  <a:cubicBezTo>
                    <a:pt x="486" y="547"/>
                    <a:pt x="497" y="536"/>
                    <a:pt x="497" y="522"/>
                  </a:cubicBezTo>
                  <a:cubicBezTo>
                    <a:pt x="497" y="508"/>
                    <a:pt x="486" y="497"/>
                    <a:pt x="472" y="497"/>
                  </a:cubicBezTo>
                  <a:close/>
                  <a:moveTo>
                    <a:pt x="472" y="397"/>
                  </a:moveTo>
                  <a:lnTo>
                    <a:pt x="124" y="397"/>
                  </a:lnTo>
                  <a:cubicBezTo>
                    <a:pt x="110" y="397"/>
                    <a:pt x="99" y="409"/>
                    <a:pt x="99" y="422"/>
                  </a:cubicBezTo>
                  <a:cubicBezTo>
                    <a:pt x="99" y="436"/>
                    <a:pt x="110" y="447"/>
                    <a:pt x="124" y="447"/>
                  </a:cubicBezTo>
                  <a:lnTo>
                    <a:pt x="472" y="447"/>
                  </a:lnTo>
                  <a:cubicBezTo>
                    <a:pt x="486" y="447"/>
                    <a:pt x="497" y="436"/>
                    <a:pt x="497" y="422"/>
                  </a:cubicBezTo>
                  <a:cubicBezTo>
                    <a:pt x="497" y="409"/>
                    <a:pt x="486" y="397"/>
                    <a:pt x="472" y="397"/>
                  </a:cubicBezTo>
                  <a:close/>
                  <a:moveTo>
                    <a:pt x="49" y="646"/>
                  </a:moveTo>
                  <a:lnTo>
                    <a:pt x="49" y="49"/>
                  </a:lnTo>
                  <a:lnTo>
                    <a:pt x="547" y="49"/>
                  </a:lnTo>
                  <a:lnTo>
                    <a:pt x="547" y="646"/>
                  </a:lnTo>
                  <a:lnTo>
                    <a:pt x="49" y="646"/>
                  </a:lnTo>
                  <a:close/>
                  <a:moveTo>
                    <a:pt x="646" y="99"/>
                  </a:moveTo>
                  <a:lnTo>
                    <a:pt x="597" y="99"/>
                  </a:lnTo>
                  <a:lnTo>
                    <a:pt x="597" y="49"/>
                  </a:lnTo>
                  <a:cubicBezTo>
                    <a:pt x="597" y="22"/>
                    <a:pt x="574" y="0"/>
                    <a:pt x="547" y="0"/>
                  </a:cubicBezTo>
                  <a:lnTo>
                    <a:pt x="49" y="0"/>
                  </a:lnTo>
                  <a:cubicBezTo>
                    <a:pt x="22" y="0"/>
                    <a:pt x="0" y="22"/>
                    <a:pt x="0" y="49"/>
                  </a:cubicBezTo>
                  <a:lnTo>
                    <a:pt x="0" y="646"/>
                  </a:lnTo>
                  <a:cubicBezTo>
                    <a:pt x="0" y="674"/>
                    <a:pt x="22" y="696"/>
                    <a:pt x="49" y="696"/>
                  </a:cubicBezTo>
                  <a:lnTo>
                    <a:pt x="99" y="696"/>
                  </a:lnTo>
                  <a:lnTo>
                    <a:pt x="99" y="746"/>
                  </a:lnTo>
                  <a:cubicBezTo>
                    <a:pt x="99" y="773"/>
                    <a:pt x="121" y="796"/>
                    <a:pt x="149" y="796"/>
                  </a:cubicBezTo>
                  <a:lnTo>
                    <a:pt x="646" y="796"/>
                  </a:lnTo>
                  <a:cubicBezTo>
                    <a:pt x="674" y="796"/>
                    <a:pt x="696" y="773"/>
                    <a:pt x="696" y="746"/>
                  </a:cubicBezTo>
                  <a:lnTo>
                    <a:pt x="696" y="149"/>
                  </a:lnTo>
                  <a:cubicBezTo>
                    <a:pt x="696" y="121"/>
                    <a:pt x="674" y="99"/>
                    <a:pt x="646" y="99"/>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lstStyle/>
            <a:p>
              <a:endParaRPr lang="en-US" sz="1800"/>
            </a:p>
          </p:txBody>
        </p:sp>
        <p:sp>
          <p:nvSpPr>
            <p:cNvPr id="80" name="Freeform 79"/>
            <p:cNvSpPr>
              <a:spLocks noEditPoints="1"/>
            </p:cNvSpPr>
            <p:nvPr/>
          </p:nvSpPr>
          <p:spPr bwMode="auto">
            <a:xfrm>
              <a:off x="12226298" y="5146979"/>
              <a:ext cx="880698" cy="698652"/>
            </a:xfrm>
            <a:custGeom>
              <a:avLst/>
              <a:gdLst>
                <a:gd name="T0" fmla="*/ 563 w 939"/>
                <a:gd name="T1" fmla="*/ 212 h 746"/>
                <a:gd name="T2" fmla="*/ 879 w 939"/>
                <a:gd name="T3" fmla="*/ 234 h 746"/>
                <a:gd name="T4" fmla="*/ 784 w 939"/>
                <a:gd name="T5" fmla="*/ 555 h 746"/>
                <a:gd name="T6" fmla="*/ 556 w 939"/>
                <a:gd name="T7" fmla="*/ 307 h 746"/>
                <a:gd name="T8" fmla="*/ 611 w 939"/>
                <a:gd name="T9" fmla="*/ 407 h 746"/>
                <a:gd name="T10" fmla="*/ 629 w 939"/>
                <a:gd name="T11" fmla="*/ 407 h 746"/>
                <a:gd name="T12" fmla="*/ 784 w 939"/>
                <a:gd name="T13" fmla="*/ 555 h 746"/>
                <a:gd name="T14" fmla="*/ 171 w 939"/>
                <a:gd name="T15" fmla="*/ 357 h 746"/>
                <a:gd name="T16" fmla="*/ 404 w 939"/>
                <a:gd name="T17" fmla="*/ 416 h 746"/>
                <a:gd name="T18" fmla="*/ 508 w 939"/>
                <a:gd name="T19" fmla="*/ 279 h 746"/>
                <a:gd name="T20" fmla="*/ 171 w 939"/>
                <a:gd name="T21" fmla="*/ 587 h 746"/>
                <a:gd name="T22" fmla="*/ 492 w 939"/>
                <a:gd name="T23" fmla="*/ 217 h 746"/>
                <a:gd name="T24" fmla="*/ 64 w 939"/>
                <a:gd name="T25" fmla="*/ 280 h 746"/>
                <a:gd name="T26" fmla="*/ 435 w 939"/>
                <a:gd name="T27" fmla="*/ 49 h 746"/>
                <a:gd name="T28" fmla="*/ 529 w 939"/>
                <a:gd name="T29" fmla="*/ 176 h 746"/>
                <a:gd name="T30" fmla="*/ 435 w 939"/>
                <a:gd name="T31" fmla="*/ 49 h 746"/>
                <a:gd name="T32" fmla="*/ 794 w 939"/>
                <a:gd name="T33" fmla="*/ 53 h 746"/>
                <a:gd name="T34" fmla="*/ 436 w 939"/>
                <a:gd name="T35" fmla="*/ 1 h 746"/>
                <a:gd name="T36" fmla="*/ 137 w 939"/>
                <a:gd name="T37" fmla="*/ 107 h 746"/>
                <a:gd name="T38" fmla="*/ 136 w 939"/>
                <a:gd name="T39" fmla="*/ 108 h 746"/>
                <a:gd name="T40" fmla="*/ 131 w 939"/>
                <a:gd name="T41" fmla="*/ 111 h 746"/>
                <a:gd name="T42" fmla="*/ 126 w 939"/>
                <a:gd name="T43" fmla="*/ 115 h 746"/>
                <a:gd name="T44" fmla="*/ 2 w 939"/>
                <a:gd name="T45" fmla="*/ 303 h 746"/>
                <a:gd name="T46" fmla="*/ 124 w 939"/>
                <a:gd name="T47" fmla="*/ 345 h 746"/>
                <a:gd name="T48" fmla="*/ 140 w 939"/>
                <a:gd name="T49" fmla="*/ 627 h 746"/>
                <a:gd name="T50" fmla="*/ 525 w 939"/>
                <a:gd name="T51" fmla="*/ 745 h 746"/>
                <a:gd name="T52" fmla="*/ 532 w 939"/>
                <a:gd name="T53" fmla="*/ 746 h 746"/>
                <a:gd name="T54" fmla="*/ 539 w 939"/>
                <a:gd name="T55" fmla="*/ 745 h 746"/>
                <a:gd name="T56" fmla="*/ 543 w 939"/>
                <a:gd name="T57" fmla="*/ 743 h 746"/>
                <a:gd name="T58" fmla="*/ 831 w 939"/>
                <a:gd name="T59" fmla="*/ 569 h 746"/>
                <a:gd name="T60" fmla="*/ 925 w 939"/>
                <a:gd name="T61" fmla="*/ 265 h 746"/>
                <a:gd name="T62" fmla="*/ 934 w 939"/>
                <a:gd name="T63" fmla="*/ 229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9" h="746">
                  <a:moveTo>
                    <a:pt x="630" y="353"/>
                  </a:moveTo>
                  <a:lnTo>
                    <a:pt x="563" y="212"/>
                  </a:lnTo>
                  <a:lnTo>
                    <a:pt x="790" y="107"/>
                  </a:lnTo>
                  <a:lnTo>
                    <a:pt x="879" y="234"/>
                  </a:lnTo>
                  <a:lnTo>
                    <a:pt x="630" y="353"/>
                  </a:lnTo>
                  <a:close/>
                  <a:moveTo>
                    <a:pt x="784" y="555"/>
                  </a:moveTo>
                  <a:lnTo>
                    <a:pt x="556" y="682"/>
                  </a:lnTo>
                  <a:lnTo>
                    <a:pt x="556" y="307"/>
                  </a:lnTo>
                  <a:lnTo>
                    <a:pt x="597" y="395"/>
                  </a:lnTo>
                  <a:cubicBezTo>
                    <a:pt x="600" y="401"/>
                    <a:pt x="605" y="405"/>
                    <a:pt x="611" y="407"/>
                  </a:cubicBezTo>
                  <a:cubicBezTo>
                    <a:pt x="613" y="408"/>
                    <a:pt x="616" y="409"/>
                    <a:pt x="619" y="409"/>
                  </a:cubicBezTo>
                  <a:cubicBezTo>
                    <a:pt x="622" y="409"/>
                    <a:pt x="626" y="408"/>
                    <a:pt x="629" y="407"/>
                  </a:cubicBezTo>
                  <a:lnTo>
                    <a:pt x="784" y="332"/>
                  </a:lnTo>
                  <a:lnTo>
                    <a:pt x="784" y="555"/>
                  </a:lnTo>
                  <a:close/>
                  <a:moveTo>
                    <a:pt x="171" y="587"/>
                  </a:moveTo>
                  <a:lnTo>
                    <a:pt x="171" y="357"/>
                  </a:lnTo>
                  <a:lnTo>
                    <a:pt x="398" y="416"/>
                  </a:lnTo>
                  <a:cubicBezTo>
                    <a:pt x="400" y="416"/>
                    <a:pt x="402" y="416"/>
                    <a:pt x="404" y="416"/>
                  </a:cubicBezTo>
                  <a:cubicBezTo>
                    <a:pt x="411" y="416"/>
                    <a:pt x="419" y="412"/>
                    <a:pt x="423" y="406"/>
                  </a:cubicBezTo>
                  <a:lnTo>
                    <a:pt x="508" y="279"/>
                  </a:lnTo>
                  <a:lnTo>
                    <a:pt x="508" y="690"/>
                  </a:lnTo>
                  <a:lnTo>
                    <a:pt x="171" y="587"/>
                  </a:lnTo>
                  <a:close/>
                  <a:moveTo>
                    <a:pt x="156" y="155"/>
                  </a:moveTo>
                  <a:lnTo>
                    <a:pt x="492" y="217"/>
                  </a:lnTo>
                  <a:lnTo>
                    <a:pt x="393" y="365"/>
                  </a:lnTo>
                  <a:lnTo>
                    <a:pt x="64" y="280"/>
                  </a:lnTo>
                  <a:lnTo>
                    <a:pt x="156" y="155"/>
                  </a:lnTo>
                  <a:close/>
                  <a:moveTo>
                    <a:pt x="435" y="49"/>
                  </a:moveTo>
                  <a:lnTo>
                    <a:pt x="714" y="90"/>
                  </a:lnTo>
                  <a:lnTo>
                    <a:pt x="529" y="176"/>
                  </a:lnTo>
                  <a:lnTo>
                    <a:pt x="235" y="122"/>
                  </a:lnTo>
                  <a:lnTo>
                    <a:pt x="435" y="49"/>
                  </a:lnTo>
                  <a:close/>
                  <a:moveTo>
                    <a:pt x="817" y="63"/>
                  </a:moveTo>
                  <a:cubicBezTo>
                    <a:pt x="812" y="56"/>
                    <a:pt x="803" y="52"/>
                    <a:pt x="794" y="53"/>
                  </a:cubicBezTo>
                  <a:cubicBezTo>
                    <a:pt x="794" y="53"/>
                    <a:pt x="794" y="53"/>
                    <a:pt x="793" y="53"/>
                  </a:cubicBezTo>
                  <a:lnTo>
                    <a:pt x="436" y="1"/>
                  </a:lnTo>
                  <a:cubicBezTo>
                    <a:pt x="432" y="0"/>
                    <a:pt x="428" y="1"/>
                    <a:pt x="424" y="2"/>
                  </a:cubicBezTo>
                  <a:lnTo>
                    <a:pt x="137" y="107"/>
                  </a:lnTo>
                  <a:cubicBezTo>
                    <a:pt x="137" y="107"/>
                    <a:pt x="137" y="107"/>
                    <a:pt x="137" y="107"/>
                  </a:cubicBezTo>
                  <a:cubicBezTo>
                    <a:pt x="137" y="107"/>
                    <a:pt x="136" y="107"/>
                    <a:pt x="136" y="108"/>
                  </a:cubicBezTo>
                  <a:cubicBezTo>
                    <a:pt x="135" y="108"/>
                    <a:pt x="133" y="109"/>
                    <a:pt x="132" y="110"/>
                  </a:cubicBezTo>
                  <a:cubicBezTo>
                    <a:pt x="131" y="110"/>
                    <a:pt x="131" y="111"/>
                    <a:pt x="131" y="111"/>
                  </a:cubicBezTo>
                  <a:cubicBezTo>
                    <a:pt x="129" y="112"/>
                    <a:pt x="128" y="113"/>
                    <a:pt x="127" y="115"/>
                  </a:cubicBezTo>
                  <a:cubicBezTo>
                    <a:pt x="127" y="115"/>
                    <a:pt x="126" y="115"/>
                    <a:pt x="126" y="115"/>
                  </a:cubicBezTo>
                  <a:lnTo>
                    <a:pt x="5" y="281"/>
                  </a:lnTo>
                  <a:cubicBezTo>
                    <a:pt x="1" y="287"/>
                    <a:pt x="0" y="295"/>
                    <a:pt x="2" y="303"/>
                  </a:cubicBezTo>
                  <a:cubicBezTo>
                    <a:pt x="5" y="310"/>
                    <a:pt x="11" y="316"/>
                    <a:pt x="19" y="318"/>
                  </a:cubicBezTo>
                  <a:lnTo>
                    <a:pt x="124" y="345"/>
                  </a:lnTo>
                  <a:lnTo>
                    <a:pt x="124" y="604"/>
                  </a:lnTo>
                  <a:cubicBezTo>
                    <a:pt x="124" y="615"/>
                    <a:pt x="130" y="624"/>
                    <a:pt x="140" y="627"/>
                  </a:cubicBezTo>
                  <a:lnTo>
                    <a:pt x="525" y="745"/>
                  </a:lnTo>
                  <a:cubicBezTo>
                    <a:pt x="525" y="745"/>
                    <a:pt x="525" y="745"/>
                    <a:pt x="525" y="745"/>
                  </a:cubicBezTo>
                  <a:cubicBezTo>
                    <a:pt x="527" y="745"/>
                    <a:pt x="530" y="746"/>
                    <a:pt x="532" y="746"/>
                  </a:cubicBezTo>
                  <a:cubicBezTo>
                    <a:pt x="532" y="746"/>
                    <a:pt x="532" y="746"/>
                    <a:pt x="532" y="746"/>
                  </a:cubicBezTo>
                  <a:lnTo>
                    <a:pt x="532" y="746"/>
                  </a:lnTo>
                  <a:cubicBezTo>
                    <a:pt x="534" y="746"/>
                    <a:pt x="536" y="745"/>
                    <a:pt x="539" y="745"/>
                  </a:cubicBezTo>
                  <a:cubicBezTo>
                    <a:pt x="539" y="744"/>
                    <a:pt x="540" y="744"/>
                    <a:pt x="541" y="744"/>
                  </a:cubicBezTo>
                  <a:cubicBezTo>
                    <a:pt x="542" y="743"/>
                    <a:pt x="542" y="743"/>
                    <a:pt x="543" y="743"/>
                  </a:cubicBezTo>
                  <a:lnTo>
                    <a:pt x="819" y="590"/>
                  </a:lnTo>
                  <a:cubicBezTo>
                    <a:pt x="827" y="585"/>
                    <a:pt x="831" y="577"/>
                    <a:pt x="831" y="569"/>
                  </a:cubicBezTo>
                  <a:lnTo>
                    <a:pt x="831" y="309"/>
                  </a:lnTo>
                  <a:lnTo>
                    <a:pt x="925" y="265"/>
                  </a:lnTo>
                  <a:cubicBezTo>
                    <a:pt x="931" y="262"/>
                    <a:pt x="936" y="256"/>
                    <a:pt x="937" y="249"/>
                  </a:cubicBezTo>
                  <a:cubicBezTo>
                    <a:pt x="939" y="242"/>
                    <a:pt x="938" y="235"/>
                    <a:pt x="934" y="229"/>
                  </a:cubicBezTo>
                  <a:lnTo>
                    <a:pt x="817" y="63"/>
                  </a:ln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lstStyle/>
            <a:p>
              <a:endParaRPr lang="en-US" sz="1800"/>
            </a:p>
          </p:txBody>
        </p:sp>
        <p:sp>
          <p:nvSpPr>
            <p:cNvPr id="81" name="Freeform 80"/>
            <p:cNvSpPr>
              <a:spLocks noEditPoints="1"/>
            </p:cNvSpPr>
            <p:nvPr/>
          </p:nvSpPr>
          <p:spPr bwMode="auto">
            <a:xfrm>
              <a:off x="9306760" y="5198052"/>
              <a:ext cx="869911" cy="596507"/>
            </a:xfrm>
            <a:custGeom>
              <a:avLst/>
              <a:gdLst>
                <a:gd name="T0" fmla="*/ 640 w 735"/>
                <a:gd name="T1" fmla="*/ 155 h 501"/>
                <a:gd name="T2" fmla="*/ 564 w 735"/>
                <a:gd name="T3" fmla="*/ 31 h 501"/>
                <a:gd name="T4" fmla="*/ 448 w 735"/>
                <a:gd name="T5" fmla="*/ 0 h 501"/>
                <a:gd name="T6" fmla="*/ 379 w 735"/>
                <a:gd name="T7" fmla="*/ 27 h 501"/>
                <a:gd name="T8" fmla="*/ 341 w 735"/>
                <a:gd name="T9" fmla="*/ 84 h 501"/>
                <a:gd name="T10" fmla="*/ 308 w 735"/>
                <a:gd name="T11" fmla="*/ 57 h 501"/>
                <a:gd name="T12" fmla="*/ 188 w 735"/>
                <a:gd name="T13" fmla="*/ 45 h 501"/>
                <a:gd name="T14" fmla="*/ 101 w 735"/>
                <a:gd name="T15" fmla="*/ 136 h 501"/>
                <a:gd name="T16" fmla="*/ 76 w 735"/>
                <a:gd name="T17" fmla="*/ 228 h 501"/>
                <a:gd name="T18" fmla="*/ 7 w 735"/>
                <a:gd name="T19" fmla="*/ 312 h 501"/>
                <a:gd name="T20" fmla="*/ 25 w 735"/>
                <a:gd name="T21" fmla="*/ 437 h 501"/>
                <a:gd name="T22" fmla="*/ 144 w 735"/>
                <a:gd name="T23" fmla="*/ 501 h 501"/>
                <a:gd name="T24" fmla="*/ 322 w 735"/>
                <a:gd name="T25" fmla="*/ 501 h 501"/>
                <a:gd name="T26" fmla="*/ 445 w 735"/>
                <a:gd name="T27" fmla="*/ 501 h 501"/>
                <a:gd name="T28" fmla="*/ 551 w 735"/>
                <a:gd name="T29" fmla="*/ 501 h 501"/>
                <a:gd name="T30" fmla="*/ 589 w 735"/>
                <a:gd name="T31" fmla="*/ 501 h 501"/>
                <a:gd name="T32" fmla="*/ 692 w 735"/>
                <a:gd name="T33" fmla="*/ 458 h 501"/>
                <a:gd name="T34" fmla="*/ 733 w 735"/>
                <a:gd name="T35" fmla="*/ 332 h 501"/>
                <a:gd name="T36" fmla="*/ 673 w 735"/>
                <a:gd name="T37" fmla="*/ 239 h 501"/>
                <a:gd name="T38" fmla="*/ 498 w 735"/>
                <a:gd name="T39" fmla="*/ 472 h 501"/>
                <a:gd name="T40" fmla="*/ 404 w 735"/>
                <a:gd name="T41" fmla="*/ 472 h 501"/>
                <a:gd name="T42" fmla="*/ 370 w 735"/>
                <a:gd name="T43" fmla="*/ 472 h 501"/>
                <a:gd name="T44" fmla="*/ 413 w 735"/>
                <a:gd name="T45" fmla="*/ 428 h 501"/>
                <a:gd name="T46" fmla="*/ 482 w 735"/>
                <a:gd name="T47" fmla="*/ 360 h 501"/>
                <a:gd name="T48" fmla="*/ 491 w 735"/>
                <a:gd name="T49" fmla="*/ 346 h 501"/>
                <a:gd name="T50" fmla="*/ 448 w 735"/>
                <a:gd name="T51" fmla="*/ 340 h 501"/>
                <a:gd name="T52" fmla="*/ 430 w 735"/>
                <a:gd name="T53" fmla="*/ 339 h 501"/>
                <a:gd name="T54" fmla="*/ 430 w 735"/>
                <a:gd name="T55" fmla="*/ 283 h 501"/>
                <a:gd name="T56" fmla="*/ 430 w 735"/>
                <a:gd name="T57" fmla="*/ 173 h 501"/>
                <a:gd name="T58" fmla="*/ 418 w 735"/>
                <a:gd name="T59" fmla="*/ 168 h 501"/>
                <a:gd name="T60" fmla="*/ 341 w 735"/>
                <a:gd name="T61" fmla="*/ 168 h 501"/>
                <a:gd name="T62" fmla="*/ 293 w 735"/>
                <a:gd name="T63" fmla="*/ 170 h 501"/>
                <a:gd name="T64" fmla="*/ 290 w 735"/>
                <a:gd name="T65" fmla="*/ 207 h 501"/>
                <a:gd name="T66" fmla="*/ 290 w 735"/>
                <a:gd name="T67" fmla="*/ 317 h 501"/>
                <a:gd name="T68" fmla="*/ 288 w 735"/>
                <a:gd name="T69" fmla="*/ 340 h 501"/>
                <a:gd name="T70" fmla="*/ 244 w 735"/>
                <a:gd name="T71" fmla="*/ 340 h 501"/>
                <a:gd name="T72" fmla="*/ 236 w 735"/>
                <a:gd name="T73" fmla="*/ 353 h 501"/>
                <a:gd name="T74" fmla="*/ 306 w 735"/>
                <a:gd name="T75" fmla="*/ 422 h 501"/>
                <a:gd name="T76" fmla="*/ 354 w 735"/>
                <a:gd name="T77" fmla="*/ 470 h 501"/>
                <a:gd name="T78" fmla="*/ 272 w 735"/>
                <a:gd name="T79" fmla="*/ 472 h 501"/>
                <a:gd name="T80" fmla="*/ 199 w 735"/>
                <a:gd name="T81" fmla="*/ 472 h 501"/>
                <a:gd name="T82" fmla="*/ 178 w 735"/>
                <a:gd name="T83" fmla="*/ 472 h 501"/>
                <a:gd name="T84" fmla="*/ 73 w 735"/>
                <a:gd name="T85" fmla="*/ 417 h 501"/>
                <a:gd name="T86" fmla="*/ 57 w 735"/>
                <a:gd name="T87" fmla="*/ 312 h 501"/>
                <a:gd name="T88" fmla="*/ 119 w 735"/>
                <a:gd name="T89" fmla="*/ 243 h 501"/>
                <a:gd name="T90" fmla="*/ 131 w 735"/>
                <a:gd name="T91" fmla="*/ 186 h 501"/>
                <a:gd name="T92" fmla="*/ 194 w 735"/>
                <a:gd name="T93" fmla="*/ 97 h 501"/>
                <a:gd name="T94" fmla="*/ 304 w 735"/>
                <a:gd name="T95" fmla="*/ 97 h 501"/>
                <a:gd name="T96" fmla="*/ 350 w 735"/>
                <a:gd name="T97" fmla="*/ 141 h 501"/>
                <a:gd name="T98" fmla="*/ 368 w 735"/>
                <a:gd name="T99" fmla="*/ 97 h 501"/>
                <a:gd name="T100" fmla="*/ 441 w 735"/>
                <a:gd name="T101" fmla="*/ 52 h 501"/>
                <a:gd name="T102" fmla="*/ 559 w 735"/>
                <a:gd name="T103" fmla="*/ 95 h 501"/>
                <a:gd name="T104" fmla="*/ 598 w 735"/>
                <a:gd name="T105" fmla="*/ 218 h 501"/>
                <a:gd name="T106" fmla="*/ 646 w 735"/>
                <a:gd name="T107" fmla="*/ 262 h 501"/>
                <a:gd name="T108" fmla="*/ 687 w 735"/>
                <a:gd name="T109" fmla="*/ 351 h 501"/>
                <a:gd name="T110" fmla="*/ 632 w 735"/>
                <a:gd name="T111" fmla="*/ 45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5" h="501">
                  <a:moveTo>
                    <a:pt x="632" y="219"/>
                  </a:moveTo>
                  <a:lnTo>
                    <a:pt x="635" y="209"/>
                  </a:lnTo>
                  <a:lnTo>
                    <a:pt x="639" y="196"/>
                  </a:lnTo>
                  <a:lnTo>
                    <a:pt x="640" y="173"/>
                  </a:lnTo>
                  <a:lnTo>
                    <a:pt x="640" y="155"/>
                  </a:lnTo>
                  <a:lnTo>
                    <a:pt x="637" y="139"/>
                  </a:lnTo>
                  <a:lnTo>
                    <a:pt x="626" y="107"/>
                  </a:lnTo>
                  <a:lnTo>
                    <a:pt x="610" y="77"/>
                  </a:lnTo>
                  <a:lnTo>
                    <a:pt x="589" y="52"/>
                  </a:lnTo>
                  <a:lnTo>
                    <a:pt x="564" y="31"/>
                  </a:lnTo>
                  <a:lnTo>
                    <a:pt x="534" y="13"/>
                  </a:lnTo>
                  <a:lnTo>
                    <a:pt x="502" y="4"/>
                  </a:lnTo>
                  <a:lnTo>
                    <a:pt x="486" y="0"/>
                  </a:lnTo>
                  <a:lnTo>
                    <a:pt x="468" y="0"/>
                  </a:lnTo>
                  <a:lnTo>
                    <a:pt x="448" y="0"/>
                  </a:lnTo>
                  <a:lnTo>
                    <a:pt x="430" y="4"/>
                  </a:lnTo>
                  <a:lnTo>
                    <a:pt x="414" y="8"/>
                  </a:lnTo>
                  <a:lnTo>
                    <a:pt x="400" y="13"/>
                  </a:lnTo>
                  <a:lnTo>
                    <a:pt x="388" y="20"/>
                  </a:lnTo>
                  <a:lnTo>
                    <a:pt x="379" y="27"/>
                  </a:lnTo>
                  <a:lnTo>
                    <a:pt x="363" y="41"/>
                  </a:lnTo>
                  <a:lnTo>
                    <a:pt x="352" y="57"/>
                  </a:lnTo>
                  <a:lnTo>
                    <a:pt x="345" y="72"/>
                  </a:lnTo>
                  <a:lnTo>
                    <a:pt x="341" y="81"/>
                  </a:lnTo>
                  <a:lnTo>
                    <a:pt x="341" y="84"/>
                  </a:lnTo>
                  <a:lnTo>
                    <a:pt x="341" y="84"/>
                  </a:lnTo>
                  <a:lnTo>
                    <a:pt x="340" y="82"/>
                  </a:lnTo>
                  <a:lnTo>
                    <a:pt x="333" y="75"/>
                  </a:lnTo>
                  <a:lnTo>
                    <a:pt x="322" y="66"/>
                  </a:lnTo>
                  <a:lnTo>
                    <a:pt x="308" y="57"/>
                  </a:lnTo>
                  <a:lnTo>
                    <a:pt x="290" y="49"/>
                  </a:lnTo>
                  <a:lnTo>
                    <a:pt x="269" y="41"/>
                  </a:lnTo>
                  <a:lnTo>
                    <a:pt x="244" y="36"/>
                  </a:lnTo>
                  <a:lnTo>
                    <a:pt x="215" y="38"/>
                  </a:lnTo>
                  <a:lnTo>
                    <a:pt x="188" y="45"/>
                  </a:lnTo>
                  <a:lnTo>
                    <a:pt x="164" y="57"/>
                  </a:lnTo>
                  <a:lnTo>
                    <a:pt x="144" y="72"/>
                  </a:lnTo>
                  <a:lnTo>
                    <a:pt x="126" y="91"/>
                  </a:lnTo>
                  <a:lnTo>
                    <a:pt x="112" y="113"/>
                  </a:lnTo>
                  <a:lnTo>
                    <a:pt x="101" y="136"/>
                  </a:lnTo>
                  <a:lnTo>
                    <a:pt x="96" y="161"/>
                  </a:lnTo>
                  <a:lnTo>
                    <a:pt x="92" y="187"/>
                  </a:lnTo>
                  <a:lnTo>
                    <a:pt x="94" y="203"/>
                  </a:lnTo>
                  <a:lnTo>
                    <a:pt x="98" y="219"/>
                  </a:lnTo>
                  <a:lnTo>
                    <a:pt x="76" y="228"/>
                  </a:lnTo>
                  <a:lnTo>
                    <a:pt x="59" y="241"/>
                  </a:lnTo>
                  <a:lnTo>
                    <a:pt x="42" y="255"/>
                  </a:lnTo>
                  <a:lnTo>
                    <a:pt x="26" y="271"/>
                  </a:lnTo>
                  <a:lnTo>
                    <a:pt x="16" y="291"/>
                  </a:lnTo>
                  <a:lnTo>
                    <a:pt x="7" y="312"/>
                  </a:lnTo>
                  <a:lnTo>
                    <a:pt x="2" y="333"/>
                  </a:lnTo>
                  <a:lnTo>
                    <a:pt x="0" y="355"/>
                  </a:lnTo>
                  <a:lnTo>
                    <a:pt x="2" y="385"/>
                  </a:lnTo>
                  <a:lnTo>
                    <a:pt x="10" y="412"/>
                  </a:lnTo>
                  <a:lnTo>
                    <a:pt x="25" y="437"/>
                  </a:lnTo>
                  <a:lnTo>
                    <a:pt x="42" y="458"/>
                  </a:lnTo>
                  <a:lnTo>
                    <a:pt x="64" y="476"/>
                  </a:lnTo>
                  <a:lnTo>
                    <a:pt x="89" y="488"/>
                  </a:lnTo>
                  <a:lnTo>
                    <a:pt x="115" y="497"/>
                  </a:lnTo>
                  <a:lnTo>
                    <a:pt x="144" y="501"/>
                  </a:lnTo>
                  <a:lnTo>
                    <a:pt x="185" y="501"/>
                  </a:lnTo>
                  <a:lnTo>
                    <a:pt x="222" y="501"/>
                  </a:lnTo>
                  <a:lnTo>
                    <a:pt x="258" y="501"/>
                  </a:lnTo>
                  <a:lnTo>
                    <a:pt x="292" y="501"/>
                  </a:lnTo>
                  <a:lnTo>
                    <a:pt x="322" y="501"/>
                  </a:lnTo>
                  <a:lnTo>
                    <a:pt x="350" y="501"/>
                  </a:lnTo>
                  <a:lnTo>
                    <a:pt x="377" y="501"/>
                  </a:lnTo>
                  <a:lnTo>
                    <a:pt x="402" y="501"/>
                  </a:lnTo>
                  <a:lnTo>
                    <a:pt x="423" y="501"/>
                  </a:lnTo>
                  <a:lnTo>
                    <a:pt x="445" y="501"/>
                  </a:lnTo>
                  <a:lnTo>
                    <a:pt x="464" y="501"/>
                  </a:lnTo>
                  <a:lnTo>
                    <a:pt x="480" y="501"/>
                  </a:lnTo>
                  <a:lnTo>
                    <a:pt x="511" y="501"/>
                  </a:lnTo>
                  <a:lnTo>
                    <a:pt x="534" y="501"/>
                  </a:lnTo>
                  <a:lnTo>
                    <a:pt x="551" y="501"/>
                  </a:lnTo>
                  <a:lnTo>
                    <a:pt x="566" y="501"/>
                  </a:lnTo>
                  <a:lnTo>
                    <a:pt x="576" y="501"/>
                  </a:lnTo>
                  <a:lnTo>
                    <a:pt x="582" y="501"/>
                  </a:lnTo>
                  <a:lnTo>
                    <a:pt x="587" y="501"/>
                  </a:lnTo>
                  <a:lnTo>
                    <a:pt x="589" y="501"/>
                  </a:lnTo>
                  <a:lnTo>
                    <a:pt x="589" y="501"/>
                  </a:lnTo>
                  <a:lnTo>
                    <a:pt x="619" y="497"/>
                  </a:lnTo>
                  <a:lnTo>
                    <a:pt x="646" y="488"/>
                  </a:lnTo>
                  <a:lnTo>
                    <a:pt x="671" y="476"/>
                  </a:lnTo>
                  <a:lnTo>
                    <a:pt x="692" y="458"/>
                  </a:lnTo>
                  <a:lnTo>
                    <a:pt x="710" y="437"/>
                  </a:lnTo>
                  <a:lnTo>
                    <a:pt x="722" y="412"/>
                  </a:lnTo>
                  <a:lnTo>
                    <a:pt x="731" y="385"/>
                  </a:lnTo>
                  <a:lnTo>
                    <a:pt x="735" y="355"/>
                  </a:lnTo>
                  <a:lnTo>
                    <a:pt x="733" y="332"/>
                  </a:lnTo>
                  <a:lnTo>
                    <a:pt x="726" y="308"/>
                  </a:lnTo>
                  <a:lnTo>
                    <a:pt x="717" y="289"/>
                  </a:lnTo>
                  <a:lnTo>
                    <a:pt x="706" y="269"/>
                  </a:lnTo>
                  <a:lnTo>
                    <a:pt x="690" y="253"/>
                  </a:lnTo>
                  <a:lnTo>
                    <a:pt x="673" y="239"/>
                  </a:lnTo>
                  <a:lnTo>
                    <a:pt x="653" y="228"/>
                  </a:lnTo>
                  <a:lnTo>
                    <a:pt x="632" y="219"/>
                  </a:lnTo>
                  <a:close/>
                  <a:moveTo>
                    <a:pt x="560" y="472"/>
                  </a:moveTo>
                  <a:lnTo>
                    <a:pt x="527" y="472"/>
                  </a:lnTo>
                  <a:lnTo>
                    <a:pt x="498" y="472"/>
                  </a:lnTo>
                  <a:lnTo>
                    <a:pt x="471" y="472"/>
                  </a:lnTo>
                  <a:lnTo>
                    <a:pt x="450" y="472"/>
                  </a:lnTo>
                  <a:lnTo>
                    <a:pt x="432" y="472"/>
                  </a:lnTo>
                  <a:lnTo>
                    <a:pt x="416" y="472"/>
                  </a:lnTo>
                  <a:lnTo>
                    <a:pt x="404" y="472"/>
                  </a:lnTo>
                  <a:lnTo>
                    <a:pt x="393" y="472"/>
                  </a:lnTo>
                  <a:lnTo>
                    <a:pt x="386" y="472"/>
                  </a:lnTo>
                  <a:lnTo>
                    <a:pt x="379" y="472"/>
                  </a:lnTo>
                  <a:lnTo>
                    <a:pt x="372" y="472"/>
                  </a:lnTo>
                  <a:lnTo>
                    <a:pt x="370" y="472"/>
                  </a:lnTo>
                  <a:lnTo>
                    <a:pt x="370" y="472"/>
                  </a:lnTo>
                  <a:lnTo>
                    <a:pt x="374" y="467"/>
                  </a:lnTo>
                  <a:lnTo>
                    <a:pt x="379" y="461"/>
                  </a:lnTo>
                  <a:lnTo>
                    <a:pt x="393" y="445"/>
                  </a:lnTo>
                  <a:lnTo>
                    <a:pt x="413" y="428"/>
                  </a:lnTo>
                  <a:lnTo>
                    <a:pt x="432" y="406"/>
                  </a:lnTo>
                  <a:lnTo>
                    <a:pt x="454" y="387"/>
                  </a:lnTo>
                  <a:lnTo>
                    <a:pt x="470" y="371"/>
                  </a:lnTo>
                  <a:lnTo>
                    <a:pt x="477" y="365"/>
                  </a:lnTo>
                  <a:lnTo>
                    <a:pt x="482" y="360"/>
                  </a:lnTo>
                  <a:lnTo>
                    <a:pt x="486" y="356"/>
                  </a:lnTo>
                  <a:lnTo>
                    <a:pt x="486" y="355"/>
                  </a:lnTo>
                  <a:lnTo>
                    <a:pt x="487" y="353"/>
                  </a:lnTo>
                  <a:lnTo>
                    <a:pt x="491" y="348"/>
                  </a:lnTo>
                  <a:lnTo>
                    <a:pt x="491" y="346"/>
                  </a:lnTo>
                  <a:lnTo>
                    <a:pt x="491" y="344"/>
                  </a:lnTo>
                  <a:lnTo>
                    <a:pt x="487" y="342"/>
                  </a:lnTo>
                  <a:lnTo>
                    <a:pt x="482" y="340"/>
                  </a:lnTo>
                  <a:lnTo>
                    <a:pt x="466" y="340"/>
                  </a:lnTo>
                  <a:lnTo>
                    <a:pt x="448" y="340"/>
                  </a:lnTo>
                  <a:lnTo>
                    <a:pt x="441" y="340"/>
                  </a:lnTo>
                  <a:lnTo>
                    <a:pt x="436" y="340"/>
                  </a:lnTo>
                  <a:lnTo>
                    <a:pt x="432" y="340"/>
                  </a:lnTo>
                  <a:lnTo>
                    <a:pt x="430" y="340"/>
                  </a:lnTo>
                  <a:lnTo>
                    <a:pt x="430" y="339"/>
                  </a:lnTo>
                  <a:lnTo>
                    <a:pt x="430" y="335"/>
                  </a:lnTo>
                  <a:lnTo>
                    <a:pt x="430" y="328"/>
                  </a:lnTo>
                  <a:lnTo>
                    <a:pt x="430" y="317"/>
                  </a:lnTo>
                  <a:lnTo>
                    <a:pt x="430" y="303"/>
                  </a:lnTo>
                  <a:lnTo>
                    <a:pt x="430" y="283"/>
                  </a:lnTo>
                  <a:lnTo>
                    <a:pt x="430" y="244"/>
                  </a:lnTo>
                  <a:lnTo>
                    <a:pt x="430" y="223"/>
                  </a:lnTo>
                  <a:lnTo>
                    <a:pt x="430" y="203"/>
                  </a:lnTo>
                  <a:lnTo>
                    <a:pt x="430" y="187"/>
                  </a:lnTo>
                  <a:lnTo>
                    <a:pt x="430" y="173"/>
                  </a:lnTo>
                  <a:lnTo>
                    <a:pt x="430" y="173"/>
                  </a:lnTo>
                  <a:lnTo>
                    <a:pt x="429" y="171"/>
                  </a:lnTo>
                  <a:lnTo>
                    <a:pt x="427" y="170"/>
                  </a:lnTo>
                  <a:lnTo>
                    <a:pt x="420" y="168"/>
                  </a:lnTo>
                  <a:lnTo>
                    <a:pt x="418" y="168"/>
                  </a:lnTo>
                  <a:lnTo>
                    <a:pt x="413" y="168"/>
                  </a:lnTo>
                  <a:lnTo>
                    <a:pt x="400" y="168"/>
                  </a:lnTo>
                  <a:lnTo>
                    <a:pt x="382" y="168"/>
                  </a:lnTo>
                  <a:lnTo>
                    <a:pt x="361" y="168"/>
                  </a:lnTo>
                  <a:lnTo>
                    <a:pt x="341" y="168"/>
                  </a:lnTo>
                  <a:lnTo>
                    <a:pt x="322" y="168"/>
                  </a:lnTo>
                  <a:lnTo>
                    <a:pt x="308" y="168"/>
                  </a:lnTo>
                  <a:lnTo>
                    <a:pt x="302" y="168"/>
                  </a:lnTo>
                  <a:lnTo>
                    <a:pt x="299" y="168"/>
                  </a:lnTo>
                  <a:lnTo>
                    <a:pt x="293" y="170"/>
                  </a:lnTo>
                  <a:lnTo>
                    <a:pt x="292" y="173"/>
                  </a:lnTo>
                  <a:lnTo>
                    <a:pt x="290" y="177"/>
                  </a:lnTo>
                  <a:lnTo>
                    <a:pt x="290" y="178"/>
                  </a:lnTo>
                  <a:lnTo>
                    <a:pt x="290" y="191"/>
                  </a:lnTo>
                  <a:lnTo>
                    <a:pt x="290" y="207"/>
                  </a:lnTo>
                  <a:lnTo>
                    <a:pt x="290" y="225"/>
                  </a:lnTo>
                  <a:lnTo>
                    <a:pt x="290" y="244"/>
                  </a:lnTo>
                  <a:lnTo>
                    <a:pt x="290" y="283"/>
                  </a:lnTo>
                  <a:lnTo>
                    <a:pt x="290" y="303"/>
                  </a:lnTo>
                  <a:lnTo>
                    <a:pt x="290" y="317"/>
                  </a:lnTo>
                  <a:lnTo>
                    <a:pt x="290" y="328"/>
                  </a:lnTo>
                  <a:lnTo>
                    <a:pt x="290" y="335"/>
                  </a:lnTo>
                  <a:lnTo>
                    <a:pt x="290" y="339"/>
                  </a:lnTo>
                  <a:lnTo>
                    <a:pt x="290" y="340"/>
                  </a:lnTo>
                  <a:lnTo>
                    <a:pt x="288" y="340"/>
                  </a:lnTo>
                  <a:lnTo>
                    <a:pt x="285" y="340"/>
                  </a:lnTo>
                  <a:lnTo>
                    <a:pt x="277" y="340"/>
                  </a:lnTo>
                  <a:lnTo>
                    <a:pt x="269" y="340"/>
                  </a:lnTo>
                  <a:lnTo>
                    <a:pt x="253" y="340"/>
                  </a:lnTo>
                  <a:lnTo>
                    <a:pt x="244" y="340"/>
                  </a:lnTo>
                  <a:lnTo>
                    <a:pt x="238" y="340"/>
                  </a:lnTo>
                  <a:lnTo>
                    <a:pt x="235" y="342"/>
                  </a:lnTo>
                  <a:lnTo>
                    <a:pt x="233" y="344"/>
                  </a:lnTo>
                  <a:lnTo>
                    <a:pt x="233" y="348"/>
                  </a:lnTo>
                  <a:lnTo>
                    <a:pt x="236" y="353"/>
                  </a:lnTo>
                  <a:lnTo>
                    <a:pt x="238" y="355"/>
                  </a:lnTo>
                  <a:lnTo>
                    <a:pt x="258" y="376"/>
                  </a:lnTo>
                  <a:lnTo>
                    <a:pt x="277" y="394"/>
                  </a:lnTo>
                  <a:lnTo>
                    <a:pt x="292" y="410"/>
                  </a:lnTo>
                  <a:lnTo>
                    <a:pt x="306" y="422"/>
                  </a:lnTo>
                  <a:lnTo>
                    <a:pt x="317" y="435"/>
                  </a:lnTo>
                  <a:lnTo>
                    <a:pt x="327" y="444"/>
                  </a:lnTo>
                  <a:lnTo>
                    <a:pt x="340" y="458"/>
                  </a:lnTo>
                  <a:lnTo>
                    <a:pt x="349" y="465"/>
                  </a:lnTo>
                  <a:lnTo>
                    <a:pt x="354" y="470"/>
                  </a:lnTo>
                  <a:lnTo>
                    <a:pt x="356" y="472"/>
                  </a:lnTo>
                  <a:lnTo>
                    <a:pt x="356" y="472"/>
                  </a:lnTo>
                  <a:lnTo>
                    <a:pt x="324" y="472"/>
                  </a:lnTo>
                  <a:lnTo>
                    <a:pt x="297" y="472"/>
                  </a:lnTo>
                  <a:lnTo>
                    <a:pt x="272" y="472"/>
                  </a:lnTo>
                  <a:lnTo>
                    <a:pt x="253" y="472"/>
                  </a:lnTo>
                  <a:lnTo>
                    <a:pt x="235" y="472"/>
                  </a:lnTo>
                  <a:lnTo>
                    <a:pt x="220" y="472"/>
                  </a:lnTo>
                  <a:lnTo>
                    <a:pt x="208" y="472"/>
                  </a:lnTo>
                  <a:lnTo>
                    <a:pt x="199" y="472"/>
                  </a:lnTo>
                  <a:lnTo>
                    <a:pt x="192" y="472"/>
                  </a:lnTo>
                  <a:lnTo>
                    <a:pt x="187" y="472"/>
                  </a:lnTo>
                  <a:lnTo>
                    <a:pt x="180" y="472"/>
                  </a:lnTo>
                  <a:lnTo>
                    <a:pt x="178" y="472"/>
                  </a:lnTo>
                  <a:lnTo>
                    <a:pt x="178" y="472"/>
                  </a:lnTo>
                  <a:lnTo>
                    <a:pt x="151" y="469"/>
                  </a:lnTo>
                  <a:lnTo>
                    <a:pt x="128" y="461"/>
                  </a:lnTo>
                  <a:lnTo>
                    <a:pt x="107" y="451"/>
                  </a:lnTo>
                  <a:lnTo>
                    <a:pt x="87" y="437"/>
                  </a:lnTo>
                  <a:lnTo>
                    <a:pt x="73" y="417"/>
                  </a:lnTo>
                  <a:lnTo>
                    <a:pt x="60" y="397"/>
                  </a:lnTo>
                  <a:lnTo>
                    <a:pt x="53" y="374"/>
                  </a:lnTo>
                  <a:lnTo>
                    <a:pt x="51" y="351"/>
                  </a:lnTo>
                  <a:lnTo>
                    <a:pt x="53" y="330"/>
                  </a:lnTo>
                  <a:lnTo>
                    <a:pt x="57" y="312"/>
                  </a:lnTo>
                  <a:lnTo>
                    <a:pt x="66" y="294"/>
                  </a:lnTo>
                  <a:lnTo>
                    <a:pt x="75" y="278"/>
                  </a:lnTo>
                  <a:lnTo>
                    <a:pt x="87" y="264"/>
                  </a:lnTo>
                  <a:lnTo>
                    <a:pt x="103" y="251"/>
                  </a:lnTo>
                  <a:lnTo>
                    <a:pt x="119" y="243"/>
                  </a:lnTo>
                  <a:lnTo>
                    <a:pt x="135" y="234"/>
                  </a:lnTo>
                  <a:lnTo>
                    <a:pt x="133" y="226"/>
                  </a:lnTo>
                  <a:lnTo>
                    <a:pt x="131" y="219"/>
                  </a:lnTo>
                  <a:lnTo>
                    <a:pt x="130" y="205"/>
                  </a:lnTo>
                  <a:lnTo>
                    <a:pt x="131" y="186"/>
                  </a:lnTo>
                  <a:lnTo>
                    <a:pt x="139" y="164"/>
                  </a:lnTo>
                  <a:lnTo>
                    <a:pt x="147" y="145"/>
                  </a:lnTo>
                  <a:lnTo>
                    <a:pt x="160" y="127"/>
                  </a:lnTo>
                  <a:lnTo>
                    <a:pt x="176" y="111"/>
                  </a:lnTo>
                  <a:lnTo>
                    <a:pt x="194" y="97"/>
                  </a:lnTo>
                  <a:lnTo>
                    <a:pt x="215" y="86"/>
                  </a:lnTo>
                  <a:lnTo>
                    <a:pt x="238" y="79"/>
                  </a:lnTo>
                  <a:lnTo>
                    <a:pt x="263" y="81"/>
                  </a:lnTo>
                  <a:lnTo>
                    <a:pt x="285" y="88"/>
                  </a:lnTo>
                  <a:lnTo>
                    <a:pt x="304" y="97"/>
                  </a:lnTo>
                  <a:lnTo>
                    <a:pt x="320" y="109"/>
                  </a:lnTo>
                  <a:lnTo>
                    <a:pt x="334" y="120"/>
                  </a:lnTo>
                  <a:lnTo>
                    <a:pt x="343" y="130"/>
                  </a:lnTo>
                  <a:lnTo>
                    <a:pt x="349" y="138"/>
                  </a:lnTo>
                  <a:lnTo>
                    <a:pt x="350" y="141"/>
                  </a:lnTo>
                  <a:lnTo>
                    <a:pt x="350" y="139"/>
                  </a:lnTo>
                  <a:lnTo>
                    <a:pt x="350" y="138"/>
                  </a:lnTo>
                  <a:lnTo>
                    <a:pt x="354" y="127"/>
                  </a:lnTo>
                  <a:lnTo>
                    <a:pt x="359" y="113"/>
                  </a:lnTo>
                  <a:lnTo>
                    <a:pt x="368" y="97"/>
                  </a:lnTo>
                  <a:lnTo>
                    <a:pt x="381" y="79"/>
                  </a:lnTo>
                  <a:lnTo>
                    <a:pt x="400" y="65"/>
                  </a:lnTo>
                  <a:lnTo>
                    <a:pt x="413" y="59"/>
                  </a:lnTo>
                  <a:lnTo>
                    <a:pt x="425" y="56"/>
                  </a:lnTo>
                  <a:lnTo>
                    <a:pt x="441" y="52"/>
                  </a:lnTo>
                  <a:lnTo>
                    <a:pt x="459" y="52"/>
                  </a:lnTo>
                  <a:lnTo>
                    <a:pt x="487" y="54"/>
                  </a:lnTo>
                  <a:lnTo>
                    <a:pt x="514" y="63"/>
                  </a:lnTo>
                  <a:lnTo>
                    <a:pt x="537" y="77"/>
                  </a:lnTo>
                  <a:lnTo>
                    <a:pt x="559" y="95"/>
                  </a:lnTo>
                  <a:lnTo>
                    <a:pt x="575" y="116"/>
                  </a:lnTo>
                  <a:lnTo>
                    <a:pt x="587" y="141"/>
                  </a:lnTo>
                  <a:lnTo>
                    <a:pt x="596" y="168"/>
                  </a:lnTo>
                  <a:lnTo>
                    <a:pt x="598" y="196"/>
                  </a:lnTo>
                  <a:lnTo>
                    <a:pt x="598" y="218"/>
                  </a:lnTo>
                  <a:lnTo>
                    <a:pt x="596" y="226"/>
                  </a:lnTo>
                  <a:lnTo>
                    <a:pt x="594" y="234"/>
                  </a:lnTo>
                  <a:lnTo>
                    <a:pt x="612" y="241"/>
                  </a:lnTo>
                  <a:lnTo>
                    <a:pt x="630" y="250"/>
                  </a:lnTo>
                  <a:lnTo>
                    <a:pt x="646" y="262"/>
                  </a:lnTo>
                  <a:lnTo>
                    <a:pt x="660" y="276"/>
                  </a:lnTo>
                  <a:lnTo>
                    <a:pt x="671" y="292"/>
                  </a:lnTo>
                  <a:lnTo>
                    <a:pt x="680" y="310"/>
                  </a:lnTo>
                  <a:lnTo>
                    <a:pt x="685" y="330"/>
                  </a:lnTo>
                  <a:lnTo>
                    <a:pt x="687" y="351"/>
                  </a:lnTo>
                  <a:lnTo>
                    <a:pt x="685" y="374"/>
                  </a:lnTo>
                  <a:lnTo>
                    <a:pt x="678" y="397"/>
                  </a:lnTo>
                  <a:lnTo>
                    <a:pt x="665" y="417"/>
                  </a:lnTo>
                  <a:lnTo>
                    <a:pt x="651" y="437"/>
                  </a:lnTo>
                  <a:lnTo>
                    <a:pt x="632" y="451"/>
                  </a:lnTo>
                  <a:lnTo>
                    <a:pt x="610" y="461"/>
                  </a:lnTo>
                  <a:lnTo>
                    <a:pt x="587" y="469"/>
                  </a:lnTo>
                  <a:lnTo>
                    <a:pt x="560" y="472"/>
                  </a:ln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lstStyle/>
            <a:p>
              <a:endParaRPr lang="en-US" sz="1800"/>
            </a:p>
          </p:txBody>
        </p:sp>
        <p:sp>
          <p:nvSpPr>
            <p:cNvPr id="82" name="Freeform 293"/>
            <p:cNvSpPr>
              <a:spLocks noEditPoints="1"/>
            </p:cNvSpPr>
            <p:nvPr/>
          </p:nvSpPr>
          <p:spPr bwMode="auto">
            <a:xfrm>
              <a:off x="3416512" y="5177265"/>
              <a:ext cx="848640" cy="638080"/>
            </a:xfrm>
            <a:custGeom>
              <a:avLst/>
              <a:gdLst>
                <a:gd name="T0" fmla="*/ 631 w 694"/>
                <a:gd name="T1" fmla="*/ 255 h 521"/>
                <a:gd name="T2" fmla="*/ 63 w 694"/>
                <a:gd name="T3" fmla="*/ 255 h 521"/>
                <a:gd name="T4" fmla="*/ 0 w 694"/>
                <a:gd name="T5" fmla="*/ 191 h 521"/>
                <a:gd name="T6" fmla="*/ 694 w 694"/>
                <a:gd name="T7" fmla="*/ 192 h 521"/>
                <a:gd name="T8" fmla="*/ 631 w 694"/>
                <a:gd name="T9" fmla="*/ 255 h 521"/>
                <a:gd name="T10" fmla="*/ 348 w 694"/>
                <a:gd name="T11" fmla="*/ 435 h 521"/>
                <a:gd name="T12" fmla="*/ 390 w 694"/>
                <a:gd name="T13" fmla="*/ 478 h 521"/>
                <a:gd name="T14" fmla="*/ 347 w 694"/>
                <a:gd name="T15" fmla="*/ 521 h 521"/>
                <a:gd name="T16" fmla="*/ 305 w 694"/>
                <a:gd name="T17" fmla="*/ 478 h 521"/>
                <a:gd name="T18" fmla="*/ 348 w 694"/>
                <a:gd name="T19" fmla="*/ 435 h 521"/>
                <a:gd name="T20" fmla="*/ 505 w 694"/>
                <a:gd name="T21" fmla="*/ 381 h 521"/>
                <a:gd name="T22" fmla="*/ 442 w 694"/>
                <a:gd name="T23" fmla="*/ 444 h 521"/>
                <a:gd name="T24" fmla="*/ 252 w 694"/>
                <a:gd name="T25" fmla="*/ 444 h 521"/>
                <a:gd name="T26" fmla="*/ 189 w 694"/>
                <a:gd name="T27" fmla="*/ 381 h 521"/>
                <a:gd name="T28" fmla="*/ 505 w 694"/>
                <a:gd name="T29" fmla="*/ 381 h 521"/>
                <a:gd name="T30" fmla="*/ 599 w 694"/>
                <a:gd name="T31" fmla="*/ 286 h 521"/>
                <a:gd name="T32" fmla="*/ 536 w 694"/>
                <a:gd name="T33" fmla="*/ 349 h 521"/>
                <a:gd name="T34" fmla="*/ 157 w 694"/>
                <a:gd name="T35" fmla="*/ 349 h 521"/>
                <a:gd name="T36" fmla="*/ 94 w 694"/>
                <a:gd name="T37" fmla="*/ 286 h 521"/>
                <a:gd name="T38" fmla="*/ 599 w 694"/>
                <a:gd name="T39" fmla="*/ 28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4" h="521">
                  <a:moveTo>
                    <a:pt x="631" y="255"/>
                  </a:moveTo>
                  <a:cubicBezTo>
                    <a:pt x="474" y="98"/>
                    <a:pt x="220" y="98"/>
                    <a:pt x="63" y="255"/>
                  </a:cubicBezTo>
                  <a:lnTo>
                    <a:pt x="0" y="191"/>
                  </a:lnTo>
                  <a:cubicBezTo>
                    <a:pt x="191" y="0"/>
                    <a:pt x="502" y="0"/>
                    <a:pt x="694" y="192"/>
                  </a:cubicBezTo>
                  <a:lnTo>
                    <a:pt x="631" y="255"/>
                  </a:lnTo>
                  <a:close/>
                  <a:moveTo>
                    <a:pt x="348" y="435"/>
                  </a:moveTo>
                  <a:cubicBezTo>
                    <a:pt x="371" y="435"/>
                    <a:pt x="390" y="455"/>
                    <a:pt x="390" y="478"/>
                  </a:cubicBezTo>
                  <a:cubicBezTo>
                    <a:pt x="390" y="502"/>
                    <a:pt x="371" y="521"/>
                    <a:pt x="347" y="521"/>
                  </a:cubicBezTo>
                  <a:cubicBezTo>
                    <a:pt x="324" y="521"/>
                    <a:pt x="305" y="502"/>
                    <a:pt x="305" y="478"/>
                  </a:cubicBezTo>
                  <a:cubicBezTo>
                    <a:pt x="305" y="455"/>
                    <a:pt x="324" y="435"/>
                    <a:pt x="348" y="435"/>
                  </a:cubicBezTo>
                  <a:close/>
                  <a:moveTo>
                    <a:pt x="505" y="381"/>
                  </a:moveTo>
                  <a:lnTo>
                    <a:pt x="442" y="444"/>
                  </a:lnTo>
                  <a:cubicBezTo>
                    <a:pt x="389" y="392"/>
                    <a:pt x="304" y="392"/>
                    <a:pt x="252" y="444"/>
                  </a:cubicBezTo>
                  <a:lnTo>
                    <a:pt x="189" y="381"/>
                  </a:lnTo>
                  <a:cubicBezTo>
                    <a:pt x="276" y="294"/>
                    <a:pt x="418" y="294"/>
                    <a:pt x="505" y="381"/>
                  </a:cubicBezTo>
                  <a:close/>
                  <a:moveTo>
                    <a:pt x="599" y="286"/>
                  </a:moveTo>
                  <a:lnTo>
                    <a:pt x="536" y="349"/>
                  </a:lnTo>
                  <a:cubicBezTo>
                    <a:pt x="432" y="245"/>
                    <a:pt x="262" y="245"/>
                    <a:pt x="157" y="349"/>
                  </a:cubicBezTo>
                  <a:lnTo>
                    <a:pt x="94" y="286"/>
                  </a:lnTo>
                  <a:cubicBezTo>
                    <a:pt x="234" y="147"/>
                    <a:pt x="460" y="147"/>
                    <a:pt x="599" y="286"/>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lstStyle/>
            <a:p>
              <a:endParaRPr lang="en-US" sz="1800"/>
            </a:p>
          </p:txBody>
        </p:sp>
        <p:sp>
          <p:nvSpPr>
            <p:cNvPr id="83" name="Freeform 344"/>
            <p:cNvSpPr>
              <a:spLocks noEditPoints="1"/>
            </p:cNvSpPr>
            <p:nvPr/>
          </p:nvSpPr>
          <p:spPr bwMode="auto">
            <a:xfrm>
              <a:off x="15115198" y="5004571"/>
              <a:ext cx="894067" cy="983468"/>
            </a:xfrm>
            <a:custGeom>
              <a:avLst/>
              <a:gdLst>
                <a:gd name="T0" fmla="*/ 119 w 731"/>
                <a:gd name="T1" fmla="*/ 362 h 808"/>
                <a:gd name="T2" fmla="*/ 204 w 731"/>
                <a:gd name="T3" fmla="*/ 585 h 808"/>
                <a:gd name="T4" fmla="*/ 253 w 731"/>
                <a:gd name="T5" fmla="*/ 730 h 808"/>
                <a:gd name="T6" fmla="*/ 304 w 731"/>
                <a:gd name="T7" fmla="*/ 783 h 808"/>
                <a:gd name="T8" fmla="*/ 341 w 731"/>
                <a:gd name="T9" fmla="*/ 808 h 808"/>
                <a:gd name="T10" fmla="*/ 406 w 731"/>
                <a:gd name="T11" fmla="*/ 803 h 808"/>
                <a:gd name="T12" fmla="*/ 477 w 731"/>
                <a:gd name="T13" fmla="*/ 730 h 808"/>
                <a:gd name="T14" fmla="*/ 527 w 731"/>
                <a:gd name="T15" fmla="*/ 585 h 808"/>
                <a:gd name="T16" fmla="*/ 611 w 731"/>
                <a:gd name="T17" fmla="*/ 362 h 808"/>
                <a:gd name="T18" fmla="*/ 509 w 731"/>
                <a:gd name="T19" fmla="*/ 116 h 808"/>
                <a:gd name="T20" fmla="*/ 530 w 731"/>
                <a:gd name="T21" fmla="*/ 111 h 808"/>
                <a:gd name="T22" fmla="*/ 548 w 731"/>
                <a:gd name="T23" fmla="*/ 49 h 808"/>
                <a:gd name="T24" fmla="*/ 503 w 731"/>
                <a:gd name="T25" fmla="*/ 95 h 808"/>
                <a:gd name="T26" fmla="*/ 628 w 731"/>
                <a:gd name="T27" fmla="*/ 229 h 808"/>
                <a:gd name="T28" fmla="*/ 676 w 731"/>
                <a:gd name="T29" fmla="*/ 204 h 808"/>
                <a:gd name="T30" fmla="*/ 661 w 731"/>
                <a:gd name="T31" fmla="*/ 177 h 808"/>
                <a:gd name="T32" fmla="*/ 615 w 731"/>
                <a:gd name="T33" fmla="*/ 221 h 808"/>
                <a:gd name="T34" fmla="*/ 715 w 731"/>
                <a:gd name="T35" fmla="*/ 350 h 808"/>
                <a:gd name="T36" fmla="*/ 653 w 731"/>
                <a:gd name="T37" fmla="*/ 365 h 808"/>
                <a:gd name="T38" fmla="*/ 715 w 731"/>
                <a:gd name="T39" fmla="*/ 381 h 808"/>
                <a:gd name="T40" fmla="*/ 715 w 731"/>
                <a:gd name="T41" fmla="*/ 350 h 808"/>
                <a:gd name="T42" fmla="*/ 636 w 731"/>
                <a:gd name="T43" fmla="*/ 504 h 808"/>
                <a:gd name="T44" fmla="*/ 620 w 731"/>
                <a:gd name="T45" fmla="*/ 531 h 808"/>
                <a:gd name="T46" fmla="*/ 668 w 731"/>
                <a:gd name="T47" fmla="*/ 556 h 808"/>
                <a:gd name="T48" fmla="*/ 676 w 731"/>
                <a:gd name="T49" fmla="*/ 527 h 808"/>
                <a:gd name="T50" fmla="*/ 54 w 731"/>
                <a:gd name="T51" fmla="*/ 527 h 808"/>
                <a:gd name="T52" fmla="*/ 62 w 731"/>
                <a:gd name="T53" fmla="*/ 556 h 808"/>
                <a:gd name="T54" fmla="*/ 110 w 731"/>
                <a:gd name="T55" fmla="*/ 531 h 808"/>
                <a:gd name="T56" fmla="*/ 95 w 731"/>
                <a:gd name="T57" fmla="*/ 504 h 808"/>
                <a:gd name="T58" fmla="*/ 62 w 731"/>
                <a:gd name="T59" fmla="*/ 350 h 808"/>
                <a:gd name="T60" fmla="*/ 0 w 731"/>
                <a:gd name="T61" fmla="*/ 365 h 808"/>
                <a:gd name="T62" fmla="*/ 62 w 731"/>
                <a:gd name="T63" fmla="*/ 381 h 808"/>
                <a:gd name="T64" fmla="*/ 110 w 731"/>
                <a:gd name="T65" fmla="*/ 200 h 808"/>
                <a:gd name="T66" fmla="*/ 49 w 731"/>
                <a:gd name="T67" fmla="*/ 183 h 808"/>
                <a:gd name="T68" fmla="*/ 95 w 731"/>
                <a:gd name="T69" fmla="*/ 227 h 808"/>
                <a:gd name="T70" fmla="*/ 116 w 731"/>
                <a:gd name="T71" fmla="*/ 221 h 808"/>
                <a:gd name="T72" fmla="*/ 200 w 731"/>
                <a:gd name="T73" fmla="*/ 111 h 808"/>
                <a:gd name="T74" fmla="*/ 221 w 731"/>
                <a:gd name="T75" fmla="*/ 116 h 808"/>
                <a:gd name="T76" fmla="*/ 204 w 731"/>
                <a:gd name="T77" fmla="*/ 55 h 808"/>
                <a:gd name="T78" fmla="*/ 177 w 731"/>
                <a:gd name="T79" fmla="*/ 70 h 808"/>
                <a:gd name="T80" fmla="*/ 365 w 731"/>
                <a:gd name="T81" fmla="*/ 78 h 808"/>
                <a:gd name="T82" fmla="*/ 381 w 731"/>
                <a:gd name="T83" fmla="*/ 15 h 808"/>
                <a:gd name="T84" fmla="*/ 350 w 731"/>
                <a:gd name="T85" fmla="*/ 15 h 808"/>
                <a:gd name="T86" fmla="*/ 365 w 731"/>
                <a:gd name="T87" fmla="*/ 78 h 808"/>
                <a:gd name="T88" fmla="*/ 465 w 731"/>
                <a:gd name="T89" fmla="*/ 585 h 808"/>
                <a:gd name="T90" fmla="*/ 289 w 731"/>
                <a:gd name="T91" fmla="*/ 619 h 808"/>
                <a:gd name="T92" fmla="*/ 231 w 731"/>
                <a:gd name="T93" fmla="*/ 500 h 808"/>
                <a:gd name="T94" fmla="*/ 365 w 731"/>
                <a:gd name="T95" fmla="*/ 186 h 808"/>
                <a:gd name="T96" fmla="*/ 500 w 731"/>
                <a:gd name="T97" fmla="*/ 500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31" h="808">
                  <a:moveTo>
                    <a:pt x="365" y="124"/>
                  </a:moveTo>
                  <a:cubicBezTo>
                    <a:pt x="230" y="124"/>
                    <a:pt x="119" y="231"/>
                    <a:pt x="119" y="362"/>
                  </a:cubicBezTo>
                  <a:cubicBezTo>
                    <a:pt x="119" y="447"/>
                    <a:pt x="154" y="498"/>
                    <a:pt x="179" y="535"/>
                  </a:cubicBezTo>
                  <a:cubicBezTo>
                    <a:pt x="195" y="558"/>
                    <a:pt x="204" y="571"/>
                    <a:pt x="204" y="585"/>
                  </a:cubicBezTo>
                  <a:cubicBezTo>
                    <a:pt x="204" y="616"/>
                    <a:pt x="220" y="645"/>
                    <a:pt x="250" y="667"/>
                  </a:cubicBezTo>
                  <a:cubicBezTo>
                    <a:pt x="250" y="685"/>
                    <a:pt x="253" y="730"/>
                    <a:pt x="253" y="730"/>
                  </a:cubicBezTo>
                  <a:lnTo>
                    <a:pt x="253" y="730"/>
                  </a:lnTo>
                  <a:cubicBezTo>
                    <a:pt x="254" y="743"/>
                    <a:pt x="260" y="769"/>
                    <a:pt x="304" y="783"/>
                  </a:cubicBezTo>
                  <a:cubicBezTo>
                    <a:pt x="309" y="791"/>
                    <a:pt x="316" y="797"/>
                    <a:pt x="324" y="803"/>
                  </a:cubicBezTo>
                  <a:cubicBezTo>
                    <a:pt x="329" y="806"/>
                    <a:pt x="335" y="808"/>
                    <a:pt x="341" y="808"/>
                  </a:cubicBezTo>
                  <a:lnTo>
                    <a:pt x="389" y="808"/>
                  </a:lnTo>
                  <a:cubicBezTo>
                    <a:pt x="395" y="808"/>
                    <a:pt x="401" y="806"/>
                    <a:pt x="406" y="803"/>
                  </a:cubicBezTo>
                  <a:cubicBezTo>
                    <a:pt x="415" y="797"/>
                    <a:pt x="421" y="791"/>
                    <a:pt x="427" y="783"/>
                  </a:cubicBezTo>
                  <a:cubicBezTo>
                    <a:pt x="471" y="768"/>
                    <a:pt x="477" y="742"/>
                    <a:pt x="477" y="730"/>
                  </a:cubicBezTo>
                  <a:cubicBezTo>
                    <a:pt x="477" y="730"/>
                    <a:pt x="480" y="685"/>
                    <a:pt x="481" y="667"/>
                  </a:cubicBezTo>
                  <a:cubicBezTo>
                    <a:pt x="510" y="645"/>
                    <a:pt x="527" y="616"/>
                    <a:pt x="527" y="585"/>
                  </a:cubicBezTo>
                  <a:cubicBezTo>
                    <a:pt x="527" y="572"/>
                    <a:pt x="536" y="558"/>
                    <a:pt x="551" y="535"/>
                  </a:cubicBezTo>
                  <a:cubicBezTo>
                    <a:pt x="577" y="498"/>
                    <a:pt x="611" y="447"/>
                    <a:pt x="611" y="362"/>
                  </a:cubicBezTo>
                  <a:cubicBezTo>
                    <a:pt x="611" y="231"/>
                    <a:pt x="501" y="124"/>
                    <a:pt x="365" y="124"/>
                  </a:cubicBezTo>
                  <a:close/>
                  <a:moveTo>
                    <a:pt x="509" y="116"/>
                  </a:moveTo>
                  <a:cubicBezTo>
                    <a:pt x="512" y="118"/>
                    <a:pt x="514" y="118"/>
                    <a:pt x="517" y="118"/>
                  </a:cubicBezTo>
                  <a:cubicBezTo>
                    <a:pt x="522" y="118"/>
                    <a:pt x="527" y="115"/>
                    <a:pt x="530" y="111"/>
                  </a:cubicBezTo>
                  <a:lnTo>
                    <a:pt x="554" y="70"/>
                  </a:lnTo>
                  <a:cubicBezTo>
                    <a:pt x="558" y="63"/>
                    <a:pt x="555" y="53"/>
                    <a:pt x="548" y="49"/>
                  </a:cubicBezTo>
                  <a:cubicBezTo>
                    <a:pt x="541" y="45"/>
                    <a:pt x="531" y="47"/>
                    <a:pt x="527" y="55"/>
                  </a:cubicBezTo>
                  <a:lnTo>
                    <a:pt x="503" y="95"/>
                  </a:lnTo>
                  <a:cubicBezTo>
                    <a:pt x="499" y="102"/>
                    <a:pt x="502" y="112"/>
                    <a:pt x="509" y="116"/>
                  </a:cubicBezTo>
                  <a:close/>
                  <a:moveTo>
                    <a:pt x="628" y="229"/>
                  </a:moveTo>
                  <a:cubicBezTo>
                    <a:pt x="631" y="229"/>
                    <a:pt x="633" y="229"/>
                    <a:pt x="636" y="227"/>
                  </a:cubicBezTo>
                  <a:lnTo>
                    <a:pt x="676" y="204"/>
                  </a:lnTo>
                  <a:cubicBezTo>
                    <a:pt x="684" y="200"/>
                    <a:pt x="686" y="190"/>
                    <a:pt x="682" y="183"/>
                  </a:cubicBezTo>
                  <a:cubicBezTo>
                    <a:pt x="678" y="175"/>
                    <a:pt x="668" y="173"/>
                    <a:pt x="661" y="177"/>
                  </a:cubicBezTo>
                  <a:lnTo>
                    <a:pt x="620" y="200"/>
                  </a:lnTo>
                  <a:cubicBezTo>
                    <a:pt x="613" y="205"/>
                    <a:pt x="610" y="214"/>
                    <a:pt x="615" y="221"/>
                  </a:cubicBezTo>
                  <a:cubicBezTo>
                    <a:pt x="617" y="226"/>
                    <a:pt x="623" y="229"/>
                    <a:pt x="628" y="229"/>
                  </a:cubicBezTo>
                  <a:close/>
                  <a:moveTo>
                    <a:pt x="715" y="350"/>
                  </a:moveTo>
                  <a:lnTo>
                    <a:pt x="669" y="350"/>
                  </a:lnTo>
                  <a:cubicBezTo>
                    <a:pt x="660" y="350"/>
                    <a:pt x="653" y="357"/>
                    <a:pt x="653" y="365"/>
                  </a:cubicBezTo>
                  <a:cubicBezTo>
                    <a:pt x="653" y="374"/>
                    <a:pt x="660" y="381"/>
                    <a:pt x="669" y="381"/>
                  </a:cubicBezTo>
                  <a:lnTo>
                    <a:pt x="715" y="381"/>
                  </a:lnTo>
                  <a:cubicBezTo>
                    <a:pt x="724" y="381"/>
                    <a:pt x="731" y="374"/>
                    <a:pt x="731" y="365"/>
                  </a:cubicBezTo>
                  <a:cubicBezTo>
                    <a:pt x="731" y="357"/>
                    <a:pt x="724" y="350"/>
                    <a:pt x="715" y="350"/>
                  </a:cubicBezTo>
                  <a:close/>
                  <a:moveTo>
                    <a:pt x="676" y="527"/>
                  </a:moveTo>
                  <a:lnTo>
                    <a:pt x="636" y="504"/>
                  </a:lnTo>
                  <a:cubicBezTo>
                    <a:pt x="628" y="499"/>
                    <a:pt x="619" y="502"/>
                    <a:pt x="615" y="509"/>
                  </a:cubicBezTo>
                  <a:cubicBezTo>
                    <a:pt x="610" y="517"/>
                    <a:pt x="613" y="526"/>
                    <a:pt x="620" y="531"/>
                  </a:cubicBezTo>
                  <a:lnTo>
                    <a:pt x="661" y="554"/>
                  </a:lnTo>
                  <a:cubicBezTo>
                    <a:pt x="663" y="555"/>
                    <a:pt x="666" y="556"/>
                    <a:pt x="668" y="556"/>
                  </a:cubicBezTo>
                  <a:cubicBezTo>
                    <a:pt x="674" y="556"/>
                    <a:pt x="679" y="553"/>
                    <a:pt x="682" y="548"/>
                  </a:cubicBezTo>
                  <a:cubicBezTo>
                    <a:pt x="686" y="541"/>
                    <a:pt x="684" y="531"/>
                    <a:pt x="676" y="527"/>
                  </a:cubicBezTo>
                  <a:close/>
                  <a:moveTo>
                    <a:pt x="95" y="504"/>
                  </a:moveTo>
                  <a:lnTo>
                    <a:pt x="54" y="527"/>
                  </a:lnTo>
                  <a:cubicBezTo>
                    <a:pt x="47" y="531"/>
                    <a:pt x="44" y="541"/>
                    <a:pt x="49" y="548"/>
                  </a:cubicBezTo>
                  <a:cubicBezTo>
                    <a:pt x="52" y="553"/>
                    <a:pt x="57" y="556"/>
                    <a:pt x="62" y="556"/>
                  </a:cubicBezTo>
                  <a:cubicBezTo>
                    <a:pt x="65" y="556"/>
                    <a:pt x="68" y="555"/>
                    <a:pt x="70" y="554"/>
                  </a:cubicBezTo>
                  <a:lnTo>
                    <a:pt x="110" y="531"/>
                  </a:lnTo>
                  <a:cubicBezTo>
                    <a:pt x="118" y="526"/>
                    <a:pt x="120" y="517"/>
                    <a:pt x="116" y="509"/>
                  </a:cubicBezTo>
                  <a:cubicBezTo>
                    <a:pt x="112" y="502"/>
                    <a:pt x="102" y="499"/>
                    <a:pt x="95" y="504"/>
                  </a:cubicBezTo>
                  <a:close/>
                  <a:moveTo>
                    <a:pt x="77" y="365"/>
                  </a:moveTo>
                  <a:cubicBezTo>
                    <a:pt x="77" y="357"/>
                    <a:pt x="71" y="350"/>
                    <a:pt x="62" y="350"/>
                  </a:cubicBezTo>
                  <a:lnTo>
                    <a:pt x="15" y="350"/>
                  </a:lnTo>
                  <a:cubicBezTo>
                    <a:pt x="7" y="350"/>
                    <a:pt x="0" y="357"/>
                    <a:pt x="0" y="365"/>
                  </a:cubicBezTo>
                  <a:cubicBezTo>
                    <a:pt x="0" y="374"/>
                    <a:pt x="7" y="381"/>
                    <a:pt x="15" y="381"/>
                  </a:cubicBezTo>
                  <a:lnTo>
                    <a:pt x="62" y="381"/>
                  </a:lnTo>
                  <a:cubicBezTo>
                    <a:pt x="71" y="381"/>
                    <a:pt x="77" y="374"/>
                    <a:pt x="77" y="365"/>
                  </a:cubicBezTo>
                  <a:close/>
                  <a:moveTo>
                    <a:pt x="110" y="200"/>
                  </a:moveTo>
                  <a:lnTo>
                    <a:pt x="70" y="177"/>
                  </a:lnTo>
                  <a:cubicBezTo>
                    <a:pt x="63" y="173"/>
                    <a:pt x="53" y="175"/>
                    <a:pt x="49" y="183"/>
                  </a:cubicBezTo>
                  <a:cubicBezTo>
                    <a:pt x="44" y="190"/>
                    <a:pt x="47" y="200"/>
                    <a:pt x="54" y="204"/>
                  </a:cubicBezTo>
                  <a:lnTo>
                    <a:pt x="95" y="227"/>
                  </a:lnTo>
                  <a:cubicBezTo>
                    <a:pt x="97" y="229"/>
                    <a:pt x="100" y="229"/>
                    <a:pt x="103" y="229"/>
                  </a:cubicBezTo>
                  <a:cubicBezTo>
                    <a:pt x="108" y="229"/>
                    <a:pt x="113" y="227"/>
                    <a:pt x="116" y="221"/>
                  </a:cubicBezTo>
                  <a:cubicBezTo>
                    <a:pt x="120" y="214"/>
                    <a:pt x="118" y="205"/>
                    <a:pt x="110" y="200"/>
                  </a:cubicBezTo>
                  <a:close/>
                  <a:moveTo>
                    <a:pt x="200" y="111"/>
                  </a:moveTo>
                  <a:cubicBezTo>
                    <a:pt x="203" y="115"/>
                    <a:pt x="208" y="118"/>
                    <a:pt x="214" y="118"/>
                  </a:cubicBezTo>
                  <a:cubicBezTo>
                    <a:pt x="216" y="118"/>
                    <a:pt x="219" y="118"/>
                    <a:pt x="221" y="116"/>
                  </a:cubicBezTo>
                  <a:cubicBezTo>
                    <a:pt x="229" y="112"/>
                    <a:pt x="231" y="102"/>
                    <a:pt x="227" y="95"/>
                  </a:cubicBezTo>
                  <a:lnTo>
                    <a:pt x="204" y="55"/>
                  </a:lnTo>
                  <a:cubicBezTo>
                    <a:pt x="199" y="47"/>
                    <a:pt x="190" y="45"/>
                    <a:pt x="182" y="49"/>
                  </a:cubicBezTo>
                  <a:cubicBezTo>
                    <a:pt x="175" y="53"/>
                    <a:pt x="173" y="63"/>
                    <a:pt x="177" y="70"/>
                  </a:cubicBezTo>
                  <a:lnTo>
                    <a:pt x="200" y="111"/>
                  </a:lnTo>
                  <a:close/>
                  <a:moveTo>
                    <a:pt x="365" y="78"/>
                  </a:moveTo>
                  <a:cubicBezTo>
                    <a:pt x="374" y="78"/>
                    <a:pt x="381" y="71"/>
                    <a:pt x="381" y="62"/>
                  </a:cubicBezTo>
                  <a:lnTo>
                    <a:pt x="381" y="15"/>
                  </a:lnTo>
                  <a:cubicBezTo>
                    <a:pt x="381" y="7"/>
                    <a:pt x="374" y="0"/>
                    <a:pt x="365" y="0"/>
                  </a:cubicBezTo>
                  <a:cubicBezTo>
                    <a:pt x="357" y="0"/>
                    <a:pt x="350" y="7"/>
                    <a:pt x="350" y="15"/>
                  </a:cubicBezTo>
                  <a:lnTo>
                    <a:pt x="350" y="62"/>
                  </a:lnTo>
                  <a:cubicBezTo>
                    <a:pt x="350" y="71"/>
                    <a:pt x="357" y="78"/>
                    <a:pt x="365" y="78"/>
                  </a:cubicBezTo>
                  <a:close/>
                  <a:moveTo>
                    <a:pt x="500" y="500"/>
                  </a:moveTo>
                  <a:cubicBezTo>
                    <a:pt x="482" y="527"/>
                    <a:pt x="465" y="552"/>
                    <a:pt x="465" y="585"/>
                  </a:cubicBezTo>
                  <a:cubicBezTo>
                    <a:pt x="465" y="600"/>
                    <a:pt x="451" y="612"/>
                    <a:pt x="441" y="619"/>
                  </a:cubicBezTo>
                  <a:lnTo>
                    <a:pt x="289" y="619"/>
                  </a:lnTo>
                  <a:cubicBezTo>
                    <a:pt x="279" y="612"/>
                    <a:pt x="266" y="600"/>
                    <a:pt x="266" y="585"/>
                  </a:cubicBezTo>
                  <a:cubicBezTo>
                    <a:pt x="266" y="552"/>
                    <a:pt x="249" y="527"/>
                    <a:pt x="231" y="500"/>
                  </a:cubicBezTo>
                  <a:cubicBezTo>
                    <a:pt x="208" y="466"/>
                    <a:pt x="182" y="428"/>
                    <a:pt x="182" y="362"/>
                  </a:cubicBezTo>
                  <a:cubicBezTo>
                    <a:pt x="182" y="265"/>
                    <a:pt x="264" y="186"/>
                    <a:pt x="365" y="186"/>
                  </a:cubicBezTo>
                  <a:cubicBezTo>
                    <a:pt x="467" y="186"/>
                    <a:pt x="549" y="265"/>
                    <a:pt x="549" y="362"/>
                  </a:cubicBezTo>
                  <a:cubicBezTo>
                    <a:pt x="549" y="428"/>
                    <a:pt x="523" y="466"/>
                    <a:pt x="500" y="500"/>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299" tIns="45649" rIns="91299" bIns="45649" numCol="1" anchor="t" anchorCtr="0" compatLnSpc="1"/>
            <a:lstStyle/>
            <a:p>
              <a:endParaRPr lang="en-US" sz="1800"/>
            </a:p>
          </p:txBody>
        </p:sp>
      </p:grpSp>
      <p:sp>
        <p:nvSpPr>
          <p:cNvPr id="23" name="TextBox 22"/>
          <p:cNvSpPr txBox="1"/>
          <p:nvPr/>
        </p:nvSpPr>
        <p:spPr>
          <a:xfrm>
            <a:off x="4946743" y="357397"/>
            <a:ext cx="2298514" cy="307777"/>
          </a:xfrm>
          <a:prstGeom prst="rect">
            <a:avLst/>
          </a:prstGeom>
          <a:noFill/>
        </p:spPr>
        <p:txBody>
          <a:bodyPr wrap="none" rtlCol="0">
            <a:spAutoFit/>
          </a:bodyPr>
          <a:lstStyle>
            <a:defPPr>
              <a:defRPr lang="en-US"/>
            </a:defPPr>
            <a:lvl1pPr>
              <a:defRPr sz="1400" spc="300">
                <a:solidFill>
                  <a:schemeClr val="bg1"/>
                </a:solidFill>
                <a:cs typeface="Montserrat" panose="02000000000000000000" pitchFamily="2" charset="0"/>
              </a:defRPr>
            </a:lvl1pPr>
          </a:lstStyle>
          <a:p>
            <a:pPr algn="ctr"/>
            <a:r>
              <a:rPr lang="id-ID" dirty="0">
                <a:solidFill>
                  <a:schemeClr val="tx1">
                    <a:lumMod val="65000"/>
                    <a:lumOff val="35000"/>
                  </a:schemeClr>
                </a:solidFill>
              </a:rPr>
              <a:t>You Can Write Here</a:t>
            </a:r>
          </a:p>
        </p:txBody>
      </p:sp>
      <p:sp>
        <p:nvSpPr>
          <p:cNvPr id="24" name="Title 3"/>
          <p:cNvSpPr txBox="1"/>
          <p:nvPr/>
        </p:nvSpPr>
        <p:spPr>
          <a:xfrm>
            <a:off x="2189081" y="619728"/>
            <a:ext cx="7813839" cy="590931"/>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lnSpc>
                <a:spcPct val="90000"/>
              </a:lnSpc>
            </a:pPr>
            <a:r>
              <a:rPr lang="en-US" sz="3600" dirty="0">
                <a:solidFill>
                  <a:schemeClr val="tx1">
                    <a:lumMod val="65000"/>
                    <a:lumOff val="35000"/>
                  </a:schemeClr>
                </a:solidFill>
                <a:latin typeface="+mn-lt"/>
              </a:rPr>
              <a:t>creative &amp; simple title here</a:t>
            </a:r>
          </a:p>
        </p:txBody>
      </p:sp>
      <p:sp>
        <p:nvSpPr>
          <p:cNvPr id="21" name="Oval 20"/>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25" name="Rectangle 24"/>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26" name="Group 25"/>
          <p:cNvGrpSpPr/>
          <p:nvPr/>
        </p:nvGrpSpPr>
        <p:grpSpPr>
          <a:xfrm>
            <a:off x="11471369" y="158717"/>
            <a:ext cx="280228" cy="281958"/>
            <a:chOff x="7392988" y="-1266825"/>
            <a:chExt cx="1028700" cy="1035050"/>
          </a:xfrm>
          <a:solidFill>
            <a:schemeClr val="bg1">
              <a:lumMod val="75000"/>
            </a:schemeClr>
          </a:solidFill>
        </p:grpSpPr>
        <p:sp>
          <p:nvSpPr>
            <p:cNvPr id="28"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29"/>
          <p:cNvGrpSpPr/>
          <p:nvPr/>
        </p:nvGrpSpPr>
        <p:grpSpPr>
          <a:xfrm>
            <a:off x="11154599" y="158717"/>
            <a:ext cx="280228" cy="281958"/>
            <a:chOff x="6084888" y="-1266825"/>
            <a:chExt cx="1028700" cy="1035050"/>
          </a:xfrm>
          <a:solidFill>
            <a:schemeClr val="bg1">
              <a:lumMod val="75000"/>
            </a:schemeClr>
          </a:solidFill>
        </p:grpSpPr>
        <p:sp>
          <p:nvSpPr>
            <p:cNvPr id="31"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3" name="Group 32"/>
          <p:cNvGrpSpPr/>
          <p:nvPr/>
        </p:nvGrpSpPr>
        <p:grpSpPr>
          <a:xfrm>
            <a:off x="11788140" y="158717"/>
            <a:ext cx="279796" cy="281958"/>
            <a:chOff x="8699501" y="-1266825"/>
            <a:chExt cx="1027113" cy="1035050"/>
          </a:xfrm>
          <a:solidFill>
            <a:schemeClr val="bg1">
              <a:lumMod val="75000"/>
            </a:schemeClr>
          </a:solidFill>
        </p:grpSpPr>
        <p:sp>
          <p:nvSpPr>
            <p:cNvPr id="34"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942572" y="1746878"/>
            <a:ext cx="10833801" cy="705258"/>
          </a:xfrm>
          <a:prstGeom prst="rect">
            <a:avLst/>
          </a:prstGeom>
        </p:spPr>
        <p:txBody>
          <a:bodyPr wrap="square">
            <a:spAutoFit/>
          </a:bodyPr>
          <a:lstStyle/>
          <a:p>
            <a:pPr algn="ctr">
              <a:lnSpc>
                <a:spcPct val="150000"/>
              </a:lnSpc>
            </a:pPr>
            <a:r>
              <a:rPr lang="en-US" sz="1400" dirty="0">
                <a:solidFill>
                  <a:schemeClr val="tx1">
                    <a:lumMod val="65000"/>
                    <a:lumOff val="35000"/>
                  </a:schemeClr>
                </a:solidFill>
                <a:ea typeface="Adobe Fan Heiti Std B" panose="020B0700000000000000" pitchFamily="34" charset="-128"/>
              </a:rPr>
              <a:t>Lorem ipsum dolor sit </a:t>
            </a:r>
            <a:r>
              <a:rPr lang="en-US" sz="1400" dirty="0" err="1">
                <a:solidFill>
                  <a:schemeClr val="tx1">
                    <a:lumMod val="65000"/>
                    <a:lumOff val="35000"/>
                  </a:schemeClr>
                </a:solidFill>
                <a:ea typeface="Adobe Fan Heiti Std B" panose="020B0700000000000000" pitchFamily="34" charset="-128"/>
              </a:rPr>
              <a:t>amet</a:t>
            </a:r>
            <a:r>
              <a:rPr lang="en-US" sz="1400" dirty="0">
                <a:solidFill>
                  <a:schemeClr val="tx1">
                    <a:lumMod val="65000"/>
                    <a:lumOff val="35000"/>
                  </a:schemeClr>
                </a:solidFill>
                <a:ea typeface="Adobe Fan Heiti Std B" panose="020B0700000000000000" pitchFamily="34" charset="-128"/>
              </a:rPr>
              <a:t>, </a:t>
            </a:r>
            <a:r>
              <a:rPr lang="en-US" sz="1400" dirty="0" err="1">
                <a:solidFill>
                  <a:schemeClr val="tx1">
                    <a:lumMod val="65000"/>
                    <a:lumOff val="35000"/>
                  </a:schemeClr>
                </a:solidFill>
                <a:ea typeface="Adobe Fan Heiti Std B" panose="020B0700000000000000" pitchFamily="34" charset="-128"/>
              </a:rPr>
              <a:t>consectetur</a:t>
            </a:r>
            <a:r>
              <a:rPr lang="en-US" sz="1400" dirty="0">
                <a:solidFill>
                  <a:schemeClr val="tx1">
                    <a:lumMod val="65000"/>
                    <a:lumOff val="35000"/>
                  </a:schemeClr>
                </a:solidFill>
                <a:ea typeface="Adobe Fan Heiti Std B" panose="020B0700000000000000" pitchFamily="34" charset="-128"/>
              </a:rPr>
              <a:t> </a:t>
            </a:r>
            <a:r>
              <a:rPr lang="en-US" sz="1400" dirty="0" err="1">
                <a:solidFill>
                  <a:schemeClr val="tx1">
                    <a:lumMod val="65000"/>
                    <a:lumOff val="35000"/>
                  </a:schemeClr>
                </a:solidFill>
                <a:ea typeface="Adobe Fan Heiti Std B" panose="020B0700000000000000" pitchFamily="34" charset="-128"/>
              </a:rPr>
              <a:t>adipiscing</a:t>
            </a:r>
            <a:r>
              <a:rPr lang="en-US" sz="1400" dirty="0">
                <a:solidFill>
                  <a:schemeClr val="tx1">
                    <a:lumMod val="65000"/>
                    <a:lumOff val="35000"/>
                  </a:schemeClr>
                </a:solidFill>
                <a:ea typeface="Adobe Fan Heiti Std B" panose="020B0700000000000000" pitchFamily="34" charset="-128"/>
              </a:rPr>
              <a:t> </a:t>
            </a:r>
            <a:r>
              <a:rPr lang="en-US" sz="1400" dirty="0" err="1">
                <a:solidFill>
                  <a:schemeClr val="tx1">
                    <a:lumMod val="65000"/>
                    <a:lumOff val="35000"/>
                  </a:schemeClr>
                </a:solidFill>
                <a:ea typeface="Adobe Fan Heiti Std B" panose="020B0700000000000000" pitchFamily="34" charset="-128"/>
              </a:rPr>
              <a:t>elit</a:t>
            </a:r>
            <a:r>
              <a:rPr lang="en-US" sz="1400" dirty="0">
                <a:solidFill>
                  <a:schemeClr val="tx1">
                    <a:lumMod val="65000"/>
                    <a:lumOff val="35000"/>
                  </a:schemeClr>
                </a:solidFill>
                <a:ea typeface="Adobe Fan Heiti Std B" panose="020B0700000000000000" pitchFamily="34" charset="-128"/>
              </a:rPr>
              <a:t>, </a:t>
            </a:r>
            <a:r>
              <a:rPr lang="en-US" sz="1400" dirty="0" err="1">
                <a:solidFill>
                  <a:schemeClr val="tx1">
                    <a:lumMod val="65000"/>
                    <a:lumOff val="35000"/>
                  </a:schemeClr>
                </a:solidFill>
                <a:ea typeface="Adobe Fan Heiti Std B" panose="020B0700000000000000" pitchFamily="34" charset="-128"/>
              </a:rPr>
              <a:t>sed</a:t>
            </a:r>
            <a:r>
              <a:rPr lang="en-US" sz="1400" dirty="0">
                <a:solidFill>
                  <a:schemeClr val="tx1">
                    <a:lumMod val="65000"/>
                    <a:lumOff val="35000"/>
                  </a:schemeClr>
                </a:solidFill>
                <a:ea typeface="Adobe Fan Heiti Std B" panose="020B0700000000000000" pitchFamily="34" charset="-128"/>
              </a:rPr>
              <a:t> do </a:t>
            </a:r>
            <a:r>
              <a:rPr lang="en-US" sz="1400" dirty="0" err="1">
                <a:solidFill>
                  <a:schemeClr val="tx1">
                    <a:lumMod val="65000"/>
                    <a:lumOff val="35000"/>
                  </a:schemeClr>
                </a:solidFill>
                <a:ea typeface="Adobe Fan Heiti Std B" panose="020B0700000000000000" pitchFamily="34" charset="-128"/>
              </a:rPr>
              <a:t>eiusmod</a:t>
            </a:r>
            <a:r>
              <a:rPr lang="en-US" sz="1400" dirty="0">
                <a:solidFill>
                  <a:schemeClr val="tx1">
                    <a:lumMod val="65000"/>
                    <a:lumOff val="35000"/>
                  </a:schemeClr>
                </a:solidFill>
                <a:ea typeface="Adobe Fan Heiti Std B" panose="020B0700000000000000" pitchFamily="34" charset="-128"/>
              </a:rPr>
              <a:t> </a:t>
            </a:r>
            <a:r>
              <a:rPr lang="en-US" sz="1400" dirty="0" err="1">
                <a:solidFill>
                  <a:schemeClr val="tx1">
                    <a:lumMod val="65000"/>
                    <a:lumOff val="35000"/>
                  </a:schemeClr>
                </a:solidFill>
                <a:ea typeface="Adobe Fan Heiti Std B" panose="020B0700000000000000" pitchFamily="34" charset="-128"/>
              </a:rPr>
              <a:t>tempor</a:t>
            </a:r>
            <a:r>
              <a:rPr lang="en-US" sz="1400" dirty="0">
                <a:solidFill>
                  <a:schemeClr val="tx1">
                    <a:lumMod val="65000"/>
                    <a:lumOff val="35000"/>
                  </a:schemeClr>
                </a:solidFill>
                <a:ea typeface="Adobe Fan Heiti Std B" panose="020B0700000000000000" pitchFamily="34" charset="-128"/>
              </a:rPr>
              <a:t> </a:t>
            </a:r>
            <a:r>
              <a:rPr lang="en-US" sz="1400" dirty="0" err="1">
                <a:solidFill>
                  <a:schemeClr val="tx1">
                    <a:lumMod val="65000"/>
                    <a:lumOff val="35000"/>
                  </a:schemeClr>
                </a:solidFill>
                <a:ea typeface="Adobe Fan Heiti Std B" panose="020B0700000000000000" pitchFamily="34" charset="-128"/>
              </a:rPr>
              <a:t>incididunt</a:t>
            </a:r>
            <a:r>
              <a:rPr lang="en-US" sz="1400" dirty="0">
                <a:solidFill>
                  <a:schemeClr val="tx1">
                    <a:lumMod val="65000"/>
                    <a:lumOff val="35000"/>
                  </a:schemeClr>
                </a:solidFill>
                <a:ea typeface="Adobe Fan Heiti Std B" panose="020B0700000000000000" pitchFamily="34" charset="-128"/>
              </a:rPr>
              <a:t> </a:t>
            </a:r>
            <a:r>
              <a:rPr lang="en-US" sz="1400" dirty="0" err="1">
                <a:solidFill>
                  <a:schemeClr val="tx1">
                    <a:lumMod val="65000"/>
                    <a:lumOff val="35000"/>
                  </a:schemeClr>
                </a:solidFill>
                <a:ea typeface="Adobe Fan Heiti Std B" panose="020B0700000000000000" pitchFamily="34" charset="-128"/>
              </a:rPr>
              <a:t>ut</a:t>
            </a:r>
            <a:r>
              <a:rPr lang="en-US" sz="1400" dirty="0">
                <a:solidFill>
                  <a:schemeClr val="tx1">
                    <a:lumMod val="65000"/>
                    <a:lumOff val="35000"/>
                  </a:schemeClr>
                </a:solidFill>
                <a:ea typeface="Adobe Fan Heiti Std B" panose="020B0700000000000000" pitchFamily="34" charset="-128"/>
              </a:rPr>
              <a:t> </a:t>
            </a:r>
            <a:r>
              <a:rPr lang="en-US" sz="1400" dirty="0" err="1">
                <a:solidFill>
                  <a:schemeClr val="tx1">
                    <a:lumMod val="65000"/>
                    <a:lumOff val="35000"/>
                  </a:schemeClr>
                </a:solidFill>
                <a:ea typeface="Adobe Fan Heiti Std B" panose="020B0700000000000000" pitchFamily="34" charset="-128"/>
              </a:rPr>
              <a:t>labore</a:t>
            </a:r>
            <a:r>
              <a:rPr lang="en-US" sz="1400" dirty="0">
                <a:solidFill>
                  <a:schemeClr val="tx1">
                    <a:lumMod val="65000"/>
                    <a:lumOff val="35000"/>
                  </a:schemeClr>
                </a:solidFill>
                <a:ea typeface="Adobe Fan Heiti Std B" panose="020B0700000000000000" pitchFamily="34" charset="-128"/>
              </a:rPr>
              <a:t> et </a:t>
            </a:r>
            <a:r>
              <a:rPr lang="en-US" sz="1400" dirty="0" err="1">
                <a:solidFill>
                  <a:schemeClr val="tx1">
                    <a:lumMod val="65000"/>
                    <a:lumOff val="35000"/>
                  </a:schemeClr>
                </a:solidFill>
                <a:ea typeface="Adobe Fan Heiti Std B" panose="020B0700000000000000" pitchFamily="34" charset="-128"/>
              </a:rPr>
              <a:t>dolore</a:t>
            </a:r>
            <a:r>
              <a:rPr lang="en-US" sz="1400" dirty="0">
                <a:solidFill>
                  <a:schemeClr val="tx1">
                    <a:lumMod val="65000"/>
                    <a:lumOff val="35000"/>
                  </a:schemeClr>
                </a:solidFill>
                <a:ea typeface="Adobe Fan Heiti Std B" panose="020B0700000000000000" pitchFamily="34" charset="-128"/>
              </a:rPr>
              <a:t> magna </a:t>
            </a:r>
            <a:r>
              <a:rPr lang="en-US" sz="1400" dirty="0" err="1">
                <a:solidFill>
                  <a:schemeClr val="tx1">
                    <a:lumMod val="65000"/>
                    <a:lumOff val="35000"/>
                  </a:schemeClr>
                </a:solidFill>
                <a:ea typeface="Adobe Fan Heiti Std B" panose="020B0700000000000000" pitchFamily="34" charset="-128"/>
              </a:rPr>
              <a:t>aliqua</a:t>
            </a:r>
            <a:r>
              <a:rPr lang="en-US" sz="1400" dirty="0">
                <a:solidFill>
                  <a:schemeClr val="tx1">
                    <a:lumMod val="65000"/>
                    <a:lumOff val="35000"/>
                  </a:schemeClr>
                </a:solidFill>
                <a:ea typeface="Adobe Fan Heiti Std B" panose="020B0700000000000000" pitchFamily="34" charset="-128"/>
              </a:rPr>
              <a:t>. Lorem ipsum </a:t>
            </a:r>
            <a:r>
              <a:rPr lang="en-US" sz="1400" dirty="0" err="1">
                <a:solidFill>
                  <a:schemeClr val="tx1">
                    <a:lumMod val="65000"/>
                    <a:lumOff val="35000"/>
                  </a:schemeClr>
                </a:solidFill>
                <a:ea typeface="Adobe Fan Heiti Std B" panose="020B0700000000000000" pitchFamily="34" charset="-128"/>
              </a:rPr>
              <a:t>incididunt</a:t>
            </a:r>
            <a:r>
              <a:rPr lang="en-US" sz="1400" dirty="0">
                <a:solidFill>
                  <a:schemeClr val="tx1">
                    <a:lumMod val="65000"/>
                    <a:lumOff val="35000"/>
                  </a:schemeClr>
                </a:solidFill>
                <a:ea typeface="Adobe Fan Heiti Std B" panose="020B0700000000000000" pitchFamily="34" charset="-128"/>
              </a:rPr>
              <a:t> </a:t>
            </a:r>
            <a:r>
              <a:rPr lang="en-US" sz="1400" dirty="0" err="1">
                <a:solidFill>
                  <a:schemeClr val="tx1">
                    <a:lumMod val="65000"/>
                    <a:lumOff val="35000"/>
                  </a:schemeClr>
                </a:solidFill>
                <a:ea typeface="Adobe Fan Heiti Std B" panose="020B0700000000000000" pitchFamily="34" charset="-128"/>
              </a:rPr>
              <a:t>ut</a:t>
            </a:r>
            <a:r>
              <a:rPr lang="en-US" sz="1400" dirty="0">
                <a:solidFill>
                  <a:schemeClr val="tx1">
                    <a:lumMod val="65000"/>
                    <a:lumOff val="35000"/>
                  </a:schemeClr>
                </a:solidFill>
                <a:ea typeface="Adobe Fan Heiti Std B" panose="020B0700000000000000" pitchFamily="34" charset="-128"/>
              </a:rPr>
              <a:t> </a:t>
            </a:r>
            <a:r>
              <a:rPr lang="en-US" sz="1400" dirty="0" err="1">
                <a:solidFill>
                  <a:schemeClr val="tx1">
                    <a:lumMod val="65000"/>
                    <a:lumOff val="35000"/>
                  </a:schemeClr>
                </a:solidFill>
                <a:ea typeface="Adobe Fan Heiti Std B" panose="020B0700000000000000" pitchFamily="34" charset="-128"/>
              </a:rPr>
              <a:t>labore</a:t>
            </a:r>
            <a:r>
              <a:rPr lang="en-US" sz="1400" dirty="0">
                <a:solidFill>
                  <a:schemeClr val="tx1">
                    <a:lumMod val="65000"/>
                    <a:lumOff val="35000"/>
                  </a:schemeClr>
                </a:solidFill>
                <a:ea typeface="Adobe Fan Heiti Std B" panose="020B0700000000000000" pitchFamily="34" charset="-128"/>
              </a:rPr>
              <a:t> et dolore magna </a:t>
            </a:r>
            <a:r>
              <a:rPr lang="en-US" sz="1400" dirty="0" err="1">
                <a:solidFill>
                  <a:schemeClr val="tx1">
                    <a:lumMod val="65000"/>
                    <a:lumOff val="35000"/>
                  </a:schemeClr>
                </a:solidFill>
                <a:ea typeface="Adobe Fan Heiti Std B" panose="020B0700000000000000" pitchFamily="34" charset="-128"/>
              </a:rPr>
              <a:t>aliqua</a:t>
            </a:r>
            <a:r>
              <a:rPr lang="en-US" sz="1400" dirty="0">
                <a:solidFill>
                  <a:schemeClr val="tx1">
                    <a:lumMod val="65000"/>
                    <a:lumOff val="35000"/>
                  </a:schemeClr>
                </a:solidFill>
                <a:ea typeface="Adobe Fan Heiti Std B" panose="020B0700000000000000" pitchFamily="34" charset="-128"/>
              </a:rPr>
              <a:t>. Lorem ipsum </a:t>
            </a:r>
            <a:r>
              <a:rPr lang="en-US" sz="1400" dirty="0" err="1">
                <a:solidFill>
                  <a:schemeClr val="tx1">
                    <a:lumMod val="65000"/>
                    <a:lumOff val="35000"/>
                  </a:schemeClr>
                </a:solidFill>
                <a:ea typeface="Adobe Fan Heiti Std B" panose="020B0700000000000000" pitchFamily="34" charset="-128"/>
              </a:rPr>
              <a:t>incididunt</a:t>
            </a:r>
            <a:r>
              <a:rPr lang="en-US" sz="1400" dirty="0">
                <a:solidFill>
                  <a:schemeClr val="tx1">
                    <a:lumMod val="65000"/>
                    <a:lumOff val="35000"/>
                  </a:schemeClr>
                </a:solidFill>
                <a:ea typeface="Adobe Fan Heiti Std B" panose="020B0700000000000000" pitchFamily="34" charset="-128"/>
              </a:rPr>
              <a:t> </a:t>
            </a:r>
            <a:r>
              <a:rPr lang="en-US" sz="1400" dirty="0" err="1">
                <a:solidFill>
                  <a:schemeClr val="tx1">
                    <a:lumMod val="65000"/>
                    <a:lumOff val="35000"/>
                  </a:schemeClr>
                </a:solidFill>
                <a:ea typeface="Adobe Fan Heiti Std B" panose="020B0700000000000000" pitchFamily="34" charset="-128"/>
              </a:rPr>
              <a:t>ut</a:t>
            </a:r>
            <a:r>
              <a:rPr lang="en-US" sz="1400" dirty="0">
                <a:solidFill>
                  <a:schemeClr val="tx1">
                    <a:lumMod val="65000"/>
                    <a:lumOff val="35000"/>
                  </a:schemeClr>
                </a:solidFill>
                <a:ea typeface="Adobe Fan Heiti Std B" panose="020B0700000000000000" pitchFamily="34" charset="-128"/>
              </a:rPr>
              <a:t> </a:t>
            </a:r>
            <a:r>
              <a:rPr lang="en-US" sz="1400" dirty="0" err="1">
                <a:solidFill>
                  <a:schemeClr val="tx1">
                    <a:lumMod val="65000"/>
                    <a:lumOff val="35000"/>
                  </a:schemeClr>
                </a:solidFill>
                <a:ea typeface="Adobe Fan Heiti Std B" panose="020B0700000000000000" pitchFamily="34" charset="-128"/>
              </a:rPr>
              <a:t>labore</a:t>
            </a:r>
            <a:r>
              <a:rPr lang="en-US" sz="1400" dirty="0">
                <a:solidFill>
                  <a:schemeClr val="tx1">
                    <a:lumMod val="65000"/>
                    <a:lumOff val="35000"/>
                  </a:schemeClr>
                </a:solidFill>
                <a:ea typeface="Adobe Fan Heiti Std B" panose="020B0700000000000000" pitchFamily="34" charset="-128"/>
              </a:rPr>
              <a:t> et dolore magna </a:t>
            </a:r>
            <a:r>
              <a:rPr lang="en-US" sz="1400" dirty="0" err="1">
                <a:solidFill>
                  <a:schemeClr val="tx1">
                    <a:lumMod val="65000"/>
                    <a:lumOff val="35000"/>
                  </a:schemeClr>
                </a:solidFill>
                <a:ea typeface="Adobe Fan Heiti Std B" panose="020B0700000000000000" pitchFamily="34" charset="-128"/>
              </a:rPr>
              <a:t>aliqua</a:t>
            </a:r>
            <a:r>
              <a:rPr lang="en-US" sz="1400" dirty="0">
                <a:solidFill>
                  <a:schemeClr val="tx1">
                    <a:lumMod val="65000"/>
                    <a:lumOff val="35000"/>
                  </a:schemeClr>
                </a:solidFill>
                <a:ea typeface="Adobe Fan Heiti Std B" panose="020B0700000000000000" pitchFamily="34" charset="-128"/>
              </a:rPr>
              <a:t>. Lorem ipsum</a:t>
            </a:r>
          </a:p>
        </p:txBody>
      </p:sp>
      <p:sp>
        <p:nvSpPr>
          <p:cNvPr id="38" name="Oval 37"/>
          <p:cNvSpPr>
            <a:spLocks noChangeArrowheads="1"/>
          </p:cNvSpPr>
          <p:nvPr/>
        </p:nvSpPr>
        <p:spPr bwMode="auto">
          <a:xfrm>
            <a:off x="1676396" y="3088751"/>
            <a:ext cx="1622622" cy="1623822"/>
          </a:xfrm>
          <a:prstGeom prst="ellipse">
            <a:avLst/>
          </a:prstGeom>
          <a:solidFill>
            <a:schemeClr val="accent1"/>
          </a:solidFill>
          <a:ln w="76200" cap="flat">
            <a:solidFill>
              <a:schemeClr val="bg1"/>
            </a:solidFill>
            <a:prstDash val="solid"/>
            <a:miter lim="800000"/>
          </a:ln>
          <a:effectLst>
            <a:outerShdw blurRad="393700" sx="102000" sy="102000" algn="ctr" rotWithShape="0">
              <a:prstClr val="black">
                <a:alpha val="40000"/>
              </a:prstClr>
            </a:outerShdw>
          </a:effectLst>
        </p:spPr>
        <p:txBody>
          <a:bodyPr vert="horz" wrap="square" lIns="0" tIns="0" rIns="0" bIns="365760" numCol="1" anchor="ctr" anchorCtr="0" compatLnSpc="1"/>
          <a:lstStyle/>
          <a:p>
            <a:pPr algn="ctr"/>
            <a:endParaRPr lang="en-US" sz="4800" dirty="0">
              <a:solidFill>
                <a:srgbClr val="FFFFFF"/>
              </a:solidFill>
              <a:latin typeface="Socialico" pitchFamily="50" charset="0"/>
            </a:endParaRPr>
          </a:p>
        </p:txBody>
      </p:sp>
      <p:sp>
        <p:nvSpPr>
          <p:cNvPr id="39" name="Oval 38"/>
          <p:cNvSpPr>
            <a:spLocks noChangeArrowheads="1"/>
          </p:cNvSpPr>
          <p:nvPr/>
        </p:nvSpPr>
        <p:spPr bwMode="auto">
          <a:xfrm>
            <a:off x="8892982" y="3088751"/>
            <a:ext cx="1622622" cy="1623822"/>
          </a:xfrm>
          <a:prstGeom prst="ellipse">
            <a:avLst/>
          </a:prstGeom>
          <a:solidFill>
            <a:schemeClr val="accent3"/>
          </a:solidFill>
          <a:ln w="76200" cap="flat">
            <a:solidFill>
              <a:schemeClr val="bg1"/>
            </a:solidFill>
            <a:prstDash val="solid"/>
            <a:miter lim="800000"/>
          </a:ln>
          <a:effectLst>
            <a:outerShdw blurRad="393700" sx="102000" sy="102000" algn="ctr" rotWithShape="0">
              <a:prstClr val="black">
                <a:alpha val="40000"/>
              </a:prstClr>
            </a:outerShdw>
          </a:effectLst>
        </p:spPr>
        <p:txBody>
          <a:bodyPr vert="horz" wrap="square" lIns="0" tIns="0" rIns="0" bIns="365760" numCol="1" anchor="ctr" anchorCtr="0" compatLnSpc="1"/>
          <a:lstStyle/>
          <a:p>
            <a:pPr algn="ctr"/>
            <a:endParaRPr lang="en-US" sz="5400" dirty="0">
              <a:solidFill>
                <a:srgbClr val="FFFFFF"/>
              </a:solidFill>
              <a:latin typeface="Socialico" pitchFamily="50" charset="0"/>
            </a:endParaRPr>
          </a:p>
        </p:txBody>
      </p:sp>
      <p:sp>
        <p:nvSpPr>
          <p:cNvPr id="43" name="Oval 42"/>
          <p:cNvSpPr>
            <a:spLocks noChangeArrowheads="1"/>
          </p:cNvSpPr>
          <p:nvPr/>
        </p:nvSpPr>
        <p:spPr bwMode="auto">
          <a:xfrm>
            <a:off x="3088989" y="3088751"/>
            <a:ext cx="2053480" cy="2059482"/>
          </a:xfrm>
          <a:prstGeom prst="ellipse">
            <a:avLst/>
          </a:prstGeom>
          <a:solidFill>
            <a:schemeClr val="accent2"/>
          </a:solidFill>
          <a:ln w="76200" cap="flat">
            <a:solidFill>
              <a:schemeClr val="bg1"/>
            </a:solidFill>
            <a:prstDash val="solid"/>
            <a:miter lim="800000"/>
          </a:ln>
          <a:effectLst>
            <a:outerShdw blurRad="393700" sx="102000" sy="102000" algn="ctr" rotWithShape="0">
              <a:prstClr val="black">
                <a:alpha val="40000"/>
              </a:prstClr>
            </a:outerShdw>
          </a:effectLst>
        </p:spPr>
        <p:txBody>
          <a:bodyPr vert="horz" wrap="square" lIns="0" tIns="0" rIns="0" bIns="365760" numCol="1" anchor="ctr" anchorCtr="0" compatLnSpc="1"/>
          <a:lstStyle/>
          <a:p>
            <a:pPr algn="ctr"/>
            <a:endParaRPr lang="en-US" sz="6600" dirty="0">
              <a:solidFill>
                <a:srgbClr val="FFFFFF"/>
              </a:solidFill>
              <a:latin typeface="Socialico" pitchFamily="50" charset="0"/>
            </a:endParaRPr>
          </a:p>
        </p:txBody>
      </p:sp>
      <p:sp>
        <p:nvSpPr>
          <p:cNvPr id="45" name="Oval 44"/>
          <p:cNvSpPr>
            <a:spLocks noChangeArrowheads="1"/>
          </p:cNvSpPr>
          <p:nvPr/>
        </p:nvSpPr>
        <p:spPr bwMode="auto">
          <a:xfrm>
            <a:off x="7047130" y="3088751"/>
            <a:ext cx="2055881" cy="2059482"/>
          </a:xfrm>
          <a:prstGeom prst="ellipse">
            <a:avLst/>
          </a:prstGeom>
          <a:solidFill>
            <a:schemeClr val="accent4"/>
          </a:solidFill>
          <a:ln w="76200" cap="flat">
            <a:solidFill>
              <a:schemeClr val="bg1"/>
            </a:solidFill>
            <a:prstDash val="solid"/>
            <a:miter lim="800000"/>
          </a:ln>
          <a:effectLst>
            <a:outerShdw blurRad="393700" sx="102000" sy="102000" algn="ctr" rotWithShape="0">
              <a:prstClr val="black">
                <a:alpha val="40000"/>
              </a:prstClr>
            </a:outerShdw>
          </a:effectLst>
        </p:spPr>
        <p:txBody>
          <a:bodyPr vert="horz" wrap="square" lIns="0" tIns="0" rIns="0" bIns="365760" numCol="1" anchor="ctr" anchorCtr="0" compatLnSpc="1"/>
          <a:lstStyle/>
          <a:p>
            <a:pPr algn="ctr"/>
            <a:endParaRPr lang="en-US" sz="6600" dirty="0">
              <a:solidFill>
                <a:srgbClr val="FFFFFF"/>
              </a:solidFill>
              <a:latin typeface="Socialico" pitchFamily="50" charset="0"/>
            </a:endParaRPr>
          </a:p>
        </p:txBody>
      </p:sp>
      <p:sp>
        <p:nvSpPr>
          <p:cNvPr id="60" name="Oval 59"/>
          <p:cNvSpPr>
            <a:spLocks noChangeArrowheads="1"/>
          </p:cNvSpPr>
          <p:nvPr/>
        </p:nvSpPr>
        <p:spPr bwMode="auto">
          <a:xfrm>
            <a:off x="4896436" y="3088751"/>
            <a:ext cx="2400328" cy="2405130"/>
          </a:xfrm>
          <a:prstGeom prst="ellipse">
            <a:avLst/>
          </a:prstGeom>
          <a:solidFill>
            <a:schemeClr val="accent3"/>
          </a:solidFill>
          <a:ln w="76200" cap="flat">
            <a:solidFill>
              <a:schemeClr val="bg1"/>
            </a:solidFill>
            <a:prstDash val="solid"/>
            <a:miter lim="800000"/>
          </a:ln>
          <a:effectLst>
            <a:outerShdw blurRad="393700" sx="102000" sy="102000" algn="ctr" rotWithShape="0">
              <a:prstClr val="black">
                <a:alpha val="40000"/>
              </a:prstClr>
            </a:outerShdw>
          </a:effectLst>
        </p:spPr>
        <p:txBody>
          <a:bodyPr vert="horz" wrap="square" lIns="0" tIns="0" rIns="0" bIns="640080" numCol="1" anchor="ctr" anchorCtr="0" compatLnSpc="1"/>
          <a:lstStyle/>
          <a:p>
            <a:pPr algn="ctr"/>
            <a:endParaRPr lang="en-US" sz="11000" dirty="0">
              <a:solidFill>
                <a:srgbClr val="FFFFFF"/>
              </a:solidFill>
              <a:latin typeface="Socialico" pitchFamily="50" charset="0"/>
            </a:endParaRPr>
          </a:p>
        </p:txBody>
      </p:sp>
      <p:sp>
        <p:nvSpPr>
          <p:cNvPr id="61" name="TextBox 60"/>
          <p:cNvSpPr txBox="1"/>
          <p:nvPr/>
        </p:nvSpPr>
        <p:spPr>
          <a:xfrm>
            <a:off x="2006824" y="3656723"/>
            <a:ext cx="909673" cy="400110"/>
          </a:xfrm>
          <a:prstGeom prst="rect">
            <a:avLst/>
          </a:prstGeom>
          <a:noFill/>
        </p:spPr>
        <p:txBody>
          <a:bodyPr wrap="none" rtlCol="0">
            <a:spAutoFit/>
          </a:bodyPr>
          <a:lstStyle/>
          <a:p>
            <a:pPr algn="ctr"/>
            <a:r>
              <a:rPr lang="en-US" sz="2000" dirty="0">
                <a:solidFill>
                  <a:srgbClr val="FFFFFF"/>
                </a:solidFill>
                <a:latin typeface="+mj-lt"/>
                <a:cs typeface="Questrial" panose="02000000000000000000" pitchFamily="2" charset="0"/>
              </a:rPr>
              <a:t>Twitter</a:t>
            </a:r>
          </a:p>
        </p:txBody>
      </p:sp>
      <p:sp>
        <p:nvSpPr>
          <p:cNvPr id="62" name="TextBox 61"/>
          <p:cNvSpPr txBox="1"/>
          <p:nvPr/>
        </p:nvSpPr>
        <p:spPr>
          <a:xfrm>
            <a:off x="3469037" y="3900626"/>
            <a:ext cx="1373838" cy="461665"/>
          </a:xfrm>
          <a:prstGeom prst="rect">
            <a:avLst/>
          </a:prstGeom>
          <a:noFill/>
        </p:spPr>
        <p:txBody>
          <a:bodyPr wrap="none" rtlCol="0">
            <a:spAutoFit/>
          </a:bodyPr>
          <a:lstStyle/>
          <a:p>
            <a:pPr algn="ctr"/>
            <a:r>
              <a:rPr lang="en-US" sz="2400" dirty="0">
                <a:solidFill>
                  <a:srgbClr val="FFFFFF"/>
                </a:solidFill>
                <a:cs typeface="Questrial" panose="02000000000000000000" pitchFamily="2" charset="0"/>
              </a:rPr>
              <a:t>Facebook</a:t>
            </a:r>
          </a:p>
        </p:txBody>
      </p:sp>
      <p:sp>
        <p:nvSpPr>
          <p:cNvPr id="63" name="TextBox 62"/>
          <p:cNvSpPr txBox="1"/>
          <p:nvPr/>
        </p:nvSpPr>
        <p:spPr>
          <a:xfrm>
            <a:off x="5555202" y="4007677"/>
            <a:ext cx="1071127" cy="461665"/>
          </a:xfrm>
          <a:prstGeom prst="rect">
            <a:avLst/>
          </a:prstGeom>
          <a:noFill/>
        </p:spPr>
        <p:txBody>
          <a:bodyPr wrap="none" rtlCol="0">
            <a:spAutoFit/>
          </a:bodyPr>
          <a:lstStyle/>
          <a:p>
            <a:pPr algn="ctr"/>
            <a:r>
              <a:rPr lang="en-US" sz="2400" dirty="0">
                <a:solidFill>
                  <a:srgbClr val="FFFFFF"/>
                </a:solidFill>
                <a:cs typeface="Questrial" panose="02000000000000000000" pitchFamily="2" charset="0"/>
              </a:rPr>
              <a:t>Google</a:t>
            </a:r>
          </a:p>
        </p:txBody>
      </p:sp>
      <p:sp>
        <p:nvSpPr>
          <p:cNvPr id="64" name="TextBox 63"/>
          <p:cNvSpPr txBox="1"/>
          <p:nvPr/>
        </p:nvSpPr>
        <p:spPr>
          <a:xfrm>
            <a:off x="7417366" y="3900626"/>
            <a:ext cx="1216423" cy="461665"/>
          </a:xfrm>
          <a:prstGeom prst="rect">
            <a:avLst/>
          </a:prstGeom>
          <a:noFill/>
        </p:spPr>
        <p:txBody>
          <a:bodyPr wrap="none" rtlCol="0">
            <a:spAutoFit/>
          </a:bodyPr>
          <a:lstStyle/>
          <a:p>
            <a:pPr algn="ctr"/>
            <a:r>
              <a:rPr lang="en-US" sz="2400" dirty="0" err="1">
                <a:solidFill>
                  <a:srgbClr val="FFFFFF"/>
                </a:solidFill>
                <a:cs typeface="Questrial" panose="02000000000000000000" pitchFamily="2" charset="0"/>
              </a:rPr>
              <a:t>Youtube</a:t>
            </a:r>
            <a:endParaRPr lang="en-US" sz="2400" dirty="0">
              <a:solidFill>
                <a:srgbClr val="FFFFFF"/>
              </a:solidFill>
              <a:cs typeface="Questrial" panose="02000000000000000000" pitchFamily="2" charset="0"/>
            </a:endParaRPr>
          </a:p>
        </p:txBody>
      </p:sp>
      <p:sp>
        <p:nvSpPr>
          <p:cNvPr id="65" name="TextBox 64"/>
          <p:cNvSpPr txBox="1"/>
          <p:nvPr/>
        </p:nvSpPr>
        <p:spPr>
          <a:xfrm>
            <a:off x="9108997" y="3656723"/>
            <a:ext cx="1221745" cy="400110"/>
          </a:xfrm>
          <a:prstGeom prst="rect">
            <a:avLst/>
          </a:prstGeom>
          <a:noFill/>
        </p:spPr>
        <p:txBody>
          <a:bodyPr wrap="none" rtlCol="0">
            <a:spAutoFit/>
          </a:bodyPr>
          <a:lstStyle/>
          <a:p>
            <a:pPr algn="ctr"/>
            <a:r>
              <a:rPr lang="en-US" sz="2000" dirty="0">
                <a:solidFill>
                  <a:srgbClr val="FFFFFF"/>
                </a:solidFill>
                <a:cs typeface="Questrial" panose="02000000000000000000" pitchFamily="2" charset="0"/>
              </a:rPr>
              <a:t>Instagram</a:t>
            </a:r>
          </a:p>
        </p:txBody>
      </p:sp>
      <p:sp>
        <p:nvSpPr>
          <p:cNvPr id="66" name="TextBox 65"/>
          <p:cNvSpPr txBox="1"/>
          <p:nvPr/>
        </p:nvSpPr>
        <p:spPr>
          <a:xfrm>
            <a:off x="2434975" y="4932759"/>
            <a:ext cx="431528" cy="400110"/>
          </a:xfrm>
          <a:prstGeom prst="rect">
            <a:avLst/>
          </a:prstGeom>
          <a:noFill/>
        </p:spPr>
        <p:txBody>
          <a:bodyPr wrap="none" rtlCol="0">
            <a:spAutoFit/>
          </a:bodyPr>
          <a:lstStyle/>
          <a:p>
            <a:r>
              <a:rPr lang="en-US" sz="2000" dirty="0">
                <a:solidFill>
                  <a:schemeClr val="tx1">
                    <a:lumMod val="65000"/>
                    <a:lumOff val="35000"/>
                  </a:schemeClr>
                </a:solidFill>
                <a:cs typeface="Questrial" panose="02000000000000000000" pitchFamily="2" charset="0"/>
              </a:rPr>
              <a:t>7k</a:t>
            </a:r>
          </a:p>
        </p:txBody>
      </p:sp>
      <p:sp>
        <p:nvSpPr>
          <p:cNvPr id="67" name="Freeform 6"/>
          <p:cNvSpPr>
            <a:spLocks noEditPoints="1"/>
          </p:cNvSpPr>
          <p:nvPr/>
        </p:nvSpPr>
        <p:spPr bwMode="auto">
          <a:xfrm>
            <a:off x="2010661" y="4968193"/>
            <a:ext cx="438847" cy="346729"/>
          </a:xfrm>
          <a:custGeom>
            <a:avLst/>
            <a:gdLst>
              <a:gd name="T0" fmla="*/ 137 w 683"/>
              <a:gd name="T1" fmla="*/ 82 h 538"/>
              <a:gd name="T2" fmla="*/ 137 w 683"/>
              <a:gd name="T3" fmla="*/ 239 h 538"/>
              <a:gd name="T4" fmla="*/ 280 w 683"/>
              <a:gd name="T5" fmla="*/ 321 h 538"/>
              <a:gd name="T6" fmla="*/ 280 w 683"/>
              <a:gd name="T7" fmla="*/ 164 h 538"/>
              <a:gd name="T8" fmla="*/ 280 w 683"/>
              <a:gd name="T9" fmla="*/ 321 h 538"/>
              <a:gd name="T10" fmla="*/ 182 w 683"/>
              <a:gd name="T11" fmla="*/ 250 h 538"/>
              <a:gd name="T12" fmla="*/ 137 w 683"/>
              <a:gd name="T13" fmla="*/ 259 h 538"/>
              <a:gd name="T14" fmla="*/ 0 w 683"/>
              <a:gd name="T15" fmla="*/ 352 h 538"/>
              <a:gd name="T16" fmla="*/ 123 w 683"/>
              <a:gd name="T17" fmla="*/ 455 h 538"/>
              <a:gd name="T18" fmla="*/ 214 w 683"/>
              <a:gd name="T19" fmla="*/ 316 h 538"/>
              <a:gd name="T20" fmla="*/ 413 w 683"/>
              <a:gd name="T21" fmla="*/ 259 h 538"/>
              <a:gd name="T22" fmla="*/ 345 w 683"/>
              <a:gd name="T23" fmla="*/ 316 h 538"/>
              <a:gd name="T24" fmla="*/ 436 w 683"/>
              <a:gd name="T25" fmla="*/ 455 h 538"/>
              <a:gd name="T26" fmla="*/ 550 w 683"/>
              <a:gd name="T27" fmla="*/ 352 h 538"/>
              <a:gd name="T28" fmla="*/ 335 w 683"/>
              <a:gd name="T29" fmla="*/ 161 h 538"/>
              <a:gd name="T30" fmla="*/ 413 w 683"/>
              <a:gd name="T31" fmla="*/ 239 h 538"/>
              <a:gd name="T32" fmla="*/ 480 w 683"/>
              <a:gd name="T33" fmla="*/ 120 h 538"/>
              <a:gd name="T34" fmla="*/ 476 w 683"/>
              <a:gd name="T35" fmla="*/ 114 h 538"/>
              <a:gd name="T36" fmla="*/ 476 w 683"/>
              <a:gd name="T37" fmla="*/ 114 h 538"/>
              <a:gd name="T38" fmla="*/ 335 w 683"/>
              <a:gd name="T39" fmla="*/ 160 h 538"/>
              <a:gd name="T40" fmla="*/ 586 w 683"/>
              <a:gd name="T41" fmla="*/ 168 h 538"/>
              <a:gd name="T42" fmla="*/ 511 w 683"/>
              <a:gd name="T43" fmla="*/ 170 h 538"/>
              <a:gd name="T44" fmla="*/ 570 w 683"/>
              <a:gd name="T45" fmla="*/ 352 h 538"/>
              <a:gd name="T46" fmla="*/ 683 w 683"/>
              <a:gd name="T47" fmla="*/ 351 h 538"/>
              <a:gd name="T48" fmla="*/ 586 w 683"/>
              <a:gd name="T49" fmla="*/ 168 h 538"/>
              <a:gd name="T50" fmla="*/ 280 w 683"/>
              <a:gd name="T51" fmla="*/ 341 h 538"/>
              <a:gd name="T52" fmla="*/ 143 w 683"/>
              <a:gd name="T53" fmla="*/ 434 h 538"/>
              <a:gd name="T54" fmla="*/ 280 w 683"/>
              <a:gd name="T55" fmla="*/ 538 h 538"/>
              <a:gd name="T56" fmla="*/ 416 w 683"/>
              <a:gd name="T57" fmla="*/ 434 h 538"/>
              <a:gd name="T58" fmla="*/ 511 w 683"/>
              <a:gd name="T59" fmla="*/ 148 h 538"/>
              <a:gd name="T60" fmla="*/ 624 w 683"/>
              <a:gd name="T61" fmla="*/ 78 h 538"/>
              <a:gd name="T62" fmla="*/ 468 w 683"/>
              <a:gd name="T63" fmla="*/ 78 h 538"/>
              <a:gd name="T64" fmla="*/ 511 w 683"/>
              <a:gd name="T65" fmla="*/ 14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3" h="538">
                <a:moveTo>
                  <a:pt x="59" y="160"/>
                </a:moveTo>
                <a:cubicBezTo>
                  <a:pt x="59" y="117"/>
                  <a:pt x="94" y="82"/>
                  <a:pt x="137" y="82"/>
                </a:cubicBezTo>
                <a:cubicBezTo>
                  <a:pt x="180" y="82"/>
                  <a:pt x="215" y="117"/>
                  <a:pt x="215" y="160"/>
                </a:cubicBezTo>
                <a:cubicBezTo>
                  <a:pt x="215" y="203"/>
                  <a:pt x="180" y="239"/>
                  <a:pt x="137" y="239"/>
                </a:cubicBezTo>
                <a:cubicBezTo>
                  <a:pt x="94" y="239"/>
                  <a:pt x="59" y="203"/>
                  <a:pt x="59" y="160"/>
                </a:cubicBezTo>
                <a:close/>
                <a:moveTo>
                  <a:pt x="280" y="321"/>
                </a:moveTo>
                <a:cubicBezTo>
                  <a:pt x="323" y="321"/>
                  <a:pt x="358" y="286"/>
                  <a:pt x="358" y="242"/>
                </a:cubicBezTo>
                <a:cubicBezTo>
                  <a:pt x="358" y="199"/>
                  <a:pt x="323" y="164"/>
                  <a:pt x="280" y="164"/>
                </a:cubicBezTo>
                <a:cubicBezTo>
                  <a:pt x="236" y="164"/>
                  <a:pt x="201" y="199"/>
                  <a:pt x="201" y="242"/>
                </a:cubicBezTo>
                <a:cubicBezTo>
                  <a:pt x="201" y="286"/>
                  <a:pt x="236" y="321"/>
                  <a:pt x="280" y="321"/>
                </a:cubicBezTo>
                <a:close/>
                <a:moveTo>
                  <a:pt x="214" y="316"/>
                </a:moveTo>
                <a:cubicBezTo>
                  <a:pt x="196" y="300"/>
                  <a:pt x="184" y="276"/>
                  <a:pt x="182" y="250"/>
                </a:cubicBezTo>
                <a:cubicBezTo>
                  <a:pt x="180" y="250"/>
                  <a:pt x="179" y="250"/>
                  <a:pt x="177" y="250"/>
                </a:cubicBezTo>
                <a:cubicBezTo>
                  <a:pt x="165" y="255"/>
                  <a:pt x="151" y="259"/>
                  <a:pt x="137" y="259"/>
                </a:cubicBezTo>
                <a:cubicBezTo>
                  <a:pt x="123" y="259"/>
                  <a:pt x="109" y="255"/>
                  <a:pt x="97" y="250"/>
                </a:cubicBezTo>
                <a:cubicBezTo>
                  <a:pt x="43" y="253"/>
                  <a:pt x="0" y="297"/>
                  <a:pt x="0" y="352"/>
                </a:cubicBezTo>
                <a:cubicBezTo>
                  <a:pt x="0" y="433"/>
                  <a:pt x="0" y="433"/>
                  <a:pt x="0" y="433"/>
                </a:cubicBezTo>
                <a:cubicBezTo>
                  <a:pt x="40" y="446"/>
                  <a:pt x="81" y="454"/>
                  <a:pt x="123" y="455"/>
                </a:cubicBezTo>
                <a:cubicBezTo>
                  <a:pt x="123" y="434"/>
                  <a:pt x="123" y="434"/>
                  <a:pt x="123" y="434"/>
                </a:cubicBezTo>
                <a:cubicBezTo>
                  <a:pt x="123" y="377"/>
                  <a:pt x="162" y="330"/>
                  <a:pt x="214" y="316"/>
                </a:cubicBezTo>
                <a:close/>
                <a:moveTo>
                  <a:pt x="453" y="250"/>
                </a:moveTo>
                <a:cubicBezTo>
                  <a:pt x="441" y="255"/>
                  <a:pt x="427" y="259"/>
                  <a:pt x="413" y="259"/>
                </a:cubicBezTo>
                <a:cubicBezTo>
                  <a:pt x="400" y="259"/>
                  <a:pt x="389" y="256"/>
                  <a:pt x="377" y="252"/>
                </a:cubicBezTo>
                <a:cubicBezTo>
                  <a:pt x="375" y="277"/>
                  <a:pt x="363" y="300"/>
                  <a:pt x="345" y="316"/>
                </a:cubicBezTo>
                <a:cubicBezTo>
                  <a:pt x="397" y="330"/>
                  <a:pt x="436" y="377"/>
                  <a:pt x="436" y="434"/>
                </a:cubicBezTo>
                <a:cubicBezTo>
                  <a:pt x="436" y="455"/>
                  <a:pt x="436" y="455"/>
                  <a:pt x="436" y="455"/>
                </a:cubicBezTo>
                <a:cubicBezTo>
                  <a:pt x="475" y="453"/>
                  <a:pt x="513" y="445"/>
                  <a:pt x="550" y="433"/>
                </a:cubicBezTo>
                <a:cubicBezTo>
                  <a:pt x="550" y="352"/>
                  <a:pt x="550" y="352"/>
                  <a:pt x="550" y="352"/>
                </a:cubicBezTo>
                <a:cubicBezTo>
                  <a:pt x="550" y="297"/>
                  <a:pt x="507" y="253"/>
                  <a:pt x="453" y="250"/>
                </a:cubicBezTo>
                <a:close/>
                <a:moveTo>
                  <a:pt x="335" y="161"/>
                </a:moveTo>
                <a:cubicBezTo>
                  <a:pt x="357" y="176"/>
                  <a:pt x="373" y="201"/>
                  <a:pt x="377" y="230"/>
                </a:cubicBezTo>
                <a:cubicBezTo>
                  <a:pt x="388" y="235"/>
                  <a:pt x="400" y="239"/>
                  <a:pt x="413" y="239"/>
                </a:cubicBezTo>
                <a:cubicBezTo>
                  <a:pt x="456" y="239"/>
                  <a:pt x="491" y="203"/>
                  <a:pt x="491" y="160"/>
                </a:cubicBezTo>
                <a:cubicBezTo>
                  <a:pt x="491" y="145"/>
                  <a:pt x="487" y="131"/>
                  <a:pt x="480" y="120"/>
                </a:cubicBezTo>
                <a:cubicBezTo>
                  <a:pt x="480" y="119"/>
                  <a:pt x="480" y="119"/>
                  <a:pt x="479" y="119"/>
                </a:cubicBezTo>
                <a:cubicBezTo>
                  <a:pt x="478" y="117"/>
                  <a:pt x="477" y="116"/>
                  <a:pt x="476" y="114"/>
                </a:cubicBezTo>
                <a:cubicBezTo>
                  <a:pt x="476" y="114"/>
                  <a:pt x="476" y="114"/>
                  <a:pt x="476" y="114"/>
                </a:cubicBezTo>
                <a:cubicBezTo>
                  <a:pt x="476" y="114"/>
                  <a:pt x="476" y="114"/>
                  <a:pt x="476" y="114"/>
                </a:cubicBezTo>
                <a:cubicBezTo>
                  <a:pt x="462" y="95"/>
                  <a:pt x="439" y="82"/>
                  <a:pt x="413" y="82"/>
                </a:cubicBezTo>
                <a:cubicBezTo>
                  <a:pt x="370" y="82"/>
                  <a:pt x="335" y="117"/>
                  <a:pt x="335" y="160"/>
                </a:cubicBezTo>
                <a:cubicBezTo>
                  <a:pt x="335" y="160"/>
                  <a:pt x="335" y="161"/>
                  <a:pt x="335" y="161"/>
                </a:cubicBezTo>
                <a:close/>
                <a:moveTo>
                  <a:pt x="586" y="168"/>
                </a:moveTo>
                <a:cubicBezTo>
                  <a:pt x="574" y="174"/>
                  <a:pt x="560" y="177"/>
                  <a:pt x="546" y="177"/>
                </a:cubicBezTo>
                <a:cubicBezTo>
                  <a:pt x="534" y="177"/>
                  <a:pt x="522" y="174"/>
                  <a:pt x="511" y="170"/>
                </a:cubicBezTo>
                <a:cubicBezTo>
                  <a:pt x="508" y="195"/>
                  <a:pt x="496" y="218"/>
                  <a:pt x="478" y="234"/>
                </a:cubicBezTo>
                <a:cubicBezTo>
                  <a:pt x="531" y="247"/>
                  <a:pt x="570" y="295"/>
                  <a:pt x="570" y="352"/>
                </a:cubicBezTo>
                <a:cubicBezTo>
                  <a:pt x="570" y="373"/>
                  <a:pt x="570" y="373"/>
                  <a:pt x="570" y="373"/>
                </a:cubicBezTo>
                <a:cubicBezTo>
                  <a:pt x="608" y="371"/>
                  <a:pt x="646" y="363"/>
                  <a:pt x="683" y="351"/>
                </a:cubicBezTo>
                <a:cubicBezTo>
                  <a:pt x="683" y="270"/>
                  <a:pt x="683" y="270"/>
                  <a:pt x="683" y="270"/>
                </a:cubicBezTo>
                <a:cubicBezTo>
                  <a:pt x="683" y="215"/>
                  <a:pt x="640" y="171"/>
                  <a:pt x="586" y="168"/>
                </a:cubicBezTo>
                <a:close/>
                <a:moveTo>
                  <a:pt x="320" y="332"/>
                </a:moveTo>
                <a:cubicBezTo>
                  <a:pt x="307" y="338"/>
                  <a:pt x="294" y="341"/>
                  <a:pt x="280" y="341"/>
                </a:cubicBezTo>
                <a:cubicBezTo>
                  <a:pt x="265" y="341"/>
                  <a:pt x="252" y="338"/>
                  <a:pt x="240" y="332"/>
                </a:cubicBezTo>
                <a:cubicBezTo>
                  <a:pt x="186" y="335"/>
                  <a:pt x="143" y="380"/>
                  <a:pt x="143" y="434"/>
                </a:cubicBezTo>
                <a:cubicBezTo>
                  <a:pt x="143" y="516"/>
                  <a:pt x="143" y="516"/>
                  <a:pt x="143" y="516"/>
                </a:cubicBezTo>
                <a:cubicBezTo>
                  <a:pt x="187" y="530"/>
                  <a:pt x="233" y="538"/>
                  <a:pt x="280" y="538"/>
                </a:cubicBezTo>
                <a:cubicBezTo>
                  <a:pt x="326" y="538"/>
                  <a:pt x="372" y="530"/>
                  <a:pt x="416" y="516"/>
                </a:cubicBezTo>
                <a:cubicBezTo>
                  <a:pt x="416" y="434"/>
                  <a:pt x="416" y="434"/>
                  <a:pt x="416" y="434"/>
                </a:cubicBezTo>
                <a:cubicBezTo>
                  <a:pt x="416" y="380"/>
                  <a:pt x="373" y="335"/>
                  <a:pt x="320" y="332"/>
                </a:cubicBezTo>
                <a:close/>
                <a:moveTo>
                  <a:pt x="511" y="148"/>
                </a:moveTo>
                <a:cubicBezTo>
                  <a:pt x="521" y="154"/>
                  <a:pt x="533" y="157"/>
                  <a:pt x="546" y="157"/>
                </a:cubicBezTo>
                <a:cubicBezTo>
                  <a:pt x="589" y="157"/>
                  <a:pt x="624" y="121"/>
                  <a:pt x="624" y="78"/>
                </a:cubicBezTo>
                <a:cubicBezTo>
                  <a:pt x="624" y="35"/>
                  <a:pt x="589" y="0"/>
                  <a:pt x="546" y="0"/>
                </a:cubicBezTo>
                <a:cubicBezTo>
                  <a:pt x="503" y="0"/>
                  <a:pt x="468" y="35"/>
                  <a:pt x="468" y="78"/>
                </a:cubicBezTo>
                <a:cubicBezTo>
                  <a:pt x="468" y="78"/>
                  <a:pt x="468" y="78"/>
                  <a:pt x="468" y="78"/>
                </a:cubicBezTo>
                <a:cubicBezTo>
                  <a:pt x="491" y="94"/>
                  <a:pt x="507" y="119"/>
                  <a:pt x="511" y="148"/>
                </a:cubicBezTo>
                <a:close/>
              </a:path>
            </a:pathLst>
          </a:custGeom>
          <a:solidFill>
            <a:schemeClr val="tx1">
              <a:lumMod val="65000"/>
              <a:lumOff val="35000"/>
            </a:schemeClr>
          </a:solidFill>
          <a:ln w="14288" cap="flat">
            <a:noFill/>
            <a:prstDash val="solid"/>
            <a:miter lim="800000"/>
          </a:ln>
          <a:effectLst/>
        </p:spPr>
        <p:txBody>
          <a:bodyPr vert="horz" wrap="square" lIns="91440" tIns="45720" rIns="91440" bIns="45720" numCol="1" anchor="t" anchorCtr="0" compatLnSpc="1"/>
          <a:lstStyle/>
          <a:p>
            <a:endParaRPr lang="en-US" sz="1600">
              <a:solidFill>
                <a:schemeClr val="tx1">
                  <a:lumMod val="65000"/>
                  <a:lumOff val="35000"/>
                </a:schemeClr>
              </a:solidFill>
            </a:endParaRPr>
          </a:p>
        </p:txBody>
      </p:sp>
      <p:sp>
        <p:nvSpPr>
          <p:cNvPr id="68" name="TextBox 67"/>
          <p:cNvSpPr txBox="1"/>
          <p:nvPr/>
        </p:nvSpPr>
        <p:spPr>
          <a:xfrm>
            <a:off x="3969221" y="5312211"/>
            <a:ext cx="561372" cy="400110"/>
          </a:xfrm>
          <a:prstGeom prst="rect">
            <a:avLst/>
          </a:prstGeom>
          <a:noFill/>
        </p:spPr>
        <p:txBody>
          <a:bodyPr wrap="none" rtlCol="0">
            <a:spAutoFit/>
          </a:bodyPr>
          <a:lstStyle/>
          <a:p>
            <a:r>
              <a:rPr lang="en-US" sz="2000" dirty="0">
                <a:solidFill>
                  <a:schemeClr val="tx1">
                    <a:lumMod val="65000"/>
                    <a:lumOff val="35000"/>
                  </a:schemeClr>
                </a:solidFill>
                <a:cs typeface="Questrial" panose="02000000000000000000" pitchFamily="2" charset="0"/>
              </a:rPr>
              <a:t>23k</a:t>
            </a:r>
          </a:p>
        </p:txBody>
      </p:sp>
      <p:sp>
        <p:nvSpPr>
          <p:cNvPr id="69" name="Freeform 6"/>
          <p:cNvSpPr>
            <a:spLocks noEditPoints="1"/>
          </p:cNvSpPr>
          <p:nvPr/>
        </p:nvSpPr>
        <p:spPr bwMode="auto">
          <a:xfrm>
            <a:off x="3544907" y="5347645"/>
            <a:ext cx="438847" cy="346729"/>
          </a:xfrm>
          <a:custGeom>
            <a:avLst/>
            <a:gdLst>
              <a:gd name="T0" fmla="*/ 137 w 683"/>
              <a:gd name="T1" fmla="*/ 82 h 538"/>
              <a:gd name="T2" fmla="*/ 137 w 683"/>
              <a:gd name="T3" fmla="*/ 239 h 538"/>
              <a:gd name="T4" fmla="*/ 280 w 683"/>
              <a:gd name="T5" fmla="*/ 321 h 538"/>
              <a:gd name="T6" fmla="*/ 280 w 683"/>
              <a:gd name="T7" fmla="*/ 164 h 538"/>
              <a:gd name="T8" fmla="*/ 280 w 683"/>
              <a:gd name="T9" fmla="*/ 321 h 538"/>
              <a:gd name="T10" fmla="*/ 182 w 683"/>
              <a:gd name="T11" fmla="*/ 250 h 538"/>
              <a:gd name="T12" fmla="*/ 137 w 683"/>
              <a:gd name="T13" fmla="*/ 259 h 538"/>
              <a:gd name="T14" fmla="*/ 0 w 683"/>
              <a:gd name="T15" fmla="*/ 352 h 538"/>
              <a:gd name="T16" fmla="*/ 123 w 683"/>
              <a:gd name="T17" fmla="*/ 455 h 538"/>
              <a:gd name="T18" fmla="*/ 214 w 683"/>
              <a:gd name="T19" fmla="*/ 316 h 538"/>
              <a:gd name="T20" fmla="*/ 413 w 683"/>
              <a:gd name="T21" fmla="*/ 259 h 538"/>
              <a:gd name="T22" fmla="*/ 345 w 683"/>
              <a:gd name="T23" fmla="*/ 316 h 538"/>
              <a:gd name="T24" fmla="*/ 436 w 683"/>
              <a:gd name="T25" fmla="*/ 455 h 538"/>
              <a:gd name="T26" fmla="*/ 550 w 683"/>
              <a:gd name="T27" fmla="*/ 352 h 538"/>
              <a:gd name="T28" fmla="*/ 335 w 683"/>
              <a:gd name="T29" fmla="*/ 161 h 538"/>
              <a:gd name="T30" fmla="*/ 413 w 683"/>
              <a:gd name="T31" fmla="*/ 239 h 538"/>
              <a:gd name="T32" fmla="*/ 480 w 683"/>
              <a:gd name="T33" fmla="*/ 120 h 538"/>
              <a:gd name="T34" fmla="*/ 476 w 683"/>
              <a:gd name="T35" fmla="*/ 114 h 538"/>
              <a:gd name="T36" fmla="*/ 476 w 683"/>
              <a:gd name="T37" fmla="*/ 114 h 538"/>
              <a:gd name="T38" fmla="*/ 335 w 683"/>
              <a:gd name="T39" fmla="*/ 160 h 538"/>
              <a:gd name="T40" fmla="*/ 586 w 683"/>
              <a:gd name="T41" fmla="*/ 168 h 538"/>
              <a:gd name="T42" fmla="*/ 511 w 683"/>
              <a:gd name="T43" fmla="*/ 170 h 538"/>
              <a:gd name="T44" fmla="*/ 570 w 683"/>
              <a:gd name="T45" fmla="*/ 352 h 538"/>
              <a:gd name="T46" fmla="*/ 683 w 683"/>
              <a:gd name="T47" fmla="*/ 351 h 538"/>
              <a:gd name="T48" fmla="*/ 586 w 683"/>
              <a:gd name="T49" fmla="*/ 168 h 538"/>
              <a:gd name="T50" fmla="*/ 280 w 683"/>
              <a:gd name="T51" fmla="*/ 341 h 538"/>
              <a:gd name="T52" fmla="*/ 143 w 683"/>
              <a:gd name="T53" fmla="*/ 434 h 538"/>
              <a:gd name="T54" fmla="*/ 280 w 683"/>
              <a:gd name="T55" fmla="*/ 538 h 538"/>
              <a:gd name="T56" fmla="*/ 416 w 683"/>
              <a:gd name="T57" fmla="*/ 434 h 538"/>
              <a:gd name="T58" fmla="*/ 511 w 683"/>
              <a:gd name="T59" fmla="*/ 148 h 538"/>
              <a:gd name="T60" fmla="*/ 624 w 683"/>
              <a:gd name="T61" fmla="*/ 78 h 538"/>
              <a:gd name="T62" fmla="*/ 468 w 683"/>
              <a:gd name="T63" fmla="*/ 78 h 538"/>
              <a:gd name="T64" fmla="*/ 511 w 683"/>
              <a:gd name="T65" fmla="*/ 14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3" h="538">
                <a:moveTo>
                  <a:pt x="59" y="160"/>
                </a:moveTo>
                <a:cubicBezTo>
                  <a:pt x="59" y="117"/>
                  <a:pt x="94" y="82"/>
                  <a:pt x="137" y="82"/>
                </a:cubicBezTo>
                <a:cubicBezTo>
                  <a:pt x="180" y="82"/>
                  <a:pt x="215" y="117"/>
                  <a:pt x="215" y="160"/>
                </a:cubicBezTo>
                <a:cubicBezTo>
                  <a:pt x="215" y="203"/>
                  <a:pt x="180" y="239"/>
                  <a:pt x="137" y="239"/>
                </a:cubicBezTo>
                <a:cubicBezTo>
                  <a:pt x="94" y="239"/>
                  <a:pt x="59" y="203"/>
                  <a:pt x="59" y="160"/>
                </a:cubicBezTo>
                <a:close/>
                <a:moveTo>
                  <a:pt x="280" y="321"/>
                </a:moveTo>
                <a:cubicBezTo>
                  <a:pt x="323" y="321"/>
                  <a:pt x="358" y="286"/>
                  <a:pt x="358" y="242"/>
                </a:cubicBezTo>
                <a:cubicBezTo>
                  <a:pt x="358" y="199"/>
                  <a:pt x="323" y="164"/>
                  <a:pt x="280" y="164"/>
                </a:cubicBezTo>
                <a:cubicBezTo>
                  <a:pt x="236" y="164"/>
                  <a:pt x="201" y="199"/>
                  <a:pt x="201" y="242"/>
                </a:cubicBezTo>
                <a:cubicBezTo>
                  <a:pt x="201" y="286"/>
                  <a:pt x="236" y="321"/>
                  <a:pt x="280" y="321"/>
                </a:cubicBezTo>
                <a:close/>
                <a:moveTo>
                  <a:pt x="214" y="316"/>
                </a:moveTo>
                <a:cubicBezTo>
                  <a:pt x="196" y="300"/>
                  <a:pt x="184" y="276"/>
                  <a:pt x="182" y="250"/>
                </a:cubicBezTo>
                <a:cubicBezTo>
                  <a:pt x="180" y="250"/>
                  <a:pt x="179" y="250"/>
                  <a:pt x="177" y="250"/>
                </a:cubicBezTo>
                <a:cubicBezTo>
                  <a:pt x="165" y="255"/>
                  <a:pt x="151" y="259"/>
                  <a:pt x="137" y="259"/>
                </a:cubicBezTo>
                <a:cubicBezTo>
                  <a:pt x="123" y="259"/>
                  <a:pt x="109" y="255"/>
                  <a:pt x="97" y="250"/>
                </a:cubicBezTo>
                <a:cubicBezTo>
                  <a:pt x="43" y="253"/>
                  <a:pt x="0" y="297"/>
                  <a:pt x="0" y="352"/>
                </a:cubicBezTo>
                <a:cubicBezTo>
                  <a:pt x="0" y="433"/>
                  <a:pt x="0" y="433"/>
                  <a:pt x="0" y="433"/>
                </a:cubicBezTo>
                <a:cubicBezTo>
                  <a:pt x="40" y="446"/>
                  <a:pt x="81" y="454"/>
                  <a:pt x="123" y="455"/>
                </a:cubicBezTo>
                <a:cubicBezTo>
                  <a:pt x="123" y="434"/>
                  <a:pt x="123" y="434"/>
                  <a:pt x="123" y="434"/>
                </a:cubicBezTo>
                <a:cubicBezTo>
                  <a:pt x="123" y="377"/>
                  <a:pt x="162" y="330"/>
                  <a:pt x="214" y="316"/>
                </a:cubicBezTo>
                <a:close/>
                <a:moveTo>
                  <a:pt x="453" y="250"/>
                </a:moveTo>
                <a:cubicBezTo>
                  <a:pt x="441" y="255"/>
                  <a:pt x="427" y="259"/>
                  <a:pt x="413" y="259"/>
                </a:cubicBezTo>
                <a:cubicBezTo>
                  <a:pt x="400" y="259"/>
                  <a:pt x="389" y="256"/>
                  <a:pt x="377" y="252"/>
                </a:cubicBezTo>
                <a:cubicBezTo>
                  <a:pt x="375" y="277"/>
                  <a:pt x="363" y="300"/>
                  <a:pt x="345" y="316"/>
                </a:cubicBezTo>
                <a:cubicBezTo>
                  <a:pt x="397" y="330"/>
                  <a:pt x="436" y="377"/>
                  <a:pt x="436" y="434"/>
                </a:cubicBezTo>
                <a:cubicBezTo>
                  <a:pt x="436" y="455"/>
                  <a:pt x="436" y="455"/>
                  <a:pt x="436" y="455"/>
                </a:cubicBezTo>
                <a:cubicBezTo>
                  <a:pt x="475" y="453"/>
                  <a:pt x="513" y="445"/>
                  <a:pt x="550" y="433"/>
                </a:cubicBezTo>
                <a:cubicBezTo>
                  <a:pt x="550" y="352"/>
                  <a:pt x="550" y="352"/>
                  <a:pt x="550" y="352"/>
                </a:cubicBezTo>
                <a:cubicBezTo>
                  <a:pt x="550" y="297"/>
                  <a:pt x="507" y="253"/>
                  <a:pt x="453" y="250"/>
                </a:cubicBezTo>
                <a:close/>
                <a:moveTo>
                  <a:pt x="335" y="161"/>
                </a:moveTo>
                <a:cubicBezTo>
                  <a:pt x="357" y="176"/>
                  <a:pt x="373" y="201"/>
                  <a:pt x="377" y="230"/>
                </a:cubicBezTo>
                <a:cubicBezTo>
                  <a:pt x="388" y="235"/>
                  <a:pt x="400" y="239"/>
                  <a:pt x="413" y="239"/>
                </a:cubicBezTo>
                <a:cubicBezTo>
                  <a:pt x="456" y="239"/>
                  <a:pt x="491" y="203"/>
                  <a:pt x="491" y="160"/>
                </a:cubicBezTo>
                <a:cubicBezTo>
                  <a:pt x="491" y="145"/>
                  <a:pt x="487" y="131"/>
                  <a:pt x="480" y="120"/>
                </a:cubicBezTo>
                <a:cubicBezTo>
                  <a:pt x="480" y="119"/>
                  <a:pt x="480" y="119"/>
                  <a:pt x="479" y="119"/>
                </a:cubicBezTo>
                <a:cubicBezTo>
                  <a:pt x="478" y="117"/>
                  <a:pt x="477" y="116"/>
                  <a:pt x="476" y="114"/>
                </a:cubicBezTo>
                <a:cubicBezTo>
                  <a:pt x="476" y="114"/>
                  <a:pt x="476" y="114"/>
                  <a:pt x="476" y="114"/>
                </a:cubicBezTo>
                <a:cubicBezTo>
                  <a:pt x="476" y="114"/>
                  <a:pt x="476" y="114"/>
                  <a:pt x="476" y="114"/>
                </a:cubicBezTo>
                <a:cubicBezTo>
                  <a:pt x="462" y="95"/>
                  <a:pt x="439" y="82"/>
                  <a:pt x="413" y="82"/>
                </a:cubicBezTo>
                <a:cubicBezTo>
                  <a:pt x="370" y="82"/>
                  <a:pt x="335" y="117"/>
                  <a:pt x="335" y="160"/>
                </a:cubicBezTo>
                <a:cubicBezTo>
                  <a:pt x="335" y="160"/>
                  <a:pt x="335" y="161"/>
                  <a:pt x="335" y="161"/>
                </a:cubicBezTo>
                <a:close/>
                <a:moveTo>
                  <a:pt x="586" y="168"/>
                </a:moveTo>
                <a:cubicBezTo>
                  <a:pt x="574" y="174"/>
                  <a:pt x="560" y="177"/>
                  <a:pt x="546" y="177"/>
                </a:cubicBezTo>
                <a:cubicBezTo>
                  <a:pt x="534" y="177"/>
                  <a:pt x="522" y="174"/>
                  <a:pt x="511" y="170"/>
                </a:cubicBezTo>
                <a:cubicBezTo>
                  <a:pt x="508" y="195"/>
                  <a:pt x="496" y="218"/>
                  <a:pt x="478" y="234"/>
                </a:cubicBezTo>
                <a:cubicBezTo>
                  <a:pt x="531" y="247"/>
                  <a:pt x="570" y="295"/>
                  <a:pt x="570" y="352"/>
                </a:cubicBezTo>
                <a:cubicBezTo>
                  <a:pt x="570" y="373"/>
                  <a:pt x="570" y="373"/>
                  <a:pt x="570" y="373"/>
                </a:cubicBezTo>
                <a:cubicBezTo>
                  <a:pt x="608" y="371"/>
                  <a:pt x="646" y="363"/>
                  <a:pt x="683" y="351"/>
                </a:cubicBezTo>
                <a:cubicBezTo>
                  <a:pt x="683" y="270"/>
                  <a:pt x="683" y="270"/>
                  <a:pt x="683" y="270"/>
                </a:cubicBezTo>
                <a:cubicBezTo>
                  <a:pt x="683" y="215"/>
                  <a:pt x="640" y="171"/>
                  <a:pt x="586" y="168"/>
                </a:cubicBezTo>
                <a:close/>
                <a:moveTo>
                  <a:pt x="320" y="332"/>
                </a:moveTo>
                <a:cubicBezTo>
                  <a:pt x="307" y="338"/>
                  <a:pt x="294" y="341"/>
                  <a:pt x="280" y="341"/>
                </a:cubicBezTo>
                <a:cubicBezTo>
                  <a:pt x="265" y="341"/>
                  <a:pt x="252" y="338"/>
                  <a:pt x="240" y="332"/>
                </a:cubicBezTo>
                <a:cubicBezTo>
                  <a:pt x="186" y="335"/>
                  <a:pt x="143" y="380"/>
                  <a:pt x="143" y="434"/>
                </a:cubicBezTo>
                <a:cubicBezTo>
                  <a:pt x="143" y="516"/>
                  <a:pt x="143" y="516"/>
                  <a:pt x="143" y="516"/>
                </a:cubicBezTo>
                <a:cubicBezTo>
                  <a:pt x="187" y="530"/>
                  <a:pt x="233" y="538"/>
                  <a:pt x="280" y="538"/>
                </a:cubicBezTo>
                <a:cubicBezTo>
                  <a:pt x="326" y="538"/>
                  <a:pt x="372" y="530"/>
                  <a:pt x="416" y="516"/>
                </a:cubicBezTo>
                <a:cubicBezTo>
                  <a:pt x="416" y="434"/>
                  <a:pt x="416" y="434"/>
                  <a:pt x="416" y="434"/>
                </a:cubicBezTo>
                <a:cubicBezTo>
                  <a:pt x="416" y="380"/>
                  <a:pt x="373" y="335"/>
                  <a:pt x="320" y="332"/>
                </a:cubicBezTo>
                <a:close/>
                <a:moveTo>
                  <a:pt x="511" y="148"/>
                </a:moveTo>
                <a:cubicBezTo>
                  <a:pt x="521" y="154"/>
                  <a:pt x="533" y="157"/>
                  <a:pt x="546" y="157"/>
                </a:cubicBezTo>
                <a:cubicBezTo>
                  <a:pt x="589" y="157"/>
                  <a:pt x="624" y="121"/>
                  <a:pt x="624" y="78"/>
                </a:cubicBezTo>
                <a:cubicBezTo>
                  <a:pt x="624" y="35"/>
                  <a:pt x="589" y="0"/>
                  <a:pt x="546" y="0"/>
                </a:cubicBezTo>
                <a:cubicBezTo>
                  <a:pt x="503" y="0"/>
                  <a:pt x="468" y="35"/>
                  <a:pt x="468" y="78"/>
                </a:cubicBezTo>
                <a:cubicBezTo>
                  <a:pt x="468" y="78"/>
                  <a:pt x="468" y="78"/>
                  <a:pt x="468" y="78"/>
                </a:cubicBezTo>
                <a:cubicBezTo>
                  <a:pt x="491" y="94"/>
                  <a:pt x="507" y="119"/>
                  <a:pt x="511" y="148"/>
                </a:cubicBezTo>
                <a:close/>
              </a:path>
            </a:pathLst>
          </a:custGeom>
          <a:solidFill>
            <a:schemeClr val="tx1">
              <a:lumMod val="65000"/>
              <a:lumOff val="35000"/>
            </a:schemeClr>
          </a:solidFill>
          <a:ln w="14288" cap="flat">
            <a:noFill/>
            <a:prstDash val="solid"/>
            <a:miter lim="800000"/>
          </a:ln>
          <a:effectLst/>
        </p:spPr>
        <p:txBody>
          <a:bodyPr vert="horz" wrap="square" lIns="91440" tIns="45720" rIns="91440" bIns="45720" numCol="1" anchor="t" anchorCtr="0" compatLnSpc="1"/>
          <a:lstStyle/>
          <a:p>
            <a:endParaRPr lang="en-US" sz="1600">
              <a:solidFill>
                <a:schemeClr val="tx1">
                  <a:lumMod val="65000"/>
                  <a:lumOff val="35000"/>
                </a:schemeClr>
              </a:solidFill>
            </a:endParaRPr>
          </a:p>
        </p:txBody>
      </p:sp>
      <p:sp>
        <p:nvSpPr>
          <p:cNvPr id="70" name="TextBox 69"/>
          <p:cNvSpPr txBox="1"/>
          <p:nvPr/>
        </p:nvSpPr>
        <p:spPr>
          <a:xfrm>
            <a:off x="5704833" y="5598765"/>
            <a:ext cx="885179" cy="400110"/>
          </a:xfrm>
          <a:prstGeom prst="rect">
            <a:avLst/>
          </a:prstGeom>
          <a:noFill/>
        </p:spPr>
        <p:txBody>
          <a:bodyPr wrap="none" rtlCol="0">
            <a:spAutoFit/>
          </a:bodyPr>
          <a:lstStyle/>
          <a:p>
            <a:r>
              <a:rPr lang="en-US" sz="2000" dirty="0">
                <a:solidFill>
                  <a:schemeClr val="tx1">
                    <a:lumMod val="65000"/>
                    <a:lumOff val="35000"/>
                  </a:schemeClr>
                </a:solidFill>
                <a:cs typeface="Questrial" panose="02000000000000000000" pitchFamily="2" charset="0"/>
              </a:rPr>
              <a:t>3,456k</a:t>
            </a:r>
          </a:p>
        </p:txBody>
      </p:sp>
      <p:sp>
        <p:nvSpPr>
          <p:cNvPr id="71" name="Freeform 6"/>
          <p:cNvSpPr>
            <a:spLocks noEditPoints="1"/>
          </p:cNvSpPr>
          <p:nvPr/>
        </p:nvSpPr>
        <p:spPr bwMode="auto">
          <a:xfrm>
            <a:off x="5280519" y="5634199"/>
            <a:ext cx="438847" cy="346729"/>
          </a:xfrm>
          <a:custGeom>
            <a:avLst/>
            <a:gdLst>
              <a:gd name="T0" fmla="*/ 137 w 683"/>
              <a:gd name="T1" fmla="*/ 82 h 538"/>
              <a:gd name="T2" fmla="*/ 137 w 683"/>
              <a:gd name="T3" fmla="*/ 239 h 538"/>
              <a:gd name="T4" fmla="*/ 280 w 683"/>
              <a:gd name="T5" fmla="*/ 321 h 538"/>
              <a:gd name="T6" fmla="*/ 280 w 683"/>
              <a:gd name="T7" fmla="*/ 164 h 538"/>
              <a:gd name="T8" fmla="*/ 280 w 683"/>
              <a:gd name="T9" fmla="*/ 321 h 538"/>
              <a:gd name="T10" fmla="*/ 182 w 683"/>
              <a:gd name="T11" fmla="*/ 250 h 538"/>
              <a:gd name="T12" fmla="*/ 137 w 683"/>
              <a:gd name="T13" fmla="*/ 259 h 538"/>
              <a:gd name="T14" fmla="*/ 0 w 683"/>
              <a:gd name="T15" fmla="*/ 352 h 538"/>
              <a:gd name="T16" fmla="*/ 123 w 683"/>
              <a:gd name="T17" fmla="*/ 455 h 538"/>
              <a:gd name="T18" fmla="*/ 214 w 683"/>
              <a:gd name="T19" fmla="*/ 316 h 538"/>
              <a:gd name="T20" fmla="*/ 413 w 683"/>
              <a:gd name="T21" fmla="*/ 259 h 538"/>
              <a:gd name="T22" fmla="*/ 345 w 683"/>
              <a:gd name="T23" fmla="*/ 316 h 538"/>
              <a:gd name="T24" fmla="*/ 436 w 683"/>
              <a:gd name="T25" fmla="*/ 455 h 538"/>
              <a:gd name="T26" fmla="*/ 550 w 683"/>
              <a:gd name="T27" fmla="*/ 352 h 538"/>
              <a:gd name="T28" fmla="*/ 335 w 683"/>
              <a:gd name="T29" fmla="*/ 161 h 538"/>
              <a:gd name="T30" fmla="*/ 413 w 683"/>
              <a:gd name="T31" fmla="*/ 239 h 538"/>
              <a:gd name="T32" fmla="*/ 480 w 683"/>
              <a:gd name="T33" fmla="*/ 120 h 538"/>
              <a:gd name="T34" fmla="*/ 476 w 683"/>
              <a:gd name="T35" fmla="*/ 114 h 538"/>
              <a:gd name="T36" fmla="*/ 476 w 683"/>
              <a:gd name="T37" fmla="*/ 114 h 538"/>
              <a:gd name="T38" fmla="*/ 335 w 683"/>
              <a:gd name="T39" fmla="*/ 160 h 538"/>
              <a:gd name="T40" fmla="*/ 586 w 683"/>
              <a:gd name="T41" fmla="*/ 168 h 538"/>
              <a:gd name="T42" fmla="*/ 511 w 683"/>
              <a:gd name="T43" fmla="*/ 170 h 538"/>
              <a:gd name="T44" fmla="*/ 570 w 683"/>
              <a:gd name="T45" fmla="*/ 352 h 538"/>
              <a:gd name="T46" fmla="*/ 683 w 683"/>
              <a:gd name="T47" fmla="*/ 351 h 538"/>
              <a:gd name="T48" fmla="*/ 586 w 683"/>
              <a:gd name="T49" fmla="*/ 168 h 538"/>
              <a:gd name="T50" fmla="*/ 280 w 683"/>
              <a:gd name="T51" fmla="*/ 341 h 538"/>
              <a:gd name="T52" fmla="*/ 143 w 683"/>
              <a:gd name="T53" fmla="*/ 434 h 538"/>
              <a:gd name="T54" fmla="*/ 280 w 683"/>
              <a:gd name="T55" fmla="*/ 538 h 538"/>
              <a:gd name="T56" fmla="*/ 416 w 683"/>
              <a:gd name="T57" fmla="*/ 434 h 538"/>
              <a:gd name="T58" fmla="*/ 511 w 683"/>
              <a:gd name="T59" fmla="*/ 148 h 538"/>
              <a:gd name="T60" fmla="*/ 624 w 683"/>
              <a:gd name="T61" fmla="*/ 78 h 538"/>
              <a:gd name="T62" fmla="*/ 468 w 683"/>
              <a:gd name="T63" fmla="*/ 78 h 538"/>
              <a:gd name="T64" fmla="*/ 511 w 683"/>
              <a:gd name="T65" fmla="*/ 14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3" h="538">
                <a:moveTo>
                  <a:pt x="59" y="160"/>
                </a:moveTo>
                <a:cubicBezTo>
                  <a:pt x="59" y="117"/>
                  <a:pt x="94" y="82"/>
                  <a:pt x="137" y="82"/>
                </a:cubicBezTo>
                <a:cubicBezTo>
                  <a:pt x="180" y="82"/>
                  <a:pt x="215" y="117"/>
                  <a:pt x="215" y="160"/>
                </a:cubicBezTo>
                <a:cubicBezTo>
                  <a:pt x="215" y="203"/>
                  <a:pt x="180" y="239"/>
                  <a:pt x="137" y="239"/>
                </a:cubicBezTo>
                <a:cubicBezTo>
                  <a:pt x="94" y="239"/>
                  <a:pt x="59" y="203"/>
                  <a:pt x="59" y="160"/>
                </a:cubicBezTo>
                <a:close/>
                <a:moveTo>
                  <a:pt x="280" y="321"/>
                </a:moveTo>
                <a:cubicBezTo>
                  <a:pt x="323" y="321"/>
                  <a:pt x="358" y="286"/>
                  <a:pt x="358" y="242"/>
                </a:cubicBezTo>
                <a:cubicBezTo>
                  <a:pt x="358" y="199"/>
                  <a:pt x="323" y="164"/>
                  <a:pt x="280" y="164"/>
                </a:cubicBezTo>
                <a:cubicBezTo>
                  <a:pt x="236" y="164"/>
                  <a:pt x="201" y="199"/>
                  <a:pt x="201" y="242"/>
                </a:cubicBezTo>
                <a:cubicBezTo>
                  <a:pt x="201" y="286"/>
                  <a:pt x="236" y="321"/>
                  <a:pt x="280" y="321"/>
                </a:cubicBezTo>
                <a:close/>
                <a:moveTo>
                  <a:pt x="214" y="316"/>
                </a:moveTo>
                <a:cubicBezTo>
                  <a:pt x="196" y="300"/>
                  <a:pt x="184" y="276"/>
                  <a:pt x="182" y="250"/>
                </a:cubicBezTo>
                <a:cubicBezTo>
                  <a:pt x="180" y="250"/>
                  <a:pt x="179" y="250"/>
                  <a:pt x="177" y="250"/>
                </a:cubicBezTo>
                <a:cubicBezTo>
                  <a:pt x="165" y="255"/>
                  <a:pt x="151" y="259"/>
                  <a:pt x="137" y="259"/>
                </a:cubicBezTo>
                <a:cubicBezTo>
                  <a:pt x="123" y="259"/>
                  <a:pt x="109" y="255"/>
                  <a:pt x="97" y="250"/>
                </a:cubicBezTo>
                <a:cubicBezTo>
                  <a:pt x="43" y="253"/>
                  <a:pt x="0" y="297"/>
                  <a:pt x="0" y="352"/>
                </a:cubicBezTo>
                <a:cubicBezTo>
                  <a:pt x="0" y="433"/>
                  <a:pt x="0" y="433"/>
                  <a:pt x="0" y="433"/>
                </a:cubicBezTo>
                <a:cubicBezTo>
                  <a:pt x="40" y="446"/>
                  <a:pt x="81" y="454"/>
                  <a:pt x="123" y="455"/>
                </a:cubicBezTo>
                <a:cubicBezTo>
                  <a:pt x="123" y="434"/>
                  <a:pt x="123" y="434"/>
                  <a:pt x="123" y="434"/>
                </a:cubicBezTo>
                <a:cubicBezTo>
                  <a:pt x="123" y="377"/>
                  <a:pt x="162" y="330"/>
                  <a:pt x="214" y="316"/>
                </a:cubicBezTo>
                <a:close/>
                <a:moveTo>
                  <a:pt x="453" y="250"/>
                </a:moveTo>
                <a:cubicBezTo>
                  <a:pt x="441" y="255"/>
                  <a:pt x="427" y="259"/>
                  <a:pt x="413" y="259"/>
                </a:cubicBezTo>
                <a:cubicBezTo>
                  <a:pt x="400" y="259"/>
                  <a:pt x="389" y="256"/>
                  <a:pt x="377" y="252"/>
                </a:cubicBezTo>
                <a:cubicBezTo>
                  <a:pt x="375" y="277"/>
                  <a:pt x="363" y="300"/>
                  <a:pt x="345" y="316"/>
                </a:cubicBezTo>
                <a:cubicBezTo>
                  <a:pt x="397" y="330"/>
                  <a:pt x="436" y="377"/>
                  <a:pt x="436" y="434"/>
                </a:cubicBezTo>
                <a:cubicBezTo>
                  <a:pt x="436" y="455"/>
                  <a:pt x="436" y="455"/>
                  <a:pt x="436" y="455"/>
                </a:cubicBezTo>
                <a:cubicBezTo>
                  <a:pt x="475" y="453"/>
                  <a:pt x="513" y="445"/>
                  <a:pt x="550" y="433"/>
                </a:cubicBezTo>
                <a:cubicBezTo>
                  <a:pt x="550" y="352"/>
                  <a:pt x="550" y="352"/>
                  <a:pt x="550" y="352"/>
                </a:cubicBezTo>
                <a:cubicBezTo>
                  <a:pt x="550" y="297"/>
                  <a:pt x="507" y="253"/>
                  <a:pt x="453" y="250"/>
                </a:cubicBezTo>
                <a:close/>
                <a:moveTo>
                  <a:pt x="335" y="161"/>
                </a:moveTo>
                <a:cubicBezTo>
                  <a:pt x="357" y="176"/>
                  <a:pt x="373" y="201"/>
                  <a:pt x="377" y="230"/>
                </a:cubicBezTo>
                <a:cubicBezTo>
                  <a:pt x="388" y="235"/>
                  <a:pt x="400" y="239"/>
                  <a:pt x="413" y="239"/>
                </a:cubicBezTo>
                <a:cubicBezTo>
                  <a:pt x="456" y="239"/>
                  <a:pt x="491" y="203"/>
                  <a:pt x="491" y="160"/>
                </a:cubicBezTo>
                <a:cubicBezTo>
                  <a:pt x="491" y="145"/>
                  <a:pt x="487" y="131"/>
                  <a:pt x="480" y="120"/>
                </a:cubicBezTo>
                <a:cubicBezTo>
                  <a:pt x="480" y="119"/>
                  <a:pt x="480" y="119"/>
                  <a:pt x="479" y="119"/>
                </a:cubicBezTo>
                <a:cubicBezTo>
                  <a:pt x="478" y="117"/>
                  <a:pt x="477" y="116"/>
                  <a:pt x="476" y="114"/>
                </a:cubicBezTo>
                <a:cubicBezTo>
                  <a:pt x="476" y="114"/>
                  <a:pt x="476" y="114"/>
                  <a:pt x="476" y="114"/>
                </a:cubicBezTo>
                <a:cubicBezTo>
                  <a:pt x="476" y="114"/>
                  <a:pt x="476" y="114"/>
                  <a:pt x="476" y="114"/>
                </a:cubicBezTo>
                <a:cubicBezTo>
                  <a:pt x="462" y="95"/>
                  <a:pt x="439" y="82"/>
                  <a:pt x="413" y="82"/>
                </a:cubicBezTo>
                <a:cubicBezTo>
                  <a:pt x="370" y="82"/>
                  <a:pt x="335" y="117"/>
                  <a:pt x="335" y="160"/>
                </a:cubicBezTo>
                <a:cubicBezTo>
                  <a:pt x="335" y="160"/>
                  <a:pt x="335" y="161"/>
                  <a:pt x="335" y="161"/>
                </a:cubicBezTo>
                <a:close/>
                <a:moveTo>
                  <a:pt x="586" y="168"/>
                </a:moveTo>
                <a:cubicBezTo>
                  <a:pt x="574" y="174"/>
                  <a:pt x="560" y="177"/>
                  <a:pt x="546" y="177"/>
                </a:cubicBezTo>
                <a:cubicBezTo>
                  <a:pt x="534" y="177"/>
                  <a:pt x="522" y="174"/>
                  <a:pt x="511" y="170"/>
                </a:cubicBezTo>
                <a:cubicBezTo>
                  <a:pt x="508" y="195"/>
                  <a:pt x="496" y="218"/>
                  <a:pt x="478" y="234"/>
                </a:cubicBezTo>
                <a:cubicBezTo>
                  <a:pt x="531" y="247"/>
                  <a:pt x="570" y="295"/>
                  <a:pt x="570" y="352"/>
                </a:cubicBezTo>
                <a:cubicBezTo>
                  <a:pt x="570" y="373"/>
                  <a:pt x="570" y="373"/>
                  <a:pt x="570" y="373"/>
                </a:cubicBezTo>
                <a:cubicBezTo>
                  <a:pt x="608" y="371"/>
                  <a:pt x="646" y="363"/>
                  <a:pt x="683" y="351"/>
                </a:cubicBezTo>
                <a:cubicBezTo>
                  <a:pt x="683" y="270"/>
                  <a:pt x="683" y="270"/>
                  <a:pt x="683" y="270"/>
                </a:cubicBezTo>
                <a:cubicBezTo>
                  <a:pt x="683" y="215"/>
                  <a:pt x="640" y="171"/>
                  <a:pt x="586" y="168"/>
                </a:cubicBezTo>
                <a:close/>
                <a:moveTo>
                  <a:pt x="320" y="332"/>
                </a:moveTo>
                <a:cubicBezTo>
                  <a:pt x="307" y="338"/>
                  <a:pt x="294" y="341"/>
                  <a:pt x="280" y="341"/>
                </a:cubicBezTo>
                <a:cubicBezTo>
                  <a:pt x="265" y="341"/>
                  <a:pt x="252" y="338"/>
                  <a:pt x="240" y="332"/>
                </a:cubicBezTo>
                <a:cubicBezTo>
                  <a:pt x="186" y="335"/>
                  <a:pt x="143" y="380"/>
                  <a:pt x="143" y="434"/>
                </a:cubicBezTo>
                <a:cubicBezTo>
                  <a:pt x="143" y="516"/>
                  <a:pt x="143" y="516"/>
                  <a:pt x="143" y="516"/>
                </a:cubicBezTo>
                <a:cubicBezTo>
                  <a:pt x="187" y="530"/>
                  <a:pt x="233" y="538"/>
                  <a:pt x="280" y="538"/>
                </a:cubicBezTo>
                <a:cubicBezTo>
                  <a:pt x="326" y="538"/>
                  <a:pt x="372" y="530"/>
                  <a:pt x="416" y="516"/>
                </a:cubicBezTo>
                <a:cubicBezTo>
                  <a:pt x="416" y="434"/>
                  <a:pt x="416" y="434"/>
                  <a:pt x="416" y="434"/>
                </a:cubicBezTo>
                <a:cubicBezTo>
                  <a:pt x="416" y="380"/>
                  <a:pt x="373" y="335"/>
                  <a:pt x="320" y="332"/>
                </a:cubicBezTo>
                <a:close/>
                <a:moveTo>
                  <a:pt x="511" y="148"/>
                </a:moveTo>
                <a:cubicBezTo>
                  <a:pt x="521" y="154"/>
                  <a:pt x="533" y="157"/>
                  <a:pt x="546" y="157"/>
                </a:cubicBezTo>
                <a:cubicBezTo>
                  <a:pt x="589" y="157"/>
                  <a:pt x="624" y="121"/>
                  <a:pt x="624" y="78"/>
                </a:cubicBezTo>
                <a:cubicBezTo>
                  <a:pt x="624" y="35"/>
                  <a:pt x="589" y="0"/>
                  <a:pt x="546" y="0"/>
                </a:cubicBezTo>
                <a:cubicBezTo>
                  <a:pt x="503" y="0"/>
                  <a:pt x="468" y="35"/>
                  <a:pt x="468" y="78"/>
                </a:cubicBezTo>
                <a:cubicBezTo>
                  <a:pt x="468" y="78"/>
                  <a:pt x="468" y="78"/>
                  <a:pt x="468" y="78"/>
                </a:cubicBezTo>
                <a:cubicBezTo>
                  <a:pt x="491" y="94"/>
                  <a:pt x="507" y="119"/>
                  <a:pt x="511" y="148"/>
                </a:cubicBezTo>
                <a:close/>
              </a:path>
            </a:pathLst>
          </a:custGeom>
          <a:solidFill>
            <a:schemeClr val="tx1">
              <a:lumMod val="65000"/>
              <a:lumOff val="35000"/>
            </a:schemeClr>
          </a:solidFill>
          <a:ln w="14288" cap="flat">
            <a:noFill/>
            <a:prstDash val="solid"/>
            <a:miter lim="800000"/>
          </a:ln>
          <a:effectLst/>
        </p:spPr>
        <p:txBody>
          <a:bodyPr vert="horz" wrap="square" lIns="91440" tIns="45720" rIns="91440" bIns="45720" numCol="1" anchor="t" anchorCtr="0" compatLnSpc="1"/>
          <a:lstStyle/>
          <a:p>
            <a:endParaRPr lang="en-US" sz="1600">
              <a:solidFill>
                <a:schemeClr val="tx1">
                  <a:lumMod val="65000"/>
                  <a:lumOff val="35000"/>
                </a:schemeClr>
              </a:solidFill>
            </a:endParaRPr>
          </a:p>
        </p:txBody>
      </p:sp>
      <p:sp>
        <p:nvSpPr>
          <p:cNvPr id="72" name="TextBox 71"/>
          <p:cNvSpPr txBox="1"/>
          <p:nvPr/>
        </p:nvSpPr>
        <p:spPr>
          <a:xfrm>
            <a:off x="7832382" y="5312211"/>
            <a:ext cx="691215" cy="400110"/>
          </a:xfrm>
          <a:prstGeom prst="rect">
            <a:avLst/>
          </a:prstGeom>
          <a:noFill/>
        </p:spPr>
        <p:txBody>
          <a:bodyPr wrap="none" rtlCol="0">
            <a:spAutoFit/>
          </a:bodyPr>
          <a:lstStyle/>
          <a:p>
            <a:r>
              <a:rPr lang="en-US" sz="2000" dirty="0">
                <a:solidFill>
                  <a:schemeClr val="tx1">
                    <a:lumMod val="65000"/>
                    <a:lumOff val="35000"/>
                  </a:schemeClr>
                </a:solidFill>
                <a:cs typeface="Questrial" panose="02000000000000000000" pitchFamily="2" charset="0"/>
              </a:rPr>
              <a:t>724k</a:t>
            </a:r>
          </a:p>
        </p:txBody>
      </p:sp>
      <p:sp>
        <p:nvSpPr>
          <p:cNvPr id="73" name="Freeform 6"/>
          <p:cNvSpPr>
            <a:spLocks noEditPoints="1"/>
          </p:cNvSpPr>
          <p:nvPr/>
        </p:nvSpPr>
        <p:spPr bwMode="auto">
          <a:xfrm>
            <a:off x="7408068" y="5347645"/>
            <a:ext cx="438847" cy="346729"/>
          </a:xfrm>
          <a:custGeom>
            <a:avLst/>
            <a:gdLst>
              <a:gd name="T0" fmla="*/ 137 w 683"/>
              <a:gd name="T1" fmla="*/ 82 h 538"/>
              <a:gd name="T2" fmla="*/ 137 w 683"/>
              <a:gd name="T3" fmla="*/ 239 h 538"/>
              <a:gd name="T4" fmla="*/ 280 w 683"/>
              <a:gd name="T5" fmla="*/ 321 h 538"/>
              <a:gd name="T6" fmla="*/ 280 w 683"/>
              <a:gd name="T7" fmla="*/ 164 h 538"/>
              <a:gd name="T8" fmla="*/ 280 w 683"/>
              <a:gd name="T9" fmla="*/ 321 h 538"/>
              <a:gd name="T10" fmla="*/ 182 w 683"/>
              <a:gd name="T11" fmla="*/ 250 h 538"/>
              <a:gd name="T12" fmla="*/ 137 w 683"/>
              <a:gd name="T13" fmla="*/ 259 h 538"/>
              <a:gd name="T14" fmla="*/ 0 w 683"/>
              <a:gd name="T15" fmla="*/ 352 h 538"/>
              <a:gd name="T16" fmla="*/ 123 w 683"/>
              <a:gd name="T17" fmla="*/ 455 h 538"/>
              <a:gd name="T18" fmla="*/ 214 w 683"/>
              <a:gd name="T19" fmla="*/ 316 h 538"/>
              <a:gd name="T20" fmla="*/ 413 w 683"/>
              <a:gd name="T21" fmla="*/ 259 h 538"/>
              <a:gd name="T22" fmla="*/ 345 w 683"/>
              <a:gd name="T23" fmla="*/ 316 h 538"/>
              <a:gd name="T24" fmla="*/ 436 w 683"/>
              <a:gd name="T25" fmla="*/ 455 h 538"/>
              <a:gd name="T26" fmla="*/ 550 w 683"/>
              <a:gd name="T27" fmla="*/ 352 h 538"/>
              <a:gd name="T28" fmla="*/ 335 w 683"/>
              <a:gd name="T29" fmla="*/ 161 h 538"/>
              <a:gd name="T30" fmla="*/ 413 w 683"/>
              <a:gd name="T31" fmla="*/ 239 h 538"/>
              <a:gd name="T32" fmla="*/ 480 w 683"/>
              <a:gd name="T33" fmla="*/ 120 h 538"/>
              <a:gd name="T34" fmla="*/ 476 w 683"/>
              <a:gd name="T35" fmla="*/ 114 h 538"/>
              <a:gd name="T36" fmla="*/ 476 w 683"/>
              <a:gd name="T37" fmla="*/ 114 h 538"/>
              <a:gd name="T38" fmla="*/ 335 w 683"/>
              <a:gd name="T39" fmla="*/ 160 h 538"/>
              <a:gd name="T40" fmla="*/ 586 w 683"/>
              <a:gd name="T41" fmla="*/ 168 h 538"/>
              <a:gd name="T42" fmla="*/ 511 w 683"/>
              <a:gd name="T43" fmla="*/ 170 h 538"/>
              <a:gd name="T44" fmla="*/ 570 w 683"/>
              <a:gd name="T45" fmla="*/ 352 h 538"/>
              <a:gd name="T46" fmla="*/ 683 w 683"/>
              <a:gd name="T47" fmla="*/ 351 h 538"/>
              <a:gd name="T48" fmla="*/ 586 w 683"/>
              <a:gd name="T49" fmla="*/ 168 h 538"/>
              <a:gd name="T50" fmla="*/ 280 w 683"/>
              <a:gd name="T51" fmla="*/ 341 h 538"/>
              <a:gd name="T52" fmla="*/ 143 w 683"/>
              <a:gd name="T53" fmla="*/ 434 h 538"/>
              <a:gd name="T54" fmla="*/ 280 w 683"/>
              <a:gd name="T55" fmla="*/ 538 h 538"/>
              <a:gd name="T56" fmla="*/ 416 w 683"/>
              <a:gd name="T57" fmla="*/ 434 h 538"/>
              <a:gd name="T58" fmla="*/ 511 w 683"/>
              <a:gd name="T59" fmla="*/ 148 h 538"/>
              <a:gd name="T60" fmla="*/ 624 w 683"/>
              <a:gd name="T61" fmla="*/ 78 h 538"/>
              <a:gd name="T62" fmla="*/ 468 w 683"/>
              <a:gd name="T63" fmla="*/ 78 h 538"/>
              <a:gd name="T64" fmla="*/ 511 w 683"/>
              <a:gd name="T65" fmla="*/ 14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3" h="538">
                <a:moveTo>
                  <a:pt x="59" y="160"/>
                </a:moveTo>
                <a:cubicBezTo>
                  <a:pt x="59" y="117"/>
                  <a:pt x="94" y="82"/>
                  <a:pt x="137" y="82"/>
                </a:cubicBezTo>
                <a:cubicBezTo>
                  <a:pt x="180" y="82"/>
                  <a:pt x="215" y="117"/>
                  <a:pt x="215" y="160"/>
                </a:cubicBezTo>
                <a:cubicBezTo>
                  <a:pt x="215" y="203"/>
                  <a:pt x="180" y="239"/>
                  <a:pt x="137" y="239"/>
                </a:cubicBezTo>
                <a:cubicBezTo>
                  <a:pt x="94" y="239"/>
                  <a:pt x="59" y="203"/>
                  <a:pt x="59" y="160"/>
                </a:cubicBezTo>
                <a:close/>
                <a:moveTo>
                  <a:pt x="280" y="321"/>
                </a:moveTo>
                <a:cubicBezTo>
                  <a:pt x="323" y="321"/>
                  <a:pt x="358" y="286"/>
                  <a:pt x="358" y="242"/>
                </a:cubicBezTo>
                <a:cubicBezTo>
                  <a:pt x="358" y="199"/>
                  <a:pt x="323" y="164"/>
                  <a:pt x="280" y="164"/>
                </a:cubicBezTo>
                <a:cubicBezTo>
                  <a:pt x="236" y="164"/>
                  <a:pt x="201" y="199"/>
                  <a:pt x="201" y="242"/>
                </a:cubicBezTo>
                <a:cubicBezTo>
                  <a:pt x="201" y="286"/>
                  <a:pt x="236" y="321"/>
                  <a:pt x="280" y="321"/>
                </a:cubicBezTo>
                <a:close/>
                <a:moveTo>
                  <a:pt x="214" y="316"/>
                </a:moveTo>
                <a:cubicBezTo>
                  <a:pt x="196" y="300"/>
                  <a:pt x="184" y="276"/>
                  <a:pt x="182" y="250"/>
                </a:cubicBezTo>
                <a:cubicBezTo>
                  <a:pt x="180" y="250"/>
                  <a:pt x="179" y="250"/>
                  <a:pt x="177" y="250"/>
                </a:cubicBezTo>
                <a:cubicBezTo>
                  <a:pt x="165" y="255"/>
                  <a:pt x="151" y="259"/>
                  <a:pt x="137" y="259"/>
                </a:cubicBezTo>
                <a:cubicBezTo>
                  <a:pt x="123" y="259"/>
                  <a:pt x="109" y="255"/>
                  <a:pt x="97" y="250"/>
                </a:cubicBezTo>
                <a:cubicBezTo>
                  <a:pt x="43" y="253"/>
                  <a:pt x="0" y="297"/>
                  <a:pt x="0" y="352"/>
                </a:cubicBezTo>
                <a:cubicBezTo>
                  <a:pt x="0" y="433"/>
                  <a:pt x="0" y="433"/>
                  <a:pt x="0" y="433"/>
                </a:cubicBezTo>
                <a:cubicBezTo>
                  <a:pt x="40" y="446"/>
                  <a:pt x="81" y="454"/>
                  <a:pt x="123" y="455"/>
                </a:cubicBezTo>
                <a:cubicBezTo>
                  <a:pt x="123" y="434"/>
                  <a:pt x="123" y="434"/>
                  <a:pt x="123" y="434"/>
                </a:cubicBezTo>
                <a:cubicBezTo>
                  <a:pt x="123" y="377"/>
                  <a:pt x="162" y="330"/>
                  <a:pt x="214" y="316"/>
                </a:cubicBezTo>
                <a:close/>
                <a:moveTo>
                  <a:pt x="453" y="250"/>
                </a:moveTo>
                <a:cubicBezTo>
                  <a:pt x="441" y="255"/>
                  <a:pt x="427" y="259"/>
                  <a:pt x="413" y="259"/>
                </a:cubicBezTo>
                <a:cubicBezTo>
                  <a:pt x="400" y="259"/>
                  <a:pt x="389" y="256"/>
                  <a:pt x="377" y="252"/>
                </a:cubicBezTo>
                <a:cubicBezTo>
                  <a:pt x="375" y="277"/>
                  <a:pt x="363" y="300"/>
                  <a:pt x="345" y="316"/>
                </a:cubicBezTo>
                <a:cubicBezTo>
                  <a:pt x="397" y="330"/>
                  <a:pt x="436" y="377"/>
                  <a:pt x="436" y="434"/>
                </a:cubicBezTo>
                <a:cubicBezTo>
                  <a:pt x="436" y="455"/>
                  <a:pt x="436" y="455"/>
                  <a:pt x="436" y="455"/>
                </a:cubicBezTo>
                <a:cubicBezTo>
                  <a:pt x="475" y="453"/>
                  <a:pt x="513" y="445"/>
                  <a:pt x="550" y="433"/>
                </a:cubicBezTo>
                <a:cubicBezTo>
                  <a:pt x="550" y="352"/>
                  <a:pt x="550" y="352"/>
                  <a:pt x="550" y="352"/>
                </a:cubicBezTo>
                <a:cubicBezTo>
                  <a:pt x="550" y="297"/>
                  <a:pt x="507" y="253"/>
                  <a:pt x="453" y="250"/>
                </a:cubicBezTo>
                <a:close/>
                <a:moveTo>
                  <a:pt x="335" y="161"/>
                </a:moveTo>
                <a:cubicBezTo>
                  <a:pt x="357" y="176"/>
                  <a:pt x="373" y="201"/>
                  <a:pt x="377" y="230"/>
                </a:cubicBezTo>
                <a:cubicBezTo>
                  <a:pt x="388" y="235"/>
                  <a:pt x="400" y="239"/>
                  <a:pt x="413" y="239"/>
                </a:cubicBezTo>
                <a:cubicBezTo>
                  <a:pt x="456" y="239"/>
                  <a:pt x="491" y="203"/>
                  <a:pt x="491" y="160"/>
                </a:cubicBezTo>
                <a:cubicBezTo>
                  <a:pt x="491" y="145"/>
                  <a:pt x="487" y="131"/>
                  <a:pt x="480" y="120"/>
                </a:cubicBezTo>
                <a:cubicBezTo>
                  <a:pt x="480" y="119"/>
                  <a:pt x="480" y="119"/>
                  <a:pt x="479" y="119"/>
                </a:cubicBezTo>
                <a:cubicBezTo>
                  <a:pt x="478" y="117"/>
                  <a:pt x="477" y="116"/>
                  <a:pt x="476" y="114"/>
                </a:cubicBezTo>
                <a:cubicBezTo>
                  <a:pt x="476" y="114"/>
                  <a:pt x="476" y="114"/>
                  <a:pt x="476" y="114"/>
                </a:cubicBezTo>
                <a:cubicBezTo>
                  <a:pt x="476" y="114"/>
                  <a:pt x="476" y="114"/>
                  <a:pt x="476" y="114"/>
                </a:cubicBezTo>
                <a:cubicBezTo>
                  <a:pt x="462" y="95"/>
                  <a:pt x="439" y="82"/>
                  <a:pt x="413" y="82"/>
                </a:cubicBezTo>
                <a:cubicBezTo>
                  <a:pt x="370" y="82"/>
                  <a:pt x="335" y="117"/>
                  <a:pt x="335" y="160"/>
                </a:cubicBezTo>
                <a:cubicBezTo>
                  <a:pt x="335" y="160"/>
                  <a:pt x="335" y="161"/>
                  <a:pt x="335" y="161"/>
                </a:cubicBezTo>
                <a:close/>
                <a:moveTo>
                  <a:pt x="586" y="168"/>
                </a:moveTo>
                <a:cubicBezTo>
                  <a:pt x="574" y="174"/>
                  <a:pt x="560" y="177"/>
                  <a:pt x="546" y="177"/>
                </a:cubicBezTo>
                <a:cubicBezTo>
                  <a:pt x="534" y="177"/>
                  <a:pt x="522" y="174"/>
                  <a:pt x="511" y="170"/>
                </a:cubicBezTo>
                <a:cubicBezTo>
                  <a:pt x="508" y="195"/>
                  <a:pt x="496" y="218"/>
                  <a:pt x="478" y="234"/>
                </a:cubicBezTo>
                <a:cubicBezTo>
                  <a:pt x="531" y="247"/>
                  <a:pt x="570" y="295"/>
                  <a:pt x="570" y="352"/>
                </a:cubicBezTo>
                <a:cubicBezTo>
                  <a:pt x="570" y="373"/>
                  <a:pt x="570" y="373"/>
                  <a:pt x="570" y="373"/>
                </a:cubicBezTo>
                <a:cubicBezTo>
                  <a:pt x="608" y="371"/>
                  <a:pt x="646" y="363"/>
                  <a:pt x="683" y="351"/>
                </a:cubicBezTo>
                <a:cubicBezTo>
                  <a:pt x="683" y="270"/>
                  <a:pt x="683" y="270"/>
                  <a:pt x="683" y="270"/>
                </a:cubicBezTo>
                <a:cubicBezTo>
                  <a:pt x="683" y="215"/>
                  <a:pt x="640" y="171"/>
                  <a:pt x="586" y="168"/>
                </a:cubicBezTo>
                <a:close/>
                <a:moveTo>
                  <a:pt x="320" y="332"/>
                </a:moveTo>
                <a:cubicBezTo>
                  <a:pt x="307" y="338"/>
                  <a:pt x="294" y="341"/>
                  <a:pt x="280" y="341"/>
                </a:cubicBezTo>
                <a:cubicBezTo>
                  <a:pt x="265" y="341"/>
                  <a:pt x="252" y="338"/>
                  <a:pt x="240" y="332"/>
                </a:cubicBezTo>
                <a:cubicBezTo>
                  <a:pt x="186" y="335"/>
                  <a:pt x="143" y="380"/>
                  <a:pt x="143" y="434"/>
                </a:cubicBezTo>
                <a:cubicBezTo>
                  <a:pt x="143" y="516"/>
                  <a:pt x="143" y="516"/>
                  <a:pt x="143" y="516"/>
                </a:cubicBezTo>
                <a:cubicBezTo>
                  <a:pt x="187" y="530"/>
                  <a:pt x="233" y="538"/>
                  <a:pt x="280" y="538"/>
                </a:cubicBezTo>
                <a:cubicBezTo>
                  <a:pt x="326" y="538"/>
                  <a:pt x="372" y="530"/>
                  <a:pt x="416" y="516"/>
                </a:cubicBezTo>
                <a:cubicBezTo>
                  <a:pt x="416" y="434"/>
                  <a:pt x="416" y="434"/>
                  <a:pt x="416" y="434"/>
                </a:cubicBezTo>
                <a:cubicBezTo>
                  <a:pt x="416" y="380"/>
                  <a:pt x="373" y="335"/>
                  <a:pt x="320" y="332"/>
                </a:cubicBezTo>
                <a:close/>
                <a:moveTo>
                  <a:pt x="511" y="148"/>
                </a:moveTo>
                <a:cubicBezTo>
                  <a:pt x="521" y="154"/>
                  <a:pt x="533" y="157"/>
                  <a:pt x="546" y="157"/>
                </a:cubicBezTo>
                <a:cubicBezTo>
                  <a:pt x="589" y="157"/>
                  <a:pt x="624" y="121"/>
                  <a:pt x="624" y="78"/>
                </a:cubicBezTo>
                <a:cubicBezTo>
                  <a:pt x="624" y="35"/>
                  <a:pt x="589" y="0"/>
                  <a:pt x="546" y="0"/>
                </a:cubicBezTo>
                <a:cubicBezTo>
                  <a:pt x="503" y="0"/>
                  <a:pt x="468" y="35"/>
                  <a:pt x="468" y="78"/>
                </a:cubicBezTo>
                <a:cubicBezTo>
                  <a:pt x="468" y="78"/>
                  <a:pt x="468" y="78"/>
                  <a:pt x="468" y="78"/>
                </a:cubicBezTo>
                <a:cubicBezTo>
                  <a:pt x="491" y="94"/>
                  <a:pt x="507" y="119"/>
                  <a:pt x="511" y="148"/>
                </a:cubicBezTo>
                <a:close/>
              </a:path>
            </a:pathLst>
          </a:custGeom>
          <a:solidFill>
            <a:schemeClr val="tx1">
              <a:lumMod val="65000"/>
              <a:lumOff val="35000"/>
            </a:schemeClr>
          </a:solidFill>
          <a:ln w="14288" cap="flat">
            <a:noFill/>
            <a:prstDash val="solid"/>
            <a:miter lim="800000"/>
          </a:ln>
          <a:effectLst/>
        </p:spPr>
        <p:txBody>
          <a:bodyPr vert="horz" wrap="square" lIns="91440" tIns="45720" rIns="91440" bIns="45720" numCol="1" anchor="t" anchorCtr="0" compatLnSpc="1"/>
          <a:lstStyle/>
          <a:p>
            <a:endParaRPr lang="en-US" sz="1600">
              <a:solidFill>
                <a:schemeClr val="tx1">
                  <a:lumMod val="65000"/>
                  <a:lumOff val="35000"/>
                </a:schemeClr>
              </a:solidFill>
            </a:endParaRPr>
          </a:p>
        </p:txBody>
      </p:sp>
      <p:sp>
        <p:nvSpPr>
          <p:cNvPr id="74" name="TextBox 73"/>
          <p:cNvSpPr txBox="1"/>
          <p:nvPr/>
        </p:nvSpPr>
        <p:spPr>
          <a:xfrm>
            <a:off x="9552175" y="4932759"/>
            <a:ext cx="561372" cy="400110"/>
          </a:xfrm>
          <a:prstGeom prst="rect">
            <a:avLst/>
          </a:prstGeom>
          <a:noFill/>
        </p:spPr>
        <p:txBody>
          <a:bodyPr wrap="none" rtlCol="0">
            <a:spAutoFit/>
          </a:bodyPr>
          <a:lstStyle/>
          <a:p>
            <a:r>
              <a:rPr lang="en-US" sz="2000" dirty="0">
                <a:solidFill>
                  <a:schemeClr val="tx1">
                    <a:lumMod val="65000"/>
                    <a:lumOff val="35000"/>
                  </a:schemeClr>
                </a:solidFill>
                <a:cs typeface="Questrial" panose="02000000000000000000" pitchFamily="2" charset="0"/>
              </a:rPr>
              <a:t>92k</a:t>
            </a:r>
          </a:p>
        </p:txBody>
      </p:sp>
      <p:sp>
        <p:nvSpPr>
          <p:cNvPr id="75" name="Freeform 6"/>
          <p:cNvSpPr>
            <a:spLocks noEditPoints="1"/>
          </p:cNvSpPr>
          <p:nvPr/>
        </p:nvSpPr>
        <p:spPr bwMode="auto">
          <a:xfrm>
            <a:off x="9127861" y="4968193"/>
            <a:ext cx="438847" cy="346729"/>
          </a:xfrm>
          <a:custGeom>
            <a:avLst/>
            <a:gdLst>
              <a:gd name="T0" fmla="*/ 137 w 683"/>
              <a:gd name="T1" fmla="*/ 82 h 538"/>
              <a:gd name="T2" fmla="*/ 137 w 683"/>
              <a:gd name="T3" fmla="*/ 239 h 538"/>
              <a:gd name="T4" fmla="*/ 280 w 683"/>
              <a:gd name="T5" fmla="*/ 321 h 538"/>
              <a:gd name="T6" fmla="*/ 280 w 683"/>
              <a:gd name="T7" fmla="*/ 164 h 538"/>
              <a:gd name="T8" fmla="*/ 280 w 683"/>
              <a:gd name="T9" fmla="*/ 321 h 538"/>
              <a:gd name="T10" fmla="*/ 182 w 683"/>
              <a:gd name="T11" fmla="*/ 250 h 538"/>
              <a:gd name="T12" fmla="*/ 137 w 683"/>
              <a:gd name="T13" fmla="*/ 259 h 538"/>
              <a:gd name="T14" fmla="*/ 0 w 683"/>
              <a:gd name="T15" fmla="*/ 352 h 538"/>
              <a:gd name="T16" fmla="*/ 123 w 683"/>
              <a:gd name="T17" fmla="*/ 455 h 538"/>
              <a:gd name="T18" fmla="*/ 214 w 683"/>
              <a:gd name="T19" fmla="*/ 316 h 538"/>
              <a:gd name="T20" fmla="*/ 413 w 683"/>
              <a:gd name="T21" fmla="*/ 259 h 538"/>
              <a:gd name="T22" fmla="*/ 345 w 683"/>
              <a:gd name="T23" fmla="*/ 316 h 538"/>
              <a:gd name="T24" fmla="*/ 436 w 683"/>
              <a:gd name="T25" fmla="*/ 455 h 538"/>
              <a:gd name="T26" fmla="*/ 550 w 683"/>
              <a:gd name="T27" fmla="*/ 352 h 538"/>
              <a:gd name="T28" fmla="*/ 335 w 683"/>
              <a:gd name="T29" fmla="*/ 161 h 538"/>
              <a:gd name="T30" fmla="*/ 413 w 683"/>
              <a:gd name="T31" fmla="*/ 239 h 538"/>
              <a:gd name="T32" fmla="*/ 480 w 683"/>
              <a:gd name="T33" fmla="*/ 120 h 538"/>
              <a:gd name="T34" fmla="*/ 476 w 683"/>
              <a:gd name="T35" fmla="*/ 114 h 538"/>
              <a:gd name="T36" fmla="*/ 476 w 683"/>
              <a:gd name="T37" fmla="*/ 114 h 538"/>
              <a:gd name="T38" fmla="*/ 335 w 683"/>
              <a:gd name="T39" fmla="*/ 160 h 538"/>
              <a:gd name="T40" fmla="*/ 586 w 683"/>
              <a:gd name="T41" fmla="*/ 168 h 538"/>
              <a:gd name="T42" fmla="*/ 511 w 683"/>
              <a:gd name="T43" fmla="*/ 170 h 538"/>
              <a:gd name="T44" fmla="*/ 570 w 683"/>
              <a:gd name="T45" fmla="*/ 352 h 538"/>
              <a:gd name="T46" fmla="*/ 683 w 683"/>
              <a:gd name="T47" fmla="*/ 351 h 538"/>
              <a:gd name="T48" fmla="*/ 586 w 683"/>
              <a:gd name="T49" fmla="*/ 168 h 538"/>
              <a:gd name="T50" fmla="*/ 280 w 683"/>
              <a:gd name="T51" fmla="*/ 341 h 538"/>
              <a:gd name="T52" fmla="*/ 143 w 683"/>
              <a:gd name="T53" fmla="*/ 434 h 538"/>
              <a:gd name="T54" fmla="*/ 280 w 683"/>
              <a:gd name="T55" fmla="*/ 538 h 538"/>
              <a:gd name="T56" fmla="*/ 416 w 683"/>
              <a:gd name="T57" fmla="*/ 434 h 538"/>
              <a:gd name="T58" fmla="*/ 511 w 683"/>
              <a:gd name="T59" fmla="*/ 148 h 538"/>
              <a:gd name="T60" fmla="*/ 624 w 683"/>
              <a:gd name="T61" fmla="*/ 78 h 538"/>
              <a:gd name="T62" fmla="*/ 468 w 683"/>
              <a:gd name="T63" fmla="*/ 78 h 538"/>
              <a:gd name="T64" fmla="*/ 511 w 683"/>
              <a:gd name="T65" fmla="*/ 148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3" h="538">
                <a:moveTo>
                  <a:pt x="59" y="160"/>
                </a:moveTo>
                <a:cubicBezTo>
                  <a:pt x="59" y="117"/>
                  <a:pt x="94" y="82"/>
                  <a:pt x="137" y="82"/>
                </a:cubicBezTo>
                <a:cubicBezTo>
                  <a:pt x="180" y="82"/>
                  <a:pt x="215" y="117"/>
                  <a:pt x="215" y="160"/>
                </a:cubicBezTo>
                <a:cubicBezTo>
                  <a:pt x="215" y="203"/>
                  <a:pt x="180" y="239"/>
                  <a:pt x="137" y="239"/>
                </a:cubicBezTo>
                <a:cubicBezTo>
                  <a:pt x="94" y="239"/>
                  <a:pt x="59" y="203"/>
                  <a:pt x="59" y="160"/>
                </a:cubicBezTo>
                <a:close/>
                <a:moveTo>
                  <a:pt x="280" y="321"/>
                </a:moveTo>
                <a:cubicBezTo>
                  <a:pt x="323" y="321"/>
                  <a:pt x="358" y="286"/>
                  <a:pt x="358" y="242"/>
                </a:cubicBezTo>
                <a:cubicBezTo>
                  <a:pt x="358" y="199"/>
                  <a:pt x="323" y="164"/>
                  <a:pt x="280" y="164"/>
                </a:cubicBezTo>
                <a:cubicBezTo>
                  <a:pt x="236" y="164"/>
                  <a:pt x="201" y="199"/>
                  <a:pt x="201" y="242"/>
                </a:cubicBezTo>
                <a:cubicBezTo>
                  <a:pt x="201" y="286"/>
                  <a:pt x="236" y="321"/>
                  <a:pt x="280" y="321"/>
                </a:cubicBezTo>
                <a:close/>
                <a:moveTo>
                  <a:pt x="214" y="316"/>
                </a:moveTo>
                <a:cubicBezTo>
                  <a:pt x="196" y="300"/>
                  <a:pt x="184" y="276"/>
                  <a:pt x="182" y="250"/>
                </a:cubicBezTo>
                <a:cubicBezTo>
                  <a:pt x="180" y="250"/>
                  <a:pt x="179" y="250"/>
                  <a:pt x="177" y="250"/>
                </a:cubicBezTo>
                <a:cubicBezTo>
                  <a:pt x="165" y="255"/>
                  <a:pt x="151" y="259"/>
                  <a:pt x="137" y="259"/>
                </a:cubicBezTo>
                <a:cubicBezTo>
                  <a:pt x="123" y="259"/>
                  <a:pt x="109" y="255"/>
                  <a:pt x="97" y="250"/>
                </a:cubicBezTo>
                <a:cubicBezTo>
                  <a:pt x="43" y="253"/>
                  <a:pt x="0" y="297"/>
                  <a:pt x="0" y="352"/>
                </a:cubicBezTo>
                <a:cubicBezTo>
                  <a:pt x="0" y="433"/>
                  <a:pt x="0" y="433"/>
                  <a:pt x="0" y="433"/>
                </a:cubicBezTo>
                <a:cubicBezTo>
                  <a:pt x="40" y="446"/>
                  <a:pt x="81" y="454"/>
                  <a:pt x="123" y="455"/>
                </a:cubicBezTo>
                <a:cubicBezTo>
                  <a:pt x="123" y="434"/>
                  <a:pt x="123" y="434"/>
                  <a:pt x="123" y="434"/>
                </a:cubicBezTo>
                <a:cubicBezTo>
                  <a:pt x="123" y="377"/>
                  <a:pt x="162" y="330"/>
                  <a:pt x="214" y="316"/>
                </a:cubicBezTo>
                <a:close/>
                <a:moveTo>
                  <a:pt x="453" y="250"/>
                </a:moveTo>
                <a:cubicBezTo>
                  <a:pt x="441" y="255"/>
                  <a:pt x="427" y="259"/>
                  <a:pt x="413" y="259"/>
                </a:cubicBezTo>
                <a:cubicBezTo>
                  <a:pt x="400" y="259"/>
                  <a:pt x="389" y="256"/>
                  <a:pt x="377" y="252"/>
                </a:cubicBezTo>
                <a:cubicBezTo>
                  <a:pt x="375" y="277"/>
                  <a:pt x="363" y="300"/>
                  <a:pt x="345" y="316"/>
                </a:cubicBezTo>
                <a:cubicBezTo>
                  <a:pt x="397" y="330"/>
                  <a:pt x="436" y="377"/>
                  <a:pt x="436" y="434"/>
                </a:cubicBezTo>
                <a:cubicBezTo>
                  <a:pt x="436" y="455"/>
                  <a:pt x="436" y="455"/>
                  <a:pt x="436" y="455"/>
                </a:cubicBezTo>
                <a:cubicBezTo>
                  <a:pt x="475" y="453"/>
                  <a:pt x="513" y="445"/>
                  <a:pt x="550" y="433"/>
                </a:cubicBezTo>
                <a:cubicBezTo>
                  <a:pt x="550" y="352"/>
                  <a:pt x="550" y="352"/>
                  <a:pt x="550" y="352"/>
                </a:cubicBezTo>
                <a:cubicBezTo>
                  <a:pt x="550" y="297"/>
                  <a:pt x="507" y="253"/>
                  <a:pt x="453" y="250"/>
                </a:cubicBezTo>
                <a:close/>
                <a:moveTo>
                  <a:pt x="335" y="161"/>
                </a:moveTo>
                <a:cubicBezTo>
                  <a:pt x="357" y="176"/>
                  <a:pt x="373" y="201"/>
                  <a:pt x="377" y="230"/>
                </a:cubicBezTo>
                <a:cubicBezTo>
                  <a:pt x="388" y="235"/>
                  <a:pt x="400" y="239"/>
                  <a:pt x="413" y="239"/>
                </a:cubicBezTo>
                <a:cubicBezTo>
                  <a:pt x="456" y="239"/>
                  <a:pt x="491" y="203"/>
                  <a:pt x="491" y="160"/>
                </a:cubicBezTo>
                <a:cubicBezTo>
                  <a:pt x="491" y="145"/>
                  <a:pt x="487" y="131"/>
                  <a:pt x="480" y="120"/>
                </a:cubicBezTo>
                <a:cubicBezTo>
                  <a:pt x="480" y="119"/>
                  <a:pt x="480" y="119"/>
                  <a:pt x="479" y="119"/>
                </a:cubicBezTo>
                <a:cubicBezTo>
                  <a:pt x="478" y="117"/>
                  <a:pt x="477" y="116"/>
                  <a:pt x="476" y="114"/>
                </a:cubicBezTo>
                <a:cubicBezTo>
                  <a:pt x="476" y="114"/>
                  <a:pt x="476" y="114"/>
                  <a:pt x="476" y="114"/>
                </a:cubicBezTo>
                <a:cubicBezTo>
                  <a:pt x="476" y="114"/>
                  <a:pt x="476" y="114"/>
                  <a:pt x="476" y="114"/>
                </a:cubicBezTo>
                <a:cubicBezTo>
                  <a:pt x="462" y="95"/>
                  <a:pt x="439" y="82"/>
                  <a:pt x="413" y="82"/>
                </a:cubicBezTo>
                <a:cubicBezTo>
                  <a:pt x="370" y="82"/>
                  <a:pt x="335" y="117"/>
                  <a:pt x="335" y="160"/>
                </a:cubicBezTo>
                <a:cubicBezTo>
                  <a:pt x="335" y="160"/>
                  <a:pt x="335" y="161"/>
                  <a:pt x="335" y="161"/>
                </a:cubicBezTo>
                <a:close/>
                <a:moveTo>
                  <a:pt x="586" y="168"/>
                </a:moveTo>
                <a:cubicBezTo>
                  <a:pt x="574" y="174"/>
                  <a:pt x="560" y="177"/>
                  <a:pt x="546" y="177"/>
                </a:cubicBezTo>
                <a:cubicBezTo>
                  <a:pt x="534" y="177"/>
                  <a:pt x="522" y="174"/>
                  <a:pt x="511" y="170"/>
                </a:cubicBezTo>
                <a:cubicBezTo>
                  <a:pt x="508" y="195"/>
                  <a:pt x="496" y="218"/>
                  <a:pt x="478" y="234"/>
                </a:cubicBezTo>
                <a:cubicBezTo>
                  <a:pt x="531" y="247"/>
                  <a:pt x="570" y="295"/>
                  <a:pt x="570" y="352"/>
                </a:cubicBezTo>
                <a:cubicBezTo>
                  <a:pt x="570" y="373"/>
                  <a:pt x="570" y="373"/>
                  <a:pt x="570" y="373"/>
                </a:cubicBezTo>
                <a:cubicBezTo>
                  <a:pt x="608" y="371"/>
                  <a:pt x="646" y="363"/>
                  <a:pt x="683" y="351"/>
                </a:cubicBezTo>
                <a:cubicBezTo>
                  <a:pt x="683" y="270"/>
                  <a:pt x="683" y="270"/>
                  <a:pt x="683" y="270"/>
                </a:cubicBezTo>
                <a:cubicBezTo>
                  <a:pt x="683" y="215"/>
                  <a:pt x="640" y="171"/>
                  <a:pt x="586" y="168"/>
                </a:cubicBezTo>
                <a:close/>
                <a:moveTo>
                  <a:pt x="320" y="332"/>
                </a:moveTo>
                <a:cubicBezTo>
                  <a:pt x="307" y="338"/>
                  <a:pt x="294" y="341"/>
                  <a:pt x="280" y="341"/>
                </a:cubicBezTo>
                <a:cubicBezTo>
                  <a:pt x="265" y="341"/>
                  <a:pt x="252" y="338"/>
                  <a:pt x="240" y="332"/>
                </a:cubicBezTo>
                <a:cubicBezTo>
                  <a:pt x="186" y="335"/>
                  <a:pt x="143" y="380"/>
                  <a:pt x="143" y="434"/>
                </a:cubicBezTo>
                <a:cubicBezTo>
                  <a:pt x="143" y="516"/>
                  <a:pt x="143" y="516"/>
                  <a:pt x="143" y="516"/>
                </a:cubicBezTo>
                <a:cubicBezTo>
                  <a:pt x="187" y="530"/>
                  <a:pt x="233" y="538"/>
                  <a:pt x="280" y="538"/>
                </a:cubicBezTo>
                <a:cubicBezTo>
                  <a:pt x="326" y="538"/>
                  <a:pt x="372" y="530"/>
                  <a:pt x="416" y="516"/>
                </a:cubicBezTo>
                <a:cubicBezTo>
                  <a:pt x="416" y="434"/>
                  <a:pt x="416" y="434"/>
                  <a:pt x="416" y="434"/>
                </a:cubicBezTo>
                <a:cubicBezTo>
                  <a:pt x="416" y="380"/>
                  <a:pt x="373" y="335"/>
                  <a:pt x="320" y="332"/>
                </a:cubicBezTo>
                <a:close/>
                <a:moveTo>
                  <a:pt x="511" y="148"/>
                </a:moveTo>
                <a:cubicBezTo>
                  <a:pt x="521" y="154"/>
                  <a:pt x="533" y="157"/>
                  <a:pt x="546" y="157"/>
                </a:cubicBezTo>
                <a:cubicBezTo>
                  <a:pt x="589" y="157"/>
                  <a:pt x="624" y="121"/>
                  <a:pt x="624" y="78"/>
                </a:cubicBezTo>
                <a:cubicBezTo>
                  <a:pt x="624" y="35"/>
                  <a:pt x="589" y="0"/>
                  <a:pt x="546" y="0"/>
                </a:cubicBezTo>
                <a:cubicBezTo>
                  <a:pt x="503" y="0"/>
                  <a:pt x="468" y="35"/>
                  <a:pt x="468" y="78"/>
                </a:cubicBezTo>
                <a:cubicBezTo>
                  <a:pt x="468" y="78"/>
                  <a:pt x="468" y="78"/>
                  <a:pt x="468" y="78"/>
                </a:cubicBezTo>
                <a:cubicBezTo>
                  <a:pt x="491" y="94"/>
                  <a:pt x="507" y="119"/>
                  <a:pt x="511" y="148"/>
                </a:cubicBezTo>
                <a:close/>
              </a:path>
            </a:pathLst>
          </a:custGeom>
          <a:solidFill>
            <a:schemeClr val="tx1">
              <a:lumMod val="65000"/>
              <a:lumOff val="35000"/>
            </a:schemeClr>
          </a:solidFill>
          <a:ln w="14288" cap="flat">
            <a:noFill/>
            <a:prstDash val="solid"/>
            <a:miter lim="800000"/>
          </a:ln>
          <a:effectLst/>
        </p:spPr>
        <p:txBody>
          <a:bodyPr vert="horz" wrap="square" lIns="91440" tIns="45720" rIns="91440" bIns="45720" numCol="1" anchor="t" anchorCtr="0" compatLnSpc="1"/>
          <a:lstStyle/>
          <a:p>
            <a:endParaRPr lang="en-US" sz="1600">
              <a:solidFill>
                <a:schemeClr val="tx1">
                  <a:lumMod val="65000"/>
                  <a:lumOff val="35000"/>
                </a:schemeClr>
              </a:solidFill>
            </a:endParaRPr>
          </a:p>
        </p:txBody>
      </p:sp>
      <p:sp>
        <p:nvSpPr>
          <p:cNvPr id="25" name="TextBox 24"/>
          <p:cNvSpPr txBox="1"/>
          <p:nvPr/>
        </p:nvSpPr>
        <p:spPr>
          <a:xfrm>
            <a:off x="4946743" y="357397"/>
            <a:ext cx="2298514" cy="307777"/>
          </a:xfrm>
          <a:prstGeom prst="rect">
            <a:avLst/>
          </a:prstGeom>
          <a:noFill/>
        </p:spPr>
        <p:txBody>
          <a:bodyPr wrap="none" rtlCol="0">
            <a:spAutoFit/>
          </a:bodyPr>
          <a:lstStyle>
            <a:defPPr>
              <a:defRPr lang="en-US"/>
            </a:defPPr>
            <a:lvl1pPr>
              <a:defRPr sz="1400" spc="300">
                <a:solidFill>
                  <a:schemeClr val="bg1"/>
                </a:solidFill>
                <a:cs typeface="Montserrat" panose="02000000000000000000" pitchFamily="2" charset="0"/>
              </a:defRPr>
            </a:lvl1pPr>
          </a:lstStyle>
          <a:p>
            <a:pPr algn="ctr"/>
            <a:r>
              <a:rPr lang="id-ID" dirty="0">
                <a:solidFill>
                  <a:schemeClr val="tx1">
                    <a:lumMod val="65000"/>
                    <a:lumOff val="35000"/>
                  </a:schemeClr>
                </a:solidFill>
              </a:rPr>
              <a:t>You Can Write Here</a:t>
            </a:r>
          </a:p>
        </p:txBody>
      </p:sp>
      <p:sp>
        <p:nvSpPr>
          <p:cNvPr id="26" name="Title 3"/>
          <p:cNvSpPr txBox="1"/>
          <p:nvPr/>
        </p:nvSpPr>
        <p:spPr>
          <a:xfrm>
            <a:off x="2189081" y="619728"/>
            <a:ext cx="7813839" cy="590931"/>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lnSpc>
                <a:spcPct val="90000"/>
              </a:lnSpc>
            </a:pPr>
            <a:r>
              <a:rPr lang="en-US" sz="3600" dirty="0">
                <a:solidFill>
                  <a:schemeClr val="tx1">
                    <a:lumMod val="65000"/>
                    <a:lumOff val="35000"/>
                  </a:schemeClr>
                </a:solidFill>
                <a:latin typeface="+mn-lt"/>
              </a:rPr>
              <a:t>creative &amp; simple title here</a:t>
            </a:r>
          </a:p>
        </p:txBody>
      </p:sp>
      <p:sp>
        <p:nvSpPr>
          <p:cNvPr id="27" name="Oval 26"/>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8" name="Rectangle 27"/>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29" name="Rectangle 28"/>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30" name="Group 29"/>
          <p:cNvGrpSpPr/>
          <p:nvPr/>
        </p:nvGrpSpPr>
        <p:grpSpPr>
          <a:xfrm>
            <a:off x="11471369" y="158717"/>
            <a:ext cx="280228" cy="281958"/>
            <a:chOff x="7392988" y="-1266825"/>
            <a:chExt cx="1028700" cy="1035050"/>
          </a:xfrm>
          <a:solidFill>
            <a:schemeClr val="bg1">
              <a:lumMod val="75000"/>
            </a:schemeClr>
          </a:solidFill>
        </p:grpSpPr>
        <p:sp>
          <p:nvSpPr>
            <p:cNvPr id="31"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3" name="Group 32"/>
          <p:cNvGrpSpPr/>
          <p:nvPr/>
        </p:nvGrpSpPr>
        <p:grpSpPr>
          <a:xfrm>
            <a:off x="11154599" y="158717"/>
            <a:ext cx="280228" cy="281958"/>
            <a:chOff x="6084888" y="-1266825"/>
            <a:chExt cx="1028700" cy="1035050"/>
          </a:xfrm>
          <a:solidFill>
            <a:schemeClr val="bg1">
              <a:lumMod val="75000"/>
            </a:schemeClr>
          </a:solidFill>
        </p:grpSpPr>
        <p:sp>
          <p:nvSpPr>
            <p:cNvPr id="35"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6"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7" name="Group 36"/>
          <p:cNvGrpSpPr/>
          <p:nvPr/>
        </p:nvGrpSpPr>
        <p:grpSpPr>
          <a:xfrm>
            <a:off x="11788140" y="158717"/>
            <a:ext cx="279796" cy="281958"/>
            <a:chOff x="8699501" y="-1266825"/>
            <a:chExt cx="1027113" cy="1035050"/>
          </a:xfrm>
          <a:solidFill>
            <a:schemeClr val="bg1">
              <a:lumMod val="75000"/>
            </a:schemeClr>
          </a:solidFill>
        </p:grpSpPr>
        <p:sp>
          <p:nvSpPr>
            <p:cNvPr id="40"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25513" y="2024764"/>
            <a:ext cx="2376947" cy="1410414"/>
            <a:chOff x="925513" y="2024764"/>
            <a:chExt cx="2376947" cy="1410414"/>
          </a:xfrm>
        </p:grpSpPr>
        <p:sp>
          <p:nvSpPr>
            <p:cNvPr id="52" name="Freeform 51"/>
            <p:cNvSpPr/>
            <p:nvPr/>
          </p:nvSpPr>
          <p:spPr>
            <a:xfrm>
              <a:off x="925513" y="2024764"/>
              <a:ext cx="2376947" cy="1410414"/>
            </a:xfrm>
            <a:custGeom>
              <a:avLst/>
              <a:gdLst>
                <a:gd name="connsiteX0" fmla="*/ 0 w 2656808"/>
                <a:gd name="connsiteY0" fmla="*/ 0 h 1576476"/>
                <a:gd name="connsiteX1" fmla="*/ 2265479 w 2656808"/>
                <a:gd name="connsiteY1" fmla="*/ 0 h 1576476"/>
                <a:gd name="connsiteX2" fmla="*/ 2656808 w 2656808"/>
                <a:gd name="connsiteY2" fmla="*/ 391329 h 1576476"/>
                <a:gd name="connsiteX3" fmla="*/ 2656808 w 2656808"/>
                <a:gd name="connsiteY3" fmla="*/ 1576476 h 1576476"/>
                <a:gd name="connsiteX4" fmla="*/ 0 w 2656808"/>
                <a:gd name="connsiteY4" fmla="*/ 1576476 h 1576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808" h="1576476">
                  <a:moveTo>
                    <a:pt x="0" y="0"/>
                  </a:moveTo>
                  <a:lnTo>
                    <a:pt x="2265479" y="0"/>
                  </a:lnTo>
                  <a:lnTo>
                    <a:pt x="2656808" y="391329"/>
                  </a:lnTo>
                  <a:lnTo>
                    <a:pt x="2656808" y="1576476"/>
                  </a:lnTo>
                  <a:lnTo>
                    <a:pt x="0" y="157647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ight Triangle 52"/>
            <p:cNvSpPr/>
            <p:nvPr/>
          </p:nvSpPr>
          <p:spPr>
            <a:xfrm>
              <a:off x="2952353" y="2024764"/>
              <a:ext cx="350107" cy="350107"/>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3580189" y="2024764"/>
            <a:ext cx="2376947" cy="1410414"/>
            <a:chOff x="3580189" y="2024764"/>
            <a:chExt cx="2376947" cy="1410414"/>
          </a:xfrm>
        </p:grpSpPr>
        <p:sp>
          <p:nvSpPr>
            <p:cNvPr id="56" name="Freeform 55"/>
            <p:cNvSpPr/>
            <p:nvPr/>
          </p:nvSpPr>
          <p:spPr>
            <a:xfrm>
              <a:off x="3580189" y="2024764"/>
              <a:ext cx="2376947" cy="1410414"/>
            </a:xfrm>
            <a:custGeom>
              <a:avLst/>
              <a:gdLst>
                <a:gd name="connsiteX0" fmla="*/ 0 w 2656808"/>
                <a:gd name="connsiteY0" fmla="*/ 0 h 1576476"/>
                <a:gd name="connsiteX1" fmla="*/ 2265479 w 2656808"/>
                <a:gd name="connsiteY1" fmla="*/ 0 h 1576476"/>
                <a:gd name="connsiteX2" fmla="*/ 2656808 w 2656808"/>
                <a:gd name="connsiteY2" fmla="*/ 391329 h 1576476"/>
                <a:gd name="connsiteX3" fmla="*/ 2656808 w 2656808"/>
                <a:gd name="connsiteY3" fmla="*/ 1576476 h 1576476"/>
                <a:gd name="connsiteX4" fmla="*/ 0 w 2656808"/>
                <a:gd name="connsiteY4" fmla="*/ 1576476 h 1576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808" h="1576476">
                  <a:moveTo>
                    <a:pt x="0" y="0"/>
                  </a:moveTo>
                  <a:lnTo>
                    <a:pt x="2265479" y="0"/>
                  </a:lnTo>
                  <a:lnTo>
                    <a:pt x="2656808" y="391329"/>
                  </a:lnTo>
                  <a:lnTo>
                    <a:pt x="2656808" y="1576476"/>
                  </a:lnTo>
                  <a:lnTo>
                    <a:pt x="0" y="15764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Right Triangle 56"/>
            <p:cNvSpPr/>
            <p:nvPr/>
          </p:nvSpPr>
          <p:spPr>
            <a:xfrm>
              <a:off x="5607029" y="2024764"/>
              <a:ext cx="350107" cy="350107"/>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6234865" y="2024764"/>
            <a:ext cx="2376947" cy="1410414"/>
            <a:chOff x="6234865" y="2024764"/>
            <a:chExt cx="2376947" cy="1410414"/>
          </a:xfrm>
        </p:grpSpPr>
        <p:sp>
          <p:nvSpPr>
            <p:cNvPr id="59" name="Freeform 58"/>
            <p:cNvSpPr/>
            <p:nvPr/>
          </p:nvSpPr>
          <p:spPr>
            <a:xfrm>
              <a:off x="6234865" y="2024764"/>
              <a:ext cx="2376947" cy="1410414"/>
            </a:xfrm>
            <a:custGeom>
              <a:avLst/>
              <a:gdLst>
                <a:gd name="connsiteX0" fmla="*/ 0 w 2656808"/>
                <a:gd name="connsiteY0" fmla="*/ 0 h 1576476"/>
                <a:gd name="connsiteX1" fmla="*/ 2265479 w 2656808"/>
                <a:gd name="connsiteY1" fmla="*/ 0 h 1576476"/>
                <a:gd name="connsiteX2" fmla="*/ 2656808 w 2656808"/>
                <a:gd name="connsiteY2" fmla="*/ 391329 h 1576476"/>
                <a:gd name="connsiteX3" fmla="*/ 2656808 w 2656808"/>
                <a:gd name="connsiteY3" fmla="*/ 1576476 h 1576476"/>
                <a:gd name="connsiteX4" fmla="*/ 0 w 2656808"/>
                <a:gd name="connsiteY4" fmla="*/ 1576476 h 1576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808" h="1576476">
                  <a:moveTo>
                    <a:pt x="0" y="0"/>
                  </a:moveTo>
                  <a:lnTo>
                    <a:pt x="2265479" y="0"/>
                  </a:lnTo>
                  <a:lnTo>
                    <a:pt x="2656808" y="391329"/>
                  </a:lnTo>
                  <a:lnTo>
                    <a:pt x="2656808" y="1576476"/>
                  </a:lnTo>
                  <a:lnTo>
                    <a:pt x="0" y="15764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ight Triangle 59"/>
            <p:cNvSpPr/>
            <p:nvPr/>
          </p:nvSpPr>
          <p:spPr>
            <a:xfrm>
              <a:off x="8261705" y="2024764"/>
              <a:ext cx="350107" cy="350107"/>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8889541" y="2024764"/>
            <a:ext cx="2376947" cy="1410414"/>
            <a:chOff x="8889541" y="2024764"/>
            <a:chExt cx="2376947" cy="1410414"/>
          </a:xfrm>
        </p:grpSpPr>
        <p:sp>
          <p:nvSpPr>
            <p:cNvPr id="62" name="Freeform 61"/>
            <p:cNvSpPr/>
            <p:nvPr/>
          </p:nvSpPr>
          <p:spPr>
            <a:xfrm>
              <a:off x="8889541" y="2024764"/>
              <a:ext cx="2376947" cy="1410414"/>
            </a:xfrm>
            <a:custGeom>
              <a:avLst/>
              <a:gdLst>
                <a:gd name="connsiteX0" fmla="*/ 0 w 2656808"/>
                <a:gd name="connsiteY0" fmla="*/ 0 h 1576476"/>
                <a:gd name="connsiteX1" fmla="*/ 2265479 w 2656808"/>
                <a:gd name="connsiteY1" fmla="*/ 0 h 1576476"/>
                <a:gd name="connsiteX2" fmla="*/ 2656808 w 2656808"/>
                <a:gd name="connsiteY2" fmla="*/ 391329 h 1576476"/>
                <a:gd name="connsiteX3" fmla="*/ 2656808 w 2656808"/>
                <a:gd name="connsiteY3" fmla="*/ 1576476 h 1576476"/>
                <a:gd name="connsiteX4" fmla="*/ 0 w 2656808"/>
                <a:gd name="connsiteY4" fmla="*/ 1576476 h 1576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6808" h="1576476">
                  <a:moveTo>
                    <a:pt x="0" y="0"/>
                  </a:moveTo>
                  <a:lnTo>
                    <a:pt x="2265479" y="0"/>
                  </a:lnTo>
                  <a:lnTo>
                    <a:pt x="2656808" y="391329"/>
                  </a:lnTo>
                  <a:lnTo>
                    <a:pt x="2656808" y="1576476"/>
                  </a:lnTo>
                  <a:lnTo>
                    <a:pt x="0" y="15764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Right Triangle 62"/>
            <p:cNvSpPr/>
            <p:nvPr/>
          </p:nvSpPr>
          <p:spPr>
            <a:xfrm>
              <a:off x="10916381" y="2024764"/>
              <a:ext cx="350107" cy="350107"/>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1090613" y="2020530"/>
            <a:ext cx="809837" cy="830997"/>
          </a:xfrm>
          <a:prstGeom prst="rect">
            <a:avLst/>
          </a:prstGeom>
          <a:noFill/>
        </p:spPr>
        <p:txBody>
          <a:bodyPr wrap="none" rtlCol="0">
            <a:spAutoFit/>
          </a:bodyPr>
          <a:lstStyle/>
          <a:p>
            <a:r>
              <a:rPr lang="en-US" sz="4800" dirty="0">
                <a:solidFill>
                  <a:srgbClr val="FFFFFF"/>
                </a:solidFill>
              </a:rPr>
              <a:t>01</a:t>
            </a:r>
          </a:p>
        </p:txBody>
      </p:sp>
      <p:sp>
        <p:nvSpPr>
          <p:cNvPr id="70" name="TextBox 69"/>
          <p:cNvSpPr txBox="1"/>
          <p:nvPr/>
        </p:nvSpPr>
        <p:spPr>
          <a:xfrm>
            <a:off x="3745289" y="2020530"/>
            <a:ext cx="809837" cy="830997"/>
          </a:xfrm>
          <a:prstGeom prst="rect">
            <a:avLst/>
          </a:prstGeom>
          <a:noFill/>
        </p:spPr>
        <p:txBody>
          <a:bodyPr wrap="none" rtlCol="0">
            <a:spAutoFit/>
          </a:bodyPr>
          <a:lstStyle/>
          <a:p>
            <a:r>
              <a:rPr lang="en-US" sz="4800" dirty="0">
                <a:solidFill>
                  <a:srgbClr val="FFFFFF"/>
                </a:solidFill>
              </a:rPr>
              <a:t>02</a:t>
            </a:r>
          </a:p>
        </p:txBody>
      </p:sp>
      <p:sp>
        <p:nvSpPr>
          <p:cNvPr id="71" name="TextBox 70"/>
          <p:cNvSpPr txBox="1"/>
          <p:nvPr/>
        </p:nvSpPr>
        <p:spPr>
          <a:xfrm>
            <a:off x="6399965" y="2020530"/>
            <a:ext cx="809837" cy="830997"/>
          </a:xfrm>
          <a:prstGeom prst="rect">
            <a:avLst/>
          </a:prstGeom>
          <a:noFill/>
        </p:spPr>
        <p:txBody>
          <a:bodyPr wrap="none" rtlCol="0">
            <a:spAutoFit/>
          </a:bodyPr>
          <a:lstStyle/>
          <a:p>
            <a:r>
              <a:rPr lang="en-US" sz="4800" dirty="0">
                <a:solidFill>
                  <a:srgbClr val="FFFFFF"/>
                </a:solidFill>
              </a:rPr>
              <a:t>03</a:t>
            </a:r>
          </a:p>
        </p:txBody>
      </p:sp>
      <p:sp>
        <p:nvSpPr>
          <p:cNvPr id="72" name="TextBox 71"/>
          <p:cNvSpPr txBox="1"/>
          <p:nvPr/>
        </p:nvSpPr>
        <p:spPr>
          <a:xfrm>
            <a:off x="9054641" y="2020530"/>
            <a:ext cx="809837" cy="830997"/>
          </a:xfrm>
          <a:prstGeom prst="rect">
            <a:avLst/>
          </a:prstGeom>
          <a:noFill/>
        </p:spPr>
        <p:txBody>
          <a:bodyPr wrap="none" rtlCol="0">
            <a:spAutoFit/>
          </a:bodyPr>
          <a:lstStyle/>
          <a:p>
            <a:r>
              <a:rPr lang="en-US" sz="4800" dirty="0">
                <a:solidFill>
                  <a:srgbClr val="FFFFFF"/>
                </a:solidFill>
              </a:rPr>
              <a:t>04</a:t>
            </a:r>
          </a:p>
        </p:txBody>
      </p:sp>
      <p:sp>
        <p:nvSpPr>
          <p:cNvPr id="74" name="TextBox 73"/>
          <p:cNvSpPr txBox="1"/>
          <p:nvPr/>
        </p:nvSpPr>
        <p:spPr>
          <a:xfrm>
            <a:off x="1088357" y="2786374"/>
            <a:ext cx="1919433" cy="584775"/>
          </a:xfrm>
          <a:prstGeom prst="rect">
            <a:avLst/>
          </a:prstGeom>
          <a:noFill/>
        </p:spPr>
        <p:txBody>
          <a:bodyPr wrap="square" rtlCol="0">
            <a:spAutoFit/>
          </a:bodyPr>
          <a:lstStyle>
            <a:defPPr>
              <a:defRPr lang="en-US"/>
            </a:defPPr>
            <a:lvl1pPr>
              <a:defRPr sz="1600">
                <a:solidFill>
                  <a:schemeClr val="bg1"/>
                </a:solidFill>
                <a:latin typeface="+mj-lt"/>
              </a:defRPr>
            </a:lvl1pPr>
          </a:lstStyle>
          <a:p>
            <a:r>
              <a:rPr lang="fr-FR" dirty="0">
                <a:solidFill>
                  <a:srgbClr val="FFFFFF"/>
                </a:solidFill>
                <a:latin typeface="+mn-lt"/>
              </a:rPr>
              <a:t>Dignissim qui blandit praesent</a:t>
            </a:r>
            <a:endParaRPr lang="en-US" dirty="0">
              <a:solidFill>
                <a:srgbClr val="FFFFFF"/>
              </a:solidFill>
              <a:latin typeface="+mn-lt"/>
            </a:endParaRPr>
          </a:p>
        </p:txBody>
      </p:sp>
      <p:sp>
        <p:nvSpPr>
          <p:cNvPr id="78" name="TextBox 77"/>
          <p:cNvSpPr txBox="1"/>
          <p:nvPr/>
        </p:nvSpPr>
        <p:spPr>
          <a:xfrm>
            <a:off x="3745289" y="2786374"/>
            <a:ext cx="1919433" cy="584775"/>
          </a:xfrm>
          <a:prstGeom prst="rect">
            <a:avLst/>
          </a:prstGeom>
          <a:noFill/>
        </p:spPr>
        <p:txBody>
          <a:bodyPr wrap="square" rtlCol="0">
            <a:spAutoFit/>
          </a:bodyPr>
          <a:lstStyle>
            <a:defPPr>
              <a:defRPr lang="en-US"/>
            </a:defPPr>
            <a:lvl1pPr>
              <a:defRPr sz="1600">
                <a:solidFill>
                  <a:schemeClr val="bg1"/>
                </a:solidFill>
                <a:latin typeface="+mj-lt"/>
              </a:defRPr>
            </a:lvl1pPr>
          </a:lstStyle>
          <a:p>
            <a:r>
              <a:rPr lang="fr-FR" dirty="0">
                <a:solidFill>
                  <a:srgbClr val="FFFFFF"/>
                </a:solidFill>
                <a:latin typeface="+mn-lt"/>
              </a:rPr>
              <a:t>Suscipit lobortis nisl ut aliquip</a:t>
            </a:r>
          </a:p>
        </p:txBody>
      </p:sp>
      <p:sp>
        <p:nvSpPr>
          <p:cNvPr id="79" name="TextBox 78"/>
          <p:cNvSpPr txBox="1"/>
          <p:nvPr/>
        </p:nvSpPr>
        <p:spPr>
          <a:xfrm>
            <a:off x="6399963" y="2786374"/>
            <a:ext cx="2083637" cy="584775"/>
          </a:xfrm>
          <a:prstGeom prst="rect">
            <a:avLst/>
          </a:prstGeom>
          <a:noFill/>
        </p:spPr>
        <p:txBody>
          <a:bodyPr wrap="square" rtlCol="0">
            <a:spAutoFit/>
          </a:bodyPr>
          <a:lstStyle>
            <a:defPPr>
              <a:defRPr lang="en-US"/>
            </a:defPPr>
            <a:lvl1pPr>
              <a:defRPr sz="1600">
                <a:solidFill>
                  <a:schemeClr val="bg1"/>
                </a:solidFill>
                <a:latin typeface="+mj-lt"/>
              </a:defRPr>
            </a:lvl1pPr>
          </a:lstStyle>
          <a:p>
            <a:r>
              <a:rPr lang="fr-FR" dirty="0">
                <a:solidFill>
                  <a:srgbClr val="FFFFFF"/>
                </a:solidFill>
                <a:latin typeface="+mn-lt"/>
              </a:rPr>
              <a:t>Aliquip ex commodo consequat</a:t>
            </a:r>
          </a:p>
        </p:txBody>
      </p:sp>
      <p:sp>
        <p:nvSpPr>
          <p:cNvPr id="80" name="TextBox 79"/>
          <p:cNvSpPr txBox="1"/>
          <p:nvPr/>
        </p:nvSpPr>
        <p:spPr>
          <a:xfrm>
            <a:off x="9054641" y="2786374"/>
            <a:ext cx="1919433" cy="584775"/>
          </a:xfrm>
          <a:prstGeom prst="rect">
            <a:avLst/>
          </a:prstGeom>
          <a:noFill/>
        </p:spPr>
        <p:txBody>
          <a:bodyPr wrap="square" rtlCol="0">
            <a:spAutoFit/>
          </a:bodyPr>
          <a:lstStyle>
            <a:defPPr>
              <a:defRPr lang="en-US"/>
            </a:defPPr>
            <a:lvl1pPr>
              <a:defRPr sz="1600">
                <a:solidFill>
                  <a:schemeClr val="bg1"/>
                </a:solidFill>
                <a:latin typeface="+mj-lt"/>
              </a:defRPr>
            </a:lvl1pPr>
          </a:lstStyle>
          <a:p>
            <a:r>
              <a:rPr lang="fr-FR" dirty="0">
                <a:solidFill>
                  <a:srgbClr val="FFFFFF"/>
                </a:solidFill>
                <a:latin typeface="+mn-lt"/>
              </a:rPr>
              <a:t>Suscipit lobortis nisl ut aliquip </a:t>
            </a:r>
          </a:p>
        </p:txBody>
      </p:sp>
      <p:graphicFrame>
        <p:nvGraphicFramePr>
          <p:cNvPr id="8" name="Chart 7"/>
          <p:cNvGraphicFramePr/>
          <p:nvPr/>
        </p:nvGraphicFramePr>
        <p:xfrm>
          <a:off x="444475" y="3807068"/>
          <a:ext cx="3339022" cy="2226014"/>
        </p:xfrm>
        <a:graphic>
          <a:graphicData uri="http://schemas.openxmlformats.org/drawingml/2006/chart">
            <c:chart xmlns:c="http://schemas.openxmlformats.org/drawingml/2006/chart" xmlns:r="http://schemas.openxmlformats.org/officeDocument/2006/relationships" r:id="rId3"/>
          </a:graphicData>
        </a:graphic>
      </p:graphicFrame>
      <p:sp>
        <p:nvSpPr>
          <p:cNvPr id="42" name="TextBox 41"/>
          <p:cNvSpPr txBox="1"/>
          <p:nvPr/>
        </p:nvSpPr>
        <p:spPr>
          <a:xfrm>
            <a:off x="1619299" y="4596909"/>
            <a:ext cx="989373" cy="646331"/>
          </a:xfrm>
          <a:prstGeom prst="rect">
            <a:avLst/>
          </a:prstGeom>
          <a:noFill/>
        </p:spPr>
        <p:txBody>
          <a:bodyPr wrap="none" rtlCol="0">
            <a:spAutoFit/>
          </a:bodyPr>
          <a:lstStyle/>
          <a:p>
            <a:pPr algn="ctr"/>
            <a:r>
              <a:rPr lang="en-US" sz="3600" b="1" dirty="0">
                <a:solidFill>
                  <a:schemeClr val="bg1">
                    <a:lumMod val="50000"/>
                  </a:schemeClr>
                </a:solidFill>
              </a:rPr>
              <a:t>70%</a:t>
            </a:r>
          </a:p>
        </p:txBody>
      </p:sp>
      <p:graphicFrame>
        <p:nvGraphicFramePr>
          <p:cNvPr id="43" name="Chart 42"/>
          <p:cNvGraphicFramePr/>
          <p:nvPr/>
        </p:nvGraphicFramePr>
        <p:xfrm>
          <a:off x="3109632" y="3807068"/>
          <a:ext cx="3339022" cy="2226014"/>
        </p:xfrm>
        <a:graphic>
          <a:graphicData uri="http://schemas.openxmlformats.org/drawingml/2006/chart">
            <c:chart xmlns:c="http://schemas.openxmlformats.org/drawingml/2006/chart" xmlns:r="http://schemas.openxmlformats.org/officeDocument/2006/relationships" r:id="rId4"/>
          </a:graphicData>
        </a:graphic>
      </p:graphicFrame>
      <p:sp>
        <p:nvSpPr>
          <p:cNvPr id="44" name="TextBox 43"/>
          <p:cNvSpPr txBox="1"/>
          <p:nvPr/>
        </p:nvSpPr>
        <p:spPr>
          <a:xfrm>
            <a:off x="4284456" y="4596909"/>
            <a:ext cx="989373" cy="646331"/>
          </a:xfrm>
          <a:prstGeom prst="rect">
            <a:avLst/>
          </a:prstGeom>
          <a:noFill/>
        </p:spPr>
        <p:txBody>
          <a:bodyPr wrap="none" rtlCol="0">
            <a:spAutoFit/>
          </a:bodyPr>
          <a:lstStyle/>
          <a:p>
            <a:pPr algn="ctr"/>
            <a:r>
              <a:rPr lang="en-US" sz="3600" b="1" dirty="0">
                <a:solidFill>
                  <a:schemeClr val="bg1">
                    <a:lumMod val="50000"/>
                  </a:schemeClr>
                </a:solidFill>
              </a:rPr>
              <a:t>70%</a:t>
            </a:r>
          </a:p>
        </p:txBody>
      </p:sp>
      <p:graphicFrame>
        <p:nvGraphicFramePr>
          <p:cNvPr id="45" name="Chart 44"/>
          <p:cNvGraphicFramePr/>
          <p:nvPr/>
        </p:nvGraphicFramePr>
        <p:xfrm>
          <a:off x="5774788" y="3809882"/>
          <a:ext cx="3339022" cy="2226014"/>
        </p:xfrm>
        <a:graphic>
          <a:graphicData uri="http://schemas.openxmlformats.org/drawingml/2006/chart">
            <c:chart xmlns:c="http://schemas.openxmlformats.org/drawingml/2006/chart" xmlns:r="http://schemas.openxmlformats.org/officeDocument/2006/relationships" r:id="rId5"/>
          </a:graphicData>
        </a:graphic>
      </p:graphicFrame>
      <p:sp>
        <p:nvSpPr>
          <p:cNvPr id="46" name="TextBox 45"/>
          <p:cNvSpPr txBox="1"/>
          <p:nvPr/>
        </p:nvSpPr>
        <p:spPr>
          <a:xfrm>
            <a:off x="6949612" y="4599723"/>
            <a:ext cx="989373" cy="646331"/>
          </a:xfrm>
          <a:prstGeom prst="rect">
            <a:avLst/>
          </a:prstGeom>
          <a:noFill/>
        </p:spPr>
        <p:txBody>
          <a:bodyPr wrap="none" rtlCol="0">
            <a:spAutoFit/>
          </a:bodyPr>
          <a:lstStyle/>
          <a:p>
            <a:pPr algn="ctr"/>
            <a:r>
              <a:rPr lang="en-US" sz="3600" b="1" dirty="0">
                <a:solidFill>
                  <a:schemeClr val="bg1">
                    <a:lumMod val="50000"/>
                  </a:schemeClr>
                </a:solidFill>
              </a:rPr>
              <a:t>70%</a:t>
            </a:r>
          </a:p>
        </p:txBody>
      </p:sp>
      <p:graphicFrame>
        <p:nvGraphicFramePr>
          <p:cNvPr id="47" name="Chart 46"/>
          <p:cNvGraphicFramePr/>
          <p:nvPr/>
        </p:nvGraphicFramePr>
        <p:xfrm>
          <a:off x="8439944" y="3807068"/>
          <a:ext cx="3339022" cy="2226014"/>
        </p:xfrm>
        <a:graphic>
          <a:graphicData uri="http://schemas.openxmlformats.org/drawingml/2006/chart">
            <c:chart xmlns:c="http://schemas.openxmlformats.org/drawingml/2006/chart" xmlns:r="http://schemas.openxmlformats.org/officeDocument/2006/relationships" r:id="rId6"/>
          </a:graphicData>
        </a:graphic>
      </p:graphicFrame>
      <p:sp>
        <p:nvSpPr>
          <p:cNvPr id="48" name="TextBox 47"/>
          <p:cNvSpPr txBox="1"/>
          <p:nvPr/>
        </p:nvSpPr>
        <p:spPr>
          <a:xfrm>
            <a:off x="9614768" y="4596909"/>
            <a:ext cx="989373" cy="646331"/>
          </a:xfrm>
          <a:prstGeom prst="rect">
            <a:avLst/>
          </a:prstGeom>
          <a:noFill/>
        </p:spPr>
        <p:txBody>
          <a:bodyPr wrap="none" rtlCol="0">
            <a:spAutoFit/>
          </a:bodyPr>
          <a:lstStyle/>
          <a:p>
            <a:pPr algn="ctr"/>
            <a:r>
              <a:rPr lang="en-US" sz="3600" b="1" dirty="0">
                <a:solidFill>
                  <a:schemeClr val="bg1">
                    <a:lumMod val="50000"/>
                  </a:schemeClr>
                </a:solidFill>
              </a:rPr>
              <a:t>70%</a:t>
            </a:r>
          </a:p>
        </p:txBody>
      </p:sp>
      <p:sp>
        <p:nvSpPr>
          <p:cNvPr id="32" name="TextBox 31"/>
          <p:cNvSpPr txBox="1"/>
          <p:nvPr/>
        </p:nvSpPr>
        <p:spPr>
          <a:xfrm>
            <a:off x="4946743" y="357397"/>
            <a:ext cx="2298514" cy="307777"/>
          </a:xfrm>
          <a:prstGeom prst="rect">
            <a:avLst/>
          </a:prstGeom>
          <a:noFill/>
        </p:spPr>
        <p:txBody>
          <a:bodyPr wrap="none" rtlCol="0">
            <a:spAutoFit/>
          </a:bodyPr>
          <a:lstStyle>
            <a:defPPr>
              <a:defRPr lang="en-US"/>
            </a:defPPr>
            <a:lvl1pPr>
              <a:defRPr sz="1400" spc="300">
                <a:solidFill>
                  <a:schemeClr val="bg1"/>
                </a:solidFill>
                <a:cs typeface="Montserrat" panose="02000000000000000000" pitchFamily="2" charset="0"/>
              </a:defRPr>
            </a:lvl1pPr>
          </a:lstStyle>
          <a:p>
            <a:pPr algn="ctr"/>
            <a:r>
              <a:rPr lang="id-ID" dirty="0">
                <a:solidFill>
                  <a:schemeClr val="tx1">
                    <a:lumMod val="65000"/>
                    <a:lumOff val="35000"/>
                  </a:schemeClr>
                </a:solidFill>
              </a:rPr>
              <a:t>You Can Write Here</a:t>
            </a:r>
          </a:p>
        </p:txBody>
      </p:sp>
      <p:sp>
        <p:nvSpPr>
          <p:cNvPr id="33" name="Title 3"/>
          <p:cNvSpPr txBox="1"/>
          <p:nvPr/>
        </p:nvSpPr>
        <p:spPr>
          <a:xfrm>
            <a:off x="2189081" y="619728"/>
            <a:ext cx="7813839" cy="590931"/>
          </a:xfrm>
          <a:prstGeom prst="rect">
            <a:avLst/>
          </a:prstGeom>
          <a:noFill/>
        </p:spPr>
        <p:txBody>
          <a:bodyPr wrap="square" rtlCol="0">
            <a:spAutoFit/>
          </a:bodyPr>
          <a:lstStyle>
            <a:defPPr>
              <a:defRPr lang="en-US"/>
            </a:defPPr>
            <a:lvl1pPr>
              <a:lnSpc>
                <a:spcPct val="80000"/>
              </a:lnSpc>
              <a:defRPr sz="6000">
                <a:solidFill>
                  <a:schemeClr val="bg1"/>
                </a:solidFill>
                <a:latin typeface="Montserrat" panose="02000000000000000000" pitchFamily="2" charset="0"/>
                <a:cs typeface="Montserrat" panose="02000000000000000000" pitchFamily="2" charset="0"/>
              </a:defRPr>
            </a:lvl1pPr>
          </a:lstStyle>
          <a:p>
            <a:pPr algn="ctr">
              <a:lnSpc>
                <a:spcPct val="90000"/>
              </a:lnSpc>
            </a:pPr>
            <a:r>
              <a:rPr lang="en-US" sz="3600" dirty="0">
                <a:solidFill>
                  <a:schemeClr val="tx1">
                    <a:lumMod val="65000"/>
                    <a:lumOff val="35000"/>
                  </a:schemeClr>
                </a:solidFill>
                <a:latin typeface="+mn-lt"/>
              </a:rPr>
              <a:t>creative &amp; simple title here</a:t>
            </a:r>
          </a:p>
        </p:txBody>
      </p:sp>
      <p:sp>
        <p:nvSpPr>
          <p:cNvPr id="34" name="Oval 33"/>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5" name="Rectangle 34"/>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36" name="Rectangle 35"/>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37" name="Group 36"/>
          <p:cNvGrpSpPr/>
          <p:nvPr/>
        </p:nvGrpSpPr>
        <p:grpSpPr>
          <a:xfrm>
            <a:off x="11471369" y="158717"/>
            <a:ext cx="280228" cy="281958"/>
            <a:chOff x="7392988" y="-1266825"/>
            <a:chExt cx="1028700" cy="1035050"/>
          </a:xfrm>
          <a:solidFill>
            <a:schemeClr val="bg1">
              <a:lumMod val="75000"/>
            </a:schemeClr>
          </a:solidFill>
        </p:grpSpPr>
        <p:sp>
          <p:nvSpPr>
            <p:cNvPr id="38"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49" name="Group 48"/>
          <p:cNvGrpSpPr/>
          <p:nvPr/>
        </p:nvGrpSpPr>
        <p:grpSpPr>
          <a:xfrm>
            <a:off x="11154599" y="158717"/>
            <a:ext cx="280228" cy="281958"/>
            <a:chOff x="6084888" y="-1266825"/>
            <a:chExt cx="1028700" cy="1035050"/>
          </a:xfrm>
          <a:solidFill>
            <a:schemeClr val="bg1">
              <a:lumMod val="75000"/>
            </a:schemeClr>
          </a:solidFill>
        </p:grpSpPr>
        <p:sp>
          <p:nvSpPr>
            <p:cNvPr id="50"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54" name="Group 53"/>
          <p:cNvGrpSpPr/>
          <p:nvPr/>
        </p:nvGrpSpPr>
        <p:grpSpPr>
          <a:xfrm>
            <a:off x="11788140" y="158717"/>
            <a:ext cx="279796" cy="281958"/>
            <a:chOff x="8699501" y="-1266825"/>
            <a:chExt cx="1027113" cy="1035050"/>
          </a:xfrm>
          <a:solidFill>
            <a:schemeClr val="bg1">
              <a:lumMod val="75000"/>
            </a:schemeClr>
          </a:solidFill>
        </p:grpSpPr>
        <p:sp>
          <p:nvSpPr>
            <p:cNvPr id="55"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ircle: Hollow 5"/>
          <p:cNvSpPr/>
          <p:nvPr/>
        </p:nvSpPr>
        <p:spPr>
          <a:xfrm>
            <a:off x="1171303" y="-1495697"/>
            <a:ext cx="9849394" cy="9849394"/>
          </a:xfrm>
          <a:prstGeom prst="donut">
            <a:avLst>
              <a:gd name="adj" fmla="val 22544"/>
            </a:avLst>
          </a:prstGeom>
          <a:solidFill>
            <a:srgbClr val="F9F9F9"/>
          </a:solidFill>
          <a:ln>
            <a:noFill/>
          </a:ln>
          <a:effectLst>
            <a:outerShdw blurRad="6731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3082833" y="2332957"/>
            <a:ext cx="3233533" cy="1746913"/>
          </a:xfrm>
          <a:prstGeom prst="rect">
            <a:avLst/>
          </a:prstGeom>
          <a:noFill/>
          <a:ln w="57150">
            <a:gradFill>
              <a:gsLst>
                <a:gs pos="0">
                  <a:schemeClr val="accent2"/>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5553228" y="2552458"/>
            <a:ext cx="1326108" cy="1307910"/>
          </a:xfrm>
          <a:prstGeom prst="rect">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p:nvSpPr>
        <p:spPr>
          <a:xfrm>
            <a:off x="3452103" y="2421583"/>
            <a:ext cx="5745484" cy="1569660"/>
          </a:xfrm>
          <a:prstGeom prst="rect">
            <a:avLst/>
          </a:prstGeom>
          <a:noFill/>
        </p:spPr>
        <p:txBody>
          <a:bodyPr wrap="none" rtlCol="0">
            <a:spAutoFit/>
          </a:bodyPr>
          <a:lstStyle/>
          <a:p>
            <a:r>
              <a:rPr lang="en-US" sz="9600" b="1" spc="600" dirty="0">
                <a:solidFill>
                  <a:schemeClr val="tx1">
                    <a:lumMod val="85000"/>
                    <a:lumOff val="15000"/>
                  </a:schemeClr>
                </a:solidFill>
              </a:rPr>
              <a:t>Thank</a:t>
            </a:r>
            <a:r>
              <a:rPr lang="en-US" sz="9600" i="1" spc="600" dirty="0">
                <a:gradFill>
                  <a:gsLst>
                    <a:gs pos="0">
                      <a:schemeClr val="accent1"/>
                    </a:gs>
                    <a:gs pos="100000">
                      <a:schemeClr val="accent4"/>
                    </a:gs>
                  </a:gsLst>
                  <a:lin ang="2700000" scaled="1"/>
                </a:gradFill>
              </a:rPr>
              <a:t>you</a:t>
            </a:r>
            <a:endParaRPr lang="id-ID" sz="9600" i="1" spc="600" dirty="0">
              <a:gradFill>
                <a:gsLst>
                  <a:gs pos="0">
                    <a:schemeClr val="accent1"/>
                  </a:gs>
                  <a:gs pos="100000">
                    <a:schemeClr val="accent4"/>
                  </a:gs>
                </a:gsLst>
                <a:lin ang="2700000" scaled="1"/>
              </a:gradFill>
            </a:endParaRPr>
          </a:p>
        </p:txBody>
      </p:sp>
      <p:sp>
        <p:nvSpPr>
          <p:cNvPr id="11" name="TextBox 10"/>
          <p:cNvSpPr txBox="1"/>
          <p:nvPr/>
        </p:nvSpPr>
        <p:spPr>
          <a:xfrm>
            <a:off x="3610352" y="4304055"/>
            <a:ext cx="5025222" cy="338554"/>
          </a:xfrm>
          <a:prstGeom prst="rect">
            <a:avLst/>
          </a:prstGeom>
          <a:noFill/>
        </p:spPr>
        <p:txBody>
          <a:bodyPr wrap="none" rtlCol="0" anchor="b">
            <a:spAutoFit/>
          </a:bodyPr>
          <a:lstStyle>
            <a:defPPr>
              <a:defRPr lang="en-US"/>
            </a:defPPr>
            <a:lvl1pPr lvl="0">
              <a:defRPr sz="1600">
                <a:solidFill>
                  <a:schemeClr val="bg1"/>
                </a:solidFill>
                <a:latin typeface="+mj-lt"/>
                <a:cs typeface="Montserrat" panose="02000000000000000000" pitchFamily="2" charset="0"/>
              </a:defRPr>
            </a:lvl1pPr>
          </a:lstStyle>
          <a:p>
            <a:r>
              <a:rPr lang="en-US" spc="600" dirty="0">
                <a:solidFill>
                  <a:schemeClr val="tx1">
                    <a:lumMod val="65000"/>
                    <a:lumOff val="35000"/>
                  </a:schemeClr>
                </a:solidFill>
              </a:rPr>
              <a:t>creative</a:t>
            </a:r>
            <a:r>
              <a:rPr lang="id-ID" spc="600" dirty="0">
                <a:solidFill>
                  <a:schemeClr val="tx1">
                    <a:lumMod val="65000"/>
                    <a:lumOff val="35000"/>
                  </a:schemeClr>
                </a:solidFill>
              </a:rPr>
              <a:t> presentation template</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descr="H:\办公图片\QQ图片20181228161222.jpgQQ图片20181228161222"/>
          <p:cNvPicPr>
            <a:picLocks noGrp="1" noChangeAspect="1"/>
          </p:cNvPicPr>
          <p:nvPr>
            <p:ph type="pic" sz="quarter" idx="10"/>
          </p:nvPr>
        </p:nvPicPr>
        <p:blipFill>
          <a:blip r:embed="rId3"/>
          <a:srcRect/>
          <a:stretch>
            <a:fillRect/>
          </a:stretch>
        </p:blipFill>
        <p:spPr>
          <a:xfrm>
            <a:off x="1052830" y="1689735"/>
            <a:ext cx="4463415" cy="3893185"/>
          </a:xfrm>
        </p:spPr>
      </p:pic>
      <p:sp>
        <p:nvSpPr>
          <p:cNvPr id="8" name="Rectangle 7"/>
          <p:cNvSpPr/>
          <p:nvPr/>
        </p:nvSpPr>
        <p:spPr>
          <a:xfrm>
            <a:off x="0" y="0"/>
            <a:ext cx="1493520" cy="1188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441057" y="227477"/>
            <a:ext cx="611407" cy="611407"/>
            <a:chOff x="8204317" y="2115665"/>
            <a:chExt cx="464344" cy="464344"/>
          </a:xfrm>
          <a:solidFill>
            <a:schemeClr val="bg1"/>
          </a:solidFill>
        </p:grpSpPr>
        <p:sp>
          <p:nvSpPr>
            <p:cNvPr id="10" name="AutoShape 81"/>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bg1"/>
                </a:solidFill>
                <a:effectLst>
                  <a:outerShdw blurRad="38100" dist="38100" dir="2700000" algn="tl">
                    <a:srgbClr val="000000"/>
                  </a:outerShdw>
                </a:effectLst>
                <a:sym typeface="Gill Sans" charset="0"/>
              </a:endParaRPr>
            </a:p>
          </p:txBody>
        </p:sp>
        <p:sp>
          <p:nvSpPr>
            <p:cNvPr id="11" name="AutoShape 82"/>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bg1"/>
                </a:solidFill>
                <a:effectLst>
                  <a:outerShdw blurRad="38100" dist="38100" dir="2700000" algn="tl">
                    <a:srgbClr val="000000"/>
                  </a:outerShdw>
                </a:effectLst>
                <a:sym typeface="Gill Sans" charset="0"/>
              </a:endParaRPr>
            </a:p>
          </p:txBody>
        </p:sp>
      </p:grpSp>
      <p:sp>
        <p:nvSpPr>
          <p:cNvPr id="12" name="Rounded Rectangle 11"/>
          <p:cNvSpPr/>
          <p:nvPr/>
        </p:nvSpPr>
        <p:spPr>
          <a:xfrm>
            <a:off x="4401844" y="768870"/>
            <a:ext cx="9022080" cy="2082033"/>
          </a:xfrm>
          <a:prstGeom prst="roundRect">
            <a:avLst>
              <a:gd name="adj" fmla="val 33797"/>
            </a:avLst>
          </a:prstGeom>
          <a:gradFill flip="none" rotWithShape="1">
            <a:gsLst>
              <a:gs pos="0">
                <a:schemeClr val="accent1"/>
              </a:gs>
              <a:gs pos="100000">
                <a:schemeClr val="accent4"/>
              </a:gs>
            </a:gsLst>
            <a:lin ang="2700000" scaled="1"/>
            <a:tileRect/>
          </a:gradFill>
          <a:ln>
            <a:noFill/>
          </a:ln>
          <a:effectLst>
            <a:outerShdw blurRad="889000" dist="368300" dir="8400000" sx="102000" sy="102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911849" y="1117255"/>
            <a:ext cx="7724213" cy="1318181"/>
          </a:xfrm>
          <a:prstGeom prst="rect">
            <a:avLst/>
          </a:prstGeom>
          <a:noFill/>
        </p:spPr>
        <p:txBody>
          <a:bodyPr wrap="square" rtlCol="0">
            <a:spAutoFit/>
          </a:bodyPr>
          <a:lstStyle/>
          <a:p>
            <a:pPr>
              <a:lnSpc>
                <a:spcPct val="150000"/>
              </a:lnSpc>
            </a:pPr>
            <a:r>
              <a:rPr lang="id-ID" sz="2800" i="1" dirty="0">
                <a:solidFill>
                  <a:schemeClr val="bg1"/>
                </a:solidFill>
              </a:rPr>
              <a:t>“</a:t>
            </a:r>
            <a:r>
              <a:rPr lang="en-US" sz="2800" i="1" dirty="0">
                <a:solidFill>
                  <a:schemeClr val="bg1"/>
                </a:solidFill>
              </a:rPr>
              <a:t>Contrary to popular belief, Lorem Ipsum is not simply random text. Lorem</a:t>
            </a:r>
          </a:p>
        </p:txBody>
      </p:sp>
      <p:sp>
        <p:nvSpPr>
          <p:cNvPr id="14" name="TextBox 13"/>
          <p:cNvSpPr txBox="1"/>
          <p:nvPr/>
        </p:nvSpPr>
        <p:spPr>
          <a:xfrm>
            <a:off x="6060538" y="3557288"/>
            <a:ext cx="3316998" cy="1384995"/>
          </a:xfrm>
          <a:prstGeom prst="rect">
            <a:avLst/>
          </a:prstGeom>
          <a:noFill/>
        </p:spPr>
        <p:txBody>
          <a:bodyPr wrap="none" rtlCol="0">
            <a:spAutoFit/>
          </a:bodyPr>
          <a:lstStyle/>
          <a:p>
            <a:r>
              <a:rPr lang="id-ID" sz="4000" b="1" dirty="0">
                <a:solidFill>
                  <a:schemeClr val="bg1">
                    <a:lumMod val="75000"/>
                  </a:schemeClr>
                </a:solidFill>
              </a:rPr>
              <a:t>Creative</a:t>
            </a:r>
          </a:p>
          <a:p>
            <a:r>
              <a:rPr lang="id-ID" sz="4400" b="1" dirty="0">
                <a:solidFill>
                  <a:schemeClr val="tx1">
                    <a:lumMod val="75000"/>
                    <a:lumOff val="25000"/>
                  </a:schemeClr>
                </a:solidFill>
              </a:rPr>
              <a:t>Image </a:t>
            </a:r>
            <a:r>
              <a:rPr lang="id-ID" sz="4400" b="1" dirty="0">
                <a:gradFill>
                  <a:gsLst>
                    <a:gs pos="0">
                      <a:schemeClr val="accent1"/>
                    </a:gs>
                    <a:gs pos="100000">
                      <a:schemeClr val="accent4"/>
                    </a:gs>
                  </a:gsLst>
                  <a:lin ang="5400000" scaled="1"/>
                </a:gradFill>
              </a:rPr>
              <a:t>Layout</a:t>
            </a:r>
          </a:p>
        </p:txBody>
      </p:sp>
      <p:cxnSp>
        <p:nvCxnSpPr>
          <p:cNvPr id="15" name="Straight Connector 14"/>
          <p:cNvCxnSpPr/>
          <p:nvPr/>
        </p:nvCxnSpPr>
        <p:spPr>
          <a:xfrm>
            <a:off x="6175986" y="5052237"/>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060537" y="5380433"/>
            <a:ext cx="4759095" cy="738664"/>
          </a:xfrm>
          <a:prstGeom prst="rect">
            <a:avLst/>
          </a:prstGeom>
          <a:noFill/>
        </p:spPr>
        <p:txBody>
          <a:bodyPr wrap="square" rtlCol="0">
            <a:spAutoFit/>
          </a:bodyPr>
          <a:lstStyle/>
          <a:p>
            <a:pPr>
              <a:lnSpc>
                <a:spcPct val="150000"/>
              </a:lnSpc>
            </a:pPr>
            <a:r>
              <a:rPr lang="en-US" sz="1400" dirty="0">
                <a:solidFill>
                  <a:schemeClr val="bg1">
                    <a:lumMod val="65000"/>
                  </a:schemeClr>
                </a:solidFill>
              </a:rPr>
              <a:t>Contrary to popular belief, Lorem Ipsum is not simply random text. Lorem Ipsum is not simply random text. </a:t>
            </a:r>
          </a:p>
        </p:txBody>
      </p:sp>
      <p:sp>
        <p:nvSpPr>
          <p:cNvPr id="35" name="Oval 34"/>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6" name="Rectangle 35"/>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37" name="Rectangle 36"/>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38" name="Group 37"/>
          <p:cNvGrpSpPr/>
          <p:nvPr/>
        </p:nvGrpSpPr>
        <p:grpSpPr>
          <a:xfrm>
            <a:off x="11471369" y="158717"/>
            <a:ext cx="280228" cy="281958"/>
            <a:chOff x="7392988" y="-1266825"/>
            <a:chExt cx="1028700" cy="1035050"/>
          </a:xfrm>
          <a:solidFill>
            <a:schemeClr val="bg1">
              <a:lumMod val="75000"/>
            </a:schemeClr>
          </a:solidFill>
        </p:grpSpPr>
        <p:sp>
          <p:nvSpPr>
            <p:cNvPr id="39"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41" name="Group 40"/>
          <p:cNvGrpSpPr/>
          <p:nvPr/>
        </p:nvGrpSpPr>
        <p:grpSpPr>
          <a:xfrm>
            <a:off x="11154599" y="158717"/>
            <a:ext cx="280228" cy="281958"/>
            <a:chOff x="6084888" y="-1266825"/>
            <a:chExt cx="1028700" cy="1035050"/>
          </a:xfrm>
          <a:solidFill>
            <a:schemeClr val="bg1">
              <a:lumMod val="75000"/>
            </a:schemeClr>
          </a:solidFill>
        </p:grpSpPr>
        <p:sp>
          <p:nvSpPr>
            <p:cNvPr id="42"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44" name="Group 43"/>
          <p:cNvGrpSpPr/>
          <p:nvPr/>
        </p:nvGrpSpPr>
        <p:grpSpPr>
          <a:xfrm>
            <a:off x="11788140" y="158717"/>
            <a:ext cx="279796" cy="281958"/>
            <a:chOff x="8699501" y="-1266825"/>
            <a:chExt cx="1027113" cy="1035050"/>
          </a:xfrm>
          <a:solidFill>
            <a:schemeClr val="bg1">
              <a:lumMod val="75000"/>
            </a:schemeClr>
          </a:solidFill>
        </p:grpSpPr>
        <p:sp>
          <p:nvSpPr>
            <p:cNvPr id="45"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descr="H:\办公图片\QQ图片20181228161250.jpgQQ图片20181228161250"/>
          <p:cNvPicPr>
            <a:picLocks noGrp="1" noChangeAspect="1"/>
          </p:cNvPicPr>
          <p:nvPr>
            <p:ph type="pic" sz="quarter" idx="10"/>
          </p:nvPr>
        </p:nvPicPr>
        <p:blipFill>
          <a:blip r:embed="rId3"/>
          <a:srcRect/>
          <a:stretch>
            <a:fillRect/>
          </a:stretch>
        </p:blipFill>
        <p:spPr>
          <a:xfrm flipH="1">
            <a:off x="7300595" y="693420"/>
            <a:ext cx="4891405" cy="5848985"/>
          </a:xfrm>
        </p:spPr>
      </p:pic>
      <p:sp>
        <p:nvSpPr>
          <p:cNvPr id="17" name="Rectangle 16"/>
          <p:cNvSpPr/>
          <p:nvPr/>
        </p:nvSpPr>
        <p:spPr>
          <a:xfrm>
            <a:off x="1366784" y="2609027"/>
            <a:ext cx="5821959" cy="1041737"/>
          </a:xfrm>
          <a:prstGeom prst="rect">
            <a:avLst/>
          </a:prstGeom>
          <a:gradFill>
            <a:gsLst>
              <a:gs pos="0">
                <a:schemeClr val="accent1"/>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682529" y="2826990"/>
            <a:ext cx="4198195" cy="641095"/>
          </a:xfrm>
          <a:prstGeom prst="rect">
            <a:avLst/>
          </a:prstGeom>
        </p:spPr>
        <p:txBody>
          <a:bodyPr wrap="square">
            <a:spAutoFit/>
          </a:bodyPr>
          <a:lstStyle/>
          <a:p>
            <a:r>
              <a:rPr lang="en-US" dirty="0">
                <a:solidFill>
                  <a:schemeClr val="bg1"/>
                </a:solidFill>
              </a:rPr>
              <a:t>Lorem ipsum dolor sit </a:t>
            </a:r>
            <a:r>
              <a:rPr lang="en-US" dirty="0" err="1">
                <a:solidFill>
                  <a:schemeClr val="bg1"/>
                </a:solidFill>
              </a:rPr>
              <a:t>amet</a:t>
            </a:r>
            <a:r>
              <a:rPr lang="en-US" dirty="0">
                <a:solidFill>
                  <a:schemeClr val="bg1"/>
                </a:solidFill>
              </a:rPr>
              <a:t>, </a:t>
            </a:r>
            <a:r>
              <a:rPr lang="en-US" dirty="0" err="1">
                <a:solidFill>
                  <a:schemeClr val="bg1"/>
                </a:solidFill>
              </a:rPr>
              <a:t>consectetur</a:t>
            </a:r>
            <a:r>
              <a:rPr lang="en-US" dirty="0">
                <a:solidFill>
                  <a:schemeClr val="bg1"/>
                </a:solidFill>
              </a:rPr>
              <a:t> </a:t>
            </a:r>
            <a:r>
              <a:rPr lang="en-US" dirty="0" err="1">
                <a:solidFill>
                  <a:schemeClr val="bg1"/>
                </a:solidFill>
              </a:rPr>
              <a:t>adipis</a:t>
            </a:r>
            <a:r>
              <a:rPr lang="en-US" dirty="0">
                <a:solidFill>
                  <a:schemeClr val="bg1"/>
                </a:solidFill>
              </a:rPr>
              <a:t> </a:t>
            </a:r>
            <a:r>
              <a:rPr lang="en-US" dirty="0" err="1">
                <a:solidFill>
                  <a:schemeClr val="bg1"/>
                </a:solidFill>
              </a:rPr>
              <a:t>cing</a:t>
            </a:r>
            <a:r>
              <a:rPr lang="en-US" dirty="0">
                <a:solidFill>
                  <a:schemeClr val="bg1"/>
                </a:solidFill>
              </a:rPr>
              <a:t> </a:t>
            </a:r>
            <a:r>
              <a:rPr lang="en-US" dirty="0" err="1">
                <a:solidFill>
                  <a:schemeClr val="bg1"/>
                </a:solidFill>
              </a:rPr>
              <a:t>elit</a:t>
            </a:r>
            <a:r>
              <a:rPr lang="en-US" dirty="0">
                <a:solidFill>
                  <a:schemeClr val="bg1"/>
                </a:solidFill>
              </a:rPr>
              <a:t>. </a:t>
            </a:r>
            <a:r>
              <a:rPr lang="en-US" dirty="0" err="1">
                <a:solidFill>
                  <a:schemeClr val="bg1"/>
                </a:solidFill>
              </a:rPr>
              <a:t>Aliquam</a:t>
            </a:r>
            <a:endParaRPr lang="en-US" dirty="0">
              <a:solidFill>
                <a:schemeClr val="bg1"/>
              </a:solidFill>
              <a:cs typeface="Lato Light"/>
            </a:endParaRPr>
          </a:p>
        </p:txBody>
      </p:sp>
      <p:sp>
        <p:nvSpPr>
          <p:cNvPr id="19" name="Rectangle 18"/>
          <p:cNvSpPr/>
          <p:nvPr/>
        </p:nvSpPr>
        <p:spPr>
          <a:xfrm>
            <a:off x="1186816" y="3762433"/>
            <a:ext cx="1878733" cy="1023037"/>
          </a:xfrm>
          <a:prstGeom prst="rect">
            <a:avLst/>
          </a:prstGeom>
        </p:spPr>
        <p:txBody>
          <a:bodyPr wrap="square">
            <a:spAutoFit/>
          </a:bodyPr>
          <a:lstStyle/>
          <a:p>
            <a:pPr>
              <a:lnSpc>
                <a:spcPct val="120000"/>
              </a:lnSpc>
            </a:pPr>
            <a:r>
              <a:rPr lang="en-US" sz="5400" dirty="0">
                <a:solidFill>
                  <a:schemeClr val="accent2"/>
                </a:solidFill>
                <a:cs typeface="Segoe UI" panose="020B0502040204020203" pitchFamily="34" charset="0"/>
              </a:rPr>
              <a:t>1976</a:t>
            </a:r>
          </a:p>
        </p:txBody>
      </p:sp>
      <p:sp>
        <p:nvSpPr>
          <p:cNvPr id="20" name="Rectangle 19"/>
          <p:cNvSpPr/>
          <p:nvPr/>
        </p:nvSpPr>
        <p:spPr>
          <a:xfrm>
            <a:off x="2969011" y="3965566"/>
            <a:ext cx="3108008" cy="584775"/>
          </a:xfrm>
          <a:prstGeom prst="rect">
            <a:avLst/>
          </a:prstGeom>
        </p:spPr>
        <p:txBody>
          <a:bodyPr wrap="square">
            <a:spAutoFit/>
          </a:bodyPr>
          <a:lstStyle/>
          <a:p>
            <a:r>
              <a:rPr lang="en-US" sz="1600" dirty="0">
                <a:solidFill>
                  <a:schemeClr val="tx1">
                    <a:lumMod val="65000"/>
                    <a:lumOff val="35000"/>
                  </a:schemeClr>
                </a:solidFill>
              </a:rPr>
              <a:t>Lorem ipsum dolor sit </a:t>
            </a:r>
            <a:r>
              <a:rPr lang="en-US" sz="1600" dirty="0" err="1">
                <a:solidFill>
                  <a:schemeClr val="tx1">
                    <a:lumMod val="65000"/>
                    <a:lumOff val="35000"/>
                  </a:schemeClr>
                </a:solidFill>
              </a:rPr>
              <a:t>amet</a:t>
            </a:r>
            <a:r>
              <a:rPr lang="en-US" sz="1600" dirty="0">
                <a:solidFill>
                  <a:schemeClr val="tx1">
                    <a:lumMod val="65000"/>
                    <a:lumOff val="35000"/>
                  </a:schemeClr>
                </a:solidFill>
              </a:rPr>
              <a:t>, </a:t>
            </a:r>
            <a:r>
              <a:rPr lang="en-US" sz="1600" dirty="0" err="1">
                <a:solidFill>
                  <a:schemeClr val="tx1">
                    <a:lumMod val="65000"/>
                    <a:lumOff val="35000"/>
                  </a:schemeClr>
                </a:solidFill>
              </a:rPr>
              <a:t>consectetur</a:t>
            </a:r>
            <a:r>
              <a:rPr lang="en-US" sz="1600" dirty="0">
                <a:solidFill>
                  <a:schemeClr val="tx1">
                    <a:lumMod val="65000"/>
                    <a:lumOff val="35000"/>
                  </a:schemeClr>
                </a:solidFill>
              </a:rPr>
              <a:t> </a:t>
            </a:r>
            <a:r>
              <a:rPr lang="en-US" sz="1600" dirty="0" err="1">
                <a:solidFill>
                  <a:schemeClr val="tx1">
                    <a:lumMod val="65000"/>
                    <a:lumOff val="35000"/>
                  </a:schemeClr>
                </a:solidFill>
              </a:rPr>
              <a:t>adipis</a:t>
            </a:r>
            <a:r>
              <a:rPr lang="en-US" sz="1600" dirty="0">
                <a:solidFill>
                  <a:schemeClr val="tx1">
                    <a:lumMod val="65000"/>
                    <a:lumOff val="35000"/>
                  </a:schemeClr>
                </a:solidFill>
              </a:rPr>
              <a:t> </a:t>
            </a:r>
            <a:r>
              <a:rPr lang="en-US" sz="1600" dirty="0" err="1">
                <a:solidFill>
                  <a:schemeClr val="tx1">
                    <a:lumMod val="65000"/>
                    <a:lumOff val="35000"/>
                  </a:schemeClr>
                </a:solidFill>
              </a:rPr>
              <a:t>cing</a:t>
            </a:r>
            <a:r>
              <a:rPr lang="en-US" sz="1600" dirty="0">
                <a:solidFill>
                  <a:schemeClr val="tx1">
                    <a:lumMod val="65000"/>
                    <a:lumOff val="35000"/>
                  </a:schemeClr>
                </a:solidFill>
              </a:rPr>
              <a:t> </a:t>
            </a:r>
            <a:r>
              <a:rPr lang="en-US" sz="1600" dirty="0" err="1">
                <a:solidFill>
                  <a:schemeClr val="tx1">
                    <a:lumMod val="65000"/>
                    <a:lumOff val="35000"/>
                  </a:schemeClr>
                </a:solidFill>
              </a:rPr>
              <a:t>elit</a:t>
            </a:r>
            <a:r>
              <a:rPr lang="en-US" sz="1600" dirty="0">
                <a:solidFill>
                  <a:schemeClr val="tx1">
                    <a:lumMod val="65000"/>
                    <a:lumOff val="35000"/>
                  </a:schemeClr>
                </a:solidFill>
              </a:rPr>
              <a:t>. </a:t>
            </a:r>
            <a:endParaRPr lang="en-US" sz="1600" dirty="0">
              <a:solidFill>
                <a:schemeClr val="tx1">
                  <a:lumMod val="65000"/>
                  <a:lumOff val="35000"/>
                </a:schemeClr>
              </a:solidFill>
              <a:cs typeface="Lato Light"/>
            </a:endParaRPr>
          </a:p>
        </p:txBody>
      </p:sp>
      <p:sp>
        <p:nvSpPr>
          <p:cNvPr id="21" name="Rectangle 20"/>
          <p:cNvSpPr/>
          <p:nvPr/>
        </p:nvSpPr>
        <p:spPr>
          <a:xfrm>
            <a:off x="1336304" y="4988603"/>
            <a:ext cx="4916669" cy="1061829"/>
          </a:xfrm>
          <a:prstGeom prst="rect">
            <a:avLst/>
          </a:prstGeom>
        </p:spPr>
        <p:txBody>
          <a:bodyPr wrap="square">
            <a:spAutoFit/>
          </a:bodyPr>
          <a:lstStyle/>
          <a:p>
            <a:pPr>
              <a:lnSpc>
                <a:spcPct val="150000"/>
              </a:lnSpc>
            </a:pPr>
            <a:r>
              <a:rPr lang="en-US" sz="1400" dirty="0">
                <a:solidFill>
                  <a:schemeClr val="tx1">
                    <a:lumMod val="65000"/>
                    <a:lumOff val="35000"/>
                  </a:schemeClr>
                </a:solidFill>
              </a:rPr>
              <a:t>Lorem ipsum dolor sit </a:t>
            </a:r>
            <a:r>
              <a:rPr lang="en-US" sz="1400" dirty="0" err="1">
                <a:solidFill>
                  <a:schemeClr val="tx1">
                    <a:lumMod val="65000"/>
                    <a:lumOff val="35000"/>
                  </a:schemeClr>
                </a:solidFill>
              </a:rPr>
              <a:t>amet</a:t>
            </a:r>
            <a:r>
              <a:rPr lang="en-US" sz="1400" dirty="0">
                <a:solidFill>
                  <a:schemeClr val="tx1">
                    <a:lumMod val="65000"/>
                    <a:lumOff val="35000"/>
                  </a:schemeClr>
                </a:solidFill>
              </a:rPr>
              <a:t>, </a:t>
            </a:r>
            <a:r>
              <a:rPr lang="en-US" sz="1400" dirty="0" err="1">
                <a:solidFill>
                  <a:schemeClr val="tx1">
                    <a:lumMod val="65000"/>
                    <a:lumOff val="35000"/>
                  </a:schemeClr>
                </a:solidFill>
              </a:rPr>
              <a:t>consectetur</a:t>
            </a:r>
            <a:r>
              <a:rPr lang="en-US" sz="1400" dirty="0">
                <a:solidFill>
                  <a:schemeClr val="tx1">
                    <a:lumMod val="65000"/>
                    <a:lumOff val="35000"/>
                  </a:schemeClr>
                </a:solidFill>
              </a:rPr>
              <a:t> </a:t>
            </a:r>
            <a:r>
              <a:rPr lang="en-US" sz="1400" dirty="0" err="1">
                <a:solidFill>
                  <a:schemeClr val="tx1">
                    <a:lumMod val="65000"/>
                    <a:lumOff val="35000"/>
                  </a:schemeClr>
                </a:solidFill>
              </a:rPr>
              <a:t>adipis</a:t>
            </a:r>
            <a:r>
              <a:rPr lang="en-US" sz="1400" dirty="0">
                <a:solidFill>
                  <a:schemeClr val="tx1">
                    <a:lumMod val="65000"/>
                    <a:lumOff val="35000"/>
                  </a:schemeClr>
                </a:solidFill>
              </a:rPr>
              <a:t> </a:t>
            </a:r>
            <a:r>
              <a:rPr lang="en-US" sz="1400" dirty="0" err="1">
                <a:solidFill>
                  <a:schemeClr val="tx1">
                    <a:lumMod val="65000"/>
                    <a:lumOff val="35000"/>
                  </a:schemeClr>
                </a:solidFill>
              </a:rPr>
              <a:t>cing</a:t>
            </a:r>
            <a:r>
              <a:rPr lang="en-US" sz="1400" dirty="0">
                <a:solidFill>
                  <a:schemeClr val="tx1">
                    <a:lumMod val="65000"/>
                    <a:lumOff val="35000"/>
                  </a:schemeClr>
                </a:solidFill>
              </a:rPr>
              <a:t> </a:t>
            </a:r>
            <a:r>
              <a:rPr lang="en-US" sz="1400" dirty="0" err="1">
                <a:solidFill>
                  <a:schemeClr val="tx1">
                    <a:lumMod val="65000"/>
                    <a:lumOff val="35000"/>
                  </a:schemeClr>
                </a:solidFill>
              </a:rPr>
              <a:t>elit</a:t>
            </a:r>
            <a:r>
              <a:rPr lang="en-US" sz="1400" dirty="0">
                <a:solidFill>
                  <a:schemeClr val="tx1">
                    <a:lumMod val="65000"/>
                    <a:lumOff val="35000"/>
                  </a:schemeClr>
                </a:solidFill>
              </a:rPr>
              <a:t>. </a:t>
            </a:r>
            <a:r>
              <a:rPr lang="en-US" sz="1400" dirty="0" err="1">
                <a:solidFill>
                  <a:schemeClr val="tx1">
                    <a:lumMod val="65000"/>
                    <a:lumOff val="35000"/>
                  </a:schemeClr>
                </a:solidFill>
              </a:rPr>
              <a:t>Aliquam</a:t>
            </a:r>
            <a:r>
              <a:rPr lang="en-US" sz="1400" dirty="0">
                <a:solidFill>
                  <a:schemeClr val="tx1">
                    <a:lumMod val="65000"/>
                    <a:lumOff val="35000"/>
                  </a:schemeClr>
                </a:solidFill>
              </a:rPr>
              <a:t> sit </a:t>
            </a:r>
            <a:r>
              <a:rPr lang="en-US" sz="1400" dirty="0" err="1">
                <a:solidFill>
                  <a:schemeClr val="tx1">
                    <a:lumMod val="65000"/>
                    <a:lumOff val="35000"/>
                  </a:schemeClr>
                </a:solidFill>
              </a:rPr>
              <a:t>ametLorem</a:t>
            </a:r>
            <a:r>
              <a:rPr lang="en-US" sz="1400" dirty="0">
                <a:solidFill>
                  <a:schemeClr val="tx1">
                    <a:lumMod val="65000"/>
                    <a:lumOff val="35000"/>
                  </a:schemeClr>
                </a:solidFill>
              </a:rPr>
              <a:t> ipsum dolor sit </a:t>
            </a:r>
            <a:r>
              <a:rPr lang="en-US" sz="1400" dirty="0" err="1">
                <a:solidFill>
                  <a:schemeClr val="tx1">
                    <a:lumMod val="65000"/>
                    <a:lumOff val="35000"/>
                  </a:schemeClr>
                </a:solidFill>
              </a:rPr>
              <a:t>amet</a:t>
            </a:r>
            <a:r>
              <a:rPr lang="en-US" sz="1400" dirty="0">
                <a:solidFill>
                  <a:schemeClr val="tx1">
                    <a:lumMod val="65000"/>
                    <a:lumOff val="35000"/>
                  </a:schemeClr>
                </a:solidFill>
              </a:rPr>
              <a:t>, </a:t>
            </a:r>
            <a:r>
              <a:rPr lang="en-US" sz="1400" dirty="0" err="1">
                <a:solidFill>
                  <a:schemeClr val="tx1">
                    <a:lumMod val="65000"/>
                    <a:lumOff val="35000"/>
                  </a:schemeClr>
                </a:solidFill>
              </a:rPr>
              <a:t>consectetur</a:t>
            </a:r>
            <a:r>
              <a:rPr lang="en-US" sz="1400" dirty="0">
                <a:solidFill>
                  <a:schemeClr val="tx1">
                    <a:lumMod val="65000"/>
                    <a:lumOff val="35000"/>
                  </a:schemeClr>
                </a:solidFill>
              </a:rPr>
              <a:t> </a:t>
            </a:r>
            <a:r>
              <a:rPr lang="en-US" sz="1400" dirty="0" err="1">
                <a:solidFill>
                  <a:schemeClr val="tx1">
                    <a:lumMod val="65000"/>
                    <a:lumOff val="35000"/>
                  </a:schemeClr>
                </a:solidFill>
              </a:rPr>
              <a:t>adipis</a:t>
            </a:r>
            <a:r>
              <a:rPr lang="en-US" sz="1400" dirty="0">
                <a:solidFill>
                  <a:schemeClr val="tx1">
                    <a:lumMod val="65000"/>
                    <a:lumOff val="35000"/>
                  </a:schemeClr>
                </a:solidFill>
              </a:rPr>
              <a:t> </a:t>
            </a:r>
            <a:r>
              <a:rPr lang="en-US" sz="1400" dirty="0" err="1">
                <a:solidFill>
                  <a:schemeClr val="tx1">
                    <a:lumMod val="65000"/>
                    <a:lumOff val="35000"/>
                  </a:schemeClr>
                </a:solidFill>
              </a:rPr>
              <a:t>cing</a:t>
            </a:r>
            <a:r>
              <a:rPr lang="en-US" sz="1400" dirty="0">
                <a:solidFill>
                  <a:schemeClr val="tx1">
                    <a:lumMod val="65000"/>
                    <a:lumOff val="35000"/>
                  </a:schemeClr>
                </a:solidFill>
              </a:rPr>
              <a:t> </a:t>
            </a:r>
            <a:r>
              <a:rPr lang="en-US" sz="1400" dirty="0" err="1">
                <a:solidFill>
                  <a:schemeClr val="tx1">
                    <a:lumMod val="65000"/>
                    <a:lumOff val="35000"/>
                  </a:schemeClr>
                </a:solidFill>
              </a:rPr>
              <a:t>elit</a:t>
            </a:r>
            <a:r>
              <a:rPr lang="en-US" sz="1400" dirty="0">
                <a:solidFill>
                  <a:schemeClr val="tx1">
                    <a:lumMod val="65000"/>
                    <a:lumOff val="35000"/>
                  </a:schemeClr>
                </a:solidFill>
              </a:rPr>
              <a:t>. </a:t>
            </a:r>
            <a:r>
              <a:rPr lang="en-US" sz="1400" dirty="0" err="1">
                <a:solidFill>
                  <a:schemeClr val="tx1">
                    <a:lumMod val="65000"/>
                    <a:lumOff val="35000"/>
                  </a:schemeClr>
                </a:solidFill>
              </a:rPr>
              <a:t>Aliquam</a:t>
            </a:r>
            <a:r>
              <a:rPr lang="en-US" sz="1400" dirty="0">
                <a:solidFill>
                  <a:schemeClr val="tx1">
                    <a:lumMod val="65000"/>
                    <a:lumOff val="35000"/>
                  </a:schemeClr>
                </a:solidFill>
              </a:rPr>
              <a:t> sit </a:t>
            </a:r>
            <a:r>
              <a:rPr lang="en-US" sz="1400" dirty="0" err="1">
                <a:solidFill>
                  <a:schemeClr val="tx1">
                    <a:lumMod val="65000"/>
                    <a:lumOff val="35000"/>
                  </a:schemeClr>
                </a:solidFill>
              </a:rPr>
              <a:t>ametLorem</a:t>
            </a:r>
            <a:r>
              <a:rPr lang="en-US" sz="1400" dirty="0">
                <a:solidFill>
                  <a:schemeClr val="tx1">
                    <a:lumMod val="65000"/>
                    <a:lumOff val="35000"/>
                  </a:schemeClr>
                </a:solidFill>
              </a:rPr>
              <a:t> ipsum dolor sit </a:t>
            </a:r>
            <a:r>
              <a:rPr lang="en-US" sz="1400" dirty="0" err="1">
                <a:solidFill>
                  <a:schemeClr val="tx1">
                    <a:lumMod val="65000"/>
                    <a:lumOff val="35000"/>
                  </a:schemeClr>
                </a:solidFill>
              </a:rPr>
              <a:t>amet</a:t>
            </a:r>
            <a:r>
              <a:rPr lang="en-US" sz="1400" dirty="0">
                <a:solidFill>
                  <a:schemeClr val="tx1">
                    <a:lumMod val="65000"/>
                    <a:lumOff val="35000"/>
                  </a:schemeClr>
                </a:solidFill>
              </a:rPr>
              <a:t>, </a:t>
            </a:r>
            <a:endParaRPr lang="en-US" sz="1400" dirty="0">
              <a:solidFill>
                <a:schemeClr val="tx1">
                  <a:lumMod val="65000"/>
                  <a:lumOff val="35000"/>
                </a:schemeClr>
              </a:solidFill>
              <a:cs typeface="Lato Light"/>
            </a:endParaRPr>
          </a:p>
        </p:txBody>
      </p:sp>
      <p:grpSp>
        <p:nvGrpSpPr>
          <p:cNvPr id="22" name="Group 21"/>
          <p:cNvGrpSpPr/>
          <p:nvPr/>
        </p:nvGrpSpPr>
        <p:grpSpPr>
          <a:xfrm>
            <a:off x="6091361" y="1851784"/>
            <a:ext cx="2450851" cy="2450851"/>
            <a:chOff x="487070" y="1464721"/>
            <a:chExt cx="4948530" cy="4948530"/>
          </a:xfrm>
        </p:grpSpPr>
        <p:sp>
          <p:nvSpPr>
            <p:cNvPr id="23" name="Oval 22"/>
            <p:cNvSpPr/>
            <p:nvPr/>
          </p:nvSpPr>
          <p:spPr>
            <a:xfrm>
              <a:off x="487070" y="1464721"/>
              <a:ext cx="4948530" cy="4948530"/>
            </a:xfrm>
            <a:prstGeom prst="ellipse">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41718" y="1819369"/>
              <a:ext cx="4239238" cy="4239238"/>
            </a:xfrm>
            <a:prstGeom prst="ellipse">
              <a:avLst/>
            </a:prstGeom>
            <a:solidFill>
              <a:schemeClr val="bg1">
                <a:alpha val="49000"/>
              </a:schemeClr>
            </a:solidFill>
            <a:ln>
              <a:noFill/>
            </a:ln>
            <a:effectLst>
              <a:outerShdw blurRad="1066800" dist="50800" dir="5400000" sx="97000" sy="97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214657" y="2192308"/>
              <a:ext cx="3493358" cy="3493358"/>
            </a:xfrm>
            <a:prstGeom prst="ellipse">
              <a:avLst/>
            </a:prstGeom>
            <a:gradFill>
              <a:gsLst>
                <a:gs pos="0">
                  <a:schemeClr val="accent1"/>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Rectangle 26"/>
          <p:cNvSpPr/>
          <p:nvPr/>
        </p:nvSpPr>
        <p:spPr>
          <a:xfrm>
            <a:off x="6377419" y="2686333"/>
            <a:ext cx="1878733" cy="781752"/>
          </a:xfrm>
          <a:prstGeom prst="rect">
            <a:avLst/>
          </a:prstGeom>
        </p:spPr>
        <p:txBody>
          <a:bodyPr wrap="square">
            <a:spAutoFit/>
          </a:bodyPr>
          <a:lstStyle/>
          <a:p>
            <a:pPr algn="ctr">
              <a:lnSpc>
                <a:spcPct val="120000"/>
              </a:lnSpc>
            </a:pPr>
            <a:r>
              <a:rPr lang="en-US" sz="4000" dirty="0">
                <a:solidFill>
                  <a:schemeClr val="bg1"/>
                </a:solidFill>
                <a:cs typeface="Segoe UI" panose="020B0502040204020203" pitchFamily="34" charset="0"/>
              </a:rPr>
              <a:t>1976</a:t>
            </a:r>
          </a:p>
        </p:txBody>
      </p:sp>
      <p:sp>
        <p:nvSpPr>
          <p:cNvPr id="26" name="TextBox 25"/>
          <p:cNvSpPr txBox="1"/>
          <p:nvPr/>
        </p:nvSpPr>
        <p:spPr>
          <a:xfrm>
            <a:off x="1283156" y="693663"/>
            <a:ext cx="3316998" cy="1384995"/>
          </a:xfrm>
          <a:prstGeom prst="rect">
            <a:avLst/>
          </a:prstGeom>
          <a:noFill/>
        </p:spPr>
        <p:txBody>
          <a:bodyPr wrap="none" rtlCol="0">
            <a:spAutoFit/>
          </a:bodyPr>
          <a:lstStyle/>
          <a:p>
            <a:r>
              <a:rPr lang="id-ID" sz="4000" b="1" dirty="0">
                <a:solidFill>
                  <a:schemeClr val="bg1">
                    <a:lumMod val="75000"/>
                  </a:schemeClr>
                </a:solidFill>
              </a:rPr>
              <a:t>Creative</a:t>
            </a:r>
          </a:p>
          <a:p>
            <a:r>
              <a:rPr lang="id-ID" sz="4400" b="1" dirty="0">
                <a:solidFill>
                  <a:schemeClr val="tx1">
                    <a:lumMod val="75000"/>
                    <a:lumOff val="25000"/>
                  </a:schemeClr>
                </a:solidFill>
              </a:rPr>
              <a:t>Image </a:t>
            </a:r>
            <a:r>
              <a:rPr lang="id-ID" sz="4400" b="1" dirty="0">
                <a:gradFill>
                  <a:gsLst>
                    <a:gs pos="0">
                      <a:schemeClr val="accent1"/>
                    </a:gs>
                    <a:gs pos="100000">
                      <a:schemeClr val="accent4"/>
                    </a:gs>
                  </a:gsLst>
                  <a:lin ang="5400000" scaled="1"/>
                </a:gradFill>
              </a:rPr>
              <a:t>Layout</a:t>
            </a:r>
          </a:p>
        </p:txBody>
      </p:sp>
      <p:cxnSp>
        <p:nvCxnSpPr>
          <p:cNvPr id="33" name="Straight Connector 32"/>
          <p:cNvCxnSpPr/>
          <p:nvPr/>
        </p:nvCxnSpPr>
        <p:spPr>
          <a:xfrm>
            <a:off x="1398604" y="2188612"/>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472831" y="158717"/>
            <a:ext cx="280228" cy="281958"/>
            <a:chOff x="7392988" y="-1266825"/>
            <a:chExt cx="1028700" cy="1035050"/>
          </a:xfrm>
          <a:solidFill>
            <a:schemeClr val="bg1">
              <a:lumMod val="75000"/>
            </a:schemeClr>
          </a:solidFill>
        </p:grpSpPr>
        <p:sp>
          <p:nvSpPr>
            <p:cNvPr id="38"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9"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40" name="Group 39"/>
          <p:cNvGrpSpPr/>
          <p:nvPr/>
        </p:nvGrpSpPr>
        <p:grpSpPr>
          <a:xfrm>
            <a:off x="156061" y="158717"/>
            <a:ext cx="280228" cy="281958"/>
            <a:chOff x="6084888" y="-1266825"/>
            <a:chExt cx="1028700" cy="1035050"/>
          </a:xfrm>
          <a:solidFill>
            <a:schemeClr val="bg1">
              <a:lumMod val="75000"/>
            </a:schemeClr>
          </a:solidFill>
        </p:grpSpPr>
        <p:sp>
          <p:nvSpPr>
            <p:cNvPr id="41"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2"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43" name="Group 42"/>
          <p:cNvGrpSpPr/>
          <p:nvPr/>
        </p:nvGrpSpPr>
        <p:grpSpPr>
          <a:xfrm>
            <a:off x="789602" y="158717"/>
            <a:ext cx="279796" cy="281958"/>
            <a:chOff x="8699501" y="-1266825"/>
            <a:chExt cx="1027113" cy="1035050"/>
          </a:xfrm>
          <a:solidFill>
            <a:schemeClr val="bg1">
              <a:lumMod val="75000"/>
            </a:schemeClr>
          </a:solidFill>
        </p:grpSpPr>
        <p:sp>
          <p:nvSpPr>
            <p:cNvPr id="44"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28" name="Oval 27"/>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9" name="Rectangle 28"/>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30" name="Rectangle 29"/>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11655603" y="6289041"/>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p:cNvSpPr/>
          <p:nvPr/>
        </p:nvSpPr>
        <p:spPr>
          <a:xfrm rot="16200000">
            <a:off x="11694235" y="6292186"/>
            <a:ext cx="292068" cy="400110"/>
          </a:xfrm>
          <a:prstGeom prst="rect">
            <a:avLst/>
          </a:prstGeom>
        </p:spPr>
        <p:txBody>
          <a:bodyPr wrap="none">
            <a:spAutoFit/>
          </a:bodyPr>
          <a:lstStyle/>
          <a:p>
            <a:pPr algn="ctr"/>
            <a:r>
              <a:rPr lang="en-US" sz="2000" b="1" dirty="0">
                <a:solidFill>
                  <a:schemeClr val="bg1"/>
                </a:solidFill>
              </a:rPr>
              <a:t>c</a:t>
            </a:r>
          </a:p>
        </p:txBody>
      </p:sp>
      <p:sp>
        <p:nvSpPr>
          <p:cNvPr id="23" name="Rectangle 22"/>
          <p:cNvSpPr/>
          <p:nvPr/>
        </p:nvSpPr>
        <p:spPr>
          <a:xfrm rot="16200000">
            <a:off x="10951434" y="5170617"/>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24" name="Group 23"/>
          <p:cNvGrpSpPr/>
          <p:nvPr/>
        </p:nvGrpSpPr>
        <p:grpSpPr>
          <a:xfrm>
            <a:off x="11471369" y="158717"/>
            <a:ext cx="280228" cy="281958"/>
            <a:chOff x="7392988" y="-1266825"/>
            <a:chExt cx="1028700" cy="1035050"/>
          </a:xfrm>
          <a:solidFill>
            <a:schemeClr val="bg1">
              <a:lumMod val="75000"/>
            </a:schemeClr>
          </a:solidFill>
        </p:grpSpPr>
        <p:sp>
          <p:nvSpPr>
            <p:cNvPr id="25"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7" name="Group 26"/>
          <p:cNvGrpSpPr/>
          <p:nvPr/>
        </p:nvGrpSpPr>
        <p:grpSpPr>
          <a:xfrm>
            <a:off x="11154599" y="158717"/>
            <a:ext cx="280228" cy="281958"/>
            <a:chOff x="6084888" y="-1266825"/>
            <a:chExt cx="1028700" cy="1035050"/>
          </a:xfrm>
          <a:solidFill>
            <a:schemeClr val="bg1">
              <a:lumMod val="75000"/>
            </a:schemeClr>
          </a:solidFill>
        </p:grpSpPr>
        <p:sp>
          <p:nvSpPr>
            <p:cNvPr id="28"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29"/>
          <p:cNvGrpSpPr/>
          <p:nvPr/>
        </p:nvGrpSpPr>
        <p:grpSpPr>
          <a:xfrm>
            <a:off x="11788140" y="158717"/>
            <a:ext cx="279796" cy="281958"/>
            <a:chOff x="8699501" y="-1266825"/>
            <a:chExt cx="1027113" cy="1035050"/>
          </a:xfrm>
          <a:solidFill>
            <a:schemeClr val="bg1">
              <a:lumMod val="75000"/>
            </a:schemeClr>
          </a:solidFill>
        </p:grpSpPr>
        <p:sp>
          <p:nvSpPr>
            <p:cNvPr id="31"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5" name="TextBox 4"/>
          <p:cNvSpPr txBox="1"/>
          <p:nvPr/>
        </p:nvSpPr>
        <p:spPr>
          <a:xfrm>
            <a:off x="6198051" y="5170286"/>
            <a:ext cx="1528043" cy="523220"/>
          </a:xfrm>
          <a:prstGeom prst="rect">
            <a:avLst/>
          </a:prstGeom>
          <a:noFill/>
        </p:spPr>
        <p:txBody>
          <a:bodyPr wrap="square" rtlCol="0">
            <a:spAutoFit/>
          </a:bodyPr>
          <a:lstStyle/>
          <a:p>
            <a:pPr algn="ctr"/>
            <a:r>
              <a:rPr lang="en-US" sz="2800" b="1" dirty="0">
                <a:solidFill>
                  <a:schemeClr val="tx1">
                    <a:lumMod val="75000"/>
                    <a:lumOff val="25000"/>
                  </a:schemeClr>
                </a:solidFill>
                <a:latin typeface="+mj-lt"/>
              </a:rPr>
              <a:t>100K</a:t>
            </a:r>
          </a:p>
        </p:txBody>
      </p:sp>
      <p:sp>
        <p:nvSpPr>
          <p:cNvPr id="6" name="TextBox 5"/>
          <p:cNvSpPr txBox="1"/>
          <p:nvPr/>
        </p:nvSpPr>
        <p:spPr>
          <a:xfrm>
            <a:off x="6017450" y="5595598"/>
            <a:ext cx="1889245" cy="307777"/>
          </a:xfrm>
          <a:prstGeom prst="rect">
            <a:avLst/>
          </a:prstGeom>
          <a:noFill/>
        </p:spPr>
        <p:txBody>
          <a:bodyPr wrap="square" rtlCol="0">
            <a:spAutoFit/>
          </a:bodyPr>
          <a:lstStyle/>
          <a:p>
            <a:pPr algn="ctr"/>
            <a:r>
              <a:rPr lang="en-US" sz="1400" dirty="0">
                <a:solidFill>
                  <a:schemeClr val="tx1">
                    <a:lumMod val="50000"/>
                    <a:lumOff val="50000"/>
                  </a:schemeClr>
                </a:solidFill>
                <a:latin typeface="+mj-lt"/>
              </a:rPr>
              <a:t>Insert Subtitle Here</a:t>
            </a:r>
          </a:p>
        </p:txBody>
      </p:sp>
      <p:sp>
        <p:nvSpPr>
          <p:cNvPr id="7" name="TextBox 6"/>
          <p:cNvSpPr txBox="1"/>
          <p:nvPr/>
        </p:nvSpPr>
        <p:spPr>
          <a:xfrm>
            <a:off x="8642143" y="5170286"/>
            <a:ext cx="1528043" cy="523220"/>
          </a:xfrm>
          <a:prstGeom prst="rect">
            <a:avLst/>
          </a:prstGeom>
          <a:noFill/>
        </p:spPr>
        <p:txBody>
          <a:bodyPr wrap="square" rtlCol="0">
            <a:spAutoFit/>
          </a:bodyPr>
          <a:lstStyle/>
          <a:p>
            <a:pPr algn="ctr"/>
            <a:r>
              <a:rPr lang="en-US" sz="2800" b="1" dirty="0">
                <a:solidFill>
                  <a:schemeClr val="tx1">
                    <a:lumMod val="75000"/>
                    <a:lumOff val="25000"/>
                  </a:schemeClr>
                </a:solidFill>
                <a:latin typeface="+mj-lt"/>
              </a:rPr>
              <a:t>265+</a:t>
            </a:r>
          </a:p>
        </p:txBody>
      </p:sp>
      <p:sp>
        <p:nvSpPr>
          <p:cNvPr id="8" name="TextBox 7"/>
          <p:cNvSpPr txBox="1"/>
          <p:nvPr/>
        </p:nvSpPr>
        <p:spPr>
          <a:xfrm>
            <a:off x="8461542" y="5614648"/>
            <a:ext cx="1889245" cy="307777"/>
          </a:xfrm>
          <a:prstGeom prst="rect">
            <a:avLst/>
          </a:prstGeom>
          <a:noFill/>
        </p:spPr>
        <p:txBody>
          <a:bodyPr wrap="square" rtlCol="0">
            <a:spAutoFit/>
          </a:bodyPr>
          <a:lstStyle/>
          <a:p>
            <a:pPr algn="ctr"/>
            <a:r>
              <a:rPr lang="en-US" sz="1400" dirty="0">
                <a:solidFill>
                  <a:schemeClr val="tx1">
                    <a:lumMod val="50000"/>
                    <a:lumOff val="50000"/>
                  </a:schemeClr>
                </a:solidFill>
                <a:latin typeface="+mj-lt"/>
              </a:rPr>
              <a:t>Insert Subtitle Here</a:t>
            </a:r>
          </a:p>
        </p:txBody>
      </p:sp>
      <p:sp>
        <p:nvSpPr>
          <p:cNvPr id="3" name="Rectangle 2"/>
          <p:cNvSpPr/>
          <p:nvPr/>
        </p:nvSpPr>
        <p:spPr>
          <a:xfrm>
            <a:off x="6251430" y="3864983"/>
            <a:ext cx="1421285" cy="960618"/>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695522" y="3879344"/>
            <a:ext cx="1421285" cy="960618"/>
          </a:xfrm>
          <a:prstGeom prst="rect">
            <a:avLst/>
          </a:prstGeom>
          <a:noFill/>
          <a:ln w="190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136"/>
          <p:cNvGrpSpPr>
            <a:grpSpLocks noChangeAspect="1"/>
          </p:cNvGrpSpPr>
          <p:nvPr/>
        </p:nvGrpSpPr>
        <p:grpSpPr bwMode="auto">
          <a:xfrm>
            <a:off x="6806397" y="4157377"/>
            <a:ext cx="311350" cy="375829"/>
            <a:chOff x="2712" y="795"/>
            <a:chExt cx="2255" cy="2722"/>
          </a:xfrm>
          <a:noFill/>
        </p:grpSpPr>
        <p:sp>
          <p:nvSpPr>
            <p:cNvPr id="10" name="Freeform 1138"/>
            <p:cNvSpPr/>
            <p:nvPr/>
          </p:nvSpPr>
          <p:spPr bwMode="auto">
            <a:xfrm>
              <a:off x="3897" y="2545"/>
              <a:ext cx="148" cy="243"/>
            </a:xfrm>
            <a:custGeom>
              <a:avLst/>
              <a:gdLst>
                <a:gd name="T0" fmla="*/ 0 w 298"/>
                <a:gd name="T1" fmla="*/ 0 h 487"/>
                <a:gd name="T2" fmla="*/ 63 w 298"/>
                <a:gd name="T3" fmla="*/ 17 h 487"/>
                <a:gd name="T4" fmla="*/ 124 w 298"/>
                <a:gd name="T5" fmla="*/ 38 h 487"/>
                <a:gd name="T6" fmla="*/ 184 w 298"/>
                <a:gd name="T7" fmla="*/ 65 h 487"/>
                <a:gd name="T8" fmla="*/ 210 w 298"/>
                <a:gd name="T9" fmla="*/ 80 h 487"/>
                <a:gd name="T10" fmla="*/ 235 w 298"/>
                <a:gd name="T11" fmla="*/ 96 h 487"/>
                <a:gd name="T12" fmla="*/ 257 w 298"/>
                <a:gd name="T13" fmla="*/ 118 h 487"/>
                <a:gd name="T14" fmla="*/ 273 w 298"/>
                <a:gd name="T15" fmla="*/ 139 h 487"/>
                <a:gd name="T16" fmla="*/ 285 w 298"/>
                <a:gd name="T17" fmla="*/ 164 h 487"/>
                <a:gd name="T18" fmla="*/ 293 w 298"/>
                <a:gd name="T19" fmla="*/ 191 h 487"/>
                <a:gd name="T20" fmla="*/ 298 w 298"/>
                <a:gd name="T21" fmla="*/ 229 h 487"/>
                <a:gd name="T22" fmla="*/ 296 w 298"/>
                <a:gd name="T23" fmla="*/ 268 h 487"/>
                <a:gd name="T24" fmla="*/ 288 w 298"/>
                <a:gd name="T25" fmla="*/ 306 h 487"/>
                <a:gd name="T26" fmla="*/ 271 w 298"/>
                <a:gd name="T27" fmla="*/ 343 h 487"/>
                <a:gd name="T28" fmla="*/ 250 w 298"/>
                <a:gd name="T29" fmla="*/ 376 h 487"/>
                <a:gd name="T30" fmla="*/ 222 w 298"/>
                <a:gd name="T31" fmla="*/ 404 h 487"/>
                <a:gd name="T32" fmla="*/ 189 w 298"/>
                <a:gd name="T33" fmla="*/ 427 h 487"/>
                <a:gd name="T34" fmla="*/ 154 w 298"/>
                <a:gd name="T35" fmla="*/ 445 h 487"/>
                <a:gd name="T36" fmla="*/ 116 w 298"/>
                <a:gd name="T37" fmla="*/ 460 h 487"/>
                <a:gd name="T38" fmla="*/ 78 w 298"/>
                <a:gd name="T39" fmla="*/ 472 h 487"/>
                <a:gd name="T40" fmla="*/ 38 w 298"/>
                <a:gd name="T41" fmla="*/ 480 h 487"/>
                <a:gd name="T42" fmla="*/ 0 w 298"/>
                <a:gd name="T43" fmla="*/ 487 h 487"/>
                <a:gd name="T44" fmla="*/ 0 w 298"/>
                <a:gd name="T45"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487">
                  <a:moveTo>
                    <a:pt x="0" y="0"/>
                  </a:moveTo>
                  <a:lnTo>
                    <a:pt x="63" y="17"/>
                  </a:lnTo>
                  <a:lnTo>
                    <a:pt x="124" y="38"/>
                  </a:lnTo>
                  <a:lnTo>
                    <a:pt x="184" y="65"/>
                  </a:lnTo>
                  <a:lnTo>
                    <a:pt x="210" y="80"/>
                  </a:lnTo>
                  <a:lnTo>
                    <a:pt x="235" y="96"/>
                  </a:lnTo>
                  <a:lnTo>
                    <a:pt x="257" y="118"/>
                  </a:lnTo>
                  <a:lnTo>
                    <a:pt x="273" y="139"/>
                  </a:lnTo>
                  <a:lnTo>
                    <a:pt x="285" y="164"/>
                  </a:lnTo>
                  <a:lnTo>
                    <a:pt x="293" y="191"/>
                  </a:lnTo>
                  <a:lnTo>
                    <a:pt x="298" y="229"/>
                  </a:lnTo>
                  <a:lnTo>
                    <a:pt x="296" y="268"/>
                  </a:lnTo>
                  <a:lnTo>
                    <a:pt x="288" y="306"/>
                  </a:lnTo>
                  <a:lnTo>
                    <a:pt x="271" y="343"/>
                  </a:lnTo>
                  <a:lnTo>
                    <a:pt x="250" y="376"/>
                  </a:lnTo>
                  <a:lnTo>
                    <a:pt x="222" y="404"/>
                  </a:lnTo>
                  <a:lnTo>
                    <a:pt x="189" y="427"/>
                  </a:lnTo>
                  <a:lnTo>
                    <a:pt x="154" y="445"/>
                  </a:lnTo>
                  <a:lnTo>
                    <a:pt x="116" y="460"/>
                  </a:lnTo>
                  <a:lnTo>
                    <a:pt x="78" y="472"/>
                  </a:lnTo>
                  <a:lnTo>
                    <a:pt x="38" y="480"/>
                  </a:lnTo>
                  <a:lnTo>
                    <a:pt x="0" y="487"/>
                  </a:lnTo>
                  <a:lnTo>
                    <a:pt x="0" y="0"/>
                  </a:lnTo>
                  <a:close/>
                </a:path>
              </a:pathLst>
            </a:custGeom>
            <a:grpFill/>
            <a:ln w="0">
              <a:solidFill>
                <a:schemeClr val="tx1">
                  <a:lumMod val="50000"/>
                  <a:lumOff val="50000"/>
                </a:schemeClr>
              </a:solidFill>
              <a:prstDash val="solid"/>
              <a:round/>
            </a:ln>
          </p:spPr>
          <p:txBody>
            <a:bodyPr vert="horz" wrap="square" lIns="91440" tIns="45720" rIns="91440" bIns="45720" numCol="1" anchor="t" anchorCtr="0" compatLnSpc="1"/>
            <a:lstStyle/>
            <a:p>
              <a:endParaRPr lang="en-US"/>
            </a:p>
          </p:txBody>
        </p:sp>
        <p:sp>
          <p:nvSpPr>
            <p:cNvPr id="12" name="Freeform 1139"/>
            <p:cNvSpPr/>
            <p:nvPr/>
          </p:nvSpPr>
          <p:spPr bwMode="auto">
            <a:xfrm>
              <a:off x="3641" y="2153"/>
              <a:ext cx="122" cy="221"/>
            </a:xfrm>
            <a:custGeom>
              <a:avLst/>
              <a:gdLst>
                <a:gd name="T0" fmla="*/ 243 w 243"/>
                <a:gd name="T1" fmla="*/ 0 h 442"/>
                <a:gd name="T2" fmla="*/ 243 w 243"/>
                <a:gd name="T3" fmla="*/ 442 h 442"/>
                <a:gd name="T4" fmla="*/ 199 w 243"/>
                <a:gd name="T5" fmla="*/ 427 h 442"/>
                <a:gd name="T6" fmla="*/ 157 w 243"/>
                <a:gd name="T7" fmla="*/ 412 h 442"/>
                <a:gd name="T8" fmla="*/ 113 w 243"/>
                <a:gd name="T9" fmla="*/ 390 h 442"/>
                <a:gd name="T10" fmla="*/ 70 w 243"/>
                <a:gd name="T11" fmla="*/ 365 h 442"/>
                <a:gd name="T12" fmla="*/ 47 w 243"/>
                <a:gd name="T13" fmla="*/ 347 h 442"/>
                <a:gd name="T14" fmla="*/ 27 w 243"/>
                <a:gd name="T15" fmla="*/ 327 h 442"/>
                <a:gd name="T16" fmla="*/ 12 w 243"/>
                <a:gd name="T17" fmla="*/ 301 h 442"/>
                <a:gd name="T18" fmla="*/ 4 w 243"/>
                <a:gd name="T19" fmla="*/ 271 h 442"/>
                <a:gd name="T20" fmla="*/ 0 w 243"/>
                <a:gd name="T21" fmla="*/ 238 h 442"/>
                <a:gd name="T22" fmla="*/ 0 w 243"/>
                <a:gd name="T23" fmla="*/ 207 h 442"/>
                <a:gd name="T24" fmla="*/ 7 w 243"/>
                <a:gd name="T25" fmla="*/ 177 h 442"/>
                <a:gd name="T26" fmla="*/ 17 w 243"/>
                <a:gd name="T27" fmla="*/ 147 h 442"/>
                <a:gd name="T28" fmla="*/ 33 w 243"/>
                <a:gd name="T29" fmla="*/ 121 h 442"/>
                <a:gd name="T30" fmla="*/ 58 w 243"/>
                <a:gd name="T31" fmla="*/ 89 h 442"/>
                <a:gd name="T32" fmla="*/ 91 w 243"/>
                <a:gd name="T33" fmla="*/ 63 h 442"/>
                <a:gd name="T34" fmla="*/ 126 w 243"/>
                <a:gd name="T35" fmla="*/ 41 h 442"/>
                <a:gd name="T36" fmla="*/ 164 w 243"/>
                <a:gd name="T37" fmla="*/ 23 h 442"/>
                <a:gd name="T38" fmla="*/ 204 w 243"/>
                <a:gd name="T39" fmla="*/ 10 h 442"/>
                <a:gd name="T40" fmla="*/ 243 w 243"/>
                <a:gd name="T41"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3" h="442">
                  <a:moveTo>
                    <a:pt x="243" y="0"/>
                  </a:moveTo>
                  <a:lnTo>
                    <a:pt x="243" y="442"/>
                  </a:lnTo>
                  <a:lnTo>
                    <a:pt x="199" y="427"/>
                  </a:lnTo>
                  <a:lnTo>
                    <a:pt x="157" y="412"/>
                  </a:lnTo>
                  <a:lnTo>
                    <a:pt x="113" y="390"/>
                  </a:lnTo>
                  <a:lnTo>
                    <a:pt x="70" y="365"/>
                  </a:lnTo>
                  <a:lnTo>
                    <a:pt x="47" y="347"/>
                  </a:lnTo>
                  <a:lnTo>
                    <a:pt x="27" y="327"/>
                  </a:lnTo>
                  <a:lnTo>
                    <a:pt x="12" y="301"/>
                  </a:lnTo>
                  <a:lnTo>
                    <a:pt x="4" y="271"/>
                  </a:lnTo>
                  <a:lnTo>
                    <a:pt x="0" y="238"/>
                  </a:lnTo>
                  <a:lnTo>
                    <a:pt x="0" y="207"/>
                  </a:lnTo>
                  <a:lnTo>
                    <a:pt x="7" y="177"/>
                  </a:lnTo>
                  <a:lnTo>
                    <a:pt x="17" y="147"/>
                  </a:lnTo>
                  <a:lnTo>
                    <a:pt x="33" y="121"/>
                  </a:lnTo>
                  <a:lnTo>
                    <a:pt x="58" y="89"/>
                  </a:lnTo>
                  <a:lnTo>
                    <a:pt x="91" y="63"/>
                  </a:lnTo>
                  <a:lnTo>
                    <a:pt x="126" y="41"/>
                  </a:lnTo>
                  <a:lnTo>
                    <a:pt x="164" y="23"/>
                  </a:lnTo>
                  <a:lnTo>
                    <a:pt x="204" y="10"/>
                  </a:lnTo>
                  <a:lnTo>
                    <a:pt x="243" y="0"/>
                  </a:lnTo>
                  <a:close/>
                </a:path>
              </a:pathLst>
            </a:custGeom>
            <a:grpFill/>
            <a:ln w="0">
              <a:solidFill>
                <a:schemeClr val="tx1">
                  <a:lumMod val="50000"/>
                  <a:lumOff val="50000"/>
                </a:schemeClr>
              </a:solidFill>
              <a:prstDash val="solid"/>
              <a:round/>
            </a:ln>
          </p:spPr>
          <p:txBody>
            <a:bodyPr vert="horz" wrap="square" lIns="91440" tIns="45720" rIns="91440" bIns="45720" numCol="1" anchor="t" anchorCtr="0" compatLnSpc="1"/>
            <a:lstStyle/>
            <a:p>
              <a:endParaRPr lang="en-US"/>
            </a:p>
          </p:txBody>
        </p:sp>
        <p:sp>
          <p:nvSpPr>
            <p:cNvPr id="13" name="Freeform 1140"/>
            <p:cNvSpPr>
              <a:spLocks noEditPoints="1"/>
            </p:cNvSpPr>
            <p:nvPr/>
          </p:nvSpPr>
          <p:spPr bwMode="auto">
            <a:xfrm>
              <a:off x="2712" y="795"/>
              <a:ext cx="2255" cy="2722"/>
            </a:xfrm>
            <a:custGeom>
              <a:avLst/>
              <a:gdLst>
                <a:gd name="T0" fmla="*/ 2105 w 4510"/>
                <a:gd name="T1" fmla="*/ 2268 h 5443"/>
                <a:gd name="T2" fmla="*/ 1792 w 4510"/>
                <a:gd name="T3" fmla="*/ 2563 h 5443"/>
                <a:gd name="T4" fmla="*/ 1592 w 4510"/>
                <a:gd name="T5" fmla="*/ 2900 h 5443"/>
                <a:gd name="T6" fmla="*/ 1683 w 4510"/>
                <a:gd name="T7" fmla="*/ 3220 h 5443"/>
                <a:gd name="T8" fmla="*/ 2040 w 4510"/>
                <a:gd name="T9" fmla="*/ 3420 h 5443"/>
                <a:gd name="T10" fmla="*/ 1898 w 4510"/>
                <a:gd name="T11" fmla="*/ 3837 h 5443"/>
                <a:gd name="T12" fmla="*/ 1781 w 4510"/>
                <a:gd name="T13" fmla="*/ 3635 h 5443"/>
                <a:gd name="T14" fmla="*/ 1592 w 4510"/>
                <a:gd name="T15" fmla="*/ 3688 h 5443"/>
                <a:gd name="T16" fmla="*/ 1632 w 4510"/>
                <a:gd name="T17" fmla="*/ 3916 h 5443"/>
                <a:gd name="T18" fmla="*/ 1971 w 4510"/>
                <a:gd name="T19" fmla="*/ 4206 h 5443"/>
                <a:gd name="T20" fmla="*/ 2153 w 4510"/>
                <a:gd name="T21" fmla="*/ 4502 h 5443"/>
                <a:gd name="T22" fmla="*/ 2343 w 4510"/>
                <a:gd name="T23" fmla="*/ 4476 h 5443"/>
                <a:gd name="T24" fmla="*/ 2568 w 4510"/>
                <a:gd name="T25" fmla="*/ 4214 h 5443"/>
                <a:gd name="T26" fmla="*/ 2900 w 4510"/>
                <a:gd name="T27" fmla="*/ 3920 h 5443"/>
                <a:gd name="T28" fmla="*/ 2877 w 4510"/>
                <a:gd name="T29" fmla="*/ 3511 h 5443"/>
                <a:gd name="T30" fmla="*/ 2887 w 4510"/>
                <a:gd name="T31" fmla="*/ 3529 h 5443"/>
                <a:gd name="T32" fmla="*/ 2869 w 4510"/>
                <a:gd name="T33" fmla="*/ 3496 h 5443"/>
                <a:gd name="T34" fmla="*/ 2870 w 4510"/>
                <a:gd name="T35" fmla="*/ 3498 h 5443"/>
                <a:gd name="T36" fmla="*/ 2735 w 4510"/>
                <a:gd name="T37" fmla="*/ 3362 h 5443"/>
                <a:gd name="T38" fmla="*/ 2369 w 4510"/>
                <a:gd name="T39" fmla="*/ 2715 h 5443"/>
                <a:gd name="T40" fmla="*/ 2627 w 4510"/>
                <a:gd name="T41" fmla="*/ 2874 h 5443"/>
                <a:gd name="T42" fmla="*/ 2740 w 4510"/>
                <a:gd name="T43" fmla="*/ 3021 h 5443"/>
                <a:gd name="T44" fmla="*/ 2907 w 4510"/>
                <a:gd name="T45" fmla="*/ 2925 h 5443"/>
                <a:gd name="T46" fmla="*/ 2812 w 4510"/>
                <a:gd name="T47" fmla="*/ 2669 h 5443"/>
                <a:gd name="T48" fmla="*/ 2421 w 4510"/>
                <a:gd name="T49" fmla="*/ 2452 h 5443"/>
                <a:gd name="T50" fmla="*/ 2292 w 4510"/>
                <a:gd name="T51" fmla="*/ 2176 h 5443"/>
                <a:gd name="T52" fmla="*/ 1528 w 4510"/>
                <a:gd name="T53" fmla="*/ 40 h 5443"/>
                <a:gd name="T54" fmla="*/ 1891 w 4510"/>
                <a:gd name="T55" fmla="*/ 185 h 5443"/>
                <a:gd name="T56" fmla="*/ 2263 w 4510"/>
                <a:gd name="T57" fmla="*/ 174 h 5443"/>
                <a:gd name="T58" fmla="*/ 2721 w 4510"/>
                <a:gd name="T59" fmla="*/ 50 h 5443"/>
                <a:gd name="T60" fmla="*/ 3079 w 4510"/>
                <a:gd name="T61" fmla="*/ 26 h 5443"/>
                <a:gd name="T62" fmla="*/ 3093 w 4510"/>
                <a:gd name="T63" fmla="*/ 260 h 5443"/>
                <a:gd name="T64" fmla="*/ 2931 w 4510"/>
                <a:gd name="T65" fmla="*/ 672 h 5443"/>
                <a:gd name="T66" fmla="*/ 2640 w 4510"/>
                <a:gd name="T67" fmla="*/ 1089 h 5443"/>
                <a:gd name="T68" fmla="*/ 2878 w 4510"/>
                <a:gd name="T69" fmla="*/ 1367 h 5443"/>
                <a:gd name="T70" fmla="*/ 3356 w 4510"/>
                <a:gd name="T71" fmla="*/ 1755 h 5443"/>
                <a:gd name="T72" fmla="*/ 3803 w 4510"/>
                <a:gd name="T73" fmla="*/ 2262 h 5443"/>
                <a:gd name="T74" fmla="*/ 4171 w 4510"/>
                <a:gd name="T75" fmla="*/ 2843 h 5443"/>
                <a:gd name="T76" fmla="*/ 4423 w 4510"/>
                <a:gd name="T77" fmla="*/ 3453 h 5443"/>
                <a:gd name="T78" fmla="*/ 4510 w 4510"/>
                <a:gd name="T79" fmla="*/ 4050 h 5443"/>
                <a:gd name="T80" fmla="*/ 4393 w 4510"/>
                <a:gd name="T81" fmla="*/ 4591 h 5443"/>
                <a:gd name="T82" fmla="*/ 4026 w 4510"/>
                <a:gd name="T83" fmla="*/ 5033 h 5443"/>
                <a:gd name="T84" fmla="*/ 3366 w 4510"/>
                <a:gd name="T85" fmla="*/ 5333 h 5443"/>
                <a:gd name="T86" fmla="*/ 2369 w 4510"/>
                <a:gd name="T87" fmla="*/ 5443 h 5443"/>
                <a:gd name="T88" fmla="*/ 1255 w 4510"/>
                <a:gd name="T89" fmla="*/ 5341 h 5443"/>
                <a:gd name="T90" fmla="*/ 536 w 4510"/>
                <a:gd name="T91" fmla="*/ 5038 h 5443"/>
                <a:gd name="T92" fmla="*/ 134 w 4510"/>
                <a:gd name="T93" fmla="*/ 4578 h 5443"/>
                <a:gd name="T94" fmla="*/ 0 w 4510"/>
                <a:gd name="T95" fmla="*/ 4011 h 5443"/>
                <a:gd name="T96" fmla="*/ 86 w 4510"/>
                <a:gd name="T97" fmla="*/ 3385 h 5443"/>
                <a:gd name="T98" fmla="*/ 341 w 4510"/>
                <a:gd name="T99" fmla="*/ 2750 h 5443"/>
                <a:gd name="T100" fmla="*/ 718 w 4510"/>
                <a:gd name="T101" fmla="*/ 2156 h 5443"/>
                <a:gd name="T102" fmla="*/ 1166 w 4510"/>
                <a:gd name="T103" fmla="*/ 1651 h 5443"/>
                <a:gd name="T104" fmla="*/ 1635 w 4510"/>
                <a:gd name="T105" fmla="*/ 1286 h 5443"/>
                <a:gd name="T106" fmla="*/ 1476 w 4510"/>
                <a:gd name="T107" fmla="*/ 953 h 5443"/>
                <a:gd name="T108" fmla="*/ 1209 w 4510"/>
                <a:gd name="T109" fmla="*/ 505 h 5443"/>
                <a:gd name="T110" fmla="*/ 1161 w 4510"/>
                <a:gd name="T111" fmla="*/ 134 h 5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5443">
                  <a:moveTo>
                    <a:pt x="2230" y="2164"/>
                  </a:moveTo>
                  <a:lnTo>
                    <a:pt x="2201" y="2167"/>
                  </a:lnTo>
                  <a:lnTo>
                    <a:pt x="2173" y="2179"/>
                  </a:lnTo>
                  <a:lnTo>
                    <a:pt x="2146" y="2197"/>
                  </a:lnTo>
                  <a:lnTo>
                    <a:pt x="2128" y="2219"/>
                  </a:lnTo>
                  <a:lnTo>
                    <a:pt x="2113" y="2242"/>
                  </a:lnTo>
                  <a:lnTo>
                    <a:pt x="2105" y="2268"/>
                  </a:lnTo>
                  <a:lnTo>
                    <a:pt x="2101" y="2297"/>
                  </a:lnTo>
                  <a:lnTo>
                    <a:pt x="2101" y="2445"/>
                  </a:lnTo>
                  <a:lnTo>
                    <a:pt x="2035" y="2457"/>
                  </a:lnTo>
                  <a:lnTo>
                    <a:pt x="1971" y="2475"/>
                  </a:lnTo>
                  <a:lnTo>
                    <a:pt x="1908" y="2498"/>
                  </a:lnTo>
                  <a:lnTo>
                    <a:pt x="1848" y="2528"/>
                  </a:lnTo>
                  <a:lnTo>
                    <a:pt x="1792" y="2563"/>
                  </a:lnTo>
                  <a:lnTo>
                    <a:pt x="1741" y="2606"/>
                  </a:lnTo>
                  <a:lnTo>
                    <a:pt x="1698" y="2651"/>
                  </a:lnTo>
                  <a:lnTo>
                    <a:pt x="1660" y="2702"/>
                  </a:lnTo>
                  <a:lnTo>
                    <a:pt x="1630" y="2756"/>
                  </a:lnTo>
                  <a:lnTo>
                    <a:pt x="1612" y="2803"/>
                  </a:lnTo>
                  <a:lnTo>
                    <a:pt x="1600" y="2851"/>
                  </a:lnTo>
                  <a:lnTo>
                    <a:pt x="1592" y="2900"/>
                  </a:lnTo>
                  <a:lnTo>
                    <a:pt x="1591" y="2950"/>
                  </a:lnTo>
                  <a:lnTo>
                    <a:pt x="1594" y="3000"/>
                  </a:lnTo>
                  <a:lnTo>
                    <a:pt x="1600" y="3048"/>
                  </a:lnTo>
                  <a:lnTo>
                    <a:pt x="1614" y="3096"/>
                  </a:lnTo>
                  <a:lnTo>
                    <a:pt x="1632" y="3142"/>
                  </a:lnTo>
                  <a:lnTo>
                    <a:pt x="1655" y="3183"/>
                  </a:lnTo>
                  <a:lnTo>
                    <a:pt x="1683" y="3220"/>
                  </a:lnTo>
                  <a:lnTo>
                    <a:pt x="1715" y="3254"/>
                  </a:lnTo>
                  <a:lnTo>
                    <a:pt x="1751" y="3284"/>
                  </a:lnTo>
                  <a:lnTo>
                    <a:pt x="1802" y="3321"/>
                  </a:lnTo>
                  <a:lnTo>
                    <a:pt x="1858" y="3352"/>
                  </a:lnTo>
                  <a:lnTo>
                    <a:pt x="1918" y="3379"/>
                  </a:lnTo>
                  <a:lnTo>
                    <a:pt x="1977" y="3400"/>
                  </a:lnTo>
                  <a:lnTo>
                    <a:pt x="2040" y="3420"/>
                  </a:lnTo>
                  <a:lnTo>
                    <a:pt x="2101" y="3436"/>
                  </a:lnTo>
                  <a:lnTo>
                    <a:pt x="2101" y="3966"/>
                  </a:lnTo>
                  <a:lnTo>
                    <a:pt x="2055" y="3951"/>
                  </a:lnTo>
                  <a:lnTo>
                    <a:pt x="2010" y="3930"/>
                  </a:lnTo>
                  <a:lnTo>
                    <a:pt x="1969" y="3905"/>
                  </a:lnTo>
                  <a:lnTo>
                    <a:pt x="1931" y="3873"/>
                  </a:lnTo>
                  <a:lnTo>
                    <a:pt x="1898" y="3837"/>
                  </a:lnTo>
                  <a:lnTo>
                    <a:pt x="1872" y="3797"/>
                  </a:lnTo>
                  <a:lnTo>
                    <a:pt x="1852" y="3754"/>
                  </a:lnTo>
                  <a:lnTo>
                    <a:pt x="1843" y="3731"/>
                  </a:lnTo>
                  <a:lnTo>
                    <a:pt x="1837" y="3708"/>
                  </a:lnTo>
                  <a:lnTo>
                    <a:pt x="1824" y="3680"/>
                  </a:lnTo>
                  <a:lnTo>
                    <a:pt x="1805" y="3655"/>
                  </a:lnTo>
                  <a:lnTo>
                    <a:pt x="1781" y="3635"/>
                  </a:lnTo>
                  <a:lnTo>
                    <a:pt x="1753" y="3622"/>
                  </a:lnTo>
                  <a:lnTo>
                    <a:pt x="1723" y="3617"/>
                  </a:lnTo>
                  <a:lnTo>
                    <a:pt x="1690" y="3617"/>
                  </a:lnTo>
                  <a:lnTo>
                    <a:pt x="1660" y="3625"/>
                  </a:lnTo>
                  <a:lnTo>
                    <a:pt x="1634" y="3640"/>
                  </a:lnTo>
                  <a:lnTo>
                    <a:pt x="1610" y="3662"/>
                  </a:lnTo>
                  <a:lnTo>
                    <a:pt x="1592" y="3688"/>
                  </a:lnTo>
                  <a:lnTo>
                    <a:pt x="1582" y="3711"/>
                  </a:lnTo>
                  <a:lnTo>
                    <a:pt x="1577" y="3738"/>
                  </a:lnTo>
                  <a:lnTo>
                    <a:pt x="1577" y="3762"/>
                  </a:lnTo>
                  <a:lnTo>
                    <a:pt x="1581" y="3786"/>
                  </a:lnTo>
                  <a:lnTo>
                    <a:pt x="1587" y="3809"/>
                  </a:lnTo>
                  <a:lnTo>
                    <a:pt x="1604" y="3857"/>
                  </a:lnTo>
                  <a:lnTo>
                    <a:pt x="1632" y="3916"/>
                  </a:lnTo>
                  <a:lnTo>
                    <a:pt x="1665" y="3973"/>
                  </a:lnTo>
                  <a:lnTo>
                    <a:pt x="1705" y="4024"/>
                  </a:lnTo>
                  <a:lnTo>
                    <a:pt x="1751" y="4070"/>
                  </a:lnTo>
                  <a:lnTo>
                    <a:pt x="1801" y="4113"/>
                  </a:lnTo>
                  <a:lnTo>
                    <a:pt x="1853" y="4148"/>
                  </a:lnTo>
                  <a:lnTo>
                    <a:pt x="1911" y="4179"/>
                  </a:lnTo>
                  <a:lnTo>
                    <a:pt x="1971" y="4206"/>
                  </a:lnTo>
                  <a:lnTo>
                    <a:pt x="2032" y="4226"/>
                  </a:lnTo>
                  <a:lnTo>
                    <a:pt x="2101" y="4241"/>
                  </a:lnTo>
                  <a:lnTo>
                    <a:pt x="2101" y="4396"/>
                  </a:lnTo>
                  <a:lnTo>
                    <a:pt x="2105" y="4428"/>
                  </a:lnTo>
                  <a:lnTo>
                    <a:pt x="2115" y="4456"/>
                  </a:lnTo>
                  <a:lnTo>
                    <a:pt x="2131" y="4481"/>
                  </a:lnTo>
                  <a:lnTo>
                    <a:pt x="2153" y="4502"/>
                  </a:lnTo>
                  <a:lnTo>
                    <a:pt x="2179" y="4519"/>
                  </a:lnTo>
                  <a:lnTo>
                    <a:pt x="2209" y="4528"/>
                  </a:lnTo>
                  <a:lnTo>
                    <a:pt x="2239" y="4530"/>
                  </a:lnTo>
                  <a:lnTo>
                    <a:pt x="2270" y="4525"/>
                  </a:lnTo>
                  <a:lnTo>
                    <a:pt x="2298" y="4515"/>
                  </a:lnTo>
                  <a:lnTo>
                    <a:pt x="2323" y="4497"/>
                  </a:lnTo>
                  <a:lnTo>
                    <a:pt x="2343" y="4476"/>
                  </a:lnTo>
                  <a:lnTo>
                    <a:pt x="2356" y="4452"/>
                  </a:lnTo>
                  <a:lnTo>
                    <a:pt x="2366" y="4424"/>
                  </a:lnTo>
                  <a:lnTo>
                    <a:pt x="2369" y="4396"/>
                  </a:lnTo>
                  <a:lnTo>
                    <a:pt x="2369" y="4254"/>
                  </a:lnTo>
                  <a:lnTo>
                    <a:pt x="2435" y="4246"/>
                  </a:lnTo>
                  <a:lnTo>
                    <a:pt x="2503" y="4234"/>
                  </a:lnTo>
                  <a:lnTo>
                    <a:pt x="2568" y="4214"/>
                  </a:lnTo>
                  <a:lnTo>
                    <a:pt x="2630" y="4189"/>
                  </a:lnTo>
                  <a:lnTo>
                    <a:pt x="2690" y="4160"/>
                  </a:lnTo>
                  <a:lnTo>
                    <a:pt x="2746" y="4120"/>
                  </a:lnTo>
                  <a:lnTo>
                    <a:pt x="2794" y="4078"/>
                  </a:lnTo>
                  <a:lnTo>
                    <a:pt x="2837" y="4030"/>
                  </a:lnTo>
                  <a:lnTo>
                    <a:pt x="2872" y="3978"/>
                  </a:lnTo>
                  <a:lnTo>
                    <a:pt x="2900" y="3920"/>
                  </a:lnTo>
                  <a:lnTo>
                    <a:pt x="2920" y="3858"/>
                  </a:lnTo>
                  <a:lnTo>
                    <a:pt x="2931" y="3796"/>
                  </a:lnTo>
                  <a:lnTo>
                    <a:pt x="2935" y="3738"/>
                  </a:lnTo>
                  <a:lnTo>
                    <a:pt x="2930" y="3678"/>
                  </a:lnTo>
                  <a:lnTo>
                    <a:pt x="2920" y="3620"/>
                  </a:lnTo>
                  <a:lnTo>
                    <a:pt x="2902" y="3564"/>
                  </a:lnTo>
                  <a:lnTo>
                    <a:pt x="2877" y="3511"/>
                  </a:lnTo>
                  <a:lnTo>
                    <a:pt x="2878" y="3514"/>
                  </a:lnTo>
                  <a:lnTo>
                    <a:pt x="2882" y="3518"/>
                  </a:lnTo>
                  <a:lnTo>
                    <a:pt x="2883" y="3521"/>
                  </a:lnTo>
                  <a:lnTo>
                    <a:pt x="2885" y="3524"/>
                  </a:lnTo>
                  <a:lnTo>
                    <a:pt x="2887" y="3527"/>
                  </a:lnTo>
                  <a:lnTo>
                    <a:pt x="2887" y="3527"/>
                  </a:lnTo>
                  <a:lnTo>
                    <a:pt x="2887" y="3529"/>
                  </a:lnTo>
                  <a:lnTo>
                    <a:pt x="2887" y="3527"/>
                  </a:lnTo>
                  <a:lnTo>
                    <a:pt x="2885" y="3526"/>
                  </a:lnTo>
                  <a:lnTo>
                    <a:pt x="2883" y="3523"/>
                  </a:lnTo>
                  <a:lnTo>
                    <a:pt x="2880" y="3516"/>
                  </a:lnTo>
                  <a:lnTo>
                    <a:pt x="2877" y="3509"/>
                  </a:lnTo>
                  <a:lnTo>
                    <a:pt x="2872" y="3503"/>
                  </a:lnTo>
                  <a:lnTo>
                    <a:pt x="2869" y="3496"/>
                  </a:lnTo>
                  <a:lnTo>
                    <a:pt x="2867" y="3493"/>
                  </a:lnTo>
                  <a:lnTo>
                    <a:pt x="2865" y="3491"/>
                  </a:lnTo>
                  <a:lnTo>
                    <a:pt x="2865" y="3489"/>
                  </a:lnTo>
                  <a:lnTo>
                    <a:pt x="2865" y="3491"/>
                  </a:lnTo>
                  <a:lnTo>
                    <a:pt x="2867" y="3491"/>
                  </a:lnTo>
                  <a:lnTo>
                    <a:pt x="2869" y="3494"/>
                  </a:lnTo>
                  <a:lnTo>
                    <a:pt x="2870" y="3498"/>
                  </a:lnTo>
                  <a:lnTo>
                    <a:pt x="2872" y="3501"/>
                  </a:lnTo>
                  <a:lnTo>
                    <a:pt x="2874" y="3504"/>
                  </a:lnTo>
                  <a:lnTo>
                    <a:pt x="2877" y="3509"/>
                  </a:lnTo>
                  <a:lnTo>
                    <a:pt x="2847" y="3466"/>
                  </a:lnTo>
                  <a:lnTo>
                    <a:pt x="2814" y="3427"/>
                  </a:lnTo>
                  <a:lnTo>
                    <a:pt x="2776" y="3392"/>
                  </a:lnTo>
                  <a:lnTo>
                    <a:pt x="2735" y="3362"/>
                  </a:lnTo>
                  <a:lnTo>
                    <a:pt x="2692" y="3334"/>
                  </a:lnTo>
                  <a:lnTo>
                    <a:pt x="2645" y="3311"/>
                  </a:lnTo>
                  <a:lnTo>
                    <a:pt x="2597" y="3291"/>
                  </a:lnTo>
                  <a:lnTo>
                    <a:pt x="2523" y="3264"/>
                  </a:lnTo>
                  <a:lnTo>
                    <a:pt x="2445" y="3241"/>
                  </a:lnTo>
                  <a:lnTo>
                    <a:pt x="2369" y="3223"/>
                  </a:lnTo>
                  <a:lnTo>
                    <a:pt x="2369" y="2715"/>
                  </a:lnTo>
                  <a:lnTo>
                    <a:pt x="2417" y="2727"/>
                  </a:lnTo>
                  <a:lnTo>
                    <a:pt x="2465" y="2742"/>
                  </a:lnTo>
                  <a:lnTo>
                    <a:pt x="2510" y="2761"/>
                  </a:lnTo>
                  <a:lnTo>
                    <a:pt x="2553" y="2788"/>
                  </a:lnTo>
                  <a:lnTo>
                    <a:pt x="2587" y="2818"/>
                  </a:lnTo>
                  <a:lnTo>
                    <a:pt x="2616" y="2854"/>
                  </a:lnTo>
                  <a:lnTo>
                    <a:pt x="2627" y="2874"/>
                  </a:lnTo>
                  <a:lnTo>
                    <a:pt x="2637" y="2895"/>
                  </a:lnTo>
                  <a:lnTo>
                    <a:pt x="2645" y="2919"/>
                  </a:lnTo>
                  <a:lnTo>
                    <a:pt x="2652" y="2940"/>
                  </a:lnTo>
                  <a:lnTo>
                    <a:pt x="2667" y="2968"/>
                  </a:lnTo>
                  <a:lnTo>
                    <a:pt x="2687" y="2991"/>
                  </a:lnTo>
                  <a:lnTo>
                    <a:pt x="2711" y="3010"/>
                  </a:lnTo>
                  <a:lnTo>
                    <a:pt x="2740" y="3021"/>
                  </a:lnTo>
                  <a:lnTo>
                    <a:pt x="2771" y="3026"/>
                  </a:lnTo>
                  <a:lnTo>
                    <a:pt x="2802" y="3025"/>
                  </a:lnTo>
                  <a:lnTo>
                    <a:pt x="2832" y="3015"/>
                  </a:lnTo>
                  <a:lnTo>
                    <a:pt x="2859" y="2998"/>
                  </a:lnTo>
                  <a:lnTo>
                    <a:pt x="2880" y="2977"/>
                  </a:lnTo>
                  <a:lnTo>
                    <a:pt x="2898" y="2948"/>
                  </a:lnTo>
                  <a:lnTo>
                    <a:pt x="2907" y="2925"/>
                  </a:lnTo>
                  <a:lnTo>
                    <a:pt x="2910" y="2899"/>
                  </a:lnTo>
                  <a:lnTo>
                    <a:pt x="2908" y="2872"/>
                  </a:lnTo>
                  <a:lnTo>
                    <a:pt x="2903" y="2849"/>
                  </a:lnTo>
                  <a:lnTo>
                    <a:pt x="2897" y="2824"/>
                  </a:lnTo>
                  <a:lnTo>
                    <a:pt x="2877" y="2776"/>
                  </a:lnTo>
                  <a:lnTo>
                    <a:pt x="2849" y="2720"/>
                  </a:lnTo>
                  <a:lnTo>
                    <a:pt x="2812" y="2669"/>
                  </a:lnTo>
                  <a:lnTo>
                    <a:pt x="2771" y="2622"/>
                  </a:lnTo>
                  <a:lnTo>
                    <a:pt x="2721" y="2579"/>
                  </a:lnTo>
                  <a:lnTo>
                    <a:pt x="2667" y="2541"/>
                  </a:lnTo>
                  <a:lnTo>
                    <a:pt x="2609" y="2512"/>
                  </a:lnTo>
                  <a:lnTo>
                    <a:pt x="2548" y="2487"/>
                  </a:lnTo>
                  <a:lnTo>
                    <a:pt x="2485" y="2467"/>
                  </a:lnTo>
                  <a:lnTo>
                    <a:pt x="2421" y="2452"/>
                  </a:lnTo>
                  <a:lnTo>
                    <a:pt x="2369" y="2444"/>
                  </a:lnTo>
                  <a:lnTo>
                    <a:pt x="2369" y="2297"/>
                  </a:lnTo>
                  <a:lnTo>
                    <a:pt x="2366" y="2267"/>
                  </a:lnTo>
                  <a:lnTo>
                    <a:pt x="2354" y="2239"/>
                  </a:lnTo>
                  <a:lnTo>
                    <a:pt x="2338" y="2212"/>
                  </a:lnTo>
                  <a:lnTo>
                    <a:pt x="2316" y="2192"/>
                  </a:lnTo>
                  <a:lnTo>
                    <a:pt x="2292" y="2176"/>
                  </a:lnTo>
                  <a:lnTo>
                    <a:pt x="2262" y="2166"/>
                  </a:lnTo>
                  <a:lnTo>
                    <a:pt x="2230" y="2164"/>
                  </a:lnTo>
                  <a:close/>
                  <a:moveTo>
                    <a:pt x="1346" y="0"/>
                  </a:moveTo>
                  <a:lnTo>
                    <a:pt x="1389" y="2"/>
                  </a:lnTo>
                  <a:lnTo>
                    <a:pt x="1433" y="10"/>
                  </a:lnTo>
                  <a:lnTo>
                    <a:pt x="1480" y="23"/>
                  </a:lnTo>
                  <a:lnTo>
                    <a:pt x="1528" y="40"/>
                  </a:lnTo>
                  <a:lnTo>
                    <a:pt x="1577" y="58"/>
                  </a:lnTo>
                  <a:lnTo>
                    <a:pt x="1627" y="79"/>
                  </a:lnTo>
                  <a:lnTo>
                    <a:pt x="1680" y="103"/>
                  </a:lnTo>
                  <a:lnTo>
                    <a:pt x="1731" y="126"/>
                  </a:lnTo>
                  <a:lnTo>
                    <a:pt x="1784" y="147"/>
                  </a:lnTo>
                  <a:lnTo>
                    <a:pt x="1837" y="167"/>
                  </a:lnTo>
                  <a:lnTo>
                    <a:pt x="1891" y="185"/>
                  </a:lnTo>
                  <a:lnTo>
                    <a:pt x="1944" y="199"/>
                  </a:lnTo>
                  <a:lnTo>
                    <a:pt x="1999" y="207"/>
                  </a:lnTo>
                  <a:lnTo>
                    <a:pt x="2052" y="212"/>
                  </a:lnTo>
                  <a:lnTo>
                    <a:pt x="2106" y="208"/>
                  </a:lnTo>
                  <a:lnTo>
                    <a:pt x="2153" y="200"/>
                  </a:lnTo>
                  <a:lnTo>
                    <a:pt x="2206" y="189"/>
                  </a:lnTo>
                  <a:lnTo>
                    <a:pt x="2263" y="174"/>
                  </a:lnTo>
                  <a:lnTo>
                    <a:pt x="2323" y="157"/>
                  </a:lnTo>
                  <a:lnTo>
                    <a:pt x="2387" y="139"/>
                  </a:lnTo>
                  <a:lnTo>
                    <a:pt x="2452" y="121"/>
                  </a:lnTo>
                  <a:lnTo>
                    <a:pt x="2520" y="103"/>
                  </a:lnTo>
                  <a:lnTo>
                    <a:pt x="2587" y="83"/>
                  </a:lnTo>
                  <a:lnTo>
                    <a:pt x="2655" y="66"/>
                  </a:lnTo>
                  <a:lnTo>
                    <a:pt x="2721" y="50"/>
                  </a:lnTo>
                  <a:lnTo>
                    <a:pt x="2786" y="35"/>
                  </a:lnTo>
                  <a:lnTo>
                    <a:pt x="2849" y="25"/>
                  </a:lnTo>
                  <a:lnTo>
                    <a:pt x="2908" y="17"/>
                  </a:lnTo>
                  <a:lnTo>
                    <a:pt x="2964" y="13"/>
                  </a:lnTo>
                  <a:lnTo>
                    <a:pt x="3016" y="13"/>
                  </a:lnTo>
                  <a:lnTo>
                    <a:pt x="3060" y="18"/>
                  </a:lnTo>
                  <a:lnTo>
                    <a:pt x="3079" y="26"/>
                  </a:lnTo>
                  <a:lnTo>
                    <a:pt x="3093" y="43"/>
                  </a:lnTo>
                  <a:lnTo>
                    <a:pt x="3103" y="65"/>
                  </a:lnTo>
                  <a:lnTo>
                    <a:pt x="3110" y="93"/>
                  </a:lnTo>
                  <a:lnTo>
                    <a:pt x="3112" y="127"/>
                  </a:lnTo>
                  <a:lnTo>
                    <a:pt x="3108" y="167"/>
                  </a:lnTo>
                  <a:lnTo>
                    <a:pt x="3103" y="210"/>
                  </a:lnTo>
                  <a:lnTo>
                    <a:pt x="3093" y="260"/>
                  </a:lnTo>
                  <a:lnTo>
                    <a:pt x="3080" y="311"/>
                  </a:lnTo>
                  <a:lnTo>
                    <a:pt x="3062" y="366"/>
                  </a:lnTo>
                  <a:lnTo>
                    <a:pt x="3042" y="424"/>
                  </a:lnTo>
                  <a:lnTo>
                    <a:pt x="3019" y="485"/>
                  </a:lnTo>
                  <a:lnTo>
                    <a:pt x="2993" y="546"/>
                  </a:lnTo>
                  <a:lnTo>
                    <a:pt x="2963" y="609"/>
                  </a:lnTo>
                  <a:lnTo>
                    <a:pt x="2931" y="672"/>
                  </a:lnTo>
                  <a:lnTo>
                    <a:pt x="2897" y="736"/>
                  </a:lnTo>
                  <a:lnTo>
                    <a:pt x="2860" y="799"/>
                  </a:lnTo>
                  <a:lnTo>
                    <a:pt x="2821" y="860"/>
                  </a:lnTo>
                  <a:lnTo>
                    <a:pt x="2778" y="922"/>
                  </a:lnTo>
                  <a:lnTo>
                    <a:pt x="2735" y="979"/>
                  </a:lnTo>
                  <a:lnTo>
                    <a:pt x="2688" y="1036"/>
                  </a:lnTo>
                  <a:lnTo>
                    <a:pt x="2640" y="1089"/>
                  </a:lnTo>
                  <a:lnTo>
                    <a:pt x="2591" y="1138"/>
                  </a:lnTo>
                  <a:lnTo>
                    <a:pt x="2540" y="1185"/>
                  </a:lnTo>
                  <a:lnTo>
                    <a:pt x="2606" y="1214"/>
                  </a:lnTo>
                  <a:lnTo>
                    <a:pt x="2673" y="1246"/>
                  </a:lnTo>
                  <a:lnTo>
                    <a:pt x="2741" y="1284"/>
                  </a:lnTo>
                  <a:lnTo>
                    <a:pt x="2809" y="1324"/>
                  </a:lnTo>
                  <a:lnTo>
                    <a:pt x="2878" y="1367"/>
                  </a:lnTo>
                  <a:lnTo>
                    <a:pt x="2946" y="1413"/>
                  </a:lnTo>
                  <a:lnTo>
                    <a:pt x="3016" y="1463"/>
                  </a:lnTo>
                  <a:lnTo>
                    <a:pt x="3084" y="1516"/>
                  </a:lnTo>
                  <a:lnTo>
                    <a:pt x="3153" y="1572"/>
                  </a:lnTo>
                  <a:lnTo>
                    <a:pt x="3221" y="1631"/>
                  </a:lnTo>
                  <a:lnTo>
                    <a:pt x="3289" y="1693"/>
                  </a:lnTo>
                  <a:lnTo>
                    <a:pt x="3356" y="1755"/>
                  </a:lnTo>
                  <a:lnTo>
                    <a:pt x="3422" y="1822"/>
                  </a:lnTo>
                  <a:lnTo>
                    <a:pt x="3489" y="1891"/>
                  </a:lnTo>
                  <a:lnTo>
                    <a:pt x="3553" y="1961"/>
                  </a:lnTo>
                  <a:lnTo>
                    <a:pt x="3618" y="2033"/>
                  </a:lnTo>
                  <a:lnTo>
                    <a:pt x="3680" y="2108"/>
                  </a:lnTo>
                  <a:lnTo>
                    <a:pt x="3742" y="2184"/>
                  </a:lnTo>
                  <a:lnTo>
                    <a:pt x="3803" y="2262"/>
                  </a:lnTo>
                  <a:lnTo>
                    <a:pt x="3861" y="2341"/>
                  </a:lnTo>
                  <a:lnTo>
                    <a:pt x="3917" y="2422"/>
                  </a:lnTo>
                  <a:lnTo>
                    <a:pt x="3973" y="2505"/>
                  </a:lnTo>
                  <a:lnTo>
                    <a:pt x="4026" y="2588"/>
                  </a:lnTo>
                  <a:lnTo>
                    <a:pt x="4077" y="2672"/>
                  </a:lnTo>
                  <a:lnTo>
                    <a:pt x="4125" y="2756"/>
                  </a:lnTo>
                  <a:lnTo>
                    <a:pt x="4171" y="2843"/>
                  </a:lnTo>
                  <a:lnTo>
                    <a:pt x="4216" y="2929"/>
                  </a:lnTo>
                  <a:lnTo>
                    <a:pt x="4257" y="3016"/>
                  </a:lnTo>
                  <a:lnTo>
                    <a:pt x="4297" y="3102"/>
                  </a:lnTo>
                  <a:lnTo>
                    <a:pt x="4333" y="3190"/>
                  </a:lnTo>
                  <a:lnTo>
                    <a:pt x="4367" y="3278"/>
                  </a:lnTo>
                  <a:lnTo>
                    <a:pt x="4396" y="3365"/>
                  </a:lnTo>
                  <a:lnTo>
                    <a:pt x="4423" y="3453"/>
                  </a:lnTo>
                  <a:lnTo>
                    <a:pt x="4446" y="3541"/>
                  </a:lnTo>
                  <a:lnTo>
                    <a:pt x="4467" y="3627"/>
                  </a:lnTo>
                  <a:lnTo>
                    <a:pt x="4484" y="3713"/>
                  </a:lnTo>
                  <a:lnTo>
                    <a:pt x="4495" y="3799"/>
                  </a:lnTo>
                  <a:lnTo>
                    <a:pt x="4505" y="3883"/>
                  </a:lnTo>
                  <a:lnTo>
                    <a:pt x="4510" y="3968"/>
                  </a:lnTo>
                  <a:lnTo>
                    <a:pt x="4510" y="4050"/>
                  </a:lnTo>
                  <a:lnTo>
                    <a:pt x="4509" y="4133"/>
                  </a:lnTo>
                  <a:lnTo>
                    <a:pt x="4500" y="4212"/>
                  </a:lnTo>
                  <a:lnTo>
                    <a:pt x="4489" y="4292"/>
                  </a:lnTo>
                  <a:lnTo>
                    <a:pt x="4472" y="4370"/>
                  </a:lnTo>
                  <a:lnTo>
                    <a:pt x="4451" y="4446"/>
                  </a:lnTo>
                  <a:lnTo>
                    <a:pt x="4424" y="4520"/>
                  </a:lnTo>
                  <a:lnTo>
                    <a:pt x="4393" y="4591"/>
                  </a:lnTo>
                  <a:lnTo>
                    <a:pt x="4357" y="4663"/>
                  </a:lnTo>
                  <a:lnTo>
                    <a:pt x="4315" y="4730"/>
                  </a:lnTo>
                  <a:lnTo>
                    <a:pt x="4269" y="4797"/>
                  </a:lnTo>
                  <a:lnTo>
                    <a:pt x="4216" y="4859"/>
                  </a:lnTo>
                  <a:lnTo>
                    <a:pt x="4158" y="4921"/>
                  </a:lnTo>
                  <a:lnTo>
                    <a:pt x="4095" y="4979"/>
                  </a:lnTo>
                  <a:lnTo>
                    <a:pt x="4026" y="5033"/>
                  </a:lnTo>
                  <a:lnTo>
                    <a:pt x="3950" y="5086"/>
                  </a:lnTo>
                  <a:lnTo>
                    <a:pt x="3869" y="5136"/>
                  </a:lnTo>
                  <a:lnTo>
                    <a:pt x="3781" y="5182"/>
                  </a:lnTo>
                  <a:lnTo>
                    <a:pt x="3687" y="5225"/>
                  </a:lnTo>
                  <a:lnTo>
                    <a:pt x="3586" y="5263"/>
                  </a:lnTo>
                  <a:lnTo>
                    <a:pt x="3480" y="5300"/>
                  </a:lnTo>
                  <a:lnTo>
                    <a:pt x="3366" y="5333"/>
                  </a:lnTo>
                  <a:lnTo>
                    <a:pt x="3246" y="5361"/>
                  </a:lnTo>
                  <a:lnTo>
                    <a:pt x="3117" y="5386"/>
                  </a:lnTo>
                  <a:lnTo>
                    <a:pt x="2983" y="5405"/>
                  </a:lnTo>
                  <a:lnTo>
                    <a:pt x="2840" y="5422"/>
                  </a:lnTo>
                  <a:lnTo>
                    <a:pt x="2692" y="5434"/>
                  </a:lnTo>
                  <a:lnTo>
                    <a:pt x="2535" y="5442"/>
                  </a:lnTo>
                  <a:lnTo>
                    <a:pt x="2369" y="5443"/>
                  </a:lnTo>
                  <a:lnTo>
                    <a:pt x="2197" y="5442"/>
                  </a:lnTo>
                  <a:lnTo>
                    <a:pt x="2017" y="5435"/>
                  </a:lnTo>
                  <a:lnTo>
                    <a:pt x="1829" y="5424"/>
                  </a:lnTo>
                  <a:lnTo>
                    <a:pt x="1673" y="5410"/>
                  </a:lnTo>
                  <a:lnTo>
                    <a:pt x="1526" y="5392"/>
                  </a:lnTo>
                  <a:lnTo>
                    <a:pt x="1387" y="5369"/>
                  </a:lnTo>
                  <a:lnTo>
                    <a:pt x="1255" y="5341"/>
                  </a:lnTo>
                  <a:lnTo>
                    <a:pt x="1131" y="5309"/>
                  </a:lnTo>
                  <a:lnTo>
                    <a:pt x="1015" y="5273"/>
                  </a:lnTo>
                  <a:lnTo>
                    <a:pt x="904" y="5233"/>
                  </a:lnTo>
                  <a:lnTo>
                    <a:pt x="802" y="5190"/>
                  </a:lnTo>
                  <a:lnTo>
                    <a:pt x="706" y="5142"/>
                  </a:lnTo>
                  <a:lnTo>
                    <a:pt x="618" y="5093"/>
                  </a:lnTo>
                  <a:lnTo>
                    <a:pt x="536" y="5038"/>
                  </a:lnTo>
                  <a:lnTo>
                    <a:pt x="460" y="4982"/>
                  </a:lnTo>
                  <a:lnTo>
                    <a:pt x="390" y="4921"/>
                  </a:lnTo>
                  <a:lnTo>
                    <a:pt x="327" y="4858"/>
                  </a:lnTo>
                  <a:lnTo>
                    <a:pt x="269" y="4792"/>
                  </a:lnTo>
                  <a:lnTo>
                    <a:pt x="218" y="4724"/>
                  </a:lnTo>
                  <a:lnTo>
                    <a:pt x="174" y="4653"/>
                  </a:lnTo>
                  <a:lnTo>
                    <a:pt x="134" y="4578"/>
                  </a:lnTo>
                  <a:lnTo>
                    <a:pt x="99" y="4504"/>
                  </a:lnTo>
                  <a:lnTo>
                    <a:pt x="69" y="4426"/>
                  </a:lnTo>
                  <a:lnTo>
                    <a:pt x="46" y="4345"/>
                  </a:lnTo>
                  <a:lnTo>
                    <a:pt x="26" y="4264"/>
                  </a:lnTo>
                  <a:lnTo>
                    <a:pt x="13" y="4181"/>
                  </a:lnTo>
                  <a:lnTo>
                    <a:pt x="5" y="4097"/>
                  </a:lnTo>
                  <a:lnTo>
                    <a:pt x="0" y="4011"/>
                  </a:lnTo>
                  <a:lnTo>
                    <a:pt x="0" y="3925"/>
                  </a:lnTo>
                  <a:lnTo>
                    <a:pt x="3" y="3835"/>
                  </a:lnTo>
                  <a:lnTo>
                    <a:pt x="13" y="3748"/>
                  </a:lnTo>
                  <a:lnTo>
                    <a:pt x="25" y="3657"/>
                  </a:lnTo>
                  <a:lnTo>
                    <a:pt x="41" y="3567"/>
                  </a:lnTo>
                  <a:lnTo>
                    <a:pt x="61" y="3476"/>
                  </a:lnTo>
                  <a:lnTo>
                    <a:pt x="86" y="3385"/>
                  </a:lnTo>
                  <a:lnTo>
                    <a:pt x="112" y="3294"/>
                  </a:lnTo>
                  <a:lnTo>
                    <a:pt x="144" y="3203"/>
                  </a:lnTo>
                  <a:lnTo>
                    <a:pt x="177" y="3111"/>
                  </a:lnTo>
                  <a:lnTo>
                    <a:pt x="215" y="3020"/>
                  </a:lnTo>
                  <a:lnTo>
                    <a:pt x="255" y="2930"/>
                  </a:lnTo>
                  <a:lnTo>
                    <a:pt x="296" y="2839"/>
                  </a:lnTo>
                  <a:lnTo>
                    <a:pt x="341" y="2750"/>
                  </a:lnTo>
                  <a:lnTo>
                    <a:pt x="389" y="2662"/>
                  </a:lnTo>
                  <a:lnTo>
                    <a:pt x="438" y="2574"/>
                  </a:lnTo>
                  <a:lnTo>
                    <a:pt x="491" y="2487"/>
                  </a:lnTo>
                  <a:lnTo>
                    <a:pt x="546" y="2402"/>
                  </a:lnTo>
                  <a:lnTo>
                    <a:pt x="600" y="2318"/>
                  </a:lnTo>
                  <a:lnTo>
                    <a:pt x="658" y="2237"/>
                  </a:lnTo>
                  <a:lnTo>
                    <a:pt x="718" y="2156"/>
                  </a:lnTo>
                  <a:lnTo>
                    <a:pt x="779" y="2076"/>
                  </a:lnTo>
                  <a:lnTo>
                    <a:pt x="840" y="2000"/>
                  </a:lnTo>
                  <a:lnTo>
                    <a:pt x="904" y="1926"/>
                  </a:lnTo>
                  <a:lnTo>
                    <a:pt x="969" y="1853"/>
                  </a:lnTo>
                  <a:lnTo>
                    <a:pt x="1033" y="1784"/>
                  </a:lnTo>
                  <a:lnTo>
                    <a:pt x="1099" y="1716"/>
                  </a:lnTo>
                  <a:lnTo>
                    <a:pt x="1166" y="1651"/>
                  </a:lnTo>
                  <a:lnTo>
                    <a:pt x="1232" y="1588"/>
                  </a:lnTo>
                  <a:lnTo>
                    <a:pt x="1300" y="1530"/>
                  </a:lnTo>
                  <a:lnTo>
                    <a:pt x="1367" y="1474"/>
                  </a:lnTo>
                  <a:lnTo>
                    <a:pt x="1435" y="1421"/>
                  </a:lnTo>
                  <a:lnTo>
                    <a:pt x="1501" y="1373"/>
                  </a:lnTo>
                  <a:lnTo>
                    <a:pt x="1569" y="1327"/>
                  </a:lnTo>
                  <a:lnTo>
                    <a:pt x="1635" y="1286"/>
                  </a:lnTo>
                  <a:lnTo>
                    <a:pt x="1701" y="1248"/>
                  </a:lnTo>
                  <a:lnTo>
                    <a:pt x="1766" y="1214"/>
                  </a:lnTo>
                  <a:lnTo>
                    <a:pt x="1703" y="1170"/>
                  </a:lnTo>
                  <a:lnTo>
                    <a:pt x="1642" y="1122"/>
                  </a:lnTo>
                  <a:lnTo>
                    <a:pt x="1584" y="1069"/>
                  </a:lnTo>
                  <a:lnTo>
                    <a:pt x="1529" y="1013"/>
                  </a:lnTo>
                  <a:lnTo>
                    <a:pt x="1476" y="953"/>
                  </a:lnTo>
                  <a:lnTo>
                    <a:pt x="1427" y="892"/>
                  </a:lnTo>
                  <a:lnTo>
                    <a:pt x="1382" y="829"/>
                  </a:lnTo>
                  <a:lnTo>
                    <a:pt x="1339" y="764"/>
                  </a:lnTo>
                  <a:lnTo>
                    <a:pt x="1301" y="698"/>
                  </a:lnTo>
                  <a:lnTo>
                    <a:pt x="1266" y="634"/>
                  </a:lnTo>
                  <a:lnTo>
                    <a:pt x="1235" y="569"/>
                  </a:lnTo>
                  <a:lnTo>
                    <a:pt x="1209" y="505"/>
                  </a:lnTo>
                  <a:lnTo>
                    <a:pt x="1187" y="443"/>
                  </a:lnTo>
                  <a:lnTo>
                    <a:pt x="1171" y="382"/>
                  </a:lnTo>
                  <a:lnTo>
                    <a:pt x="1157" y="326"/>
                  </a:lnTo>
                  <a:lnTo>
                    <a:pt x="1151" y="271"/>
                  </a:lnTo>
                  <a:lnTo>
                    <a:pt x="1149" y="222"/>
                  </a:lnTo>
                  <a:lnTo>
                    <a:pt x="1152" y="175"/>
                  </a:lnTo>
                  <a:lnTo>
                    <a:pt x="1161" y="134"/>
                  </a:lnTo>
                  <a:lnTo>
                    <a:pt x="1176" y="99"/>
                  </a:lnTo>
                  <a:lnTo>
                    <a:pt x="1197" y="69"/>
                  </a:lnTo>
                  <a:lnTo>
                    <a:pt x="1230" y="38"/>
                  </a:lnTo>
                  <a:lnTo>
                    <a:pt x="1266" y="18"/>
                  </a:lnTo>
                  <a:lnTo>
                    <a:pt x="1306" y="5"/>
                  </a:lnTo>
                  <a:lnTo>
                    <a:pt x="1346" y="0"/>
                  </a:lnTo>
                  <a:close/>
                </a:path>
              </a:pathLst>
            </a:custGeom>
            <a:grpFill/>
            <a:ln w="0">
              <a:solidFill>
                <a:schemeClr val="tx1">
                  <a:lumMod val="50000"/>
                  <a:lumOff val="50000"/>
                </a:schemeClr>
              </a:solidFill>
              <a:prstDash val="solid"/>
              <a:round/>
            </a:ln>
          </p:spPr>
          <p:txBody>
            <a:bodyPr vert="horz" wrap="square" lIns="91440" tIns="45720" rIns="91440" bIns="45720" numCol="1" anchor="t" anchorCtr="0" compatLnSpc="1"/>
            <a:lstStyle/>
            <a:p>
              <a:endParaRPr lang="en-US"/>
            </a:p>
          </p:txBody>
        </p:sp>
        <p:sp>
          <p:nvSpPr>
            <p:cNvPr id="14" name="Freeform 1141"/>
            <p:cNvSpPr/>
            <p:nvPr/>
          </p:nvSpPr>
          <p:spPr bwMode="auto">
            <a:xfrm>
              <a:off x="4031" y="2718"/>
              <a:ext cx="0" cy="1"/>
            </a:xfrm>
            <a:custGeom>
              <a:avLst/>
              <a:gdLst>
                <a:gd name="T0" fmla="*/ 2 w 2"/>
                <a:gd name="T1" fmla="*/ 0 h 3"/>
                <a:gd name="T2" fmla="*/ 2 w 2"/>
                <a:gd name="T3" fmla="*/ 2 h 3"/>
                <a:gd name="T4" fmla="*/ 0 w 2"/>
                <a:gd name="T5" fmla="*/ 3 h 3"/>
                <a:gd name="T6" fmla="*/ 2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2" y="2"/>
                  </a:lnTo>
                  <a:lnTo>
                    <a:pt x="0" y="3"/>
                  </a:lnTo>
                  <a:lnTo>
                    <a:pt x="2" y="2"/>
                  </a:lnTo>
                  <a:lnTo>
                    <a:pt x="2" y="0"/>
                  </a:lnTo>
                  <a:close/>
                </a:path>
              </a:pathLst>
            </a:custGeom>
            <a:grpFill/>
            <a:ln w="0">
              <a:solidFill>
                <a:schemeClr val="tx1">
                  <a:lumMod val="50000"/>
                  <a:lumOff val="50000"/>
                </a:schemeClr>
              </a:solidFill>
              <a:prstDash val="solid"/>
              <a:round/>
            </a:ln>
          </p:spPr>
          <p:txBody>
            <a:bodyPr vert="horz" wrap="square" lIns="91440" tIns="45720" rIns="91440" bIns="45720" numCol="1" anchor="t" anchorCtr="0" compatLnSpc="1"/>
            <a:lstStyle/>
            <a:p>
              <a:endParaRPr lang="en-US"/>
            </a:p>
          </p:txBody>
        </p:sp>
      </p:grpSp>
      <p:grpSp>
        <p:nvGrpSpPr>
          <p:cNvPr id="15" name="Group 14"/>
          <p:cNvGrpSpPr/>
          <p:nvPr/>
        </p:nvGrpSpPr>
        <p:grpSpPr>
          <a:xfrm>
            <a:off x="9207376" y="4159601"/>
            <a:ext cx="397577" cy="371380"/>
            <a:chOff x="2295326" y="533400"/>
            <a:chExt cx="1184476" cy="1106433"/>
          </a:xfrm>
          <a:noFill/>
        </p:grpSpPr>
        <p:sp>
          <p:nvSpPr>
            <p:cNvPr id="16" name="Freeform 1402"/>
            <p:cNvSpPr/>
            <p:nvPr/>
          </p:nvSpPr>
          <p:spPr bwMode="auto">
            <a:xfrm>
              <a:off x="3046795" y="686966"/>
              <a:ext cx="187553" cy="378881"/>
            </a:xfrm>
            <a:custGeom>
              <a:avLst/>
              <a:gdLst>
                <a:gd name="T0" fmla="*/ 147 w 594"/>
                <a:gd name="T1" fmla="*/ 0 h 1206"/>
                <a:gd name="T2" fmla="*/ 173 w 594"/>
                <a:gd name="T3" fmla="*/ 3 h 1206"/>
                <a:gd name="T4" fmla="*/ 199 w 594"/>
                <a:gd name="T5" fmla="*/ 12 h 1206"/>
                <a:gd name="T6" fmla="*/ 219 w 594"/>
                <a:gd name="T7" fmla="*/ 27 h 1206"/>
                <a:gd name="T8" fmla="*/ 235 w 594"/>
                <a:gd name="T9" fmla="*/ 46 h 1206"/>
                <a:gd name="T10" fmla="*/ 246 w 594"/>
                <a:gd name="T11" fmla="*/ 69 h 1206"/>
                <a:gd name="T12" fmla="*/ 252 w 594"/>
                <a:gd name="T13" fmla="*/ 96 h 1206"/>
                <a:gd name="T14" fmla="*/ 290 w 594"/>
                <a:gd name="T15" fmla="*/ 676 h 1206"/>
                <a:gd name="T16" fmla="*/ 292 w 594"/>
                <a:gd name="T17" fmla="*/ 694 h 1206"/>
                <a:gd name="T18" fmla="*/ 299 w 594"/>
                <a:gd name="T19" fmla="*/ 710 h 1206"/>
                <a:gd name="T20" fmla="*/ 308 w 594"/>
                <a:gd name="T21" fmla="*/ 724 h 1206"/>
                <a:gd name="T22" fmla="*/ 567 w 594"/>
                <a:gd name="T23" fmla="*/ 1033 h 1206"/>
                <a:gd name="T24" fmla="*/ 568 w 594"/>
                <a:gd name="T25" fmla="*/ 1034 h 1206"/>
                <a:gd name="T26" fmla="*/ 570 w 594"/>
                <a:gd name="T27" fmla="*/ 1035 h 1206"/>
                <a:gd name="T28" fmla="*/ 571 w 594"/>
                <a:gd name="T29" fmla="*/ 1037 h 1206"/>
                <a:gd name="T30" fmla="*/ 572 w 594"/>
                <a:gd name="T31" fmla="*/ 1038 h 1206"/>
                <a:gd name="T32" fmla="*/ 583 w 594"/>
                <a:gd name="T33" fmla="*/ 1057 h 1206"/>
                <a:gd name="T34" fmla="*/ 590 w 594"/>
                <a:gd name="T35" fmla="*/ 1077 h 1206"/>
                <a:gd name="T36" fmla="*/ 594 w 594"/>
                <a:gd name="T37" fmla="*/ 1097 h 1206"/>
                <a:gd name="T38" fmla="*/ 592 w 594"/>
                <a:gd name="T39" fmla="*/ 1119 h 1206"/>
                <a:gd name="T40" fmla="*/ 587 w 594"/>
                <a:gd name="T41" fmla="*/ 1140 h 1206"/>
                <a:gd name="T42" fmla="*/ 576 w 594"/>
                <a:gd name="T43" fmla="*/ 1158 h 1206"/>
                <a:gd name="T44" fmla="*/ 563 w 594"/>
                <a:gd name="T45" fmla="*/ 1176 h 1206"/>
                <a:gd name="T46" fmla="*/ 544 w 594"/>
                <a:gd name="T47" fmla="*/ 1190 h 1206"/>
                <a:gd name="T48" fmla="*/ 525 w 594"/>
                <a:gd name="T49" fmla="*/ 1200 h 1206"/>
                <a:gd name="T50" fmla="*/ 503 w 594"/>
                <a:gd name="T51" fmla="*/ 1206 h 1206"/>
                <a:gd name="T52" fmla="*/ 482 w 594"/>
                <a:gd name="T53" fmla="*/ 1206 h 1206"/>
                <a:gd name="T54" fmla="*/ 460 w 594"/>
                <a:gd name="T55" fmla="*/ 1202 h 1206"/>
                <a:gd name="T56" fmla="*/ 439 w 594"/>
                <a:gd name="T57" fmla="*/ 1194 h 1206"/>
                <a:gd name="T58" fmla="*/ 420 w 594"/>
                <a:gd name="T59" fmla="*/ 1181 h 1206"/>
                <a:gd name="T60" fmla="*/ 63 w 594"/>
                <a:gd name="T61" fmla="*/ 881 h 1206"/>
                <a:gd name="T62" fmla="*/ 43 w 594"/>
                <a:gd name="T63" fmla="*/ 864 h 1206"/>
                <a:gd name="T64" fmla="*/ 24 w 594"/>
                <a:gd name="T65" fmla="*/ 841 h 1206"/>
                <a:gd name="T66" fmla="*/ 10 w 594"/>
                <a:gd name="T67" fmla="*/ 815 h 1206"/>
                <a:gd name="T68" fmla="*/ 2 w 594"/>
                <a:gd name="T69" fmla="*/ 786 h 1206"/>
                <a:gd name="T70" fmla="*/ 0 w 594"/>
                <a:gd name="T71" fmla="*/ 758 h 1206"/>
                <a:gd name="T72" fmla="*/ 0 w 594"/>
                <a:gd name="T73" fmla="*/ 751 h 1206"/>
                <a:gd name="T74" fmla="*/ 0 w 594"/>
                <a:gd name="T75" fmla="*/ 747 h 1206"/>
                <a:gd name="T76" fmla="*/ 0 w 594"/>
                <a:gd name="T77" fmla="*/ 743 h 1206"/>
                <a:gd name="T78" fmla="*/ 1 w 594"/>
                <a:gd name="T79" fmla="*/ 738 h 1206"/>
                <a:gd name="T80" fmla="*/ 42 w 594"/>
                <a:gd name="T81" fmla="*/ 100 h 1206"/>
                <a:gd name="T82" fmla="*/ 43 w 594"/>
                <a:gd name="T83" fmla="*/ 97 h 1206"/>
                <a:gd name="T84" fmla="*/ 43 w 594"/>
                <a:gd name="T85" fmla="*/ 93 h 1206"/>
                <a:gd name="T86" fmla="*/ 43 w 594"/>
                <a:gd name="T87" fmla="*/ 92 h 1206"/>
                <a:gd name="T88" fmla="*/ 49 w 594"/>
                <a:gd name="T89" fmla="*/ 67 h 1206"/>
                <a:gd name="T90" fmla="*/ 60 w 594"/>
                <a:gd name="T91" fmla="*/ 45 h 1206"/>
                <a:gd name="T92" fmla="*/ 77 w 594"/>
                <a:gd name="T93" fmla="*/ 27 h 1206"/>
                <a:gd name="T94" fmla="*/ 98 w 594"/>
                <a:gd name="T95" fmla="*/ 12 h 1206"/>
                <a:gd name="T96" fmla="*/ 121 w 594"/>
                <a:gd name="T97" fmla="*/ 3 h 1206"/>
                <a:gd name="T98" fmla="*/ 147 w 594"/>
                <a:gd name="T99" fmla="*/ 0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4" h="1206">
                  <a:moveTo>
                    <a:pt x="147" y="0"/>
                  </a:moveTo>
                  <a:lnTo>
                    <a:pt x="173" y="3"/>
                  </a:lnTo>
                  <a:lnTo>
                    <a:pt x="199" y="12"/>
                  </a:lnTo>
                  <a:lnTo>
                    <a:pt x="219" y="27"/>
                  </a:lnTo>
                  <a:lnTo>
                    <a:pt x="235" y="46"/>
                  </a:lnTo>
                  <a:lnTo>
                    <a:pt x="246" y="69"/>
                  </a:lnTo>
                  <a:lnTo>
                    <a:pt x="252" y="96"/>
                  </a:lnTo>
                  <a:lnTo>
                    <a:pt x="290" y="676"/>
                  </a:lnTo>
                  <a:lnTo>
                    <a:pt x="292" y="694"/>
                  </a:lnTo>
                  <a:lnTo>
                    <a:pt x="299" y="710"/>
                  </a:lnTo>
                  <a:lnTo>
                    <a:pt x="308" y="724"/>
                  </a:lnTo>
                  <a:lnTo>
                    <a:pt x="567" y="1033"/>
                  </a:lnTo>
                  <a:lnTo>
                    <a:pt x="568" y="1034"/>
                  </a:lnTo>
                  <a:lnTo>
                    <a:pt x="570" y="1035"/>
                  </a:lnTo>
                  <a:lnTo>
                    <a:pt x="571" y="1037"/>
                  </a:lnTo>
                  <a:lnTo>
                    <a:pt x="572" y="1038"/>
                  </a:lnTo>
                  <a:lnTo>
                    <a:pt x="583" y="1057"/>
                  </a:lnTo>
                  <a:lnTo>
                    <a:pt x="590" y="1077"/>
                  </a:lnTo>
                  <a:lnTo>
                    <a:pt x="594" y="1097"/>
                  </a:lnTo>
                  <a:lnTo>
                    <a:pt x="592" y="1119"/>
                  </a:lnTo>
                  <a:lnTo>
                    <a:pt x="587" y="1140"/>
                  </a:lnTo>
                  <a:lnTo>
                    <a:pt x="576" y="1158"/>
                  </a:lnTo>
                  <a:lnTo>
                    <a:pt x="563" y="1176"/>
                  </a:lnTo>
                  <a:lnTo>
                    <a:pt x="544" y="1190"/>
                  </a:lnTo>
                  <a:lnTo>
                    <a:pt x="525" y="1200"/>
                  </a:lnTo>
                  <a:lnTo>
                    <a:pt x="503" y="1206"/>
                  </a:lnTo>
                  <a:lnTo>
                    <a:pt x="482" y="1206"/>
                  </a:lnTo>
                  <a:lnTo>
                    <a:pt x="460" y="1202"/>
                  </a:lnTo>
                  <a:lnTo>
                    <a:pt x="439" y="1194"/>
                  </a:lnTo>
                  <a:lnTo>
                    <a:pt x="420" y="1181"/>
                  </a:lnTo>
                  <a:lnTo>
                    <a:pt x="63" y="881"/>
                  </a:lnTo>
                  <a:lnTo>
                    <a:pt x="43" y="864"/>
                  </a:lnTo>
                  <a:lnTo>
                    <a:pt x="24" y="841"/>
                  </a:lnTo>
                  <a:lnTo>
                    <a:pt x="10" y="815"/>
                  </a:lnTo>
                  <a:lnTo>
                    <a:pt x="2" y="786"/>
                  </a:lnTo>
                  <a:lnTo>
                    <a:pt x="0" y="758"/>
                  </a:lnTo>
                  <a:lnTo>
                    <a:pt x="0" y="751"/>
                  </a:lnTo>
                  <a:lnTo>
                    <a:pt x="0" y="747"/>
                  </a:lnTo>
                  <a:lnTo>
                    <a:pt x="0" y="743"/>
                  </a:lnTo>
                  <a:lnTo>
                    <a:pt x="1" y="738"/>
                  </a:lnTo>
                  <a:lnTo>
                    <a:pt x="42" y="100"/>
                  </a:lnTo>
                  <a:lnTo>
                    <a:pt x="43" y="97"/>
                  </a:lnTo>
                  <a:lnTo>
                    <a:pt x="43" y="93"/>
                  </a:lnTo>
                  <a:lnTo>
                    <a:pt x="43" y="92"/>
                  </a:lnTo>
                  <a:lnTo>
                    <a:pt x="49" y="67"/>
                  </a:lnTo>
                  <a:lnTo>
                    <a:pt x="60" y="45"/>
                  </a:lnTo>
                  <a:lnTo>
                    <a:pt x="77" y="27"/>
                  </a:lnTo>
                  <a:lnTo>
                    <a:pt x="98" y="12"/>
                  </a:lnTo>
                  <a:lnTo>
                    <a:pt x="121" y="3"/>
                  </a:lnTo>
                  <a:lnTo>
                    <a:pt x="147" y="0"/>
                  </a:lnTo>
                  <a:close/>
                </a:path>
              </a:pathLst>
            </a:custGeom>
            <a:grpFill/>
            <a:ln w="0">
              <a:solidFill>
                <a:schemeClr val="tx1">
                  <a:lumMod val="50000"/>
                  <a:lumOff val="50000"/>
                </a:schemeClr>
              </a:solidFill>
              <a:prstDash val="solid"/>
              <a:round/>
            </a:ln>
          </p:spPr>
          <p:txBody>
            <a:bodyPr vert="horz" wrap="square" lIns="91440" tIns="45720" rIns="91440" bIns="45720" numCol="1" anchor="t" anchorCtr="0" compatLnSpc="1"/>
            <a:lstStyle/>
            <a:p>
              <a:endParaRPr lang="en-US"/>
            </a:p>
          </p:txBody>
        </p:sp>
        <p:sp>
          <p:nvSpPr>
            <p:cNvPr id="17" name="Freeform 1403"/>
            <p:cNvSpPr/>
            <p:nvPr/>
          </p:nvSpPr>
          <p:spPr bwMode="auto">
            <a:xfrm>
              <a:off x="2733368" y="533400"/>
              <a:ext cx="746434" cy="765314"/>
            </a:xfrm>
            <a:custGeom>
              <a:avLst/>
              <a:gdLst>
                <a:gd name="T0" fmla="*/ 1246 w 2374"/>
                <a:gd name="T1" fmla="*/ 3 h 2432"/>
                <a:gd name="T2" fmla="*/ 1421 w 2374"/>
                <a:gd name="T3" fmla="*/ 29 h 2432"/>
                <a:gd name="T4" fmla="*/ 1588 w 2374"/>
                <a:gd name="T5" fmla="*/ 80 h 2432"/>
                <a:gd name="T6" fmla="*/ 1745 w 2374"/>
                <a:gd name="T7" fmla="*/ 152 h 2432"/>
                <a:gd name="T8" fmla="*/ 1887 w 2374"/>
                <a:gd name="T9" fmla="*/ 245 h 2432"/>
                <a:gd name="T10" fmla="*/ 2016 w 2374"/>
                <a:gd name="T11" fmla="*/ 357 h 2432"/>
                <a:gd name="T12" fmla="*/ 2128 w 2374"/>
                <a:gd name="T13" fmla="*/ 486 h 2432"/>
                <a:gd name="T14" fmla="*/ 2221 w 2374"/>
                <a:gd name="T15" fmla="*/ 630 h 2432"/>
                <a:gd name="T16" fmla="*/ 2294 w 2374"/>
                <a:gd name="T17" fmla="*/ 785 h 2432"/>
                <a:gd name="T18" fmla="*/ 2344 w 2374"/>
                <a:gd name="T19" fmla="*/ 953 h 2432"/>
                <a:gd name="T20" fmla="*/ 2370 w 2374"/>
                <a:gd name="T21" fmla="*/ 1129 h 2432"/>
                <a:gd name="T22" fmla="*/ 2370 w 2374"/>
                <a:gd name="T23" fmla="*/ 1313 h 2432"/>
                <a:gd name="T24" fmla="*/ 2343 w 2374"/>
                <a:gd name="T25" fmla="*/ 1493 h 2432"/>
                <a:gd name="T26" fmla="*/ 2292 w 2374"/>
                <a:gd name="T27" fmla="*/ 1663 h 2432"/>
                <a:gd name="T28" fmla="*/ 2215 w 2374"/>
                <a:gd name="T29" fmla="*/ 1821 h 2432"/>
                <a:gd name="T30" fmla="*/ 2119 w 2374"/>
                <a:gd name="T31" fmla="*/ 1966 h 2432"/>
                <a:gd name="T32" fmla="*/ 2003 w 2374"/>
                <a:gd name="T33" fmla="*/ 2095 h 2432"/>
                <a:gd name="T34" fmla="*/ 1870 w 2374"/>
                <a:gd name="T35" fmla="*/ 2208 h 2432"/>
                <a:gd name="T36" fmla="*/ 1722 w 2374"/>
                <a:gd name="T37" fmla="*/ 2300 h 2432"/>
                <a:gd name="T38" fmla="*/ 1561 w 2374"/>
                <a:gd name="T39" fmla="*/ 2371 h 2432"/>
                <a:gd name="T40" fmla="*/ 1388 w 2374"/>
                <a:gd name="T41" fmla="*/ 2418 h 2432"/>
                <a:gd name="T42" fmla="*/ 1303 w 2374"/>
                <a:gd name="T43" fmla="*/ 2364 h 2432"/>
                <a:gd name="T44" fmla="*/ 1302 w 2374"/>
                <a:gd name="T45" fmla="*/ 2204 h 2432"/>
                <a:gd name="T46" fmla="*/ 1369 w 2374"/>
                <a:gd name="T47" fmla="*/ 2100 h 2432"/>
                <a:gd name="T48" fmla="*/ 1513 w 2374"/>
                <a:gd name="T49" fmla="*/ 2052 h 2432"/>
                <a:gd name="T50" fmla="*/ 1644 w 2374"/>
                <a:gd name="T51" fmla="*/ 1982 h 2432"/>
                <a:gd name="T52" fmla="*/ 1762 w 2374"/>
                <a:gd name="T53" fmla="*/ 1892 h 2432"/>
                <a:gd name="T54" fmla="*/ 1863 w 2374"/>
                <a:gd name="T55" fmla="*/ 1783 h 2432"/>
                <a:gd name="T56" fmla="*/ 1946 w 2374"/>
                <a:gd name="T57" fmla="*/ 1660 h 2432"/>
                <a:gd name="T58" fmla="*/ 2007 w 2374"/>
                <a:gd name="T59" fmla="*/ 1524 h 2432"/>
                <a:gd name="T60" fmla="*/ 2046 w 2374"/>
                <a:gd name="T61" fmla="*/ 1376 h 2432"/>
                <a:gd name="T62" fmla="*/ 2060 w 2374"/>
                <a:gd name="T63" fmla="*/ 1220 h 2432"/>
                <a:gd name="T64" fmla="*/ 2046 w 2374"/>
                <a:gd name="T65" fmla="*/ 1065 h 2432"/>
                <a:gd name="T66" fmla="*/ 2008 w 2374"/>
                <a:gd name="T67" fmla="*/ 920 h 2432"/>
                <a:gd name="T68" fmla="*/ 1948 w 2374"/>
                <a:gd name="T69" fmla="*/ 784 h 2432"/>
                <a:gd name="T70" fmla="*/ 1867 w 2374"/>
                <a:gd name="T71" fmla="*/ 662 h 2432"/>
                <a:gd name="T72" fmla="*/ 1767 w 2374"/>
                <a:gd name="T73" fmla="*/ 554 h 2432"/>
                <a:gd name="T74" fmla="*/ 1652 w 2374"/>
                <a:gd name="T75" fmla="*/ 464 h 2432"/>
                <a:gd name="T76" fmla="*/ 1523 w 2374"/>
                <a:gd name="T77" fmla="*/ 393 h 2432"/>
                <a:gd name="T78" fmla="*/ 1383 w 2374"/>
                <a:gd name="T79" fmla="*/ 343 h 2432"/>
                <a:gd name="T80" fmla="*/ 1232 w 2374"/>
                <a:gd name="T81" fmla="*/ 317 h 2432"/>
                <a:gd name="T82" fmla="*/ 1073 w 2374"/>
                <a:gd name="T83" fmla="*/ 317 h 2432"/>
                <a:gd name="T84" fmla="*/ 916 w 2374"/>
                <a:gd name="T85" fmla="*/ 346 h 2432"/>
                <a:gd name="T86" fmla="*/ 769 w 2374"/>
                <a:gd name="T87" fmla="*/ 400 h 2432"/>
                <a:gd name="T88" fmla="*/ 637 w 2374"/>
                <a:gd name="T89" fmla="*/ 478 h 2432"/>
                <a:gd name="T90" fmla="*/ 519 w 2374"/>
                <a:gd name="T91" fmla="*/ 576 h 2432"/>
                <a:gd name="T92" fmla="*/ 419 w 2374"/>
                <a:gd name="T93" fmla="*/ 692 h 2432"/>
                <a:gd name="T94" fmla="*/ 340 w 2374"/>
                <a:gd name="T95" fmla="*/ 825 h 2432"/>
                <a:gd name="T96" fmla="*/ 234 w 2374"/>
                <a:gd name="T97" fmla="*/ 873 h 2432"/>
                <a:gd name="T98" fmla="*/ 80 w 2374"/>
                <a:gd name="T99" fmla="*/ 838 h 2432"/>
                <a:gd name="T100" fmla="*/ 32 w 2374"/>
                <a:gd name="T101" fmla="*/ 743 h 2432"/>
                <a:gd name="T102" fmla="*/ 113 w 2374"/>
                <a:gd name="T103" fmla="*/ 586 h 2432"/>
                <a:gd name="T104" fmla="*/ 216 w 2374"/>
                <a:gd name="T105" fmla="*/ 443 h 2432"/>
                <a:gd name="T106" fmla="*/ 337 w 2374"/>
                <a:gd name="T107" fmla="*/ 316 h 2432"/>
                <a:gd name="T108" fmla="*/ 474 w 2374"/>
                <a:gd name="T109" fmla="*/ 208 h 2432"/>
                <a:gd name="T110" fmla="*/ 627 w 2374"/>
                <a:gd name="T111" fmla="*/ 120 h 2432"/>
                <a:gd name="T112" fmla="*/ 792 w 2374"/>
                <a:gd name="T113" fmla="*/ 54 h 2432"/>
                <a:gd name="T114" fmla="*/ 969 w 2374"/>
                <a:gd name="T115" fmla="*/ 13 h 2432"/>
                <a:gd name="T116" fmla="*/ 1154 w 2374"/>
                <a:gd name="T117" fmla="*/ 0 h 2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74" h="2432">
                  <a:moveTo>
                    <a:pt x="1154" y="0"/>
                  </a:moveTo>
                  <a:lnTo>
                    <a:pt x="1246" y="3"/>
                  </a:lnTo>
                  <a:lnTo>
                    <a:pt x="1335" y="12"/>
                  </a:lnTo>
                  <a:lnTo>
                    <a:pt x="1421" y="29"/>
                  </a:lnTo>
                  <a:lnTo>
                    <a:pt x="1506" y="51"/>
                  </a:lnTo>
                  <a:lnTo>
                    <a:pt x="1588" y="80"/>
                  </a:lnTo>
                  <a:lnTo>
                    <a:pt x="1668" y="113"/>
                  </a:lnTo>
                  <a:lnTo>
                    <a:pt x="1745" y="152"/>
                  </a:lnTo>
                  <a:lnTo>
                    <a:pt x="1818" y="196"/>
                  </a:lnTo>
                  <a:lnTo>
                    <a:pt x="1887" y="245"/>
                  </a:lnTo>
                  <a:lnTo>
                    <a:pt x="1954" y="299"/>
                  </a:lnTo>
                  <a:lnTo>
                    <a:pt x="2016" y="357"/>
                  </a:lnTo>
                  <a:lnTo>
                    <a:pt x="2075" y="419"/>
                  </a:lnTo>
                  <a:lnTo>
                    <a:pt x="2128" y="486"/>
                  </a:lnTo>
                  <a:lnTo>
                    <a:pt x="2177" y="555"/>
                  </a:lnTo>
                  <a:lnTo>
                    <a:pt x="2221" y="630"/>
                  </a:lnTo>
                  <a:lnTo>
                    <a:pt x="2261" y="706"/>
                  </a:lnTo>
                  <a:lnTo>
                    <a:pt x="2294" y="785"/>
                  </a:lnTo>
                  <a:lnTo>
                    <a:pt x="2322" y="867"/>
                  </a:lnTo>
                  <a:lnTo>
                    <a:pt x="2344" y="953"/>
                  </a:lnTo>
                  <a:lnTo>
                    <a:pt x="2361" y="1040"/>
                  </a:lnTo>
                  <a:lnTo>
                    <a:pt x="2370" y="1129"/>
                  </a:lnTo>
                  <a:lnTo>
                    <a:pt x="2374" y="1220"/>
                  </a:lnTo>
                  <a:lnTo>
                    <a:pt x="2370" y="1313"/>
                  </a:lnTo>
                  <a:lnTo>
                    <a:pt x="2360" y="1404"/>
                  </a:lnTo>
                  <a:lnTo>
                    <a:pt x="2343" y="1493"/>
                  </a:lnTo>
                  <a:lnTo>
                    <a:pt x="2320" y="1579"/>
                  </a:lnTo>
                  <a:lnTo>
                    <a:pt x="2292" y="1663"/>
                  </a:lnTo>
                  <a:lnTo>
                    <a:pt x="2256" y="1743"/>
                  </a:lnTo>
                  <a:lnTo>
                    <a:pt x="2215" y="1821"/>
                  </a:lnTo>
                  <a:lnTo>
                    <a:pt x="2169" y="1895"/>
                  </a:lnTo>
                  <a:lnTo>
                    <a:pt x="2119" y="1966"/>
                  </a:lnTo>
                  <a:lnTo>
                    <a:pt x="2063" y="2034"/>
                  </a:lnTo>
                  <a:lnTo>
                    <a:pt x="2003" y="2095"/>
                  </a:lnTo>
                  <a:lnTo>
                    <a:pt x="1939" y="2154"/>
                  </a:lnTo>
                  <a:lnTo>
                    <a:pt x="1870" y="2208"/>
                  </a:lnTo>
                  <a:lnTo>
                    <a:pt x="1797" y="2257"/>
                  </a:lnTo>
                  <a:lnTo>
                    <a:pt x="1722" y="2300"/>
                  </a:lnTo>
                  <a:lnTo>
                    <a:pt x="1643" y="2338"/>
                  </a:lnTo>
                  <a:lnTo>
                    <a:pt x="1561" y="2371"/>
                  </a:lnTo>
                  <a:lnTo>
                    <a:pt x="1475" y="2397"/>
                  </a:lnTo>
                  <a:lnTo>
                    <a:pt x="1388" y="2418"/>
                  </a:lnTo>
                  <a:lnTo>
                    <a:pt x="1298" y="2432"/>
                  </a:lnTo>
                  <a:lnTo>
                    <a:pt x="1303" y="2364"/>
                  </a:lnTo>
                  <a:lnTo>
                    <a:pt x="1305" y="2294"/>
                  </a:lnTo>
                  <a:lnTo>
                    <a:pt x="1302" y="2204"/>
                  </a:lnTo>
                  <a:lnTo>
                    <a:pt x="1294" y="2116"/>
                  </a:lnTo>
                  <a:lnTo>
                    <a:pt x="1369" y="2100"/>
                  </a:lnTo>
                  <a:lnTo>
                    <a:pt x="1442" y="2079"/>
                  </a:lnTo>
                  <a:lnTo>
                    <a:pt x="1513" y="2052"/>
                  </a:lnTo>
                  <a:lnTo>
                    <a:pt x="1580" y="2020"/>
                  </a:lnTo>
                  <a:lnTo>
                    <a:pt x="1644" y="1982"/>
                  </a:lnTo>
                  <a:lnTo>
                    <a:pt x="1705" y="1939"/>
                  </a:lnTo>
                  <a:lnTo>
                    <a:pt x="1762" y="1892"/>
                  </a:lnTo>
                  <a:lnTo>
                    <a:pt x="1814" y="1839"/>
                  </a:lnTo>
                  <a:lnTo>
                    <a:pt x="1863" y="1783"/>
                  </a:lnTo>
                  <a:lnTo>
                    <a:pt x="1907" y="1724"/>
                  </a:lnTo>
                  <a:lnTo>
                    <a:pt x="1946" y="1660"/>
                  </a:lnTo>
                  <a:lnTo>
                    <a:pt x="1979" y="1593"/>
                  </a:lnTo>
                  <a:lnTo>
                    <a:pt x="2007" y="1524"/>
                  </a:lnTo>
                  <a:lnTo>
                    <a:pt x="2030" y="1451"/>
                  </a:lnTo>
                  <a:lnTo>
                    <a:pt x="2046" y="1376"/>
                  </a:lnTo>
                  <a:lnTo>
                    <a:pt x="2056" y="1298"/>
                  </a:lnTo>
                  <a:lnTo>
                    <a:pt x="2060" y="1220"/>
                  </a:lnTo>
                  <a:lnTo>
                    <a:pt x="2056" y="1142"/>
                  </a:lnTo>
                  <a:lnTo>
                    <a:pt x="2046" y="1065"/>
                  </a:lnTo>
                  <a:lnTo>
                    <a:pt x="2030" y="992"/>
                  </a:lnTo>
                  <a:lnTo>
                    <a:pt x="2008" y="920"/>
                  </a:lnTo>
                  <a:lnTo>
                    <a:pt x="1981" y="850"/>
                  </a:lnTo>
                  <a:lnTo>
                    <a:pt x="1948" y="784"/>
                  </a:lnTo>
                  <a:lnTo>
                    <a:pt x="1910" y="721"/>
                  </a:lnTo>
                  <a:lnTo>
                    <a:pt x="1867" y="662"/>
                  </a:lnTo>
                  <a:lnTo>
                    <a:pt x="1820" y="606"/>
                  </a:lnTo>
                  <a:lnTo>
                    <a:pt x="1767" y="554"/>
                  </a:lnTo>
                  <a:lnTo>
                    <a:pt x="1711" y="506"/>
                  </a:lnTo>
                  <a:lnTo>
                    <a:pt x="1652" y="464"/>
                  </a:lnTo>
                  <a:lnTo>
                    <a:pt x="1589" y="425"/>
                  </a:lnTo>
                  <a:lnTo>
                    <a:pt x="1523" y="393"/>
                  </a:lnTo>
                  <a:lnTo>
                    <a:pt x="1455" y="364"/>
                  </a:lnTo>
                  <a:lnTo>
                    <a:pt x="1383" y="343"/>
                  </a:lnTo>
                  <a:lnTo>
                    <a:pt x="1308" y="327"/>
                  </a:lnTo>
                  <a:lnTo>
                    <a:pt x="1232" y="317"/>
                  </a:lnTo>
                  <a:lnTo>
                    <a:pt x="1154" y="314"/>
                  </a:lnTo>
                  <a:lnTo>
                    <a:pt x="1073" y="317"/>
                  </a:lnTo>
                  <a:lnTo>
                    <a:pt x="993" y="328"/>
                  </a:lnTo>
                  <a:lnTo>
                    <a:pt x="916" y="346"/>
                  </a:lnTo>
                  <a:lnTo>
                    <a:pt x="841" y="370"/>
                  </a:lnTo>
                  <a:lnTo>
                    <a:pt x="769" y="400"/>
                  </a:lnTo>
                  <a:lnTo>
                    <a:pt x="701" y="436"/>
                  </a:lnTo>
                  <a:lnTo>
                    <a:pt x="637" y="478"/>
                  </a:lnTo>
                  <a:lnTo>
                    <a:pt x="575" y="524"/>
                  </a:lnTo>
                  <a:lnTo>
                    <a:pt x="519" y="576"/>
                  </a:lnTo>
                  <a:lnTo>
                    <a:pt x="467" y="632"/>
                  </a:lnTo>
                  <a:lnTo>
                    <a:pt x="419" y="692"/>
                  </a:lnTo>
                  <a:lnTo>
                    <a:pt x="377" y="757"/>
                  </a:lnTo>
                  <a:lnTo>
                    <a:pt x="340" y="825"/>
                  </a:lnTo>
                  <a:lnTo>
                    <a:pt x="309" y="896"/>
                  </a:lnTo>
                  <a:lnTo>
                    <a:pt x="234" y="873"/>
                  </a:lnTo>
                  <a:lnTo>
                    <a:pt x="157" y="853"/>
                  </a:lnTo>
                  <a:lnTo>
                    <a:pt x="80" y="838"/>
                  </a:lnTo>
                  <a:lnTo>
                    <a:pt x="0" y="826"/>
                  </a:lnTo>
                  <a:lnTo>
                    <a:pt x="32" y="743"/>
                  </a:lnTo>
                  <a:lnTo>
                    <a:pt x="70" y="663"/>
                  </a:lnTo>
                  <a:lnTo>
                    <a:pt x="113" y="586"/>
                  </a:lnTo>
                  <a:lnTo>
                    <a:pt x="162" y="512"/>
                  </a:lnTo>
                  <a:lnTo>
                    <a:pt x="216" y="443"/>
                  </a:lnTo>
                  <a:lnTo>
                    <a:pt x="274" y="377"/>
                  </a:lnTo>
                  <a:lnTo>
                    <a:pt x="337" y="316"/>
                  </a:lnTo>
                  <a:lnTo>
                    <a:pt x="403" y="259"/>
                  </a:lnTo>
                  <a:lnTo>
                    <a:pt x="474" y="208"/>
                  </a:lnTo>
                  <a:lnTo>
                    <a:pt x="549" y="161"/>
                  </a:lnTo>
                  <a:lnTo>
                    <a:pt x="627" y="120"/>
                  </a:lnTo>
                  <a:lnTo>
                    <a:pt x="709" y="84"/>
                  </a:lnTo>
                  <a:lnTo>
                    <a:pt x="792" y="54"/>
                  </a:lnTo>
                  <a:lnTo>
                    <a:pt x="880" y="30"/>
                  </a:lnTo>
                  <a:lnTo>
                    <a:pt x="969" y="13"/>
                  </a:lnTo>
                  <a:lnTo>
                    <a:pt x="1061" y="3"/>
                  </a:lnTo>
                  <a:lnTo>
                    <a:pt x="1154" y="0"/>
                  </a:lnTo>
                  <a:close/>
                </a:path>
              </a:pathLst>
            </a:custGeom>
            <a:grpFill/>
            <a:ln w="0">
              <a:solidFill>
                <a:schemeClr val="tx1">
                  <a:lumMod val="50000"/>
                  <a:lumOff val="50000"/>
                </a:schemeClr>
              </a:solidFill>
              <a:prstDash val="solid"/>
              <a:round/>
            </a:ln>
          </p:spPr>
          <p:txBody>
            <a:bodyPr vert="horz" wrap="square" lIns="91440" tIns="45720" rIns="91440" bIns="45720" numCol="1" anchor="t" anchorCtr="0" compatLnSpc="1"/>
            <a:lstStyle/>
            <a:p>
              <a:endParaRPr lang="en-US"/>
            </a:p>
          </p:txBody>
        </p:sp>
        <p:sp>
          <p:nvSpPr>
            <p:cNvPr id="18" name="Freeform 1404"/>
            <p:cNvSpPr>
              <a:spLocks noEditPoints="1"/>
            </p:cNvSpPr>
            <p:nvPr/>
          </p:nvSpPr>
          <p:spPr bwMode="auto">
            <a:xfrm>
              <a:off x="2295326" y="870742"/>
              <a:ext cx="767832" cy="769091"/>
            </a:xfrm>
            <a:custGeom>
              <a:avLst/>
              <a:gdLst>
                <a:gd name="T0" fmla="*/ 1036 w 2439"/>
                <a:gd name="T1" fmla="*/ 724 h 2445"/>
                <a:gd name="T2" fmla="*/ 846 w 2439"/>
                <a:gd name="T3" fmla="*/ 845 h 2445"/>
                <a:gd name="T4" fmla="*/ 724 w 2439"/>
                <a:gd name="T5" fmla="*/ 1034 h 2445"/>
                <a:gd name="T6" fmla="*/ 691 w 2439"/>
                <a:gd name="T7" fmla="*/ 1248 h 2445"/>
                <a:gd name="T8" fmla="*/ 746 w 2439"/>
                <a:gd name="T9" fmla="*/ 1459 h 2445"/>
                <a:gd name="T10" fmla="*/ 887 w 2439"/>
                <a:gd name="T11" fmla="*/ 1636 h 2445"/>
                <a:gd name="T12" fmla="*/ 1085 w 2439"/>
                <a:gd name="T13" fmla="*/ 1736 h 2445"/>
                <a:gd name="T14" fmla="*/ 1301 w 2439"/>
                <a:gd name="T15" fmla="*/ 1748 h 2445"/>
                <a:gd name="T16" fmla="*/ 1506 w 2439"/>
                <a:gd name="T17" fmla="*/ 1671 h 2445"/>
                <a:gd name="T18" fmla="*/ 1667 w 2439"/>
                <a:gd name="T19" fmla="*/ 1511 h 2445"/>
                <a:gd name="T20" fmla="*/ 1745 w 2439"/>
                <a:gd name="T21" fmla="*/ 1306 h 2445"/>
                <a:gd name="T22" fmla="*/ 1734 w 2439"/>
                <a:gd name="T23" fmla="*/ 1089 h 2445"/>
                <a:gd name="T24" fmla="*/ 1636 w 2439"/>
                <a:gd name="T25" fmla="*/ 891 h 2445"/>
                <a:gd name="T26" fmla="*/ 1460 w 2439"/>
                <a:gd name="T27" fmla="*/ 748 h 2445"/>
                <a:gd name="T28" fmla="*/ 1249 w 2439"/>
                <a:gd name="T29" fmla="*/ 692 h 2445"/>
                <a:gd name="T30" fmla="*/ 1327 w 2439"/>
                <a:gd name="T31" fmla="*/ 4 h 2445"/>
                <a:gd name="T32" fmla="*/ 1395 w 2439"/>
                <a:gd name="T33" fmla="*/ 60 h 2445"/>
                <a:gd name="T34" fmla="*/ 1482 w 2439"/>
                <a:gd name="T35" fmla="*/ 280 h 2445"/>
                <a:gd name="T36" fmla="*/ 1771 w 2439"/>
                <a:gd name="T37" fmla="*/ 416 h 2445"/>
                <a:gd name="T38" fmla="*/ 1945 w 2439"/>
                <a:gd name="T39" fmla="*/ 276 h 2445"/>
                <a:gd name="T40" fmla="*/ 2028 w 2439"/>
                <a:gd name="T41" fmla="*/ 305 h 2445"/>
                <a:gd name="T42" fmla="*/ 2171 w 2439"/>
                <a:gd name="T43" fmla="*/ 480 h 2445"/>
                <a:gd name="T44" fmla="*/ 2140 w 2439"/>
                <a:gd name="T45" fmla="*/ 564 h 2445"/>
                <a:gd name="T46" fmla="*/ 2124 w 2439"/>
                <a:gd name="T47" fmla="*/ 853 h 2445"/>
                <a:gd name="T48" fmla="*/ 2337 w 2439"/>
                <a:gd name="T49" fmla="*/ 1043 h 2445"/>
                <a:gd name="T50" fmla="*/ 2417 w 2439"/>
                <a:gd name="T51" fmla="*/ 1082 h 2445"/>
                <a:gd name="T52" fmla="*/ 2439 w 2439"/>
                <a:gd name="T53" fmla="*/ 1307 h 2445"/>
                <a:gd name="T54" fmla="*/ 2400 w 2439"/>
                <a:gd name="T55" fmla="*/ 1387 h 2445"/>
                <a:gd name="T56" fmla="*/ 2179 w 2439"/>
                <a:gd name="T57" fmla="*/ 1409 h 2445"/>
                <a:gd name="T58" fmla="*/ 2095 w 2439"/>
                <a:gd name="T59" fmla="*/ 1660 h 2445"/>
                <a:gd name="T60" fmla="*/ 2151 w 2439"/>
                <a:gd name="T61" fmla="*/ 1905 h 2445"/>
                <a:gd name="T62" fmla="*/ 2160 w 2439"/>
                <a:gd name="T63" fmla="*/ 1993 h 2445"/>
                <a:gd name="T64" fmla="*/ 2004 w 2439"/>
                <a:gd name="T65" fmla="*/ 2160 h 2445"/>
                <a:gd name="T66" fmla="*/ 1917 w 2439"/>
                <a:gd name="T67" fmla="*/ 2169 h 2445"/>
                <a:gd name="T68" fmla="*/ 1712 w 2439"/>
                <a:gd name="T69" fmla="*/ 2072 h 2445"/>
                <a:gd name="T70" fmla="*/ 1465 w 2439"/>
                <a:gd name="T71" fmla="*/ 2175 h 2445"/>
                <a:gd name="T72" fmla="*/ 1388 w 2439"/>
                <a:gd name="T73" fmla="*/ 2388 h 2445"/>
                <a:gd name="T74" fmla="*/ 1320 w 2439"/>
                <a:gd name="T75" fmla="*/ 2442 h 2445"/>
                <a:gd name="T76" fmla="*/ 1092 w 2439"/>
                <a:gd name="T77" fmla="*/ 2433 h 2445"/>
                <a:gd name="T78" fmla="*/ 1037 w 2439"/>
                <a:gd name="T79" fmla="*/ 2365 h 2445"/>
                <a:gd name="T80" fmla="*/ 907 w 2439"/>
                <a:gd name="T81" fmla="*/ 2154 h 2445"/>
                <a:gd name="T82" fmla="*/ 666 w 2439"/>
                <a:gd name="T83" fmla="*/ 2034 h 2445"/>
                <a:gd name="T84" fmla="*/ 496 w 2439"/>
                <a:gd name="T85" fmla="*/ 2169 h 2445"/>
                <a:gd name="T86" fmla="*/ 411 w 2439"/>
                <a:gd name="T87" fmla="*/ 2139 h 2445"/>
                <a:gd name="T88" fmla="*/ 269 w 2439"/>
                <a:gd name="T89" fmla="*/ 1964 h 2445"/>
                <a:gd name="T90" fmla="*/ 299 w 2439"/>
                <a:gd name="T91" fmla="*/ 1880 h 2445"/>
                <a:gd name="T92" fmla="*/ 311 w 2439"/>
                <a:gd name="T93" fmla="*/ 1595 h 2445"/>
                <a:gd name="T94" fmla="*/ 103 w 2439"/>
                <a:gd name="T95" fmla="*/ 1402 h 2445"/>
                <a:gd name="T96" fmla="*/ 23 w 2439"/>
                <a:gd name="T97" fmla="*/ 1363 h 2445"/>
                <a:gd name="T98" fmla="*/ 1 w 2439"/>
                <a:gd name="T99" fmla="*/ 1139 h 2445"/>
                <a:gd name="T100" fmla="*/ 40 w 2439"/>
                <a:gd name="T101" fmla="*/ 1059 h 2445"/>
                <a:gd name="T102" fmla="*/ 257 w 2439"/>
                <a:gd name="T103" fmla="*/ 1037 h 2445"/>
                <a:gd name="T104" fmla="*/ 343 w 2439"/>
                <a:gd name="T105" fmla="*/ 786 h 2445"/>
                <a:gd name="T106" fmla="*/ 289 w 2439"/>
                <a:gd name="T107" fmla="*/ 541 h 2445"/>
                <a:gd name="T108" fmla="*/ 280 w 2439"/>
                <a:gd name="T109" fmla="*/ 453 h 2445"/>
                <a:gd name="T110" fmla="*/ 436 w 2439"/>
                <a:gd name="T111" fmla="*/ 286 h 2445"/>
                <a:gd name="T112" fmla="*/ 523 w 2439"/>
                <a:gd name="T113" fmla="*/ 276 h 2445"/>
                <a:gd name="T114" fmla="*/ 730 w 2439"/>
                <a:gd name="T115" fmla="*/ 374 h 2445"/>
                <a:gd name="T116" fmla="*/ 976 w 2439"/>
                <a:gd name="T117" fmla="*/ 275 h 2445"/>
                <a:gd name="T118" fmla="*/ 1052 w 2439"/>
                <a:gd name="T119" fmla="*/ 58 h 2445"/>
                <a:gd name="T120" fmla="*/ 1121 w 2439"/>
                <a:gd name="T121" fmla="*/ 4 h 2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39" h="2445">
                  <a:moveTo>
                    <a:pt x="1195" y="691"/>
                  </a:moveTo>
                  <a:lnTo>
                    <a:pt x="1141" y="696"/>
                  </a:lnTo>
                  <a:lnTo>
                    <a:pt x="1088" y="708"/>
                  </a:lnTo>
                  <a:lnTo>
                    <a:pt x="1036" y="724"/>
                  </a:lnTo>
                  <a:lnTo>
                    <a:pt x="984" y="746"/>
                  </a:lnTo>
                  <a:lnTo>
                    <a:pt x="936" y="773"/>
                  </a:lnTo>
                  <a:lnTo>
                    <a:pt x="889" y="806"/>
                  </a:lnTo>
                  <a:lnTo>
                    <a:pt x="846" y="845"/>
                  </a:lnTo>
                  <a:lnTo>
                    <a:pt x="807" y="889"/>
                  </a:lnTo>
                  <a:lnTo>
                    <a:pt x="774" y="934"/>
                  </a:lnTo>
                  <a:lnTo>
                    <a:pt x="747" y="982"/>
                  </a:lnTo>
                  <a:lnTo>
                    <a:pt x="724" y="1034"/>
                  </a:lnTo>
                  <a:lnTo>
                    <a:pt x="708" y="1085"/>
                  </a:lnTo>
                  <a:lnTo>
                    <a:pt x="697" y="1139"/>
                  </a:lnTo>
                  <a:lnTo>
                    <a:pt x="691" y="1194"/>
                  </a:lnTo>
                  <a:lnTo>
                    <a:pt x="691" y="1248"/>
                  </a:lnTo>
                  <a:lnTo>
                    <a:pt x="695" y="1302"/>
                  </a:lnTo>
                  <a:lnTo>
                    <a:pt x="707" y="1355"/>
                  </a:lnTo>
                  <a:lnTo>
                    <a:pt x="723" y="1408"/>
                  </a:lnTo>
                  <a:lnTo>
                    <a:pt x="746" y="1459"/>
                  </a:lnTo>
                  <a:lnTo>
                    <a:pt x="773" y="1507"/>
                  </a:lnTo>
                  <a:lnTo>
                    <a:pt x="806" y="1554"/>
                  </a:lnTo>
                  <a:lnTo>
                    <a:pt x="844" y="1597"/>
                  </a:lnTo>
                  <a:lnTo>
                    <a:pt x="887" y="1636"/>
                  </a:lnTo>
                  <a:lnTo>
                    <a:pt x="933" y="1669"/>
                  </a:lnTo>
                  <a:lnTo>
                    <a:pt x="982" y="1697"/>
                  </a:lnTo>
                  <a:lnTo>
                    <a:pt x="1032" y="1720"/>
                  </a:lnTo>
                  <a:lnTo>
                    <a:pt x="1085" y="1736"/>
                  </a:lnTo>
                  <a:lnTo>
                    <a:pt x="1137" y="1747"/>
                  </a:lnTo>
                  <a:lnTo>
                    <a:pt x="1192" y="1753"/>
                  </a:lnTo>
                  <a:lnTo>
                    <a:pt x="1246" y="1753"/>
                  </a:lnTo>
                  <a:lnTo>
                    <a:pt x="1301" y="1748"/>
                  </a:lnTo>
                  <a:lnTo>
                    <a:pt x="1354" y="1737"/>
                  </a:lnTo>
                  <a:lnTo>
                    <a:pt x="1407" y="1721"/>
                  </a:lnTo>
                  <a:lnTo>
                    <a:pt x="1457" y="1698"/>
                  </a:lnTo>
                  <a:lnTo>
                    <a:pt x="1506" y="1671"/>
                  </a:lnTo>
                  <a:lnTo>
                    <a:pt x="1552" y="1637"/>
                  </a:lnTo>
                  <a:lnTo>
                    <a:pt x="1595" y="1600"/>
                  </a:lnTo>
                  <a:lnTo>
                    <a:pt x="1634" y="1556"/>
                  </a:lnTo>
                  <a:lnTo>
                    <a:pt x="1667" y="1511"/>
                  </a:lnTo>
                  <a:lnTo>
                    <a:pt x="1694" y="1461"/>
                  </a:lnTo>
                  <a:lnTo>
                    <a:pt x="1717" y="1411"/>
                  </a:lnTo>
                  <a:lnTo>
                    <a:pt x="1733" y="1358"/>
                  </a:lnTo>
                  <a:lnTo>
                    <a:pt x="1745" y="1306"/>
                  </a:lnTo>
                  <a:lnTo>
                    <a:pt x="1750" y="1251"/>
                  </a:lnTo>
                  <a:lnTo>
                    <a:pt x="1750" y="1197"/>
                  </a:lnTo>
                  <a:lnTo>
                    <a:pt x="1746" y="1142"/>
                  </a:lnTo>
                  <a:lnTo>
                    <a:pt x="1734" y="1089"/>
                  </a:lnTo>
                  <a:lnTo>
                    <a:pt x="1718" y="1037"/>
                  </a:lnTo>
                  <a:lnTo>
                    <a:pt x="1697" y="986"/>
                  </a:lnTo>
                  <a:lnTo>
                    <a:pt x="1669" y="937"/>
                  </a:lnTo>
                  <a:lnTo>
                    <a:pt x="1636" y="891"/>
                  </a:lnTo>
                  <a:lnTo>
                    <a:pt x="1597" y="847"/>
                  </a:lnTo>
                  <a:lnTo>
                    <a:pt x="1554" y="808"/>
                  </a:lnTo>
                  <a:lnTo>
                    <a:pt x="1508" y="775"/>
                  </a:lnTo>
                  <a:lnTo>
                    <a:pt x="1460" y="748"/>
                  </a:lnTo>
                  <a:lnTo>
                    <a:pt x="1409" y="725"/>
                  </a:lnTo>
                  <a:lnTo>
                    <a:pt x="1358" y="708"/>
                  </a:lnTo>
                  <a:lnTo>
                    <a:pt x="1304" y="698"/>
                  </a:lnTo>
                  <a:lnTo>
                    <a:pt x="1249" y="692"/>
                  </a:lnTo>
                  <a:lnTo>
                    <a:pt x="1195" y="691"/>
                  </a:lnTo>
                  <a:close/>
                  <a:moveTo>
                    <a:pt x="1145" y="0"/>
                  </a:moveTo>
                  <a:lnTo>
                    <a:pt x="1304" y="1"/>
                  </a:lnTo>
                  <a:lnTo>
                    <a:pt x="1327" y="4"/>
                  </a:lnTo>
                  <a:lnTo>
                    <a:pt x="1348" y="12"/>
                  </a:lnTo>
                  <a:lnTo>
                    <a:pt x="1368" y="24"/>
                  </a:lnTo>
                  <a:lnTo>
                    <a:pt x="1384" y="40"/>
                  </a:lnTo>
                  <a:lnTo>
                    <a:pt x="1395" y="60"/>
                  </a:lnTo>
                  <a:lnTo>
                    <a:pt x="1403" y="81"/>
                  </a:lnTo>
                  <a:lnTo>
                    <a:pt x="1407" y="105"/>
                  </a:lnTo>
                  <a:lnTo>
                    <a:pt x="1406" y="262"/>
                  </a:lnTo>
                  <a:lnTo>
                    <a:pt x="1482" y="280"/>
                  </a:lnTo>
                  <a:lnTo>
                    <a:pt x="1557" y="305"/>
                  </a:lnTo>
                  <a:lnTo>
                    <a:pt x="1631" y="336"/>
                  </a:lnTo>
                  <a:lnTo>
                    <a:pt x="1702" y="373"/>
                  </a:lnTo>
                  <a:lnTo>
                    <a:pt x="1771" y="416"/>
                  </a:lnTo>
                  <a:lnTo>
                    <a:pt x="1883" y="304"/>
                  </a:lnTo>
                  <a:lnTo>
                    <a:pt x="1901" y="291"/>
                  </a:lnTo>
                  <a:lnTo>
                    <a:pt x="1922" y="280"/>
                  </a:lnTo>
                  <a:lnTo>
                    <a:pt x="1945" y="276"/>
                  </a:lnTo>
                  <a:lnTo>
                    <a:pt x="1967" y="276"/>
                  </a:lnTo>
                  <a:lnTo>
                    <a:pt x="1989" y="280"/>
                  </a:lnTo>
                  <a:lnTo>
                    <a:pt x="2010" y="291"/>
                  </a:lnTo>
                  <a:lnTo>
                    <a:pt x="2028" y="305"/>
                  </a:lnTo>
                  <a:lnTo>
                    <a:pt x="2141" y="419"/>
                  </a:lnTo>
                  <a:lnTo>
                    <a:pt x="2156" y="437"/>
                  </a:lnTo>
                  <a:lnTo>
                    <a:pt x="2165" y="457"/>
                  </a:lnTo>
                  <a:lnTo>
                    <a:pt x="2171" y="480"/>
                  </a:lnTo>
                  <a:lnTo>
                    <a:pt x="2169" y="502"/>
                  </a:lnTo>
                  <a:lnTo>
                    <a:pt x="2165" y="525"/>
                  </a:lnTo>
                  <a:lnTo>
                    <a:pt x="2155" y="546"/>
                  </a:lnTo>
                  <a:lnTo>
                    <a:pt x="2140" y="564"/>
                  </a:lnTo>
                  <a:lnTo>
                    <a:pt x="2028" y="676"/>
                  </a:lnTo>
                  <a:lnTo>
                    <a:pt x="2064" y="733"/>
                  </a:lnTo>
                  <a:lnTo>
                    <a:pt x="2096" y="791"/>
                  </a:lnTo>
                  <a:lnTo>
                    <a:pt x="2124" y="853"/>
                  </a:lnTo>
                  <a:lnTo>
                    <a:pt x="2147" y="915"/>
                  </a:lnTo>
                  <a:lnTo>
                    <a:pt x="2165" y="978"/>
                  </a:lnTo>
                  <a:lnTo>
                    <a:pt x="2180" y="1042"/>
                  </a:lnTo>
                  <a:lnTo>
                    <a:pt x="2337" y="1043"/>
                  </a:lnTo>
                  <a:lnTo>
                    <a:pt x="2360" y="1045"/>
                  </a:lnTo>
                  <a:lnTo>
                    <a:pt x="2382" y="1053"/>
                  </a:lnTo>
                  <a:lnTo>
                    <a:pt x="2401" y="1066"/>
                  </a:lnTo>
                  <a:lnTo>
                    <a:pt x="2417" y="1082"/>
                  </a:lnTo>
                  <a:lnTo>
                    <a:pt x="2430" y="1101"/>
                  </a:lnTo>
                  <a:lnTo>
                    <a:pt x="2437" y="1123"/>
                  </a:lnTo>
                  <a:lnTo>
                    <a:pt x="2439" y="1148"/>
                  </a:lnTo>
                  <a:lnTo>
                    <a:pt x="2439" y="1307"/>
                  </a:lnTo>
                  <a:lnTo>
                    <a:pt x="2435" y="1331"/>
                  </a:lnTo>
                  <a:lnTo>
                    <a:pt x="2428" y="1352"/>
                  </a:lnTo>
                  <a:lnTo>
                    <a:pt x="2416" y="1371"/>
                  </a:lnTo>
                  <a:lnTo>
                    <a:pt x="2400" y="1387"/>
                  </a:lnTo>
                  <a:lnTo>
                    <a:pt x="2381" y="1400"/>
                  </a:lnTo>
                  <a:lnTo>
                    <a:pt x="2359" y="1406"/>
                  </a:lnTo>
                  <a:lnTo>
                    <a:pt x="2335" y="1410"/>
                  </a:lnTo>
                  <a:lnTo>
                    <a:pt x="2179" y="1409"/>
                  </a:lnTo>
                  <a:lnTo>
                    <a:pt x="2165" y="1473"/>
                  </a:lnTo>
                  <a:lnTo>
                    <a:pt x="2145" y="1537"/>
                  </a:lnTo>
                  <a:lnTo>
                    <a:pt x="2123" y="1600"/>
                  </a:lnTo>
                  <a:lnTo>
                    <a:pt x="2095" y="1660"/>
                  </a:lnTo>
                  <a:lnTo>
                    <a:pt x="2063" y="1720"/>
                  </a:lnTo>
                  <a:lnTo>
                    <a:pt x="2027" y="1777"/>
                  </a:lnTo>
                  <a:lnTo>
                    <a:pt x="2136" y="1887"/>
                  </a:lnTo>
                  <a:lnTo>
                    <a:pt x="2151" y="1905"/>
                  </a:lnTo>
                  <a:lnTo>
                    <a:pt x="2160" y="1926"/>
                  </a:lnTo>
                  <a:lnTo>
                    <a:pt x="2165" y="1948"/>
                  </a:lnTo>
                  <a:lnTo>
                    <a:pt x="2165" y="1971"/>
                  </a:lnTo>
                  <a:lnTo>
                    <a:pt x="2160" y="1993"/>
                  </a:lnTo>
                  <a:lnTo>
                    <a:pt x="2150" y="2014"/>
                  </a:lnTo>
                  <a:lnTo>
                    <a:pt x="2135" y="2033"/>
                  </a:lnTo>
                  <a:lnTo>
                    <a:pt x="2023" y="2145"/>
                  </a:lnTo>
                  <a:lnTo>
                    <a:pt x="2004" y="2160"/>
                  </a:lnTo>
                  <a:lnTo>
                    <a:pt x="1983" y="2169"/>
                  </a:lnTo>
                  <a:lnTo>
                    <a:pt x="1962" y="2175"/>
                  </a:lnTo>
                  <a:lnTo>
                    <a:pt x="1939" y="2174"/>
                  </a:lnTo>
                  <a:lnTo>
                    <a:pt x="1917" y="2169"/>
                  </a:lnTo>
                  <a:lnTo>
                    <a:pt x="1895" y="2159"/>
                  </a:lnTo>
                  <a:lnTo>
                    <a:pt x="1877" y="2144"/>
                  </a:lnTo>
                  <a:lnTo>
                    <a:pt x="1770" y="2035"/>
                  </a:lnTo>
                  <a:lnTo>
                    <a:pt x="1712" y="2072"/>
                  </a:lnTo>
                  <a:lnTo>
                    <a:pt x="1652" y="2105"/>
                  </a:lnTo>
                  <a:lnTo>
                    <a:pt x="1591" y="2133"/>
                  </a:lnTo>
                  <a:lnTo>
                    <a:pt x="1529" y="2155"/>
                  </a:lnTo>
                  <a:lnTo>
                    <a:pt x="1465" y="2175"/>
                  </a:lnTo>
                  <a:lnTo>
                    <a:pt x="1400" y="2190"/>
                  </a:lnTo>
                  <a:lnTo>
                    <a:pt x="1399" y="2342"/>
                  </a:lnTo>
                  <a:lnTo>
                    <a:pt x="1396" y="2366"/>
                  </a:lnTo>
                  <a:lnTo>
                    <a:pt x="1388" y="2388"/>
                  </a:lnTo>
                  <a:lnTo>
                    <a:pt x="1377" y="2407"/>
                  </a:lnTo>
                  <a:lnTo>
                    <a:pt x="1361" y="2422"/>
                  </a:lnTo>
                  <a:lnTo>
                    <a:pt x="1342" y="2434"/>
                  </a:lnTo>
                  <a:lnTo>
                    <a:pt x="1320" y="2442"/>
                  </a:lnTo>
                  <a:lnTo>
                    <a:pt x="1296" y="2445"/>
                  </a:lnTo>
                  <a:lnTo>
                    <a:pt x="1137" y="2444"/>
                  </a:lnTo>
                  <a:lnTo>
                    <a:pt x="1113" y="2441"/>
                  </a:lnTo>
                  <a:lnTo>
                    <a:pt x="1092" y="2433"/>
                  </a:lnTo>
                  <a:lnTo>
                    <a:pt x="1073" y="2422"/>
                  </a:lnTo>
                  <a:lnTo>
                    <a:pt x="1057" y="2405"/>
                  </a:lnTo>
                  <a:lnTo>
                    <a:pt x="1045" y="2386"/>
                  </a:lnTo>
                  <a:lnTo>
                    <a:pt x="1037" y="2365"/>
                  </a:lnTo>
                  <a:lnTo>
                    <a:pt x="1034" y="2341"/>
                  </a:lnTo>
                  <a:lnTo>
                    <a:pt x="1036" y="2189"/>
                  </a:lnTo>
                  <a:lnTo>
                    <a:pt x="971" y="2174"/>
                  </a:lnTo>
                  <a:lnTo>
                    <a:pt x="907" y="2154"/>
                  </a:lnTo>
                  <a:lnTo>
                    <a:pt x="844" y="2131"/>
                  </a:lnTo>
                  <a:lnTo>
                    <a:pt x="782" y="2103"/>
                  </a:lnTo>
                  <a:lnTo>
                    <a:pt x="723" y="2071"/>
                  </a:lnTo>
                  <a:lnTo>
                    <a:pt x="666" y="2034"/>
                  </a:lnTo>
                  <a:lnTo>
                    <a:pt x="557" y="2139"/>
                  </a:lnTo>
                  <a:lnTo>
                    <a:pt x="538" y="2154"/>
                  </a:lnTo>
                  <a:lnTo>
                    <a:pt x="517" y="2163"/>
                  </a:lnTo>
                  <a:lnTo>
                    <a:pt x="496" y="2169"/>
                  </a:lnTo>
                  <a:lnTo>
                    <a:pt x="473" y="2169"/>
                  </a:lnTo>
                  <a:lnTo>
                    <a:pt x="450" y="2163"/>
                  </a:lnTo>
                  <a:lnTo>
                    <a:pt x="429" y="2154"/>
                  </a:lnTo>
                  <a:lnTo>
                    <a:pt x="411" y="2139"/>
                  </a:lnTo>
                  <a:lnTo>
                    <a:pt x="298" y="2026"/>
                  </a:lnTo>
                  <a:lnTo>
                    <a:pt x="283" y="2008"/>
                  </a:lnTo>
                  <a:lnTo>
                    <a:pt x="274" y="1987"/>
                  </a:lnTo>
                  <a:lnTo>
                    <a:pt x="269" y="1964"/>
                  </a:lnTo>
                  <a:lnTo>
                    <a:pt x="269" y="1942"/>
                  </a:lnTo>
                  <a:lnTo>
                    <a:pt x="274" y="1920"/>
                  </a:lnTo>
                  <a:lnTo>
                    <a:pt x="284" y="1899"/>
                  </a:lnTo>
                  <a:lnTo>
                    <a:pt x="299" y="1880"/>
                  </a:lnTo>
                  <a:lnTo>
                    <a:pt x="406" y="1774"/>
                  </a:lnTo>
                  <a:lnTo>
                    <a:pt x="370" y="1716"/>
                  </a:lnTo>
                  <a:lnTo>
                    <a:pt x="338" y="1656"/>
                  </a:lnTo>
                  <a:lnTo>
                    <a:pt x="311" y="1595"/>
                  </a:lnTo>
                  <a:lnTo>
                    <a:pt x="288" y="1531"/>
                  </a:lnTo>
                  <a:lnTo>
                    <a:pt x="268" y="1467"/>
                  </a:lnTo>
                  <a:lnTo>
                    <a:pt x="255" y="1403"/>
                  </a:lnTo>
                  <a:lnTo>
                    <a:pt x="103" y="1402"/>
                  </a:lnTo>
                  <a:lnTo>
                    <a:pt x="79" y="1398"/>
                  </a:lnTo>
                  <a:lnTo>
                    <a:pt x="57" y="1392"/>
                  </a:lnTo>
                  <a:lnTo>
                    <a:pt x="38" y="1379"/>
                  </a:lnTo>
                  <a:lnTo>
                    <a:pt x="23" y="1363"/>
                  </a:lnTo>
                  <a:lnTo>
                    <a:pt x="10" y="1344"/>
                  </a:lnTo>
                  <a:lnTo>
                    <a:pt x="2" y="1322"/>
                  </a:lnTo>
                  <a:lnTo>
                    <a:pt x="0" y="1298"/>
                  </a:lnTo>
                  <a:lnTo>
                    <a:pt x="1" y="1139"/>
                  </a:lnTo>
                  <a:lnTo>
                    <a:pt x="3" y="1116"/>
                  </a:lnTo>
                  <a:lnTo>
                    <a:pt x="11" y="1094"/>
                  </a:lnTo>
                  <a:lnTo>
                    <a:pt x="24" y="1075"/>
                  </a:lnTo>
                  <a:lnTo>
                    <a:pt x="40" y="1059"/>
                  </a:lnTo>
                  <a:lnTo>
                    <a:pt x="58" y="1047"/>
                  </a:lnTo>
                  <a:lnTo>
                    <a:pt x="80" y="1039"/>
                  </a:lnTo>
                  <a:lnTo>
                    <a:pt x="104" y="1037"/>
                  </a:lnTo>
                  <a:lnTo>
                    <a:pt x="257" y="1037"/>
                  </a:lnTo>
                  <a:lnTo>
                    <a:pt x="272" y="973"/>
                  </a:lnTo>
                  <a:lnTo>
                    <a:pt x="291" y="909"/>
                  </a:lnTo>
                  <a:lnTo>
                    <a:pt x="314" y="846"/>
                  </a:lnTo>
                  <a:lnTo>
                    <a:pt x="343" y="786"/>
                  </a:lnTo>
                  <a:lnTo>
                    <a:pt x="375" y="726"/>
                  </a:lnTo>
                  <a:lnTo>
                    <a:pt x="412" y="668"/>
                  </a:lnTo>
                  <a:lnTo>
                    <a:pt x="304" y="559"/>
                  </a:lnTo>
                  <a:lnTo>
                    <a:pt x="289" y="541"/>
                  </a:lnTo>
                  <a:lnTo>
                    <a:pt x="280" y="520"/>
                  </a:lnTo>
                  <a:lnTo>
                    <a:pt x="274" y="497"/>
                  </a:lnTo>
                  <a:lnTo>
                    <a:pt x="275" y="476"/>
                  </a:lnTo>
                  <a:lnTo>
                    <a:pt x="280" y="453"/>
                  </a:lnTo>
                  <a:lnTo>
                    <a:pt x="290" y="432"/>
                  </a:lnTo>
                  <a:lnTo>
                    <a:pt x="305" y="414"/>
                  </a:lnTo>
                  <a:lnTo>
                    <a:pt x="417" y="301"/>
                  </a:lnTo>
                  <a:lnTo>
                    <a:pt x="436" y="286"/>
                  </a:lnTo>
                  <a:lnTo>
                    <a:pt x="457" y="276"/>
                  </a:lnTo>
                  <a:lnTo>
                    <a:pt x="478" y="271"/>
                  </a:lnTo>
                  <a:lnTo>
                    <a:pt x="501" y="271"/>
                  </a:lnTo>
                  <a:lnTo>
                    <a:pt x="523" y="276"/>
                  </a:lnTo>
                  <a:lnTo>
                    <a:pt x="545" y="286"/>
                  </a:lnTo>
                  <a:lnTo>
                    <a:pt x="563" y="301"/>
                  </a:lnTo>
                  <a:lnTo>
                    <a:pt x="673" y="411"/>
                  </a:lnTo>
                  <a:lnTo>
                    <a:pt x="730" y="374"/>
                  </a:lnTo>
                  <a:lnTo>
                    <a:pt x="789" y="343"/>
                  </a:lnTo>
                  <a:lnTo>
                    <a:pt x="851" y="316"/>
                  </a:lnTo>
                  <a:lnTo>
                    <a:pt x="912" y="293"/>
                  </a:lnTo>
                  <a:lnTo>
                    <a:pt x="976" y="275"/>
                  </a:lnTo>
                  <a:lnTo>
                    <a:pt x="1041" y="260"/>
                  </a:lnTo>
                  <a:lnTo>
                    <a:pt x="1041" y="103"/>
                  </a:lnTo>
                  <a:lnTo>
                    <a:pt x="1045" y="80"/>
                  </a:lnTo>
                  <a:lnTo>
                    <a:pt x="1052" y="58"/>
                  </a:lnTo>
                  <a:lnTo>
                    <a:pt x="1064" y="39"/>
                  </a:lnTo>
                  <a:lnTo>
                    <a:pt x="1080" y="23"/>
                  </a:lnTo>
                  <a:lnTo>
                    <a:pt x="1100" y="10"/>
                  </a:lnTo>
                  <a:lnTo>
                    <a:pt x="1121" y="4"/>
                  </a:lnTo>
                  <a:lnTo>
                    <a:pt x="1145" y="0"/>
                  </a:lnTo>
                  <a:close/>
                </a:path>
              </a:pathLst>
            </a:custGeom>
            <a:grpFill/>
            <a:ln w="0">
              <a:solidFill>
                <a:schemeClr val="tx1">
                  <a:lumMod val="50000"/>
                  <a:lumOff val="50000"/>
                </a:schemeClr>
              </a:solidFill>
              <a:prstDash val="solid"/>
              <a:round/>
            </a:ln>
          </p:spPr>
          <p:txBody>
            <a:bodyPr vert="horz" wrap="square" lIns="91440" tIns="45720" rIns="91440" bIns="45720" numCol="1" anchor="t" anchorCtr="0" compatLnSpc="1"/>
            <a:lstStyle/>
            <a:p>
              <a:endParaRPr lang="en-US"/>
            </a:p>
          </p:txBody>
        </p:sp>
      </p:grpSp>
      <p:sp>
        <p:nvSpPr>
          <p:cNvPr id="19" name="TextBox 18"/>
          <p:cNvSpPr txBox="1"/>
          <p:nvPr/>
        </p:nvSpPr>
        <p:spPr>
          <a:xfrm>
            <a:off x="6089167" y="981875"/>
            <a:ext cx="3316998" cy="1384995"/>
          </a:xfrm>
          <a:prstGeom prst="rect">
            <a:avLst/>
          </a:prstGeom>
          <a:noFill/>
        </p:spPr>
        <p:txBody>
          <a:bodyPr wrap="none" rtlCol="0">
            <a:spAutoFit/>
          </a:bodyPr>
          <a:lstStyle/>
          <a:p>
            <a:r>
              <a:rPr lang="id-ID" sz="4000" b="1" dirty="0">
                <a:solidFill>
                  <a:schemeClr val="bg1">
                    <a:lumMod val="75000"/>
                  </a:schemeClr>
                </a:solidFill>
              </a:rPr>
              <a:t>Creative</a:t>
            </a:r>
          </a:p>
          <a:p>
            <a:r>
              <a:rPr lang="id-ID" sz="4400" b="1" dirty="0">
                <a:solidFill>
                  <a:schemeClr val="tx1">
                    <a:lumMod val="75000"/>
                    <a:lumOff val="25000"/>
                  </a:schemeClr>
                </a:solidFill>
              </a:rPr>
              <a:t>Image </a:t>
            </a:r>
            <a:r>
              <a:rPr lang="id-ID" sz="4400" b="1" dirty="0">
                <a:gradFill>
                  <a:gsLst>
                    <a:gs pos="0">
                      <a:schemeClr val="accent1"/>
                    </a:gs>
                    <a:gs pos="100000">
                      <a:schemeClr val="accent4"/>
                    </a:gs>
                  </a:gsLst>
                  <a:lin ang="5400000" scaled="1"/>
                </a:gradFill>
              </a:rPr>
              <a:t>Layout</a:t>
            </a:r>
          </a:p>
        </p:txBody>
      </p:sp>
      <p:cxnSp>
        <p:nvCxnSpPr>
          <p:cNvPr id="20" name="Straight Connector 19"/>
          <p:cNvCxnSpPr/>
          <p:nvPr/>
        </p:nvCxnSpPr>
        <p:spPr>
          <a:xfrm>
            <a:off x="6204615" y="2476824"/>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093953" y="2765467"/>
            <a:ext cx="5282210" cy="646331"/>
          </a:xfrm>
          <a:prstGeom prst="rect">
            <a:avLst/>
          </a:prstGeom>
        </p:spPr>
        <p:txBody>
          <a:bodyPr wrap="square">
            <a:spAutoFit/>
          </a:bodyPr>
          <a:lstStyle/>
          <a:p>
            <a:pPr>
              <a:lnSpc>
                <a:spcPct val="150000"/>
              </a:lnSpc>
            </a:pPr>
            <a:r>
              <a:rPr lang="en-US" sz="1200" dirty="0">
                <a:solidFill>
                  <a:schemeClr val="tx1">
                    <a:lumMod val="65000"/>
                    <a:lumOff val="35000"/>
                  </a:schemeClr>
                </a:solidFill>
              </a:rPr>
              <a:t>Lorem ipsum dolor sit </a:t>
            </a:r>
            <a:r>
              <a:rPr lang="en-US" sz="1200" dirty="0" err="1">
                <a:solidFill>
                  <a:schemeClr val="tx1">
                    <a:lumMod val="65000"/>
                    <a:lumOff val="35000"/>
                  </a:schemeClr>
                </a:solidFill>
              </a:rPr>
              <a:t>amet</a:t>
            </a:r>
            <a:r>
              <a:rPr lang="en-US" sz="1200" dirty="0">
                <a:solidFill>
                  <a:schemeClr val="tx1">
                    <a:lumMod val="65000"/>
                    <a:lumOff val="35000"/>
                  </a:schemeClr>
                </a:solidFill>
              </a:rPr>
              <a:t>, </a:t>
            </a:r>
            <a:r>
              <a:rPr lang="en-US" sz="1200" dirty="0" err="1">
                <a:solidFill>
                  <a:schemeClr val="tx1">
                    <a:lumMod val="65000"/>
                    <a:lumOff val="35000"/>
                  </a:schemeClr>
                </a:solidFill>
              </a:rPr>
              <a:t>consectetur</a:t>
            </a:r>
            <a:r>
              <a:rPr lang="en-US" sz="1200" dirty="0">
                <a:solidFill>
                  <a:schemeClr val="tx1">
                    <a:lumMod val="65000"/>
                    <a:lumOff val="35000"/>
                  </a:schemeClr>
                </a:solidFill>
              </a:rPr>
              <a:t> </a:t>
            </a:r>
            <a:r>
              <a:rPr lang="en-US" sz="1200" dirty="0" err="1">
                <a:solidFill>
                  <a:schemeClr val="tx1">
                    <a:lumMod val="65000"/>
                    <a:lumOff val="35000"/>
                  </a:schemeClr>
                </a:solidFill>
              </a:rPr>
              <a:t>adipis</a:t>
            </a:r>
            <a:r>
              <a:rPr lang="en-US" sz="1200" dirty="0">
                <a:solidFill>
                  <a:schemeClr val="tx1">
                    <a:lumMod val="65000"/>
                    <a:lumOff val="35000"/>
                  </a:schemeClr>
                </a:solidFill>
              </a:rPr>
              <a:t> </a:t>
            </a:r>
            <a:r>
              <a:rPr lang="en-US" sz="1200" dirty="0" err="1">
                <a:solidFill>
                  <a:schemeClr val="tx1">
                    <a:lumMod val="65000"/>
                    <a:lumOff val="35000"/>
                  </a:schemeClr>
                </a:solidFill>
              </a:rPr>
              <a:t>cing</a:t>
            </a:r>
            <a:r>
              <a:rPr lang="en-US" sz="1200" dirty="0">
                <a:solidFill>
                  <a:schemeClr val="tx1">
                    <a:lumMod val="65000"/>
                    <a:lumOff val="35000"/>
                  </a:schemeClr>
                </a:solidFill>
              </a:rPr>
              <a:t> </a:t>
            </a:r>
            <a:r>
              <a:rPr lang="en-US" sz="1200" dirty="0" err="1">
                <a:solidFill>
                  <a:schemeClr val="tx1">
                    <a:lumMod val="65000"/>
                    <a:lumOff val="35000"/>
                  </a:schemeClr>
                </a:solidFill>
              </a:rPr>
              <a:t>elit</a:t>
            </a:r>
            <a:r>
              <a:rPr lang="en-US" sz="1200" dirty="0">
                <a:solidFill>
                  <a:schemeClr val="tx1">
                    <a:lumMod val="65000"/>
                    <a:lumOff val="35000"/>
                  </a:schemeClr>
                </a:solidFill>
              </a:rPr>
              <a:t>. </a:t>
            </a:r>
            <a:r>
              <a:rPr lang="en-US" sz="1200" dirty="0" err="1">
                <a:solidFill>
                  <a:schemeClr val="tx1">
                    <a:lumMod val="65000"/>
                    <a:lumOff val="35000"/>
                  </a:schemeClr>
                </a:solidFill>
              </a:rPr>
              <a:t>Aliquam</a:t>
            </a:r>
            <a:r>
              <a:rPr lang="en-US" sz="1200" dirty="0">
                <a:solidFill>
                  <a:schemeClr val="tx1">
                    <a:lumMod val="65000"/>
                    <a:lumOff val="35000"/>
                  </a:schemeClr>
                </a:solidFill>
              </a:rPr>
              <a:t> sit </a:t>
            </a:r>
            <a:r>
              <a:rPr lang="en-US" sz="1200" dirty="0" err="1">
                <a:solidFill>
                  <a:schemeClr val="tx1">
                    <a:lumMod val="65000"/>
                    <a:lumOff val="35000"/>
                  </a:schemeClr>
                </a:solidFill>
              </a:rPr>
              <a:t>ametLorem</a:t>
            </a:r>
            <a:r>
              <a:rPr lang="en-US" sz="1200" dirty="0">
                <a:solidFill>
                  <a:schemeClr val="tx1">
                    <a:lumMod val="65000"/>
                    <a:lumOff val="35000"/>
                  </a:schemeClr>
                </a:solidFill>
              </a:rPr>
              <a:t> ipsum dolor sit </a:t>
            </a:r>
            <a:r>
              <a:rPr lang="en-US" sz="1200" dirty="0" err="1">
                <a:solidFill>
                  <a:schemeClr val="tx1">
                    <a:lumMod val="65000"/>
                    <a:lumOff val="35000"/>
                  </a:schemeClr>
                </a:solidFill>
              </a:rPr>
              <a:t>amet</a:t>
            </a:r>
            <a:r>
              <a:rPr lang="en-US" sz="1200" dirty="0">
                <a:solidFill>
                  <a:schemeClr val="tx1">
                    <a:lumMod val="65000"/>
                    <a:lumOff val="35000"/>
                  </a:schemeClr>
                </a:solidFill>
              </a:rPr>
              <a:t>, </a:t>
            </a:r>
            <a:r>
              <a:rPr lang="en-US" sz="1200" dirty="0" err="1">
                <a:solidFill>
                  <a:schemeClr val="tx1">
                    <a:lumMod val="65000"/>
                    <a:lumOff val="35000"/>
                  </a:schemeClr>
                </a:solidFill>
              </a:rPr>
              <a:t>consectetur</a:t>
            </a:r>
            <a:r>
              <a:rPr lang="en-US" sz="1200" dirty="0">
                <a:solidFill>
                  <a:schemeClr val="tx1">
                    <a:lumMod val="65000"/>
                    <a:lumOff val="35000"/>
                  </a:schemeClr>
                </a:solidFill>
              </a:rPr>
              <a:t> </a:t>
            </a:r>
            <a:r>
              <a:rPr lang="en-US" sz="1200" dirty="0" err="1">
                <a:solidFill>
                  <a:schemeClr val="tx1">
                    <a:lumMod val="65000"/>
                    <a:lumOff val="35000"/>
                  </a:schemeClr>
                </a:solidFill>
              </a:rPr>
              <a:t>adipis</a:t>
            </a:r>
            <a:r>
              <a:rPr lang="en-US" sz="1200" dirty="0">
                <a:solidFill>
                  <a:schemeClr val="tx1">
                    <a:lumMod val="65000"/>
                    <a:lumOff val="35000"/>
                  </a:schemeClr>
                </a:solidFill>
              </a:rPr>
              <a:t> </a:t>
            </a:r>
            <a:r>
              <a:rPr lang="en-US" sz="1200" dirty="0" err="1">
                <a:solidFill>
                  <a:schemeClr val="tx1">
                    <a:lumMod val="65000"/>
                    <a:lumOff val="35000"/>
                  </a:schemeClr>
                </a:solidFill>
              </a:rPr>
              <a:t>cing</a:t>
            </a:r>
            <a:r>
              <a:rPr lang="en-US" sz="1200" dirty="0">
                <a:solidFill>
                  <a:schemeClr val="tx1">
                    <a:lumMod val="65000"/>
                    <a:lumOff val="35000"/>
                  </a:schemeClr>
                </a:solidFill>
              </a:rPr>
              <a:t> </a:t>
            </a:r>
            <a:r>
              <a:rPr lang="en-US" sz="1200" dirty="0" err="1">
                <a:solidFill>
                  <a:schemeClr val="tx1">
                    <a:lumMod val="65000"/>
                    <a:lumOff val="35000"/>
                  </a:schemeClr>
                </a:solidFill>
              </a:rPr>
              <a:t>elit</a:t>
            </a:r>
            <a:r>
              <a:rPr lang="en-US" sz="1200" dirty="0">
                <a:solidFill>
                  <a:schemeClr val="tx1">
                    <a:lumMod val="65000"/>
                    <a:lumOff val="35000"/>
                  </a:schemeClr>
                </a:solidFill>
              </a:rPr>
              <a:t>. </a:t>
            </a:r>
            <a:r>
              <a:rPr lang="en-US" sz="1200" dirty="0" err="1">
                <a:solidFill>
                  <a:schemeClr val="tx1">
                    <a:lumMod val="65000"/>
                    <a:lumOff val="35000"/>
                  </a:schemeClr>
                </a:solidFill>
              </a:rPr>
              <a:t>Aliquam</a:t>
            </a:r>
            <a:r>
              <a:rPr lang="en-US" sz="1200" dirty="0">
                <a:solidFill>
                  <a:schemeClr val="tx1">
                    <a:lumMod val="65000"/>
                    <a:lumOff val="35000"/>
                  </a:schemeClr>
                </a:solidFill>
              </a:rPr>
              <a:t> sit</a:t>
            </a:r>
            <a:endParaRPr lang="en-US" sz="1200" dirty="0">
              <a:solidFill>
                <a:schemeClr val="tx1">
                  <a:lumMod val="65000"/>
                  <a:lumOff val="35000"/>
                </a:schemeClr>
              </a:solidFill>
              <a:cs typeface="Lato Light"/>
            </a:endParaRPr>
          </a:p>
        </p:txBody>
      </p:sp>
      <p:pic>
        <p:nvPicPr>
          <p:cNvPr id="11" name="图片占位符 10" descr="H:\办公图片\QQ图片20181228161227.jpgQQ图片20181228161227"/>
          <p:cNvPicPr>
            <a:picLocks noGrp="1" noChangeAspect="1"/>
          </p:cNvPicPr>
          <p:nvPr>
            <p:ph type="pic" sz="quarter" idx="10"/>
          </p:nvPr>
        </p:nvPicPr>
        <p:blipFill>
          <a:blip r:embed="rId3">
            <a:lum bright="-12000"/>
          </a:blip>
          <a:srcRect/>
          <a:stretch>
            <a:fillRect/>
          </a:stretch>
        </p:blipFill>
        <p:spPr>
          <a:xfrm>
            <a:off x="-2764790" y="-1592580"/>
            <a:ext cx="9383395" cy="6763385"/>
          </a:xfrm>
        </p:spPr>
      </p:pic>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5" name="Rectangle 24"/>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26" name="Rectangle 25"/>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27" name="Group 26"/>
          <p:cNvGrpSpPr/>
          <p:nvPr/>
        </p:nvGrpSpPr>
        <p:grpSpPr>
          <a:xfrm>
            <a:off x="11471369" y="158717"/>
            <a:ext cx="280228" cy="281958"/>
            <a:chOff x="7392988" y="-1266825"/>
            <a:chExt cx="1028700" cy="1035050"/>
          </a:xfrm>
          <a:solidFill>
            <a:schemeClr val="bg1">
              <a:lumMod val="75000"/>
            </a:schemeClr>
          </a:solidFill>
        </p:grpSpPr>
        <p:sp>
          <p:nvSpPr>
            <p:cNvPr id="28"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29"/>
          <p:cNvGrpSpPr/>
          <p:nvPr/>
        </p:nvGrpSpPr>
        <p:grpSpPr>
          <a:xfrm>
            <a:off x="11154599" y="158717"/>
            <a:ext cx="280228" cy="281958"/>
            <a:chOff x="6084888" y="-1266825"/>
            <a:chExt cx="1028700" cy="1035050"/>
          </a:xfrm>
          <a:solidFill>
            <a:schemeClr val="bg1">
              <a:lumMod val="75000"/>
            </a:schemeClr>
          </a:solidFill>
        </p:grpSpPr>
        <p:sp>
          <p:nvSpPr>
            <p:cNvPr id="31"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3" name="Group 32"/>
          <p:cNvGrpSpPr/>
          <p:nvPr/>
        </p:nvGrpSpPr>
        <p:grpSpPr>
          <a:xfrm>
            <a:off x="11788140" y="158717"/>
            <a:ext cx="279796" cy="281958"/>
            <a:chOff x="8699501" y="-1266825"/>
            <a:chExt cx="1027113" cy="1035050"/>
          </a:xfrm>
          <a:solidFill>
            <a:schemeClr val="bg1">
              <a:lumMod val="75000"/>
            </a:schemeClr>
          </a:solidFill>
        </p:grpSpPr>
        <p:sp>
          <p:nvSpPr>
            <p:cNvPr id="34"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5"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6" name="TextBox 35"/>
          <p:cNvSpPr txBox="1"/>
          <p:nvPr/>
        </p:nvSpPr>
        <p:spPr>
          <a:xfrm>
            <a:off x="1212681" y="1475050"/>
            <a:ext cx="3316998" cy="1384995"/>
          </a:xfrm>
          <a:prstGeom prst="rect">
            <a:avLst/>
          </a:prstGeom>
          <a:noFill/>
        </p:spPr>
        <p:txBody>
          <a:bodyPr wrap="none" rtlCol="0">
            <a:spAutoFit/>
          </a:bodyPr>
          <a:lstStyle/>
          <a:p>
            <a:r>
              <a:rPr lang="id-ID" sz="4000" b="1" dirty="0">
                <a:solidFill>
                  <a:schemeClr val="bg1">
                    <a:lumMod val="75000"/>
                  </a:schemeClr>
                </a:solidFill>
              </a:rPr>
              <a:t>Creative</a:t>
            </a:r>
          </a:p>
          <a:p>
            <a:r>
              <a:rPr lang="id-ID" sz="4400" b="1" dirty="0">
                <a:solidFill>
                  <a:schemeClr val="tx1">
                    <a:lumMod val="75000"/>
                    <a:lumOff val="25000"/>
                  </a:schemeClr>
                </a:solidFill>
              </a:rPr>
              <a:t>Image </a:t>
            </a:r>
            <a:r>
              <a:rPr lang="id-ID" sz="4400" b="1" dirty="0">
                <a:gradFill>
                  <a:gsLst>
                    <a:gs pos="0">
                      <a:schemeClr val="accent1"/>
                    </a:gs>
                    <a:gs pos="100000">
                      <a:schemeClr val="accent4"/>
                    </a:gs>
                  </a:gsLst>
                  <a:lin ang="5400000" scaled="1"/>
                </a:gradFill>
              </a:rPr>
              <a:t>Layout</a:t>
            </a:r>
          </a:p>
        </p:txBody>
      </p:sp>
      <p:cxnSp>
        <p:nvCxnSpPr>
          <p:cNvPr id="37" name="Straight Connector 36"/>
          <p:cNvCxnSpPr/>
          <p:nvPr/>
        </p:nvCxnSpPr>
        <p:spPr>
          <a:xfrm>
            <a:off x="1328129" y="2969999"/>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212681" y="3522177"/>
            <a:ext cx="3567663" cy="1061829"/>
          </a:xfrm>
          <a:prstGeom prst="rect">
            <a:avLst/>
          </a:prstGeom>
          <a:noFill/>
        </p:spPr>
        <p:txBody>
          <a:bodyPr wrap="square" rtlCol="0">
            <a:spAutoFit/>
          </a:bodyPr>
          <a:lstStyle/>
          <a:p>
            <a:pPr>
              <a:lnSpc>
                <a:spcPct val="150000"/>
              </a:lnSpc>
            </a:pPr>
            <a:r>
              <a:rPr lang="en-US" sz="1400" dirty="0">
                <a:solidFill>
                  <a:schemeClr val="bg1">
                    <a:lumMod val="65000"/>
                  </a:schemeClr>
                </a:solidFill>
              </a:rPr>
              <a:t>Contrary to popular belief, Lorem Ipsum is not simply random text. Lorem Ipsum is not simply random text. Lorem Ipsum is not simply</a:t>
            </a:r>
          </a:p>
        </p:txBody>
      </p:sp>
      <p:sp>
        <p:nvSpPr>
          <p:cNvPr id="39" name="Rounded Rectangle 38"/>
          <p:cNvSpPr/>
          <p:nvPr/>
        </p:nvSpPr>
        <p:spPr>
          <a:xfrm>
            <a:off x="1212681" y="5108500"/>
            <a:ext cx="1450424" cy="274450"/>
          </a:xfrm>
          <a:prstGeom prst="roundRect">
            <a:avLst>
              <a:gd name="adj" fmla="val 50000"/>
            </a:avLst>
          </a:prstGeom>
          <a:gradFill>
            <a:gsLst>
              <a:gs pos="0">
                <a:schemeClr val="accent1"/>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498085" y="512134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15" name="矩形 14"/>
          <p:cNvSpPr/>
          <p:nvPr/>
        </p:nvSpPr>
        <p:spPr>
          <a:xfrm flipH="1">
            <a:off x="6724015" y="1357630"/>
            <a:ext cx="4430395" cy="4988560"/>
          </a:xfrm>
          <a:prstGeom prst="rect">
            <a:avLst/>
          </a:prstGeom>
          <a:blipFill rotWithShape="1">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68967" y="238481"/>
            <a:ext cx="824676" cy="10341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descr="H:\办公图片\QQ图片20181228161222.jpgQQ图片20181228161222"/>
          <p:cNvPicPr>
            <a:picLocks noGrp="1" noChangeAspect="1"/>
          </p:cNvPicPr>
          <p:nvPr>
            <p:ph type="pic" sz="quarter" idx="11"/>
          </p:nvPr>
        </p:nvPicPr>
        <p:blipFill>
          <a:blip r:embed="rId3"/>
          <a:srcRect/>
          <a:stretch>
            <a:fillRect/>
          </a:stretch>
        </p:blipFill>
        <p:spPr>
          <a:xfrm>
            <a:off x="-11430" y="1664970"/>
            <a:ext cx="6231890" cy="5205730"/>
          </a:xfrm>
        </p:spPr>
      </p:pic>
      <p:sp>
        <p:nvSpPr>
          <p:cNvPr id="4" name="Trapezoid 3"/>
          <p:cNvSpPr/>
          <p:nvPr/>
        </p:nvSpPr>
        <p:spPr>
          <a:xfrm rot="13500000" flipH="1">
            <a:off x="-1932767" y="3467245"/>
            <a:ext cx="8790922" cy="1837057"/>
          </a:xfrm>
          <a:prstGeom prst="trapezoid">
            <a:avLst>
              <a:gd name="adj" fmla="val 98868"/>
            </a:avLst>
          </a:prstGeom>
          <a:gradFill>
            <a:gsLst>
              <a:gs pos="0">
                <a:schemeClr val="accent1"/>
              </a:gs>
              <a:gs pos="100000">
                <a:schemeClr val="accent4"/>
              </a:gs>
            </a:gsLst>
            <a:lin ang="2700000" scaled="1"/>
          </a:gradFill>
          <a:ln>
            <a:noFill/>
          </a:ln>
          <a:effectLst>
            <a:outerShdw blurRad="1397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rot="2700000" flipH="1">
            <a:off x="221992" y="4058417"/>
            <a:ext cx="4554452" cy="707886"/>
          </a:xfrm>
          <a:prstGeom prst="rect">
            <a:avLst/>
          </a:prstGeom>
          <a:noFill/>
        </p:spPr>
        <p:txBody>
          <a:bodyPr wrap="none" rtlCol="0">
            <a:spAutoFit/>
          </a:bodyPr>
          <a:lstStyle/>
          <a:p>
            <a:pPr algn="ctr"/>
            <a:r>
              <a:rPr lang="en-US" sz="4000" b="1" dirty="0">
                <a:solidFill>
                  <a:schemeClr val="bg1"/>
                </a:solidFill>
                <a:effectLst>
                  <a:outerShdw blurRad="279400" sx="102000" sy="102000" algn="ctr" rotWithShape="0">
                    <a:prstClr val="black">
                      <a:alpha val="40000"/>
                    </a:prstClr>
                  </a:outerShdw>
                </a:effectLst>
              </a:rPr>
              <a:t>MODERN TEMPLATE</a:t>
            </a:r>
          </a:p>
        </p:txBody>
      </p:sp>
      <p:sp>
        <p:nvSpPr>
          <p:cNvPr id="27" name="Right Triangle 26"/>
          <p:cNvSpPr/>
          <p:nvPr/>
        </p:nvSpPr>
        <p:spPr>
          <a:xfrm rot="16200000" flipH="1">
            <a:off x="10224304" y="0"/>
            <a:ext cx="1967696" cy="1967696"/>
          </a:xfrm>
          <a:prstGeom prst="rtTriangle">
            <a:avLst/>
          </a:prstGeom>
          <a:gradFill>
            <a:gsLst>
              <a:gs pos="0">
                <a:schemeClr val="accent1"/>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176377" y="996151"/>
            <a:ext cx="3316998" cy="1384995"/>
          </a:xfrm>
          <a:prstGeom prst="rect">
            <a:avLst/>
          </a:prstGeom>
          <a:noFill/>
        </p:spPr>
        <p:txBody>
          <a:bodyPr wrap="none" rtlCol="0">
            <a:spAutoFit/>
          </a:bodyPr>
          <a:lstStyle/>
          <a:p>
            <a:r>
              <a:rPr lang="id-ID" sz="4000" b="1" dirty="0">
                <a:solidFill>
                  <a:schemeClr val="bg1">
                    <a:lumMod val="75000"/>
                  </a:schemeClr>
                </a:solidFill>
              </a:rPr>
              <a:t>Creative</a:t>
            </a:r>
          </a:p>
          <a:p>
            <a:r>
              <a:rPr lang="id-ID" sz="4400" b="1" dirty="0">
                <a:solidFill>
                  <a:schemeClr val="tx1">
                    <a:lumMod val="75000"/>
                    <a:lumOff val="25000"/>
                  </a:schemeClr>
                </a:solidFill>
              </a:rPr>
              <a:t>Image </a:t>
            </a:r>
            <a:r>
              <a:rPr lang="id-ID" sz="4400" b="1" dirty="0">
                <a:gradFill>
                  <a:gsLst>
                    <a:gs pos="0">
                      <a:schemeClr val="accent1"/>
                    </a:gs>
                    <a:gs pos="100000">
                      <a:schemeClr val="accent4"/>
                    </a:gs>
                  </a:gsLst>
                  <a:lin ang="5400000" scaled="1"/>
                </a:gradFill>
              </a:rPr>
              <a:t>Layout</a:t>
            </a:r>
          </a:p>
        </p:txBody>
      </p:sp>
      <p:cxnSp>
        <p:nvCxnSpPr>
          <p:cNvPr id="19" name="Straight Connector 18"/>
          <p:cNvCxnSpPr/>
          <p:nvPr/>
        </p:nvCxnSpPr>
        <p:spPr>
          <a:xfrm>
            <a:off x="7291825" y="2491100"/>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76377" y="2846382"/>
            <a:ext cx="4528362" cy="1061829"/>
          </a:xfrm>
          <a:prstGeom prst="rect">
            <a:avLst/>
          </a:prstGeom>
          <a:noFill/>
        </p:spPr>
        <p:txBody>
          <a:bodyPr wrap="square" rtlCol="0">
            <a:spAutoFit/>
          </a:bodyPr>
          <a:lstStyle/>
          <a:p>
            <a:pPr>
              <a:lnSpc>
                <a:spcPct val="150000"/>
              </a:lnSpc>
            </a:pPr>
            <a:r>
              <a:rPr lang="en-US" sz="1400" dirty="0">
                <a:solidFill>
                  <a:schemeClr val="bg1">
                    <a:lumMod val="65000"/>
                  </a:schemeClr>
                </a:solidFill>
              </a:rPr>
              <a:t>Contrary to popular belief, Lorem Ipsum is not simply random text. Lorem Ipsum is not simply random text. Lorem Ipsum is not simply</a:t>
            </a:r>
          </a:p>
        </p:txBody>
      </p:sp>
      <p:sp>
        <p:nvSpPr>
          <p:cNvPr id="21" name="Rounded Rectangle 20"/>
          <p:cNvSpPr/>
          <p:nvPr/>
        </p:nvSpPr>
        <p:spPr>
          <a:xfrm>
            <a:off x="7291825" y="4137910"/>
            <a:ext cx="1450424" cy="274450"/>
          </a:xfrm>
          <a:prstGeom prst="roundRect">
            <a:avLst>
              <a:gd name="adj" fmla="val 50000"/>
            </a:avLst>
          </a:prstGeom>
          <a:gradFill>
            <a:gsLst>
              <a:gs pos="0">
                <a:schemeClr val="accent1"/>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577229" y="4150750"/>
            <a:ext cx="904415" cy="261610"/>
          </a:xfrm>
          <a:prstGeom prst="rect">
            <a:avLst/>
          </a:prstGeom>
          <a:noFill/>
        </p:spPr>
        <p:txBody>
          <a:bodyPr wrap="none" rtlCol="0">
            <a:spAutoFit/>
          </a:bodyPr>
          <a:lstStyle/>
          <a:p>
            <a:pPr algn="ctr"/>
            <a:r>
              <a:rPr lang="en-US" sz="1100" dirty="0">
                <a:solidFill>
                  <a:schemeClr val="bg1"/>
                </a:solidFill>
              </a:rPr>
              <a:t>LEARN NOW</a:t>
            </a:r>
          </a:p>
        </p:txBody>
      </p:sp>
      <p:sp>
        <p:nvSpPr>
          <p:cNvPr id="5" name="TextBox 4"/>
          <p:cNvSpPr txBox="1"/>
          <p:nvPr/>
        </p:nvSpPr>
        <p:spPr>
          <a:xfrm>
            <a:off x="4892966" y="-1"/>
            <a:ext cx="1295547" cy="3154710"/>
          </a:xfrm>
          <a:prstGeom prst="rect">
            <a:avLst/>
          </a:prstGeom>
          <a:noFill/>
        </p:spPr>
        <p:txBody>
          <a:bodyPr wrap="none" rtlCol="0">
            <a:spAutoFit/>
          </a:bodyPr>
          <a:lstStyle/>
          <a:p>
            <a:r>
              <a:rPr lang="en-US" sz="19900" b="1" dirty="0">
                <a:solidFill>
                  <a:schemeClr val="bg1">
                    <a:lumMod val="95000"/>
                  </a:schemeClr>
                </a:solidFill>
              </a:rPr>
              <a:t>“</a:t>
            </a:r>
          </a:p>
        </p:txBody>
      </p:sp>
      <p:sp>
        <p:nvSpPr>
          <p:cNvPr id="33" name="TextBox 32"/>
          <p:cNvSpPr txBox="1"/>
          <p:nvPr/>
        </p:nvSpPr>
        <p:spPr>
          <a:xfrm flipV="1">
            <a:off x="9912605" y="3259832"/>
            <a:ext cx="1295547" cy="3154710"/>
          </a:xfrm>
          <a:prstGeom prst="rect">
            <a:avLst/>
          </a:prstGeom>
          <a:noFill/>
        </p:spPr>
        <p:txBody>
          <a:bodyPr wrap="none" rtlCol="0">
            <a:spAutoFit/>
          </a:bodyPr>
          <a:lstStyle/>
          <a:p>
            <a:r>
              <a:rPr lang="en-US" sz="19900" b="1" dirty="0">
                <a:solidFill>
                  <a:schemeClr val="bg1">
                    <a:lumMod val="95000"/>
                  </a:schemeClr>
                </a:solidFill>
              </a:rPr>
              <a:t>“</a:t>
            </a:r>
          </a:p>
        </p:txBody>
      </p:sp>
      <p:sp>
        <p:nvSpPr>
          <p:cNvPr id="34" name="Oval 33"/>
          <p:cNvSpPr/>
          <p:nvPr/>
        </p:nvSpPr>
        <p:spPr>
          <a:xfrm>
            <a:off x="11655603" y="6289041"/>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5" name="Rectangle 34"/>
          <p:cNvSpPr/>
          <p:nvPr/>
        </p:nvSpPr>
        <p:spPr>
          <a:xfrm rot="16200000">
            <a:off x="11694235" y="6292186"/>
            <a:ext cx="292068" cy="400110"/>
          </a:xfrm>
          <a:prstGeom prst="rect">
            <a:avLst/>
          </a:prstGeom>
        </p:spPr>
        <p:txBody>
          <a:bodyPr wrap="none">
            <a:spAutoFit/>
          </a:bodyPr>
          <a:lstStyle/>
          <a:p>
            <a:pPr algn="ctr"/>
            <a:r>
              <a:rPr lang="en-US" sz="2000" b="1" dirty="0">
                <a:solidFill>
                  <a:schemeClr val="bg1"/>
                </a:solidFill>
              </a:rPr>
              <a:t>c</a:t>
            </a:r>
          </a:p>
        </p:txBody>
      </p:sp>
      <p:sp>
        <p:nvSpPr>
          <p:cNvPr id="36" name="Rectangle 35"/>
          <p:cNvSpPr/>
          <p:nvPr/>
        </p:nvSpPr>
        <p:spPr>
          <a:xfrm rot="16200000">
            <a:off x="10951434" y="5170617"/>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pic>
        <p:nvPicPr>
          <p:cNvPr id="3" name="图片占位符 2" descr="H:\办公图片\QQ图片20181228161225.jpgQQ图片20181228161225"/>
          <p:cNvPicPr>
            <a:picLocks noGrp="1" noChangeAspect="1"/>
          </p:cNvPicPr>
          <p:nvPr>
            <p:ph type="pic" sz="quarter" idx="10"/>
          </p:nvPr>
        </p:nvPicPr>
        <p:blipFill>
          <a:blip r:embed="rId4"/>
          <a:srcRect/>
          <a:stretch>
            <a:fillRect/>
          </a:stretch>
        </p:blipFill>
        <p:spPr>
          <a:xfrm>
            <a:off x="-614684" y="111125"/>
            <a:ext cx="9621455" cy="6635750"/>
          </a:xfrm>
        </p:spPr>
      </p:pic>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descr="H:\办公图片\QQ图片20181228161230.jpgQQ图片20181228161230"/>
          <p:cNvPicPr>
            <a:picLocks noGrp="1" noChangeAspect="1"/>
          </p:cNvPicPr>
          <p:nvPr>
            <p:ph type="pic" sz="quarter" idx="11"/>
          </p:nvPr>
        </p:nvPicPr>
        <p:blipFill>
          <a:blip r:embed="rId3">
            <a:lum bright="-12000"/>
          </a:blip>
          <a:srcRect/>
          <a:stretch>
            <a:fillRect/>
          </a:stretch>
        </p:blipFill>
        <p:spPr>
          <a:xfrm>
            <a:off x="5466080" y="836295"/>
            <a:ext cx="6966585" cy="4914900"/>
          </a:xfrm>
        </p:spPr>
      </p:pic>
      <p:sp>
        <p:nvSpPr>
          <p:cNvPr id="11" name="Parallelogram 10"/>
          <p:cNvSpPr/>
          <p:nvPr/>
        </p:nvSpPr>
        <p:spPr>
          <a:xfrm>
            <a:off x="4941430" y="0"/>
            <a:ext cx="7698123" cy="6858000"/>
          </a:xfrm>
          <a:prstGeom prst="parallelogram">
            <a:avLst>
              <a:gd name="adj" fmla="val 83661"/>
            </a:avLst>
          </a:prstGeom>
          <a:gradFill>
            <a:gsLst>
              <a:gs pos="0">
                <a:schemeClr val="accent1"/>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52400" y="6289040"/>
            <a:ext cx="406400" cy="406400"/>
          </a:xfrm>
          <a:prstGeom prst="ellipse">
            <a:avLst/>
          </a:prstGeom>
          <a:gradFill>
            <a:gsLst>
              <a:gs pos="0">
                <a:schemeClr val="accent1"/>
              </a:gs>
              <a:gs pos="100000">
                <a:schemeClr val="accent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7" name="Rectangle 46"/>
          <p:cNvSpPr/>
          <p:nvPr/>
        </p:nvSpPr>
        <p:spPr>
          <a:xfrm rot="16200000">
            <a:off x="191032" y="6292185"/>
            <a:ext cx="292068" cy="400110"/>
          </a:xfrm>
          <a:prstGeom prst="rect">
            <a:avLst/>
          </a:prstGeom>
        </p:spPr>
        <p:txBody>
          <a:bodyPr wrap="none">
            <a:spAutoFit/>
          </a:bodyPr>
          <a:lstStyle/>
          <a:p>
            <a:pPr algn="ctr"/>
            <a:r>
              <a:rPr lang="en-US" sz="2000" b="1" dirty="0">
                <a:solidFill>
                  <a:schemeClr val="bg1"/>
                </a:solidFill>
              </a:rPr>
              <a:t>c</a:t>
            </a:r>
          </a:p>
        </p:txBody>
      </p:sp>
      <p:sp>
        <p:nvSpPr>
          <p:cNvPr id="48" name="Rectangle 47"/>
          <p:cNvSpPr/>
          <p:nvPr/>
        </p:nvSpPr>
        <p:spPr>
          <a:xfrm rot="16200000">
            <a:off x="-551769" y="5170616"/>
            <a:ext cx="1776640" cy="307777"/>
          </a:xfrm>
          <a:prstGeom prst="rect">
            <a:avLst/>
          </a:prstGeom>
        </p:spPr>
        <p:txBody>
          <a:bodyPr wrap="none">
            <a:spAutoFit/>
          </a:bodyPr>
          <a:lstStyle/>
          <a:p>
            <a:pPr algn="l"/>
            <a:r>
              <a:rPr lang="en-US" sz="1400" b="0" dirty="0">
                <a:solidFill>
                  <a:schemeClr val="tx1">
                    <a:lumMod val="65000"/>
                    <a:lumOff val="35000"/>
                  </a:schemeClr>
                </a:solidFill>
              </a:rPr>
              <a:t>Company Profile</a:t>
            </a:r>
            <a:r>
              <a:rPr lang="en-US" sz="1400" b="0" baseline="0" dirty="0">
                <a:solidFill>
                  <a:schemeClr val="tx1">
                    <a:lumMod val="65000"/>
                    <a:lumOff val="35000"/>
                  </a:schemeClr>
                </a:solidFill>
              </a:rPr>
              <a:t> </a:t>
            </a:r>
            <a:r>
              <a:rPr lang="en-US" sz="1400" b="1" baseline="0" dirty="0">
                <a:solidFill>
                  <a:schemeClr val="accent2"/>
                </a:solidFill>
              </a:rPr>
              <a:t>Slide</a:t>
            </a:r>
            <a:endParaRPr lang="en-US" sz="1400" b="1" dirty="0">
              <a:solidFill>
                <a:schemeClr val="accent2"/>
              </a:solidFill>
            </a:endParaRPr>
          </a:p>
        </p:txBody>
      </p:sp>
      <p:grpSp>
        <p:nvGrpSpPr>
          <p:cNvPr id="49" name="Group 48"/>
          <p:cNvGrpSpPr/>
          <p:nvPr/>
        </p:nvGrpSpPr>
        <p:grpSpPr>
          <a:xfrm>
            <a:off x="472831" y="158717"/>
            <a:ext cx="280228" cy="281958"/>
            <a:chOff x="7392988" y="-1266825"/>
            <a:chExt cx="1028700" cy="1035050"/>
          </a:xfrm>
          <a:solidFill>
            <a:schemeClr val="bg1">
              <a:lumMod val="75000"/>
            </a:schemeClr>
          </a:solidFill>
        </p:grpSpPr>
        <p:sp>
          <p:nvSpPr>
            <p:cNvPr id="54" name="Freeform 9"/>
            <p:cNvSpPr>
              <a:spLocks noEditPoints="1"/>
            </p:cNvSpPr>
            <p:nvPr/>
          </p:nvSpPr>
          <p:spPr bwMode="auto">
            <a:xfrm>
              <a:off x="73929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0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2" y="0"/>
                    <a:pt x="302" y="22"/>
                    <a:pt x="338" y="58"/>
                  </a:cubicBezTo>
                  <a:cubicBezTo>
                    <a:pt x="374" y="93"/>
                    <a:pt x="396" y="143"/>
                    <a:pt x="396" y="198"/>
                  </a:cubicBezTo>
                  <a:cubicBezTo>
                    <a:pt x="396" y="252"/>
                    <a:pt x="374" y="302"/>
                    <a:pt x="338" y="338"/>
                  </a:cubicBezTo>
                  <a:cubicBezTo>
                    <a:pt x="302" y="374"/>
                    <a:pt x="252" y="396"/>
                    <a:pt x="198" y="396"/>
                  </a:cubicBezTo>
                  <a:cubicBezTo>
                    <a:pt x="143" y="396"/>
                    <a:pt x="93" y="374"/>
                    <a:pt x="58" y="338"/>
                  </a:cubicBezTo>
                  <a:cubicBezTo>
                    <a:pt x="22" y="302"/>
                    <a:pt x="0" y="252"/>
                    <a:pt x="0" y="198"/>
                  </a:cubicBezTo>
                  <a:cubicBezTo>
                    <a:pt x="0" y="143"/>
                    <a:pt x="22" y="93"/>
                    <a:pt x="58" y="58"/>
                  </a:cubicBezTo>
                  <a:cubicBezTo>
                    <a:pt x="93" y="22"/>
                    <a:pt x="143" y="0"/>
                    <a:pt x="198" y="0"/>
                  </a:cubicBezTo>
                  <a:close/>
                  <a:moveTo>
                    <a:pt x="327" y="69"/>
                  </a:moveTo>
                  <a:cubicBezTo>
                    <a:pt x="294" y="36"/>
                    <a:pt x="248" y="15"/>
                    <a:pt x="198" y="15"/>
                  </a:cubicBezTo>
                  <a:cubicBezTo>
                    <a:pt x="147" y="15"/>
                    <a:pt x="102" y="36"/>
                    <a:pt x="69" y="69"/>
                  </a:cubicBezTo>
                  <a:cubicBezTo>
                    <a:pt x="35" y="102"/>
                    <a:pt x="15" y="147"/>
                    <a:pt x="15" y="198"/>
                  </a:cubicBezTo>
                  <a:cubicBezTo>
                    <a:pt x="15" y="248"/>
                    <a:pt x="35" y="294"/>
                    <a:pt x="69" y="327"/>
                  </a:cubicBezTo>
                  <a:cubicBezTo>
                    <a:pt x="102" y="360"/>
                    <a:pt x="147" y="380"/>
                    <a:pt x="198" y="380"/>
                  </a:cubicBezTo>
                  <a:cubicBezTo>
                    <a:pt x="248" y="380"/>
                    <a:pt x="294" y="360"/>
                    <a:pt x="327" y="327"/>
                  </a:cubicBezTo>
                  <a:cubicBezTo>
                    <a:pt x="360" y="294"/>
                    <a:pt x="380" y="248"/>
                    <a:pt x="380" y="198"/>
                  </a:cubicBezTo>
                  <a:cubicBezTo>
                    <a:pt x="380"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12"/>
            <p:cNvSpPr>
              <a:spLocks noEditPoints="1"/>
            </p:cNvSpPr>
            <p:nvPr/>
          </p:nvSpPr>
          <p:spPr bwMode="auto">
            <a:xfrm>
              <a:off x="7629526" y="-933450"/>
              <a:ext cx="550863" cy="366713"/>
            </a:xfrm>
            <a:custGeom>
              <a:avLst/>
              <a:gdLst>
                <a:gd name="T0" fmla="*/ 127 w 212"/>
                <a:gd name="T1" fmla="*/ 56 h 140"/>
                <a:gd name="T2" fmla="*/ 83 w 212"/>
                <a:gd name="T3" fmla="*/ 56 h 140"/>
                <a:gd name="T4" fmla="*/ 71 w 212"/>
                <a:gd name="T5" fmla="*/ 56 h 140"/>
                <a:gd name="T6" fmla="*/ 68 w 212"/>
                <a:gd name="T7" fmla="*/ 58 h 140"/>
                <a:gd name="T8" fmla="*/ 68 w 212"/>
                <a:gd name="T9" fmla="*/ 83 h 140"/>
                <a:gd name="T10" fmla="*/ 104 w 212"/>
                <a:gd name="T11" fmla="*/ 83 h 140"/>
                <a:gd name="T12" fmla="*/ 103 w 212"/>
                <a:gd name="T13" fmla="*/ 87 h 140"/>
                <a:gd name="T14" fmla="*/ 62 w 212"/>
                <a:gd name="T15" fmla="*/ 109 h 140"/>
                <a:gd name="T16" fmla="*/ 30 w 212"/>
                <a:gd name="T17" fmla="*/ 62 h 140"/>
                <a:gd name="T18" fmla="*/ 33 w 212"/>
                <a:gd name="T19" fmla="*/ 53 h 140"/>
                <a:gd name="T20" fmla="*/ 77 w 212"/>
                <a:gd name="T21" fmla="*/ 31 h 140"/>
                <a:gd name="T22" fmla="*/ 94 w 212"/>
                <a:gd name="T23" fmla="*/ 40 h 140"/>
                <a:gd name="T24" fmla="*/ 113 w 212"/>
                <a:gd name="T25" fmla="*/ 20 h 140"/>
                <a:gd name="T26" fmla="*/ 112 w 212"/>
                <a:gd name="T27" fmla="*/ 19 h 140"/>
                <a:gd name="T28" fmla="*/ 57 w 212"/>
                <a:gd name="T29" fmla="*/ 4 h 140"/>
                <a:gd name="T30" fmla="*/ 3 w 212"/>
                <a:gd name="T31" fmla="*/ 58 h 140"/>
                <a:gd name="T32" fmla="*/ 6 w 212"/>
                <a:gd name="T33" fmla="*/ 94 h 140"/>
                <a:gd name="T34" fmla="*/ 76 w 212"/>
                <a:gd name="T35" fmla="*/ 136 h 140"/>
                <a:gd name="T36" fmla="*/ 115 w 212"/>
                <a:gd name="T37" fmla="*/ 118 h 140"/>
                <a:gd name="T38" fmla="*/ 132 w 212"/>
                <a:gd name="T39" fmla="*/ 60 h 140"/>
                <a:gd name="T40" fmla="*/ 127 w 212"/>
                <a:gd name="T41" fmla="*/ 56 h 140"/>
                <a:gd name="T42" fmla="*/ 193 w 212"/>
                <a:gd name="T43" fmla="*/ 58 h 140"/>
                <a:gd name="T44" fmla="*/ 189 w 212"/>
                <a:gd name="T45" fmla="*/ 58 h 140"/>
                <a:gd name="T46" fmla="*/ 189 w 212"/>
                <a:gd name="T47" fmla="*/ 57 h 140"/>
                <a:gd name="T48" fmla="*/ 189 w 212"/>
                <a:gd name="T49" fmla="*/ 54 h 140"/>
                <a:gd name="T50" fmla="*/ 189 w 212"/>
                <a:gd name="T51" fmla="*/ 37 h 140"/>
                <a:gd name="T52" fmla="*/ 187 w 212"/>
                <a:gd name="T53" fmla="*/ 35 h 140"/>
                <a:gd name="T54" fmla="*/ 172 w 212"/>
                <a:gd name="T55" fmla="*/ 34 h 140"/>
                <a:gd name="T56" fmla="*/ 172 w 212"/>
                <a:gd name="T57" fmla="*/ 54 h 140"/>
                <a:gd name="T58" fmla="*/ 172 w 212"/>
                <a:gd name="T59" fmla="*/ 58 h 140"/>
                <a:gd name="T60" fmla="*/ 148 w 212"/>
                <a:gd name="T61" fmla="*/ 58 h 140"/>
                <a:gd name="T62" fmla="*/ 148 w 212"/>
                <a:gd name="T63" fmla="*/ 62 h 140"/>
                <a:gd name="T64" fmla="*/ 149 w 212"/>
                <a:gd name="T65" fmla="*/ 75 h 140"/>
                <a:gd name="T66" fmla="*/ 161 w 212"/>
                <a:gd name="T67" fmla="*/ 75 h 140"/>
                <a:gd name="T68" fmla="*/ 172 w 212"/>
                <a:gd name="T69" fmla="*/ 75 h 140"/>
                <a:gd name="T70" fmla="*/ 172 w 212"/>
                <a:gd name="T71" fmla="*/ 98 h 140"/>
                <a:gd name="T72" fmla="*/ 189 w 212"/>
                <a:gd name="T73" fmla="*/ 98 h 140"/>
                <a:gd name="T74" fmla="*/ 189 w 212"/>
                <a:gd name="T75" fmla="*/ 75 h 140"/>
                <a:gd name="T76" fmla="*/ 212 w 212"/>
                <a:gd name="T77" fmla="*/ 75 h 140"/>
                <a:gd name="T78" fmla="*/ 212 w 212"/>
                <a:gd name="T79" fmla="*/ 62 h 140"/>
                <a:gd name="T80" fmla="*/ 212 w 212"/>
                <a:gd name="T81" fmla="*/ 58 h 140"/>
                <a:gd name="T82" fmla="*/ 193 w 212"/>
                <a:gd name="T83" fmla="*/ 5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 h="140">
                  <a:moveTo>
                    <a:pt x="127" y="56"/>
                  </a:moveTo>
                  <a:cubicBezTo>
                    <a:pt x="112" y="56"/>
                    <a:pt x="98" y="56"/>
                    <a:pt x="83" y="56"/>
                  </a:cubicBezTo>
                  <a:cubicBezTo>
                    <a:pt x="79" y="56"/>
                    <a:pt x="75" y="56"/>
                    <a:pt x="71" y="56"/>
                  </a:cubicBezTo>
                  <a:cubicBezTo>
                    <a:pt x="70" y="56"/>
                    <a:pt x="68" y="57"/>
                    <a:pt x="68" y="58"/>
                  </a:cubicBezTo>
                  <a:cubicBezTo>
                    <a:pt x="68" y="66"/>
                    <a:pt x="68" y="74"/>
                    <a:pt x="68" y="83"/>
                  </a:cubicBezTo>
                  <a:cubicBezTo>
                    <a:pt x="80" y="83"/>
                    <a:pt x="92" y="83"/>
                    <a:pt x="104" y="83"/>
                  </a:cubicBezTo>
                  <a:cubicBezTo>
                    <a:pt x="104" y="85"/>
                    <a:pt x="103" y="86"/>
                    <a:pt x="103" y="87"/>
                  </a:cubicBezTo>
                  <a:cubicBezTo>
                    <a:pt x="97" y="104"/>
                    <a:pt x="81" y="112"/>
                    <a:pt x="62" y="109"/>
                  </a:cubicBezTo>
                  <a:cubicBezTo>
                    <a:pt x="40" y="105"/>
                    <a:pt x="26" y="84"/>
                    <a:pt x="30" y="62"/>
                  </a:cubicBezTo>
                  <a:cubicBezTo>
                    <a:pt x="31" y="59"/>
                    <a:pt x="32" y="56"/>
                    <a:pt x="33" y="53"/>
                  </a:cubicBezTo>
                  <a:cubicBezTo>
                    <a:pt x="40" y="37"/>
                    <a:pt x="59" y="27"/>
                    <a:pt x="77" y="31"/>
                  </a:cubicBezTo>
                  <a:cubicBezTo>
                    <a:pt x="83" y="32"/>
                    <a:pt x="89" y="35"/>
                    <a:pt x="94" y="40"/>
                  </a:cubicBezTo>
                  <a:cubicBezTo>
                    <a:pt x="100" y="33"/>
                    <a:pt x="106" y="27"/>
                    <a:pt x="113" y="20"/>
                  </a:cubicBezTo>
                  <a:cubicBezTo>
                    <a:pt x="113" y="20"/>
                    <a:pt x="112" y="19"/>
                    <a:pt x="112" y="19"/>
                  </a:cubicBezTo>
                  <a:cubicBezTo>
                    <a:pt x="96" y="5"/>
                    <a:pt x="78" y="0"/>
                    <a:pt x="57" y="4"/>
                  </a:cubicBezTo>
                  <a:cubicBezTo>
                    <a:pt x="28" y="8"/>
                    <a:pt x="7" y="31"/>
                    <a:pt x="3" y="58"/>
                  </a:cubicBezTo>
                  <a:cubicBezTo>
                    <a:pt x="0" y="70"/>
                    <a:pt x="1" y="82"/>
                    <a:pt x="6" y="94"/>
                  </a:cubicBezTo>
                  <a:cubicBezTo>
                    <a:pt x="17" y="122"/>
                    <a:pt x="46" y="140"/>
                    <a:pt x="76" y="136"/>
                  </a:cubicBezTo>
                  <a:cubicBezTo>
                    <a:pt x="91" y="135"/>
                    <a:pt x="105" y="129"/>
                    <a:pt x="115" y="118"/>
                  </a:cubicBezTo>
                  <a:cubicBezTo>
                    <a:pt x="131" y="102"/>
                    <a:pt x="135" y="82"/>
                    <a:pt x="132" y="60"/>
                  </a:cubicBezTo>
                  <a:cubicBezTo>
                    <a:pt x="132" y="56"/>
                    <a:pt x="130" y="56"/>
                    <a:pt x="127" y="56"/>
                  </a:cubicBezTo>
                  <a:close/>
                  <a:moveTo>
                    <a:pt x="193" y="58"/>
                  </a:moveTo>
                  <a:cubicBezTo>
                    <a:pt x="192" y="58"/>
                    <a:pt x="190" y="58"/>
                    <a:pt x="189" y="58"/>
                  </a:cubicBezTo>
                  <a:cubicBezTo>
                    <a:pt x="189" y="58"/>
                    <a:pt x="189" y="57"/>
                    <a:pt x="189" y="57"/>
                  </a:cubicBezTo>
                  <a:cubicBezTo>
                    <a:pt x="189" y="56"/>
                    <a:pt x="189" y="55"/>
                    <a:pt x="189" y="54"/>
                  </a:cubicBezTo>
                  <a:cubicBezTo>
                    <a:pt x="189" y="48"/>
                    <a:pt x="189" y="43"/>
                    <a:pt x="189" y="37"/>
                  </a:cubicBezTo>
                  <a:cubicBezTo>
                    <a:pt x="189" y="36"/>
                    <a:pt x="188" y="35"/>
                    <a:pt x="187" y="35"/>
                  </a:cubicBezTo>
                  <a:cubicBezTo>
                    <a:pt x="182" y="34"/>
                    <a:pt x="177" y="34"/>
                    <a:pt x="172" y="34"/>
                  </a:cubicBezTo>
                  <a:cubicBezTo>
                    <a:pt x="172" y="41"/>
                    <a:pt x="172" y="47"/>
                    <a:pt x="172" y="54"/>
                  </a:cubicBezTo>
                  <a:cubicBezTo>
                    <a:pt x="172" y="55"/>
                    <a:pt x="172" y="56"/>
                    <a:pt x="172" y="58"/>
                  </a:cubicBezTo>
                  <a:cubicBezTo>
                    <a:pt x="164" y="58"/>
                    <a:pt x="156" y="58"/>
                    <a:pt x="148" y="58"/>
                  </a:cubicBezTo>
                  <a:cubicBezTo>
                    <a:pt x="148" y="60"/>
                    <a:pt x="148" y="61"/>
                    <a:pt x="148" y="62"/>
                  </a:cubicBezTo>
                  <a:cubicBezTo>
                    <a:pt x="148" y="66"/>
                    <a:pt x="148" y="70"/>
                    <a:pt x="149" y="75"/>
                  </a:cubicBezTo>
                  <a:cubicBezTo>
                    <a:pt x="153" y="75"/>
                    <a:pt x="157" y="75"/>
                    <a:pt x="161" y="75"/>
                  </a:cubicBezTo>
                  <a:cubicBezTo>
                    <a:pt x="165" y="75"/>
                    <a:pt x="168" y="75"/>
                    <a:pt x="172" y="75"/>
                  </a:cubicBezTo>
                  <a:cubicBezTo>
                    <a:pt x="172" y="83"/>
                    <a:pt x="172" y="91"/>
                    <a:pt x="172" y="98"/>
                  </a:cubicBezTo>
                  <a:cubicBezTo>
                    <a:pt x="178" y="98"/>
                    <a:pt x="183" y="98"/>
                    <a:pt x="189" y="98"/>
                  </a:cubicBezTo>
                  <a:cubicBezTo>
                    <a:pt x="189" y="90"/>
                    <a:pt x="189" y="83"/>
                    <a:pt x="189" y="75"/>
                  </a:cubicBezTo>
                  <a:cubicBezTo>
                    <a:pt x="197" y="75"/>
                    <a:pt x="204" y="75"/>
                    <a:pt x="212" y="75"/>
                  </a:cubicBezTo>
                  <a:cubicBezTo>
                    <a:pt x="212" y="71"/>
                    <a:pt x="212" y="66"/>
                    <a:pt x="212" y="62"/>
                  </a:cubicBezTo>
                  <a:cubicBezTo>
                    <a:pt x="212" y="61"/>
                    <a:pt x="212" y="59"/>
                    <a:pt x="212" y="58"/>
                  </a:cubicBezTo>
                  <a:cubicBezTo>
                    <a:pt x="206" y="58"/>
                    <a:pt x="199" y="58"/>
                    <a:pt x="193"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69" name="Group 68"/>
          <p:cNvGrpSpPr/>
          <p:nvPr/>
        </p:nvGrpSpPr>
        <p:grpSpPr>
          <a:xfrm>
            <a:off x="156061" y="158717"/>
            <a:ext cx="280228" cy="281958"/>
            <a:chOff x="6084888" y="-1266825"/>
            <a:chExt cx="1028700" cy="1035050"/>
          </a:xfrm>
          <a:solidFill>
            <a:schemeClr val="bg1">
              <a:lumMod val="75000"/>
            </a:schemeClr>
          </a:solidFill>
        </p:grpSpPr>
        <p:sp>
          <p:nvSpPr>
            <p:cNvPr id="70" name="Freeform 8"/>
            <p:cNvSpPr>
              <a:spLocks noEditPoints="1"/>
            </p:cNvSpPr>
            <p:nvPr/>
          </p:nvSpPr>
          <p:spPr bwMode="auto">
            <a:xfrm>
              <a:off x="6084888" y="-1266825"/>
              <a:ext cx="1028700"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5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2" y="22"/>
                    <a:pt x="338" y="58"/>
                  </a:cubicBezTo>
                  <a:cubicBezTo>
                    <a:pt x="374" y="93"/>
                    <a:pt x="396" y="143"/>
                    <a:pt x="396" y="198"/>
                  </a:cubicBezTo>
                  <a:cubicBezTo>
                    <a:pt x="396" y="252"/>
                    <a:pt x="374" y="302"/>
                    <a:pt x="338" y="338"/>
                  </a:cubicBezTo>
                  <a:cubicBezTo>
                    <a:pt x="302" y="374"/>
                    <a:pt x="253" y="396"/>
                    <a:pt x="198" y="396"/>
                  </a:cubicBezTo>
                  <a:cubicBezTo>
                    <a:pt x="143" y="396"/>
                    <a:pt x="94" y="374"/>
                    <a:pt x="58" y="338"/>
                  </a:cubicBezTo>
                  <a:cubicBezTo>
                    <a:pt x="22" y="302"/>
                    <a:pt x="0" y="252"/>
                    <a:pt x="0" y="198"/>
                  </a:cubicBezTo>
                  <a:cubicBezTo>
                    <a:pt x="0" y="143"/>
                    <a:pt x="22" y="93"/>
                    <a:pt x="58" y="58"/>
                  </a:cubicBezTo>
                  <a:cubicBezTo>
                    <a:pt x="94" y="22"/>
                    <a:pt x="143" y="0"/>
                    <a:pt x="198" y="0"/>
                  </a:cubicBezTo>
                  <a:close/>
                  <a:moveTo>
                    <a:pt x="327" y="69"/>
                  </a:moveTo>
                  <a:cubicBezTo>
                    <a:pt x="294" y="36"/>
                    <a:pt x="248" y="15"/>
                    <a:pt x="198" y="15"/>
                  </a:cubicBezTo>
                  <a:cubicBezTo>
                    <a:pt x="147" y="15"/>
                    <a:pt x="102" y="36"/>
                    <a:pt x="69" y="69"/>
                  </a:cubicBezTo>
                  <a:cubicBezTo>
                    <a:pt x="36" y="102"/>
                    <a:pt x="15" y="147"/>
                    <a:pt x="15" y="198"/>
                  </a:cubicBezTo>
                  <a:cubicBezTo>
                    <a:pt x="15" y="248"/>
                    <a:pt x="36" y="294"/>
                    <a:pt x="69" y="327"/>
                  </a:cubicBezTo>
                  <a:cubicBezTo>
                    <a:pt x="102" y="360"/>
                    <a:pt x="147" y="380"/>
                    <a:pt x="198" y="380"/>
                  </a:cubicBezTo>
                  <a:cubicBezTo>
                    <a:pt x="248" y="380"/>
                    <a:pt x="294" y="360"/>
                    <a:pt x="327" y="327"/>
                  </a:cubicBezTo>
                  <a:cubicBezTo>
                    <a:pt x="360" y="294"/>
                    <a:pt x="381" y="248"/>
                    <a:pt x="381" y="198"/>
                  </a:cubicBezTo>
                  <a:cubicBezTo>
                    <a:pt x="381" y="147"/>
                    <a:pt x="360"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13"/>
            <p:cNvSpPr>
              <a:spLocks noEditPoints="1"/>
            </p:cNvSpPr>
            <p:nvPr/>
          </p:nvSpPr>
          <p:spPr bwMode="auto">
            <a:xfrm>
              <a:off x="6337301" y="-1014413"/>
              <a:ext cx="523875" cy="528638"/>
            </a:xfrm>
            <a:custGeom>
              <a:avLst/>
              <a:gdLst>
                <a:gd name="T0" fmla="*/ 202 w 202"/>
                <a:gd name="T1" fmla="*/ 96 h 202"/>
                <a:gd name="T2" fmla="*/ 103 w 202"/>
                <a:gd name="T3" fmla="*/ 0 h 202"/>
                <a:gd name="T4" fmla="*/ 4 w 202"/>
                <a:gd name="T5" fmla="*/ 94 h 202"/>
                <a:gd name="T6" fmla="*/ 3 w 202"/>
                <a:gd name="T7" fmla="*/ 98 h 202"/>
                <a:gd name="T8" fmla="*/ 18 w 202"/>
                <a:gd name="T9" fmla="*/ 149 h 202"/>
                <a:gd name="T10" fmla="*/ 0 w 202"/>
                <a:gd name="T11" fmla="*/ 202 h 202"/>
                <a:gd name="T12" fmla="*/ 55 w 202"/>
                <a:gd name="T13" fmla="*/ 184 h 202"/>
                <a:gd name="T14" fmla="*/ 103 w 202"/>
                <a:gd name="T15" fmla="*/ 196 h 202"/>
                <a:gd name="T16" fmla="*/ 202 w 202"/>
                <a:gd name="T17" fmla="*/ 98 h 202"/>
                <a:gd name="T18" fmla="*/ 202 w 202"/>
                <a:gd name="T19" fmla="*/ 96 h 202"/>
                <a:gd name="T20" fmla="*/ 148 w 202"/>
                <a:gd name="T21" fmla="*/ 118 h 202"/>
                <a:gd name="T22" fmla="*/ 132 w 202"/>
                <a:gd name="T23" fmla="*/ 110 h 202"/>
                <a:gd name="T24" fmla="*/ 126 w 202"/>
                <a:gd name="T25" fmla="*/ 111 h 202"/>
                <a:gd name="T26" fmla="*/ 118 w 202"/>
                <a:gd name="T27" fmla="*/ 121 h 202"/>
                <a:gd name="T28" fmla="*/ 113 w 202"/>
                <a:gd name="T29" fmla="*/ 121 h 202"/>
                <a:gd name="T30" fmla="*/ 94 w 202"/>
                <a:gd name="T31" fmla="*/ 109 h 202"/>
                <a:gd name="T32" fmla="*/ 80 w 202"/>
                <a:gd name="T33" fmla="*/ 93 h 202"/>
                <a:gd name="T34" fmla="*/ 81 w 202"/>
                <a:gd name="T35" fmla="*/ 88 h 202"/>
                <a:gd name="T36" fmla="*/ 85 w 202"/>
                <a:gd name="T37" fmla="*/ 83 h 202"/>
                <a:gd name="T38" fmla="*/ 86 w 202"/>
                <a:gd name="T39" fmla="*/ 82 h 202"/>
                <a:gd name="T40" fmla="*/ 87 w 202"/>
                <a:gd name="T41" fmla="*/ 79 h 202"/>
                <a:gd name="T42" fmla="*/ 87 w 202"/>
                <a:gd name="T43" fmla="*/ 75 h 202"/>
                <a:gd name="T44" fmla="*/ 79 w 202"/>
                <a:gd name="T45" fmla="*/ 57 h 202"/>
                <a:gd name="T46" fmla="*/ 74 w 202"/>
                <a:gd name="T47" fmla="*/ 53 h 202"/>
                <a:gd name="T48" fmla="*/ 69 w 202"/>
                <a:gd name="T49" fmla="*/ 53 h 202"/>
                <a:gd name="T50" fmla="*/ 63 w 202"/>
                <a:gd name="T51" fmla="*/ 56 h 202"/>
                <a:gd name="T52" fmla="*/ 54 w 202"/>
                <a:gd name="T53" fmla="*/ 76 h 202"/>
                <a:gd name="T54" fmla="*/ 56 w 202"/>
                <a:gd name="T55" fmla="*/ 84 h 202"/>
                <a:gd name="T56" fmla="*/ 64 w 202"/>
                <a:gd name="T57" fmla="*/ 101 h 202"/>
                <a:gd name="T58" fmla="*/ 106 w 202"/>
                <a:gd name="T59" fmla="*/ 138 h 202"/>
                <a:gd name="T60" fmla="*/ 135 w 202"/>
                <a:gd name="T61" fmla="*/ 144 h 202"/>
                <a:gd name="T62" fmla="*/ 151 w 202"/>
                <a:gd name="T63" fmla="*/ 132 h 202"/>
                <a:gd name="T64" fmla="*/ 153 w 202"/>
                <a:gd name="T65" fmla="*/ 121 h 202"/>
                <a:gd name="T66" fmla="*/ 148 w 202"/>
                <a:gd name="T67" fmla="*/ 118 h 202"/>
                <a:gd name="T68" fmla="*/ 103 w 202"/>
                <a:gd name="T69" fmla="*/ 181 h 202"/>
                <a:gd name="T70" fmla="*/ 57 w 202"/>
                <a:gd name="T71" fmla="*/ 167 h 202"/>
                <a:gd name="T72" fmla="*/ 25 w 202"/>
                <a:gd name="T73" fmla="*/ 177 h 202"/>
                <a:gd name="T74" fmla="*/ 35 w 202"/>
                <a:gd name="T75" fmla="*/ 147 h 202"/>
                <a:gd name="T76" fmla="*/ 19 w 202"/>
                <a:gd name="T77" fmla="*/ 98 h 202"/>
                <a:gd name="T78" fmla="*/ 20 w 202"/>
                <a:gd name="T79" fmla="*/ 90 h 202"/>
                <a:gd name="T80" fmla="*/ 103 w 202"/>
                <a:gd name="T81" fmla="*/ 15 h 202"/>
                <a:gd name="T82" fmla="*/ 186 w 202"/>
                <a:gd name="T83" fmla="*/ 92 h 202"/>
                <a:gd name="T84" fmla="*/ 186 w 202"/>
                <a:gd name="T85" fmla="*/ 98 h 202"/>
                <a:gd name="T86" fmla="*/ 103 w 202"/>
                <a:gd name="T87"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2" h="202">
                  <a:moveTo>
                    <a:pt x="202" y="96"/>
                  </a:moveTo>
                  <a:cubicBezTo>
                    <a:pt x="201" y="42"/>
                    <a:pt x="157" y="0"/>
                    <a:pt x="103" y="0"/>
                  </a:cubicBezTo>
                  <a:cubicBezTo>
                    <a:pt x="49" y="0"/>
                    <a:pt x="6" y="41"/>
                    <a:pt x="4" y="94"/>
                  </a:cubicBezTo>
                  <a:cubicBezTo>
                    <a:pt x="3" y="95"/>
                    <a:pt x="3" y="97"/>
                    <a:pt x="3" y="98"/>
                  </a:cubicBezTo>
                  <a:cubicBezTo>
                    <a:pt x="3" y="117"/>
                    <a:pt x="9" y="134"/>
                    <a:pt x="18" y="149"/>
                  </a:cubicBezTo>
                  <a:cubicBezTo>
                    <a:pt x="0" y="202"/>
                    <a:pt x="0" y="202"/>
                    <a:pt x="0" y="202"/>
                  </a:cubicBezTo>
                  <a:cubicBezTo>
                    <a:pt x="55" y="184"/>
                    <a:pt x="55" y="184"/>
                    <a:pt x="55" y="184"/>
                  </a:cubicBezTo>
                  <a:cubicBezTo>
                    <a:pt x="69" y="192"/>
                    <a:pt x="85" y="196"/>
                    <a:pt x="103" y="196"/>
                  </a:cubicBezTo>
                  <a:cubicBezTo>
                    <a:pt x="158" y="196"/>
                    <a:pt x="202" y="153"/>
                    <a:pt x="202" y="98"/>
                  </a:cubicBezTo>
                  <a:cubicBezTo>
                    <a:pt x="202" y="97"/>
                    <a:pt x="202" y="96"/>
                    <a:pt x="202" y="96"/>
                  </a:cubicBezTo>
                  <a:close/>
                  <a:moveTo>
                    <a:pt x="148" y="118"/>
                  </a:moveTo>
                  <a:cubicBezTo>
                    <a:pt x="146" y="117"/>
                    <a:pt x="134" y="111"/>
                    <a:pt x="132" y="110"/>
                  </a:cubicBezTo>
                  <a:cubicBezTo>
                    <a:pt x="129" y="109"/>
                    <a:pt x="128" y="109"/>
                    <a:pt x="126" y="111"/>
                  </a:cubicBezTo>
                  <a:cubicBezTo>
                    <a:pt x="124" y="114"/>
                    <a:pt x="120" y="119"/>
                    <a:pt x="118" y="121"/>
                  </a:cubicBezTo>
                  <a:cubicBezTo>
                    <a:pt x="117" y="122"/>
                    <a:pt x="116" y="122"/>
                    <a:pt x="113" y="121"/>
                  </a:cubicBezTo>
                  <a:cubicBezTo>
                    <a:pt x="111" y="120"/>
                    <a:pt x="103" y="118"/>
                    <a:pt x="94" y="109"/>
                  </a:cubicBezTo>
                  <a:cubicBezTo>
                    <a:pt x="86" y="103"/>
                    <a:pt x="81" y="95"/>
                    <a:pt x="80" y="93"/>
                  </a:cubicBezTo>
                  <a:cubicBezTo>
                    <a:pt x="79" y="90"/>
                    <a:pt x="80" y="89"/>
                    <a:pt x="81" y="88"/>
                  </a:cubicBezTo>
                  <a:cubicBezTo>
                    <a:pt x="82" y="87"/>
                    <a:pt x="83" y="85"/>
                    <a:pt x="85" y="83"/>
                  </a:cubicBezTo>
                  <a:cubicBezTo>
                    <a:pt x="85" y="83"/>
                    <a:pt x="85" y="83"/>
                    <a:pt x="86" y="82"/>
                  </a:cubicBezTo>
                  <a:cubicBezTo>
                    <a:pt x="86" y="81"/>
                    <a:pt x="87" y="81"/>
                    <a:pt x="87" y="79"/>
                  </a:cubicBezTo>
                  <a:cubicBezTo>
                    <a:pt x="88" y="78"/>
                    <a:pt x="88" y="76"/>
                    <a:pt x="87" y="75"/>
                  </a:cubicBezTo>
                  <a:cubicBezTo>
                    <a:pt x="86" y="74"/>
                    <a:pt x="82" y="62"/>
                    <a:pt x="79" y="57"/>
                  </a:cubicBezTo>
                  <a:cubicBezTo>
                    <a:pt x="77" y="52"/>
                    <a:pt x="75" y="53"/>
                    <a:pt x="74" y="53"/>
                  </a:cubicBezTo>
                  <a:cubicBezTo>
                    <a:pt x="73" y="53"/>
                    <a:pt x="71" y="53"/>
                    <a:pt x="69" y="53"/>
                  </a:cubicBezTo>
                  <a:cubicBezTo>
                    <a:pt x="68" y="53"/>
                    <a:pt x="65" y="54"/>
                    <a:pt x="63" y="56"/>
                  </a:cubicBezTo>
                  <a:cubicBezTo>
                    <a:pt x="60" y="59"/>
                    <a:pt x="54" y="64"/>
                    <a:pt x="54" y="76"/>
                  </a:cubicBezTo>
                  <a:cubicBezTo>
                    <a:pt x="54" y="79"/>
                    <a:pt x="55" y="82"/>
                    <a:pt x="56" y="84"/>
                  </a:cubicBezTo>
                  <a:cubicBezTo>
                    <a:pt x="58" y="93"/>
                    <a:pt x="63" y="100"/>
                    <a:pt x="64" y="101"/>
                  </a:cubicBezTo>
                  <a:cubicBezTo>
                    <a:pt x="65" y="103"/>
                    <a:pt x="81" y="128"/>
                    <a:pt x="106" y="138"/>
                  </a:cubicBezTo>
                  <a:cubicBezTo>
                    <a:pt x="131" y="147"/>
                    <a:pt x="131" y="144"/>
                    <a:pt x="135" y="144"/>
                  </a:cubicBezTo>
                  <a:cubicBezTo>
                    <a:pt x="139" y="143"/>
                    <a:pt x="149" y="138"/>
                    <a:pt x="151" y="132"/>
                  </a:cubicBezTo>
                  <a:cubicBezTo>
                    <a:pt x="153" y="127"/>
                    <a:pt x="153" y="122"/>
                    <a:pt x="153" y="121"/>
                  </a:cubicBezTo>
                  <a:cubicBezTo>
                    <a:pt x="152" y="120"/>
                    <a:pt x="151" y="119"/>
                    <a:pt x="148" y="118"/>
                  </a:cubicBezTo>
                  <a:close/>
                  <a:moveTo>
                    <a:pt x="103" y="181"/>
                  </a:moveTo>
                  <a:cubicBezTo>
                    <a:pt x="86" y="181"/>
                    <a:pt x="70" y="176"/>
                    <a:pt x="57" y="167"/>
                  </a:cubicBezTo>
                  <a:cubicBezTo>
                    <a:pt x="25" y="177"/>
                    <a:pt x="25" y="177"/>
                    <a:pt x="25" y="177"/>
                  </a:cubicBezTo>
                  <a:cubicBezTo>
                    <a:pt x="35" y="147"/>
                    <a:pt x="35" y="147"/>
                    <a:pt x="35" y="147"/>
                  </a:cubicBezTo>
                  <a:cubicBezTo>
                    <a:pt x="25" y="133"/>
                    <a:pt x="19" y="116"/>
                    <a:pt x="19" y="98"/>
                  </a:cubicBezTo>
                  <a:cubicBezTo>
                    <a:pt x="19" y="95"/>
                    <a:pt x="19" y="93"/>
                    <a:pt x="20" y="90"/>
                  </a:cubicBezTo>
                  <a:cubicBezTo>
                    <a:pt x="24" y="48"/>
                    <a:pt x="59" y="15"/>
                    <a:pt x="103" y="15"/>
                  </a:cubicBezTo>
                  <a:cubicBezTo>
                    <a:pt x="147" y="15"/>
                    <a:pt x="183" y="49"/>
                    <a:pt x="186" y="92"/>
                  </a:cubicBezTo>
                  <a:cubicBezTo>
                    <a:pt x="186" y="94"/>
                    <a:pt x="186" y="96"/>
                    <a:pt x="186" y="98"/>
                  </a:cubicBezTo>
                  <a:cubicBezTo>
                    <a:pt x="186" y="144"/>
                    <a:pt x="149" y="181"/>
                    <a:pt x="103"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72" name="Group 71"/>
          <p:cNvGrpSpPr/>
          <p:nvPr/>
        </p:nvGrpSpPr>
        <p:grpSpPr>
          <a:xfrm>
            <a:off x="789602" y="158717"/>
            <a:ext cx="279796" cy="281958"/>
            <a:chOff x="8699501" y="-1266825"/>
            <a:chExt cx="1027113" cy="1035050"/>
          </a:xfrm>
          <a:solidFill>
            <a:schemeClr val="bg1">
              <a:lumMod val="75000"/>
            </a:schemeClr>
          </a:solidFill>
        </p:grpSpPr>
        <p:sp>
          <p:nvSpPr>
            <p:cNvPr id="73" name="Freeform 10"/>
            <p:cNvSpPr>
              <a:spLocks noEditPoints="1"/>
            </p:cNvSpPr>
            <p:nvPr/>
          </p:nvSpPr>
          <p:spPr bwMode="auto">
            <a:xfrm>
              <a:off x="8699501" y="-1266825"/>
              <a:ext cx="1027113" cy="1035050"/>
            </a:xfrm>
            <a:custGeom>
              <a:avLst/>
              <a:gdLst>
                <a:gd name="T0" fmla="*/ 198 w 396"/>
                <a:gd name="T1" fmla="*/ 0 h 396"/>
                <a:gd name="T2" fmla="*/ 338 w 396"/>
                <a:gd name="T3" fmla="*/ 58 h 396"/>
                <a:gd name="T4" fmla="*/ 396 w 396"/>
                <a:gd name="T5" fmla="*/ 198 h 396"/>
                <a:gd name="T6" fmla="*/ 338 w 396"/>
                <a:gd name="T7" fmla="*/ 338 h 396"/>
                <a:gd name="T8" fmla="*/ 198 w 396"/>
                <a:gd name="T9" fmla="*/ 396 h 396"/>
                <a:gd name="T10" fmla="*/ 58 w 396"/>
                <a:gd name="T11" fmla="*/ 338 h 396"/>
                <a:gd name="T12" fmla="*/ 0 w 396"/>
                <a:gd name="T13" fmla="*/ 198 h 396"/>
                <a:gd name="T14" fmla="*/ 58 w 396"/>
                <a:gd name="T15" fmla="*/ 58 h 396"/>
                <a:gd name="T16" fmla="*/ 198 w 396"/>
                <a:gd name="T17" fmla="*/ 0 h 396"/>
                <a:gd name="T18" fmla="*/ 327 w 396"/>
                <a:gd name="T19" fmla="*/ 69 h 396"/>
                <a:gd name="T20" fmla="*/ 198 w 396"/>
                <a:gd name="T21" fmla="*/ 15 h 396"/>
                <a:gd name="T22" fmla="*/ 69 w 396"/>
                <a:gd name="T23" fmla="*/ 69 h 396"/>
                <a:gd name="T24" fmla="*/ 16 w 396"/>
                <a:gd name="T25" fmla="*/ 198 h 396"/>
                <a:gd name="T26" fmla="*/ 69 w 396"/>
                <a:gd name="T27" fmla="*/ 327 h 396"/>
                <a:gd name="T28" fmla="*/ 198 w 396"/>
                <a:gd name="T29" fmla="*/ 380 h 396"/>
                <a:gd name="T30" fmla="*/ 327 w 396"/>
                <a:gd name="T31" fmla="*/ 327 h 396"/>
                <a:gd name="T32" fmla="*/ 381 w 396"/>
                <a:gd name="T33" fmla="*/ 198 h 396"/>
                <a:gd name="T34" fmla="*/ 327 w 396"/>
                <a:gd name="T35" fmla="*/ 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6" h="396">
                  <a:moveTo>
                    <a:pt x="198" y="0"/>
                  </a:moveTo>
                  <a:cubicBezTo>
                    <a:pt x="253" y="0"/>
                    <a:pt x="303" y="22"/>
                    <a:pt x="338" y="58"/>
                  </a:cubicBezTo>
                  <a:cubicBezTo>
                    <a:pt x="374" y="93"/>
                    <a:pt x="396" y="143"/>
                    <a:pt x="396" y="198"/>
                  </a:cubicBezTo>
                  <a:cubicBezTo>
                    <a:pt x="396" y="252"/>
                    <a:pt x="374" y="302"/>
                    <a:pt x="338" y="338"/>
                  </a:cubicBezTo>
                  <a:cubicBezTo>
                    <a:pt x="303" y="374"/>
                    <a:pt x="253" y="396"/>
                    <a:pt x="198" y="396"/>
                  </a:cubicBezTo>
                  <a:cubicBezTo>
                    <a:pt x="144" y="396"/>
                    <a:pt x="94" y="374"/>
                    <a:pt x="58" y="338"/>
                  </a:cubicBezTo>
                  <a:cubicBezTo>
                    <a:pt x="22" y="302"/>
                    <a:pt x="0" y="252"/>
                    <a:pt x="0" y="198"/>
                  </a:cubicBezTo>
                  <a:cubicBezTo>
                    <a:pt x="0" y="143"/>
                    <a:pt x="22" y="93"/>
                    <a:pt x="58" y="58"/>
                  </a:cubicBezTo>
                  <a:cubicBezTo>
                    <a:pt x="94" y="22"/>
                    <a:pt x="144" y="0"/>
                    <a:pt x="198" y="0"/>
                  </a:cubicBezTo>
                  <a:close/>
                  <a:moveTo>
                    <a:pt x="327" y="69"/>
                  </a:moveTo>
                  <a:cubicBezTo>
                    <a:pt x="294" y="36"/>
                    <a:pt x="249" y="15"/>
                    <a:pt x="198" y="15"/>
                  </a:cubicBezTo>
                  <a:cubicBezTo>
                    <a:pt x="148" y="15"/>
                    <a:pt x="102" y="36"/>
                    <a:pt x="69" y="69"/>
                  </a:cubicBezTo>
                  <a:cubicBezTo>
                    <a:pt x="36" y="102"/>
                    <a:pt x="16" y="147"/>
                    <a:pt x="16" y="198"/>
                  </a:cubicBezTo>
                  <a:cubicBezTo>
                    <a:pt x="16" y="248"/>
                    <a:pt x="36" y="294"/>
                    <a:pt x="69" y="327"/>
                  </a:cubicBezTo>
                  <a:cubicBezTo>
                    <a:pt x="102" y="360"/>
                    <a:pt x="148" y="380"/>
                    <a:pt x="198" y="380"/>
                  </a:cubicBezTo>
                  <a:cubicBezTo>
                    <a:pt x="249" y="380"/>
                    <a:pt x="294" y="360"/>
                    <a:pt x="327" y="327"/>
                  </a:cubicBezTo>
                  <a:cubicBezTo>
                    <a:pt x="361" y="294"/>
                    <a:pt x="381" y="248"/>
                    <a:pt x="381" y="198"/>
                  </a:cubicBezTo>
                  <a:cubicBezTo>
                    <a:pt x="381" y="147"/>
                    <a:pt x="361" y="102"/>
                    <a:pt x="32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14"/>
            <p:cNvSpPr>
              <a:spLocks noEditPoints="1"/>
            </p:cNvSpPr>
            <p:nvPr/>
          </p:nvSpPr>
          <p:spPr bwMode="auto">
            <a:xfrm>
              <a:off x="8970963" y="-992188"/>
              <a:ext cx="485775" cy="490538"/>
            </a:xfrm>
            <a:custGeom>
              <a:avLst/>
              <a:gdLst>
                <a:gd name="T0" fmla="*/ 140 w 187"/>
                <a:gd name="T1" fmla="*/ 84 h 188"/>
                <a:gd name="T2" fmla="*/ 129 w 187"/>
                <a:gd name="T3" fmla="*/ 60 h 188"/>
                <a:gd name="T4" fmla="*/ 104 w 187"/>
                <a:gd name="T5" fmla="*/ 51 h 188"/>
                <a:gd name="T6" fmla="*/ 80 w 187"/>
                <a:gd name="T7" fmla="*/ 60 h 188"/>
                <a:gd name="T8" fmla="*/ 67 w 187"/>
                <a:gd name="T9" fmla="*/ 84 h 188"/>
                <a:gd name="T10" fmla="*/ 140 w 187"/>
                <a:gd name="T11" fmla="*/ 84 h 188"/>
                <a:gd name="T12" fmla="*/ 136 w 187"/>
                <a:gd name="T13" fmla="*/ 17 h 188"/>
                <a:gd name="T14" fmla="*/ 167 w 187"/>
                <a:gd name="T15" fmla="*/ 41 h 188"/>
                <a:gd name="T16" fmla="*/ 136 w 187"/>
                <a:gd name="T17" fmla="*/ 17 h 188"/>
                <a:gd name="T18" fmla="*/ 53 w 187"/>
                <a:gd name="T19" fmla="*/ 165 h 188"/>
                <a:gd name="T20" fmla="*/ 23 w 187"/>
                <a:gd name="T21" fmla="*/ 126 h 188"/>
                <a:gd name="T22" fmla="*/ 53 w 187"/>
                <a:gd name="T23" fmla="*/ 165 h 188"/>
                <a:gd name="T24" fmla="*/ 67 w 187"/>
                <a:gd name="T25" fmla="*/ 108 h 188"/>
                <a:gd name="T26" fmla="*/ 72 w 187"/>
                <a:gd name="T27" fmla="*/ 125 h 188"/>
                <a:gd name="T28" fmla="*/ 86 w 187"/>
                <a:gd name="T29" fmla="*/ 140 h 188"/>
                <a:gd name="T30" fmla="*/ 106 w 187"/>
                <a:gd name="T31" fmla="*/ 145 h 188"/>
                <a:gd name="T32" fmla="*/ 126 w 187"/>
                <a:gd name="T33" fmla="*/ 140 h 188"/>
                <a:gd name="T34" fmla="*/ 140 w 187"/>
                <a:gd name="T35" fmla="*/ 125 h 188"/>
                <a:gd name="T36" fmla="*/ 187 w 187"/>
                <a:gd name="T37" fmla="*/ 125 h 188"/>
                <a:gd name="T38" fmla="*/ 155 w 187"/>
                <a:gd name="T39" fmla="*/ 167 h 188"/>
                <a:gd name="T40" fmla="*/ 105 w 187"/>
                <a:gd name="T41" fmla="*/ 183 h 188"/>
                <a:gd name="T42" fmla="*/ 66 w 187"/>
                <a:gd name="T43" fmla="*/ 174 h 188"/>
                <a:gd name="T44" fmla="*/ 7 w 187"/>
                <a:gd name="T45" fmla="*/ 177 h 188"/>
                <a:gd name="T46" fmla="*/ 0 w 187"/>
                <a:gd name="T47" fmla="*/ 157 h 188"/>
                <a:gd name="T48" fmla="*/ 5 w 187"/>
                <a:gd name="T49" fmla="*/ 126 h 188"/>
                <a:gd name="T50" fmla="*/ 23 w 187"/>
                <a:gd name="T51" fmla="*/ 89 h 188"/>
                <a:gd name="T52" fmla="*/ 52 w 187"/>
                <a:gd name="T53" fmla="*/ 53 h 188"/>
                <a:gd name="T54" fmla="*/ 63 w 187"/>
                <a:gd name="T55" fmla="*/ 41 h 188"/>
                <a:gd name="T56" fmla="*/ 10 w 187"/>
                <a:gd name="T57" fmla="*/ 78 h 188"/>
                <a:gd name="T58" fmla="*/ 51 w 187"/>
                <a:gd name="T59" fmla="*/ 30 h 188"/>
                <a:gd name="T60" fmla="*/ 104 w 187"/>
                <a:gd name="T61" fmla="*/ 11 h 188"/>
                <a:gd name="T62" fmla="*/ 111 w 187"/>
                <a:gd name="T63" fmla="*/ 11 h 188"/>
                <a:gd name="T64" fmla="*/ 151 w 187"/>
                <a:gd name="T65" fmla="*/ 0 h 188"/>
                <a:gd name="T66" fmla="*/ 176 w 187"/>
                <a:gd name="T67" fmla="*/ 6 h 188"/>
                <a:gd name="T68" fmla="*/ 179 w 187"/>
                <a:gd name="T69" fmla="*/ 54 h 188"/>
                <a:gd name="T70" fmla="*/ 187 w 187"/>
                <a:gd name="T71" fmla="*/ 98 h 188"/>
                <a:gd name="T72" fmla="*/ 187 w 187"/>
                <a:gd name="T73" fmla="*/ 108 h 188"/>
                <a:gd name="T74" fmla="*/ 144 w 187"/>
                <a:gd name="T75" fmla="*/ 108 h 188"/>
                <a:gd name="T76" fmla="*/ 67 w 187"/>
                <a:gd name="T77"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7" h="188">
                  <a:moveTo>
                    <a:pt x="140" y="84"/>
                  </a:moveTo>
                  <a:cubicBezTo>
                    <a:pt x="139" y="75"/>
                    <a:pt x="136" y="67"/>
                    <a:pt x="129" y="60"/>
                  </a:cubicBezTo>
                  <a:cubicBezTo>
                    <a:pt x="122" y="54"/>
                    <a:pt x="114" y="51"/>
                    <a:pt x="104" y="51"/>
                  </a:cubicBezTo>
                  <a:cubicBezTo>
                    <a:pt x="95" y="51"/>
                    <a:pt x="87" y="54"/>
                    <a:pt x="80" y="60"/>
                  </a:cubicBezTo>
                  <a:cubicBezTo>
                    <a:pt x="73" y="67"/>
                    <a:pt x="68" y="75"/>
                    <a:pt x="67" y="84"/>
                  </a:cubicBezTo>
                  <a:lnTo>
                    <a:pt x="140" y="84"/>
                  </a:lnTo>
                  <a:close/>
                  <a:moveTo>
                    <a:pt x="136" y="17"/>
                  </a:moveTo>
                  <a:cubicBezTo>
                    <a:pt x="152" y="25"/>
                    <a:pt x="155" y="26"/>
                    <a:pt x="167" y="41"/>
                  </a:cubicBezTo>
                  <a:cubicBezTo>
                    <a:pt x="177" y="14"/>
                    <a:pt x="161" y="7"/>
                    <a:pt x="136" y="17"/>
                  </a:cubicBezTo>
                  <a:close/>
                  <a:moveTo>
                    <a:pt x="53" y="165"/>
                  </a:moveTo>
                  <a:cubicBezTo>
                    <a:pt x="36" y="154"/>
                    <a:pt x="30" y="145"/>
                    <a:pt x="23" y="126"/>
                  </a:cubicBezTo>
                  <a:cubicBezTo>
                    <a:pt x="3" y="164"/>
                    <a:pt x="9" y="184"/>
                    <a:pt x="53" y="165"/>
                  </a:cubicBezTo>
                  <a:close/>
                  <a:moveTo>
                    <a:pt x="67" y="108"/>
                  </a:moveTo>
                  <a:cubicBezTo>
                    <a:pt x="67" y="114"/>
                    <a:pt x="69" y="120"/>
                    <a:pt x="72" y="125"/>
                  </a:cubicBezTo>
                  <a:cubicBezTo>
                    <a:pt x="75" y="131"/>
                    <a:pt x="80" y="136"/>
                    <a:pt x="86" y="140"/>
                  </a:cubicBezTo>
                  <a:cubicBezTo>
                    <a:pt x="92" y="143"/>
                    <a:pt x="99" y="145"/>
                    <a:pt x="106" y="145"/>
                  </a:cubicBezTo>
                  <a:cubicBezTo>
                    <a:pt x="113" y="145"/>
                    <a:pt x="120" y="143"/>
                    <a:pt x="126" y="140"/>
                  </a:cubicBezTo>
                  <a:cubicBezTo>
                    <a:pt x="132" y="136"/>
                    <a:pt x="136" y="131"/>
                    <a:pt x="140" y="125"/>
                  </a:cubicBezTo>
                  <a:cubicBezTo>
                    <a:pt x="187" y="125"/>
                    <a:pt x="187" y="125"/>
                    <a:pt x="187" y="125"/>
                  </a:cubicBezTo>
                  <a:cubicBezTo>
                    <a:pt x="181" y="142"/>
                    <a:pt x="170" y="156"/>
                    <a:pt x="155" y="167"/>
                  </a:cubicBezTo>
                  <a:cubicBezTo>
                    <a:pt x="140" y="178"/>
                    <a:pt x="123" y="183"/>
                    <a:pt x="105" y="183"/>
                  </a:cubicBezTo>
                  <a:cubicBezTo>
                    <a:pt x="91" y="183"/>
                    <a:pt x="78" y="180"/>
                    <a:pt x="66" y="174"/>
                  </a:cubicBezTo>
                  <a:cubicBezTo>
                    <a:pt x="38" y="188"/>
                    <a:pt x="19" y="188"/>
                    <a:pt x="7" y="177"/>
                  </a:cubicBezTo>
                  <a:cubicBezTo>
                    <a:pt x="2" y="172"/>
                    <a:pt x="0" y="166"/>
                    <a:pt x="0" y="157"/>
                  </a:cubicBezTo>
                  <a:cubicBezTo>
                    <a:pt x="0" y="148"/>
                    <a:pt x="1" y="137"/>
                    <a:pt x="5" y="126"/>
                  </a:cubicBezTo>
                  <a:cubicBezTo>
                    <a:pt x="9" y="115"/>
                    <a:pt x="14" y="103"/>
                    <a:pt x="23" y="89"/>
                  </a:cubicBezTo>
                  <a:cubicBezTo>
                    <a:pt x="29" y="78"/>
                    <a:pt x="34" y="70"/>
                    <a:pt x="52" y="53"/>
                  </a:cubicBezTo>
                  <a:cubicBezTo>
                    <a:pt x="59" y="46"/>
                    <a:pt x="61" y="43"/>
                    <a:pt x="63" y="41"/>
                  </a:cubicBezTo>
                  <a:cubicBezTo>
                    <a:pt x="47" y="49"/>
                    <a:pt x="26" y="63"/>
                    <a:pt x="10" y="78"/>
                  </a:cubicBezTo>
                  <a:cubicBezTo>
                    <a:pt x="20" y="53"/>
                    <a:pt x="34" y="40"/>
                    <a:pt x="51" y="30"/>
                  </a:cubicBezTo>
                  <a:cubicBezTo>
                    <a:pt x="69" y="18"/>
                    <a:pt x="84" y="11"/>
                    <a:pt x="104" y="11"/>
                  </a:cubicBezTo>
                  <a:cubicBezTo>
                    <a:pt x="106" y="11"/>
                    <a:pt x="108" y="11"/>
                    <a:pt x="111" y="11"/>
                  </a:cubicBezTo>
                  <a:cubicBezTo>
                    <a:pt x="125" y="5"/>
                    <a:pt x="139" y="1"/>
                    <a:pt x="151" y="0"/>
                  </a:cubicBezTo>
                  <a:cubicBezTo>
                    <a:pt x="163" y="0"/>
                    <a:pt x="171" y="2"/>
                    <a:pt x="176" y="6"/>
                  </a:cubicBezTo>
                  <a:cubicBezTo>
                    <a:pt x="186" y="17"/>
                    <a:pt x="187" y="33"/>
                    <a:pt x="179" y="54"/>
                  </a:cubicBezTo>
                  <a:cubicBezTo>
                    <a:pt x="187" y="68"/>
                    <a:pt x="187" y="83"/>
                    <a:pt x="187" y="98"/>
                  </a:cubicBezTo>
                  <a:cubicBezTo>
                    <a:pt x="187" y="102"/>
                    <a:pt x="187" y="105"/>
                    <a:pt x="187" y="108"/>
                  </a:cubicBezTo>
                  <a:cubicBezTo>
                    <a:pt x="144" y="108"/>
                    <a:pt x="144" y="108"/>
                    <a:pt x="144" y="108"/>
                  </a:cubicBezTo>
                  <a:cubicBezTo>
                    <a:pt x="67" y="108"/>
                    <a:pt x="67" y="108"/>
                    <a:pt x="67"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75" name="Rectangle 74"/>
          <p:cNvSpPr/>
          <p:nvPr/>
        </p:nvSpPr>
        <p:spPr>
          <a:xfrm>
            <a:off x="1215493" y="3300568"/>
            <a:ext cx="4155420" cy="904863"/>
          </a:xfrm>
          <a:prstGeom prst="rect">
            <a:avLst/>
          </a:prstGeom>
          <a:noFill/>
        </p:spPr>
        <p:txBody>
          <a:bodyPr wrap="square" rtlCol="0">
            <a:spAutoFit/>
          </a:bodyPr>
          <a:lstStyle/>
          <a:p>
            <a:pPr>
              <a:lnSpc>
                <a:spcPct val="110000"/>
              </a:lnSpc>
            </a:pPr>
            <a:r>
              <a:rPr lang="id-ID" sz="1200" dirty="0">
                <a:solidFill>
                  <a:schemeClr val="tx1">
                    <a:lumMod val="65000"/>
                    <a:lumOff val="35000"/>
                  </a:schemeClr>
                </a:solidFill>
              </a:rPr>
              <a:t>Lorem ipsum dolor sit amet, consectetur adipiscing elit.</a:t>
            </a:r>
            <a:r>
              <a:rPr lang="en-US" sz="1200" dirty="0">
                <a:solidFill>
                  <a:schemeClr val="tx1">
                    <a:lumMod val="65000"/>
                    <a:lumOff val="35000"/>
                  </a:schemeClr>
                </a:solidFill>
              </a:rPr>
              <a:t> </a:t>
            </a:r>
            <a:r>
              <a:rPr lang="id-ID" sz="1200" dirty="0">
                <a:solidFill>
                  <a:schemeClr val="tx1">
                    <a:lumMod val="65000"/>
                    <a:lumOff val="35000"/>
                  </a:schemeClr>
                </a:solidFill>
              </a:rPr>
              <a:t>Proin sed libero in magna ultrices gravida sit ametat diam.</a:t>
            </a:r>
            <a:r>
              <a:rPr lang="en-US" sz="1200" dirty="0">
                <a:solidFill>
                  <a:schemeClr val="tx1">
                    <a:lumMod val="65000"/>
                    <a:lumOff val="35000"/>
                  </a:schemeClr>
                </a:solidFill>
              </a:rPr>
              <a:t> </a:t>
            </a:r>
            <a:r>
              <a:rPr lang="id-ID" sz="1200" dirty="0">
                <a:solidFill>
                  <a:schemeClr val="tx1">
                    <a:lumMod val="65000"/>
                    <a:lumOff val="35000"/>
                  </a:schemeClr>
                </a:solidFill>
              </a:rPr>
              <a:t>Suspendisse placerat gravida magna</a:t>
            </a:r>
            <a:r>
              <a:rPr lang="en-US" sz="1200" dirty="0">
                <a:solidFill>
                  <a:schemeClr val="tx1">
                    <a:lumMod val="65000"/>
                    <a:lumOff val="35000"/>
                  </a:schemeClr>
                </a:solidFill>
              </a:rPr>
              <a:t> </a:t>
            </a:r>
            <a:r>
              <a:rPr lang="id-ID" sz="1200" dirty="0">
                <a:solidFill>
                  <a:schemeClr val="tx1">
                    <a:lumMod val="65000"/>
                    <a:lumOff val="35000"/>
                  </a:schemeClr>
                </a:solidFill>
              </a:rPr>
              <a:t>vel fermentum.</a:t>
            </a:r>
            <a:r>
              <a:rPr lang="en-US" sz="1200" dirty="0">
                <a:solidFill>
                  <a:schemeClr val="tx1">
                    <a:lumMod val="65000"/>
                    <a:lumOff val="35000"/>
                  </a:schemeClr>
                </a:solidFill>
              </a:rPr>
              <a:t> </a:t>
            </a:r>
            <a:r>
              <a:rPr lang="id-ID" sz="1200" dirty="0">
                <a:solidFill>
                  <a:schemeClr val="tx1">
                    <a:lumMod val="65000"/>
                    <a:lumOff val="35000"/>
                  </a:schemeClr>
                </a:solidFill>
              </a:rPr>
              <a:t>Aenean nunc purus</a:t>
            </a:r>
            <a:r>
              <a:rPr lang="en-US" sz="1200" dirty="0">
                <a:solidFill>
                  <a:schemeClr val="tx1">
                    <a:lumMod val="65000"/>
                    <a:lumOff val="35000"/>
                  </a:schemeClr>
                </a:solidFill>
              </a:rPr>
              <a:t>.</a:t>
            </a:r>
            <a:endParaRPr lang="id-ID" sz="1200" dirty="0">
              <a:solidFill>
                <a:schemeClr val="tx1">
                  <a:lumMod val="65000"/>
                  <a:lumOff val="35000"/>
                </a:schemeClr>
              </a:solidFill>
            </a:endParaRPr>
          </a:p>
        </p:txBody>
      </p:sp>
      <p:sp>
        <p:nvSpPr>
          <p:cNvPr id="76" name="Oval 75"/>
          <p:cNvSpPr>
            <a:spLocks noChangeAspect="1"/>
          </p:cNvSpPr>
          <p:nvPr/>
        </p:nvSpPr>
        <p:spPr>
          <a:xfrm>
            <a:off x="1215493" y="4661664"/>
            <a:ext cx="734104" cy="734104"/>
          </a:xfrm>
          <a:prstGeom prst="ellipse">
            <a:avLst/>
          </a:prstGeom>
          <a:solidFill>
            <a:schemeClr val="accent1"/>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dirty="0">
              <a:solidFill>
                <a:schemeClr val="tx1">
                  <a:lumMod val="65000"/>
                  <a:lumOff val="35000"/>
                </a:schemeClr>
              </a:solidFill>
            </a:endParaRPr>
          </a:p>
        </p:txBody>
      </p:sp>
      <p:sp>
        <p:nvSpPr>
          <p:cNvPr id="77" name="TextBox 76"/>
          <p:cNvSpPr txBox="1"/>
          <p:nvPr/>
        </p:nvSpPr>
        <p:spPr>
          <a:xfrm>
            <a:off x="2065712" y="4687686"/>
            <a:ext cx="1018227" cy="461665"/>
          </a:xfrm>
          <a:prstGeom prst="rect">
            <a:avLst/>
          </a:prstGeom>
          <a:noFill/>
          <a:effectLst/>
        </p:spPr>
        <p:txBody>
          <a:bodyPr wrap="none" lIns="91440" tIns="45720" rIns="91440" bIns="45720" rtlCol="0">
            <a:spAutoFit/>
          </a:bodyPr>
          <a:lstStyle/>
          <a:p>
            <a:r>
              <a:rPr lang="en-US" sz="2400" dirty="0">
                <a:solidFill>
                  <a:schemeClr val="tx1">
                    <a:lumMod val="65000"/>
                    <a:lumOff val="35000"/>
                  </a:schemeClr>
                </a:solidFill>
                <a:ea typeface="Questrial" panose="02000000000000000000" pitchFamily="2" charset="0"/>
                <a:cs typeface="Montserrat" panose="02000000000000000000" pitchFamily="2" charset="0"/>
              </a:rPr>
              <a:t>2.888k</a:t>
            </a:r>
          </a:p>
        </p:txBody>
      </p:sp>
      <p:sp>
        <p:nvSpPr>
          <p:cNvPr id="78" name="Rectangle 77"/>
          <p:cNvSpPr/>
          <p:nvPr/>
        </p:nvSpPr>
        <p:spPr>
          <a:xfrm>
            <a:off x="2167385" y="5135155"/>
            <a:ext cx="642805" cy="184666"/>
          </a:xfrm>
          <a:prstGeom prst="rect">
            <a:avLst/>
          </a:prstGeom>
          <a:effectLst/>
        </p:spPr>
        <p:txBody>
          <a:bodyPr wrap="none" lIns="0" tIns="0" rIns="0" bIns="0">
            <a:spAutoFit/>
          </a:bodyPr>
          <a:lstStyle/>
          <a:p>
            <a:r>
              <a:rPr lang="en-US" sz="1200" dirty="0">
                <a:solidFill>
                  <a:schemeClr val="tx1">
                    <a:lumMod val="65000"/>
                    <a:lumOff val="35000"/>
                  </a:schemeClr>
                </a:solidFill>
                <a:ea typeface="Questrial" panose="02000000000000000000" pitchFamily="2" charset="0"/>
                <a:cs typeface="Montserrat" panose="02000000000000000000" pitchFamily="2" charset="0"/>
              </a:rPr>
              <a:t>Male User</a:t>
            </a:r>
          </a:p>
        </p:txBody>
      </p:sp>
      <p:sp>
        <p:nvSpPr>
          <p:cNvPr id="79" name="Oval 78"/>
          <p:cNvSpPr>
            <a:spLocks noChangeAspect="1"/>
          </p:cNvSpPr>
          <p:nvPr/>
        </p:nvSpPr>
        <p:spPr>
          <a:xfrm>
            <a:off x="3495691" y="4661664"/>
            <a:ext cx="734104" cy="734104"/>
          </a:xfrm>
          <a:prstGeom prst="ellipse">
            <a:avLst/>
          </a:prstGeom>
          <a:solidFill>
            <a:schemeClr val="accent2"/>
          </a:solidFill>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dirty="0">
              <a:solidFill>
                <a:schemeClr val="tx1">
                  <a:lumMod val="65000"/>
                  <a:lumOff val="35000"/>
                </a:schemeClr>
              </a:solidFill>
            </a:endParaRPr>
          </a:p>
        </p:txBody>
      </p:sp>
      <p:sp>
        <p:nvSpPr>
          <p:cNvPr id="80" name="TextBox 79"/>
          <p:cNvSpPr txBox="1"/>
          <p:nvPr/>
        </p:nvSpPr>
        <p:spPr>
          <a:xfrm>
            <a:off x="4345910" y="4687686"/>
            <a:ext cx="1018227" cy="461665"/>
          </a:xfrm>
          <a:prstGeom prst="rect">
            <a:avLst/>
          </a:prstGeom>
          <a:noFill/>
          <a:effectLst/>
        </p:spPr>
        <p:txBody>
          <a:bodyPr wrap="none" lIns="91440" tIns="45720" rIns="91440" bIns="45720" rtlCol="0">
            <a:spAutoFit/>
          </a:bodyPr>
          <a:lstStyle/>
          <a:p>
            <a:r>
              <a:rPr lang="en-US" sz="2400" dirty="0">
                <a:solidFill>
                  <a:schemeClr val="tx1">
                    <a:lumMod val="65000"/>
                    <a:lumOff val="35000"/>
                  </a:schemeClr>
                </a:solidFill>
                <a:ea typeface="Questrial" panose="02000000000000000000" pitchFamily="2" charset="0"/>
                <a:cs typeface="Montserrat" panose="02000000000000000000" pitchFamily="2" charset="0"/>
              </a:rPr>
              <a:t>1.074k</a:t>
            </a:r>
          </a:p>
        </p:txBody>
      </p:sp>
      <p:sp>
        <p:nvSpPr>
          <p:cNvPr id="81" name="Rectangle 80"/>
          <p:cNvSpPr/>
          <p:nvPr/>
        </p:nvSpPr>
        <p:spPr>
          <a:xfrm>
            <a:off x="4447583" y="5135155"/>
            <a:ext cx="780022" cy="184666"/>
          </a:xfrm>
          <a:prstGeom prst="rect">
            <a:avLst/>
          </a:prstGeom>
          <a:effectLst/>
        </p:spPr>
        <p:txBody>
          <a:bodyPr wrap="none" lIns="0" tIns="0" rIns="0" bIns="0">
            <a:spAutoFit/>
          </a:bodyPr>
          <a:lstStyle/>
          <a:p>
            <a:r>
              <a:rPr lang="en-US" sz="1200" dirty="0">
                <a:solidFill>
                  <a:schemeClr val="tx1">
                    <a:lumMod val="65000"/>
                    <a:lumOff val="35000"/>
                  </a:schemeClr>
                </a:solidFill>
                <a:ea typeface="Questrial" panose="02000000000000000000" pitchFamily="2" charset="0"/>
                <a:cs typeface="Montserrat" panose="02000000000000000000" pitchFamily="2" charset="0"/>
              </a:rPr>
              <a:t>Female User</a:t>
            </a:r>
          </a:p>
        </p:txBody>
      </p:sp>
      <p:sp>
        <p:nvSpPr>
          <p:cNvPr id="82" name="Shape 2614"/>
          <p:cNvSpPr/>
          <p:nvPr/>
        </p:nvSpPr>
        <p:spPr>
          <a:xfrm>
            <a:off x="1392720" y="4838891"/>
            <a:ext cx="379651" cy="379651"/>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rgbClr val="FFFFF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Questrial"/>
                <a:ea typeface="Questrial"/>
                <a:cs typeface="Questrial"/>
                <a:sym typeface="Questrial"/>
              </a:defRPr>
            </a:pPr>
            <a:endParaRPr sz="1500" dirty="0">
              <a:solidFill>
                <a:schemeClr val="tx1">
                  <a:lumMod val="65000"/>
                  <a:lumOff val="35000"/>
                </a:schemeClr>
              </a:solidFill>
              <a:ea typeface="Questrial" panose="02000000000000000000" pitchFamily="2" charset="0"/>
              <a:cs typeface="Questrial" panose="02000000000000000000" pitchFamily="2" charset="0"/>
            </a:endParaRPr>
          </a:p>
        </p:txBody>
      </p:sp>
      <p:sp>
        <p:nvSpPr>
          <p:cNvPr id="83" name="Shape 2615"/>
          <p:cNvSpPr/>
          <p:nvPr/>
        </p:nvSpPr>
        <p:spPr>
          <a:xfrm>
            <a:off x="3672918" y="4838891"/>
            <a:ext cx="379651" cy="379651"/>
          </a:xfrm>
          <a:custGeom>
            <a:avLst/>
            <a:gdLst/>
            <a:ahLst/>
            <a:cxnLst>
              <a:cxn ang="0">
                <a:pos x="wd2" y="hd2"/>
              </a:cxn>
              <a:cxn ang="5400000">
                <a:pos x="wd2" y="hd2"/>
              </a:cxn>
              <a:cxn ang="10800000">
                <a:pos x="wd2" y="hd2"/>
              </a:cxn>
              <a:cxn ang="16200000">
                <a:pos x="wd2" y="hd2"/>
              </a:cxn>
            </a:cxnLst>
            <a:rect l="0" t="0" r="r" b="b"/>
            <a:pathLst>
              <a:path w="21600" h="21600" extrusionOk="0">
                <a:moveTo>
                  <a:pt x="17593" y="17878"/>
                </a:moveTo>
                <a:cubicBezTo>
                  <a:pt x="16514" y="16546"/>
                  <a:pt x="15177" y="15812"/>
                  <a:pt x="14084" y="15323"/>
                </a:cubicBezTo>
                <a:cubicBezTo>
                  <a:pt x="13842" y="15214"/>
                  <a:pt x="13687" y="15099"/>
                  <a:pt x="13598" y="14990"/>
                </a:cubicBezTo>
                <a:cubicBezTo>
                  <a:pt x="15238" y="14959"/>
                  <a:pt x="16521" y="14237"/>
                  <a:pt x="16581" y="14203"/>
                </a:cubicBezTo>
                <a:cubicBezTo>
                  <a:pt x="16751" y="14106"/>
                  <a:pt x="16846" y="13918"/>
                  <a:pt x="16826" y="13724"/>
                </a:cubicBezTo>
                <a:cubicBezTo>
                  <a:pt x="16807" y="13546"/>
                  <a:pt x="16693" y="13394"/>
                  <a:pt x="16530" y="13325"/>
                </a:cubicBezTo>
                <a:cubicBezTo>
                  <a:pt x="16461" y="13275"/>
                  <a:pt x="15663" y="12629"/>
                  <a:pt x="15663" y="9051"/>
                </a:cubicBezTo>
                <a:cubicBezTo>
                  <a:pt x="15663" y="5000"/>
                  <a:pt x="14115" y="2945"/>
                  <a:pt x="11061" y="2945"/>
                </a:cubicBezTo>
                <a:cubicBezTo>
                  <a:pt x="8481" y="2945"/>
                  <a:pt x="5845" y="3642"/>
                  <a:pt x="5845" y="8806"/>
                </a:cubicBezTo>
                <a:cubicBezTo>
                  <a:pt x="5845" y="12555"/>
                  <a:pt x="5219" y="13278"/>
                  <a:pt x="5122" y="13367"/>
                </a:cubicBezTo>
                <a:cubicBezTo>
                  <a:pt x="4957" y="13416"/>
                  <a:pt x="4826" y="13551"/>
                  <a:pt x="4784" y="13723"/>
                </a:cubicBezTo>
                <a:cubicBezTo>
                  <a:pt x="4734" y="13935"/>
                  <a:pt x="4828" y="14153"/>
                  <a:pt x="5015" y="14262"/>
                </a:cubicBezTo>
                <a:cubicBezTo>
                  <a:pt x="6396" y="15064"/>
                  <a:pt x="7482" y="15136"/>
                  <a:pt x="8065" y="15091"/>
                </a:cubicBezTo>
                <a:cubicBezTo>
                  <a:pt x="7994" y="15151"/>
                  <a:pt x="7850" y="15241"/>
                  <a:pt x="7564" y="15335"/>
                </a:cubicBezTo>
                <a:cubicBezTo>
                  <a:pt x="6211" y="15776"/>
                  <a:pt x="4766" y="16807"/>
                  <a:pt x="3958" y="17834"/>
                </a:cubicBezTo>
                <a:cubicBezTo>
                  <a:pt x="2125" y="16050"/>
                  <a:pt x="982" y="13560"/>
                  <a:pt x="982" y="10800"/>
                </a:cubicBezTo>
                <a:cubicBezTo>
                  <a:pt x="982" y="5377"/>
                  <a:pt x="5377" y="982"/>
                  <a:pt x="10800" y="982"/>
                </a:cubicBezTo>
                <a:cubicBezTo>
                  <a:pt x="16222" y="982"/>
                  <a:pt x="20618" y="5377"/>
                  <a:pt x="20618" y="10800"/>
                </a:cubicBezTo>
                <a:cubicBezTo>
                  <a:pt x="20618" y="13584"/>
                  <a:pt x="19454" y="16092"/>
                  <a:pt x="17593" y="17878"/>
                </a:cubicBezTo>
                <a:moveTo>
                  <a:pt x="10800" y="20618"/>
                </a:moveTo>
                <a:cubicBezTo>
                  <a:pt x="8489" y="20618"/>
                  <a:pt x="6370" y="19815"/>
                  <a:pt x="4693" y="18480"/>
                </a:cubicBezTo>
                <a:cubicBezTo>
                  <a:pt x="5360" y="17604"/>
                  <a:pt x="6693" y="16652"/>
                  <a:pt x="7869" y="16268"/>
                </a:cubicBezTo>
                <a:cubicBezTo>
                  <a:pt x="8578" y="16037"/>
                  <a:pt x="8988" y="15688"/>
                  <a:pt x="9087" y="15232"/>
                </a:cubicBezTo>
                <a:cubicBezTo>
                  <a:pt x="9214" y="14656"/>
                  <a:pt x="8775" y="14230"/>
                  <a:pt x="8725" y="14183"/>
                </a:cubicBezTo>
                <a:cubicBezTo>
                  <a:pt x="8597" y="14065"/>
                  <a:pt x="8412" y="14025"/>
                  <a:pt x="8246" y="14075"/>
                </a:cubicBezTo>
                <a:cubicBezTo>
                  <a:pt x="8208" y="14086"/>
                  <a:pt x="7406" y="14309"/>
                  <a:pt x="6089" y="13714"/>
                </a:cubicBezTo>
                <a:cubicBezTo>
                  <a:pt x="6486" y="13026"/>
                  <a:pt x="6826" y="11618"/>
                  <a:pt x="6826" y="8806"/>
                </a:cubicBezTo>
                <a:cubicBezTo>
                  <a:pt x="6826" y="4301"/>
                  <a:pt x="8829" y="3928"/>
                  <a:pt x="11061" y="3928"/>
                </a:cubicBezTo>
                <a:cubicBezTo>
                  <a:pt x="12615" y="3928"/>
                  <a:pt x="14681" y="4458"/>
                  <a:pt x="14681" y="9051"/>
                </a:cubicBezTo>
                <a:cubicBezTo>
                  <a:pt x="14681" y="11662"/>
                  <a:pt x="15092" y="12966"/>
                  <a:pt x="15499" y="13617"/>
                </a:cubicBezTo>
                <a:cubicBezTo>
                  <a:pt x="14943" y="13829"/>
                  <a:pt x="14058" y="14076"/>
                  <a:pt x="13097" y="13993"/>
                </a:cubicBezTo>
                <a:cubicBezTo>
                  <a:pt x="12883" y="13971"/>
                  <a:pt x="12690" y="14092"/>
                  <a:pt x="12605" y="14285"/>
                </a:cubicBezTo>
                <a:cubicBezTo>
                  <a:pt x="12420" y="14704"/>
                  <a:pt x="12408" y="15649"/>
                  <a:pt x="13683" y="16219"/>
                </a:cubicBezTo>
                <a:cubicBezTo>
                  <a:pt x="14677" y="16664"/>
                  <a:pt x="15893" y="17331"/>
                  <a:pt x="16850" y="18522"/>
                </a:cubicBezTo>
                <a:cubicBezTo>
                  <a:pt x="15182" y="19831"/>
                  <a:pt x="13085" y="20618"/>
                  <a:pt x="10800" y="20618"/>
                </a:cubicBezTo>
                <a:moveTo>
                  <a:pt x="10800" y="0"/>
                </a:moveTo>
                <a:cubicBezTo>
                  <a:pt x="4835" y="0"/>
                  <a:pt x="0" y="4836"/>
                  <a:pt x="0" y="10800"/>
                </a:cubicBezTo>
                <a:cubicBezTo>
                  <a:pt x="0" y="16765"/>
                  <a:pt x="4835" y="21600"/>
                  <a:pt x="10800" y="21600"/>
                </a:cubicBezTo>
                <a:cubicBezTo>
                  <a:pt x="16764" y="21600"/>
                  <a:pt x="21600" y="16765"/>
                  <a:pt x="21600" y="10800"/>
                </a:cubicBezTo>
                <a:cubicBezTo>
                  <a:pt x="21600" y="4836"/>
                  <a:pt x="16764" y="0"/>
                  <a:pt x="10800" y="0"/>
                </a:cubicBezTo>
              </a:path>
            </a:pathLst>
          </a:custGeom>
          <a:solidFill>
            <a:srgbClr val="FFFFFF"/>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Questrial"/>
                <a:ea typeface="Questrial"/>
                <a:cs typeface="Questrial"/>
                <a:sym typeface="Questrial"/>
              </a:defRPr>
            </a:pPr>
            <a:endParaRPr sz="1500" dirty="0">
              <a:solidFill>
                <a:schemeClr val="tx1">
                  <a:lumMod val="65000"/>
                  <a:lumOff val="35000"/>
                </a:schemeClr>
              </a:solidFill>
              <a:ea typeface="Questrial" panose="02000000000000000000" pitchFamily="2" charset="0"/>
              <a:cs typeface="Questrial" panose="02000000000000000000" pitchFamily="2" charset="0"/>
            </a:endParaRPr>
          </a:p>
        </p:txBody>
      </p:sp>
      <p:sp>
        <p:nvSpPr>
          <p:cNvPr id="84" name="TextBox 83"/>
          <p:cNvSpPr txBox="1"/>
          <p:nvPr/>
        </p:nvSpPr>
        <p:spPr>
          <a:xfrm>
            <a:off x="1212681" y="1323364"/>
            <a:ext cx="3316998" cy="1384995"/>
          </a:xfrm>
          <a:prstGeom prst="rect">
            <a:avLst/>
          </a:prstGeom>
          <a:noFill/>
        </p:spPr>
        <p:txBody>
          <a:bodyPr wrap="none" rtlCol="0">
            <a:spAutoFit/>
          </a:bodyPr>
          <a:lstStyle/>
          <a:p>
            <a:r>
              <a:rPr lang="id-ID" sz="4000" b="1" dirty="0">
                <a:solidFill>
                  <a:schemeClr val="bg1">
                    <a:lumMod val="75000"/>
                  </a:schemeClr>
                </a:solidFill>
              </a:rPr>
              <a:t>Creative</a:t>
            </a:r>
          </a:p>
          <a:p>
            <a:r>
              <a:rPr lang="id-ID" sz="4400" b="1" dirty="0">
                <a:solidFill>
                  <a:schemeClr val="tx1">
                    <a:lumMod val="75000"/>
                    <a:lumOff val="25000"/>
                  </a:schemeClr>
                </a:solidFill>
              </a:rPr>
              <a:t>Image </a:t>
            </a:r>
            <a:r>
              <a:rPr lang="id-ID" sz="4400" b="1" dirty="0">
                <a:gradFill>
                  <a:gsLst>
                    <a:gs pos="0">
                      <a:schemeClr val="accent1"/>
                    </a:gs>
                    <a:gs pos="100000">
                      <a:schemeClr val="accent4"/>
                    </a:gs>
                  </a:gsLst>
                  <a:lin ang="5400000" scaled="1"/>
                </a:gradFill>
              </a:rPr>
              <a:t>Layout</a:t>
            </a:r>
          </a:p>
        </p:txBody>
      </p:sp>
      <p:cxnSp>
        <p:nvCxnSpPr>
          <p:cNvPr id="85" name="Straight Connector 84"/>
          <p:cNvCxnSpPr/>
          <p:nvPr/>
        </p:nvCxnSpPr>
        <p:spPr>
          <a:xfrm>
            <a:off x="1328129" y="2818313"/>
            <a:ext cx="1390650"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紫简约商务计划总结ppt模板"/>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9966FF"/>
      </a:accent1>
      <a:accent2>
        <a:srgbClr val="00B0F0"/>
      </a:accent2>
      <a:accent3>
        <a:srgbClr val="9966FF"/>
      </a:accent3>
      <a:accent4>
        <a:srgbClr val="00B0F0"/>
      </a:accent4>
      <a:accent5>
        <a:srgbClr val="9966FF"/>
      </a:accent5>
      <a:accent6>
        <a:srgbClr val="00B0F0"/>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1917</Words>
  <Application>Microsoft Office PowerPoint</Application>
  <PresentationFormat>宽屏</PresentationFormat>
  <Paragraphs>409</Paragraphs>
  <Slides>33</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Gill Sans</vt:lpstr>
      <vt:lpstr>Montserrat</vt:lpstr>
      <vt:lpstr>Montserrat Medium</vt:lpstr>
      <vt:lpstr>Questrial</vt:lpstr>
      <vt:lpstr>Socialico</vt:lpstr>
      <vt:lpstr>Arial</vt:lpstr>
      <vt:lpstr>Calibri</vt:lpstr>
      <vt:lpstr>Calibri Light</vt:lpstr>
      <vt:lpstr>Segoe UI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蓝紫简约商务计划总结ppt模板</dc:title>
  <dc:creator>ASUS ROG</dc:creator>
  <cp:lastModifiedBy> </cp:lastModifiedBy>
  <cp:revision>81</cp:revision>
  <dcterms:created xsi:type="dcterms:W3CDTF">2018-08-17T08:14:00Z</dcterms:created>
  <dcterms:modified xsi:type="dcterms:W3CDTF">2019-08-15T01:59:24Z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