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6" r:id="rId2"/>
    <p:sldId id="307" r:id="rId3"/>
    <p:sldId id="316" r:id="rId4"/>
    <p:sldId id="321" r:id="rId5"/>
    <p:sldId id="311" r:id="rId6"/>
    <p:sldId id="317" r:id="rId7"/>
    <p:sldId id="308" r:id="rId8"/>
    <p:sldId id="319" r:id="rId9"/>
    <p:sldId id="315" r:id="rId10"/>
    <p:sldId id="318" r:id="rId11"/>
    <p:sldId id="312" r:id="rId12"/>
    <p:sldId id="320" r:id="rId13"/>
    <p:sldId id="314" r:id="rId14"/>
    <p:sldId id="322" r:id="rId15"/>
    <p:sldId id="313" r:id="rId16"/>
    <p:sldId id="323" r:id="rId17"/>
    <p:sldId id="324" r:id="rId18"/>
    <p:sldId id="325" r:id="rId19"/>
    <p:sldId id="326" r:id="rId20"/>
    <p:sldId id="327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6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41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8681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5228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1646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5152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6973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95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8729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4747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05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963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1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83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55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532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892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972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029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275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419622"/>
            <a:ext cx="4248472" cy="7200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1880" y="278777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cs typeface="+mn-ea"/>
              </a:rPr>
              <a:t>报告人：</a:t>
            </a:r>
            <a:r>
              <a:rPr lang="zh-CN" altLang="en-US" sz="1400" b="1" dirty="0" smtClean="0">
                <a:cs typeface="+mn-ea"/>
              </a:rPr>
              <a:t>李培生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83768" y="1419622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任何党派都会灭亡</a:t>
            </a:r>
            <a:endParaRPr lang="zh-CN" altLang="en-US" sz="32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339752" y="2139702"/>
            <a:ext cx="427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+mn-ea"/>
                <a:cs typeface="+mn-ea"/>
              </a:rPr>
              <a:t>屠龙术</a:t>
            </a:r>
            <a:endParaRPr lang="zh-CN" altLang="en-US" sz="3200" b="1" dirty="0">
              <a:latin typeface="+mn-ea"/>
              <a:cs typeface="+mn-ea"/>
            </a:endParaRPr>
          </a:p>
        </p:txBody>
      </p:sp>
      <p:pic>
        <p:nvPicPr>
          <p:cNvPr id="14" name="图片 13" descr="874a6d6de893de7a84ce562662829c05.jpg"/>
          <p:cNvPicPr>
            <a:picLocks noChangeAspect="1"/>
          </p:cNvPicPr>
          <p:nvPr/>
        </p:nvPicPr>
        <p:blipFill>
          <a:blip r:embed="rId3" cstate="print">
            <a:lum bright="30000"/>
          </a:blip>
          <a:srcRect l="16384" t="15000" r="18251" b="16401"/>
          <a:stretch>
            <a:fillRect/>
          </a:stretch>
        </p:blipFill>
        <p:spPr>
          <a:xfrm>
            <a:off x="0" y="1867846"/>
            <a:ext cx="2339752" cy="32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83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5957" y="1267257"/>
            <a:ext cx="2865226" cy="2746002"/>
            <a:chOff x="457370" y="730200"/>
            <a:chExt cx="3752198" cy="3752199"/>
          </a:xfrm>
          <a:noFill/>
        </p:grpSpPr>
        <p:sp>
          <p:nvSpPr>
            <p:cNvPr id="12" name="原创作者QQ：598969553                   _2"/>
            <p:cNvSpPr/>
            <p:nvPr/>
          </p:nvSpPr>
          <p:spPr>
            <a:xfrm rot="2700000">
              <a:off x="571344" y="844176"/>
              <a:ext cx="3524250" cy="352424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grpFill/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3" name="原创作者QQ：598969553                   _3"/>
            <p:cNvSpPr/>
            <p:nvPr/>
          </p:nvSpPr>
          <p:spPr>
            <a:xfrm rot="2700000">
              <a:off x="1628619" y="730200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4" name="原创作者QQ：598969553                   _4"/>
            <p:cNvGrpSpPr>
              <a:grpSpLocks noChangeAspect="1"/>
            </p:cNvGrpSpPr>
            <p:nvPr/>
          </p:nvGrpSpPr>
          <p:grpSpPr>
            <a:xfrm>
              <a:off x="2090351" y="1165049"/>
              <a:ext cx="486234" cy="540000"/>
              <a:chOff x="3507967" y="1347878"/>
              <a:chExt cx="660401" cy="733426"/>
            </a:xfrm>
            <a:grpFill/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3507967" y="1347878"/>
                <a:ext cx="608013" cy="538163"/>
              </a:xfrm>
              <a:custGeom>
                <a:avLst/>
                <a:gdLst>
                  <a:gd name="T0" fmla="*/ 123 w 162"/>
                  <a:gd name="T1" fmla="*/ 41 h 143"/>
                  <a:gd name="T2" fmla="*/ 125 w 162"/>
                  <a:gd name="T3" fmla="*/ 73 h 143"/>
                  <a:gd name="T4" fmla="*/ 155 w 162"/>
                  <a:gd name="T5" fmla="*/ 46 h 143"/>
                  <a:gd name="T6" fmla="*/ 68 w 162"/>
                  <a:gd name="T7" fmla="*/ 47 h 143"/>
                  <a:gd name="T8" fmla="*/ 107 w 162"/>
                  <a:gd name="T9" fmla="*/ 31 h 143"/>
                  <a:gd name="T10" fmla="*/ 65 w 162"/>
                  <a:gd name="T11" fmla="*/ 43 h 143"/>
                  <a:gd name="T12" fmla="*/ 121 w 162"/>
                  <a:gd name="T13" fmla="*/ 74 h 143"/>
                  <a:gd name="T14" fmla="*/ 113 w 162"/>
                  <a:gd name="T15" fmla="*/ 50 h 143"/>
                  <a:gd name="T16" fmla="*/ 69 w 162"/>
                  <a:gd name="T17" fmla="*/ 51 h 143"/>
                  <a:gd name="T18" fmla="*/ 60 w 162"/>
                  <a:gd name="T19" fmla="*/ 63 h 143"/>
                  <a:gd name="T20" fmla="*/ 57 w 162"/>
                  <a:gd name="T21" fmla="*/ 101 h 143"/>
                  <a:gd name="T22" fmla="*/ 66 w 162"/>
                  <a:gd name="T23" fmla="*/ 113 h 143"/>
                  <a:gd name="T24" fmla="*/ 111 w 162"/>
                  <a:gd name="T25" fmla="*/ 119 h 143"/>
                  <a:gd name="T26" fmla="*/ 89 w 162"/>
                  <a:gd name="T27" fmla="*/ 83 h 143"/>
                  <a:gd name="T28" fmla="*/ 61 w 162"/>
                  <a:gd name="T29" fmla="*/ 120 h 143"/>
                  <a:gd name="T30" fmla="*/ 107 w 162"/>
                  <a:gd name="T31" fmla="*/ 123 h 143"/>
                  <a:gd name="T32" fmla="*/ 61 w 162"/>
                  <a:gd name="T33" fmla="*/ 120 h 143"/>
                  <a:gd name="T34" fmla="*/ 25 w 162"/>
                  <a:gd name="T35" fmla="*/ 80 h 143"/>
                  <a:gd name="T36" fmla="*/ 25 w 162"/>
                  <a:gd name="T37" fmla="*/ 91 h 143"/>
                  <a:gd name="T38" fmla="*/ 53 w 162"/>
                  <a:gd name="T39" fmla="*/ 102 h 143"/>
                  <a:gd name="T40" fmla="*/ 52 w 162"/>
                  <a:gd name="T41" fmla="*/ 59 h 143"/>
                  <a:gd name="T42" fmla="*/ 8 w 162"/>
                  <a:gd name="T43" fmla="*/ 81 h 143"/>
                  <a:gd name="T44" fmla="*/ 2 w 162"/>
                  <a:gd name="T45" fmla="*/ 102 h 143"/>
                  <a:gd name="T46" fmla="*/ 7 w 162"/>
                  <a:gd name="T47" fmla="*/ 86 h 143"/>
                  <a:gd name="T48" fmla="*/ 123 w 162"/>
                  <a:gd name="T49" fmla="*/ 37 h 143"/>
                  <a:gd name="T50" fmla="*/ 110 w 162"/>
                  <a:gd name="T51" fmla="*/ 6 h 143"/>
                  <a:gd name="T52" fmla="*/ 111 w 162"/>
                  <a:gd name="T53" fmla="*/ 29 h 143"/>
                  <a:gd name="T54" fmla="*/ 57 w 162"/>
                  <a:gd name="T55" fmla="*/ 121 h 143"/>
                  <a:gd name="T56" fmla="*/ 47 w 162"/>
                  <a:gd name="T57" fmla="*/ 109 h 143"/>
                  <a:gd name="T58" fmla="*/ 17 w 162"/>
                  <a:gd name="T59" fmla="*/ 96 h 143"/>
                  <a:gd name="T60" fmla="*/ 4 w 162"/>
                  <a:gd name="T61" fmla="*/ 107 h 143"/>
                  <a:gd name="T62" fmla="*/ 58 w 162"/>
                  <a:gd name="T63" fmla="*/ 143 h 143"/>
                  <a:gd name="T64" fmla="*/ 57 w 162"/>
                  <a:gd name="T65" fmla="*/ 121 h 143"/>
                  <a:gd name="T66" fmla="*/ 17 w 162"/>
                  <a:gd name="T67" fmla="*/ 76 h 143"/>
                  <a:gd name="T68" fmla="*/ 50 w 162"/>
                  <a:gd name="T69" fmla="*/ 56 h 143"/>
                  <a:gd name="T70" fmla="*/ 60 w 162"/>
                  <a:gd name="T71" fmla="*/ 43 h 143"/>
                  <a:gd name="T72" fmla="*/ 61 w 162"/>
                  <a:gd name="T73" fmla="*/ 42 h 143"/>
                  <a:gd name="T74" fmla="*/ 5 w 162"/>
                  <a:gd name="T75" fmla="*/ 56 h 143"/>
                  <a:gd name="T76" fmla="*/ 11 w 162"/>
                  <a:gd name="T77" fmla="*/ 7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" h="143">
                    <a:moveTo>
                      <a:pt x="155" y="46"/>
                    </a:moveTo>
                    <a:cubicBezTo>
                      <a:pt x="145" y="43"/>
                      <a:pt x="134" y="41"/>
                      <a:pt x="123" y="41"/>
                    </a:cubicBezTo>
                    <a:cubicBezTo>
                      <a:pt x="122" y="44"/>
                      <a:pt x="121" y="46"/>
                      <a:pt x="119" y="48"/>
                    </a:cubicBezTo>
                    <a:cubicBezTo>
                      <a:pt x="121" y="56"/>
                      <a:pt x="123" y="65"/>
                      <a:pt x="125" y="73"/>
                    </a:cubicBezTo>
                    <a:cubicBezTo>
                      <a:pt x="162" y="63"/>
                      <a:pt x="162" y="63"/>
                      <a:pt x="162" y="63"/>
                    </a:cubicBezTo>
                    <a:cubicBezTo>
                      <a:pt x="160" y="57"/>
                      <a:pt x="158" y="51"/>
                      <a:pt x="155" y="46"/>
                    </a:cubicBezTo>
                    <a:close/>
                    <a:moveTo>
                      <a:pt x="64" y="44"/>
                    </a:moveTo>
                    <a:cubicBezTo>
                      <a:pt x="66" y="45"/>
                      <a:pt x="67" y="46"/>
                      <a:pt x="68" y="47"/>
                    </a:cubicBezTo>
                    <a:cubicBezTo>
                      <a:pt x="79" y="43"/>
                      <a:pt x="91" y="40"/>
                      <a:pt x="103" y="38"/>
                    </a:cubicBezTo>
                    <a:cubicBezTo>
                      <a:pt x="103" y="35"/>
                      <a:pt x="105" y="33"/>
                      <a:pt x="107" y="31"/>
                    </a:cubicBezTo>
                    <a:cubicBezTo>
                      <a:pt x="102" y="21"/>
                      <a:pt x="96" y="11"/>
                      <a:pt x="88" y="2"/>
                    </a:cubicBezTo>
                    <a:cubicBezTo>
                      <a:pt x="78" y="14"/>
                      <a:pt x="70" y="28"/>
                      <a:pt x="65" y="43"/>
                    </a:cubicBezTo>
                    <a:cubicBezTo>
                      <a:pt x="65" y="43"/>
                      <a:pt x="64" y="44"/>
                      <a:pt x="64" y="44"/>
                    </a:cubicBezTo>
                    <a:close/>
                    <a:moveTo>
                      <a:pt x="121" y="74"/>
                    </a:moveTo>
                    <a:cubicBezTo>
                      <a:pt x="120" y="66"/>
                      <a:pt x="118" y="58"/>
                      <a:pt x="115" y="49"/>
                    </a:cubicBezTo>
                    <a:cubicBezTo>
                      <a:pt x="114" y="49"/>
                      <a:pt x="114" y="50"/>
                      <a:pt x="113" y="50"/>
                    </a:cubicBezTo>
                    <a:cubicBezTo>
                      <a:pt x="108" y="50"/>
                      <a:pt x="104" y="46"/>
                      <a:pt x="103" y="42"/>
                    </a:cubicBezTo>
                    <a:cubicBezTo>
                      <a:pt x="92" y="44"/>
                      <a:pt x="80" y="47"/>
                      <a:pt x="69" y="51"/>
                    </a:cubicBezTo>
                    <a:cubicBezTo>
                      <a:pt x="70" y="52"/>
                      <a:pt x="70" y="52"/>
                      <a:pt x="70" y="53"/>
                    </a:cubicBezTo>
                    <a:cubicBezTo>
                      <a:pt x="70" y="58"/>
                      <a:pt x="65" y="63"/>
                      <a:pt x="60" y="63"/>
                    </a:cubicBezTo>
                    <a:cubicBezTo>
                      <a:pt x="60" y="63"/>
                      <a:pt x="59" y="63"/>
                      <a:pt x="59" y="63"/>
                    </a:cubicBezTo>
                    <a:cubicBezTo>
                      <a:pt x="57" y="75"/>
                      <a:pt x="56" y="88"/>
                      <a:pt x="57" y="101"/>
                    </a:cubicBezTo>
                    <a:cubicBezTo>
                      <a:pt x="62" y="102"/>
                      <a:pt x="66" y="106"/>
                      <a:pt x="66" y="111"/>
                    </a:cubicBezTo>
                    <a:cubicBezTo>
                      <a:pt x="66" y="112"/>
                      <a:pt x="66" y="112"/>
                      <a:pt x="66" y="113"/>
                    </a:cubicBezTo>
                    <a:cubicBezTo>
                      <a:pt x="80" y="117"/>
                      <a:pt x="94" y="119"/>
                      <a:pt x="108" y="119"/>
                    </a:cubicBezTo>
                    <a:cubicBezTo>
                      <a:pt x="109" y="119"/>
                      <a:pt x="110" y="119"/>
                      <a:pt x="111" y="119"/>
                    </a:cubicBezTo>
                    <a:cubicBezTo>
                      <a:pt x="116" y="112"/>
                      <a:pt x="120" y="104"/>
                      <a:pt x="121" y="99"/>
                    </a:cubicBezTo>
                    <a:cubicBezTo>
                      <a:pt x="89" y="83"/>
                      <a:pt x="89" y="83"/>
                      <a:pt x="89" y="83"/>
                    </a:cubicBezTo>
                    <a:lnTo>
                      <a:pt x="121" y="74"/>
                    </a:lnTo>
                    <a:close/>
                    <a:moveTo>
                      <a:pt x="61" y="120"/>
                    </a:moveTo>
                    <a:cubicBezTo>
                      <a:pt x="64" y="128"/>
                      <a:pt x="67" y="136"/>
                      <a:pt x="69" y="142"/>
                    </a:cubicBezTo>
                    <a:cubicBezTo>
                      <a:pt x="87" y="140"/>
                      <a:pt x="99" y="132"/>
                      <a:pt x="107" y="123"/>
                    </a:cubicBezTo>
                    <a:cubicBezTo>
                      <a:pt x="87" y="123"/>
                      <a:pt x="73" y="119"/>
                      <a:pt x="65" y="116"/>
                    </a:cubicBezTo>
                    <a:cubicBezTo>
                      <a:pt x="64" y="118"/>
                      <a:pt x="63" y="119"/>
                      <a:pt x="61" y="120"/>
                    </a:cubicBezTo>
                    <a:close/>
                    <a:moveTo>
                      <a:pt x="52" y="59"/>
                    </a:moveTo>
                    <a:cubicBezTo>
                      <a:pt x="42" y="65"/>
                      <a:pt x="33" y="72"/>
                      <a:pt x="25" y="80"/>
                    </a:cubicBezTo>
                    <a:cubicBezTo>
                      <a:pt x="26" y="82"/>
                      <a:pt x="27" y="84"/>
                      <a:pt x="27" y="86"/>
                    </a:cubicBezTo>
                    <a:cubicBezTo>
                      <a:pt x="27" y="88"/>
                      <a:pt x="26" y="90"/>
                      <a:pt x="25" y="91"/>
                    </a:cubicBezTo>
                    <a:cubicBezTo>
                      <a:pt x="33" y="97"/>
                      <a:pt x="40" y="101"/>
                      <a:pt x="49" y="105"/>
                    </a:cubicBezTo>
                    <a:cubicBezTo>
                      <a:pt x="50" y="104"/>
                      <a:pt x="51" y="102"/>
                      <a:pt x="53" y="102"/>
                    </a:cubicBezTo>
                    <a:cubicBezTo>
                      <a:pt x="52" y="88"/>
                      <a:pt x="53" y="75"/>
                      <a:pt x="55" y="62"/>
                    </a:cubicBezTo>
                    <a:cubicBezTo>
                      <a:pt x="54" y="61"/>
                      <a:pt x="53" y="60"/>
                      <a:pt x="52" y="59"/>
                    </a:cubicBezTo>
                    <a:close/>
                    <a:moveTo>
                      <a:pt x="7" y="86"/>
                    </a:moveTo>
                    <a:cubicBezTo>
                      <a:pt x="7" y="84"/>
                      <a:pt x="8" y="83"/>
                      <a:pt x="8" y="81"/>
                    </a:cubicBezTo>
                    <a:cubicBezTo>
                      <a:pt x="6" y="79"/>
                      <a:pt x="3" y="76"/>
                      <a:pt x="1" y="73"/>
                    </a:cubicBezTo>
                    <a:cubicBezTo>
                      <a:pt x="0" y="83"/>
                      <a:pt x="0" y="92"/>
                      <a:pt x="2" y="102"/>
                    </a:cubicBezTo>
                    <a:cubicBezTo>
                      <a:pt x="5" y="98"/>
                      <a:pt x="7" y="95"/>
                      <a:pt x="9" y="92"/>
                    </a:cubicBezTo>
                    <a:cubicBezTo>
                      <a:pt x="8" y="90"/>
                      <a:pt x="7" y="88"/>
                      <a:pt x="7" y="86"/>
                    </a:cubicBezTo>
                    <a:close/>
                    <a:moveTo>
                      <a:pt x="113" y="29"/>
                    </a:moveTo>
                    <a:cubicBezTo>
                      <a:pt x="118" y="29"/>
                      <a:pt x="122" y="33"/>
                      <a:pt x="123" y="37"/>
                    </a:cubicBezTo>
                    <a:cubicBezTo>
                      <a:pt x="133" y="37"/>
                      <a:pt x="143" y="39"/>
                      <a:pt x="153" y="41"/>
                    </a:cubicBezTo>
                    <a:cubicBezTo>
                      <a:pt x="143" y="25"/>
                      <a:pt x="129" y="12"/>
                      <a:pt x="110" y="6"/>
                    </a:cubicBezTo>
                    <a:cubicBezTo>
                      <a:pt x="104" y="4"/>
                      <a:pt x="98" y="2"/>
                      <a:pt x="92" y="2"/>
                    </a:cubicBezTo>
                    <a:cubicBezTo>
                      <a:pt x="100" y="10"/>
                      <a:pt x="106" y="20"/>
                      <a:pt x="111" y="29"/>
                    </a:cubicBezTo>
                    <a:cubicBezTo>
                      <a:pt x="112" y="29"/>
                      <a:pt x="112" y="29"/>
                      <a:pt x="113" y="29"/>
                    </a:cubicBezTo>
                    <a:close/>
                    <a:moveTo>
                      <a:pt x="57" y="121"/>
                    </a:moveTo>
                    <a:cubicBezTo>
                      <a:pt x="51" y="121"/>
                      <a:pt x="47" y="116"/>
                      <a:pt x="47" y="111"/>
                    </a:cubicBezTo>
                    <a:cubicBezTo>
                      <a:pt x="47" y="110"/>
                      <a:pt x="47" y="110"/>
                      <a:pt x="47" y="109"/>
                    </a:cubicBezTo>
                    <a:cubicBezTo>
                      <a:pt x="38" y="105"/>
                      <a:pt x="30" y="100"/>
                      <a:pt x="23" y="94"/>
                    </a:cubicBezTo>
                    <a:cubicBezTo>
                      <a:pt x="21" y="95"/>
                      <a:pt x="19" y="96"/>
                      <a:pt x="17" y="96"/>
                    </a:cubicBezTo>
                    <a:cubicBezTo>
                      <a:pt x="15" y="96"/>
                      <a:pt x="14" y="95"/>
                      <a:pt x="12" y="95"/>
                    </a:cubicBezTo>
                    <a:cubicBezTo>
                      <a:pt x="9" y="98"/>
                      <a:pt x="6" y="102"/>
                      <a:pt x="4" y="107"/>
                    </a:cubicBezTo>
                    <a:cubicBezTo>
                      <a:pt x="6" y="116"/>
                      <a:pt x="11" y="124"/>
                      <a:pt x="16" y="132"/>
                    </a:cubicBezTo>
                    <a:cubicBezTo>
                      <a:pt x="33" y="141"/>
                      <a:pt x="50" y="143"/>
                      <a:pt x="58" y="143"/>
                    </a:cubicBezTo>
                    <a:cubicBezTo>
                      <a:pt x="61" y="143"/>
                      <a:pt x="63" y="143"/>
                      <a:pt x="65" y="143"/>
                    </a:cubicBezTo>
                    <a:cubicBezTo>
                      <a:pt x="62" y="135"/>
                      <a:pt x="59" y="127"/>
                      <a:pt x="57" y="121"/>
                    </a:cubicBezTo>
                    <a:cubicBezTo>
                      <a:pt x="57" y="121"/>
                      <a:pt x="57" y="121"/>
                      <a:pt x="57" y="121"/>
                    </a:cubicBezTo>
                    <a:close/>
                    <a:moveTo>
                      <a:pt x="17" y="76"/>
                    </a:moveTo>
                    <a:cubicBezTo>
                      <a:pt x="19" y="76"/>
                      <a:pt x="20" y="77"/>
                      <a:pt x="22" y="78"/>
                    </a:cubicBezTo>
                    <a:cubicBezTo>
                      <a:pt x="30" y="69"/>
                      <a:pt x="40" y="62"/>
                      <a:pt x="50" y="56"/>
                    </a:cubicBezTo>
                    <a:cubicBezTo>
                      <a:pt x="50" y="55"/>
                      <a:pt x="50" y="54"/>
                      <a:pt x="50" y="53"/>
                    </a:cubicBezTo>
                    <a:cubicBezTo>
                      <a:pt x="50" y="48"/>
                      <a:pt x="54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2"/>
                      <a:pt x="61" y="42"/>
                    </a:cubicBezTo>
                    <a:cubicBezTo>
                      <a:pt x="66" y="27"/>
                      <a:pt x="74" y="13"/>
                      <a:pt x="84" y="1"/>
                    </a:cubicBezTo>
                    <a:cubicBezTo>
                      <a:pt x="49" y="0"/>
                      <a:pt x="17" y="22"/>
                      <a:pt x="5" y="56"/>
                    </a:cubicBezTo>
                    <a:cubicBezTo>
                      <a:pt x="3" y="60"/>
                      <a:pt x="2" y="64"/>
                      <a:pt x="2" y="68"/>
                    </a:cubicBezTo>
                    <a:cubicBezTo>
                      <a:pt x="5" y="72"/>
                      <a:pt x="8" y="75"/>
                      <a:pt x="11" y="78"/>
                    </a:cubicBezTo>
                    <a:cubicBezTo>
                      <a:pt x="13" y="77"/>
                      <a:pt x="15" y="76"/>
                      <a:pt x="17" y="7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3601630" y="1622516"/>
                <a:ext cx="566738" cy="458788"/>
              </a:xfrm>
              <a:custGeom>
                <a:avLst/>
                <a:gdLst>
                  <a:gd name="T0" fmla="*/ 0 w 151"/>
                  <a:gd name="T1" fmla="*/ 73 h 122"/>
                  <a:gd name="T2" fmla="*/ 133 w 151"/>
                  <a:gd name="T3" fmla="*/ 36 h 122"/>
                  <a:gd name="T4" fmla="*/ 151 w 151"/>
                  <a:gd name="T5" fmla="*/ 45 h 122"/>
                  <a:gd name="T6" fmla="*/ 133 w 151"/>
                  <a:gd name="T7" fmla="*/ 0 h 122"/>
                  <a:gd name="T8" fmla="*/ 87 w 151"/>
                  <a:gd name="T9" fmla="*/ 12 h 122"/>
                  <a:gd name="T10" fmla="*/ 106 w 151"/>
                  <a:gd name="T11" fmla="*/ 22 h 122"/>
                  <a:gd name="T12" fmla="*/ 0 w 151"/>
                  <a:gd name="T13" fmla="*/ 7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22">
                    <a:moveTo>
                      <a:pt x="0" y="73"/>
                    </a:moveTo>
                    <a:cubicBezTo>
                      <a:pt x="67" y="122"/>
                      <a:pt x="124" y="72"/>
                      <a:pt x="133" y="36"/>
                    </a:cubicBezTo>
                    <a:cubicBezTo>
                      <a:pt x="138" y="38"/>
                      <a:pt x="151" y="45"/>
                      <a:pt x="151" y="45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91" y="98"/>
                      <a:pt x="0" y="7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5" name="原创作者QQ：598969553                   _5"/>
            <p:cNvSpPr/>
            <p:nvPr/>
          </p:nvSpPr>
          <p:spPr>
            <a:xfrm rot="2700000">
              <a:off x="457370" y="1901449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6" name="原创作者QQ：598969553                   _6"/>
            <p:cNvGrpSpPr>
              <a:grpSpLocks noChangeAspect="1"/>
            </p:cNvGrpSpPr>
            <p:nvPr/>
          </p:nvGrpSpPr>
          <p:grpSpPr>
            <a:xfrm>
              <a:off x="885597" y="2336300"/>
              <a:ext cx="553243" cy="540000"/>
              <a:chOff x="3530192" y="2543266"/>
              <a:chExt cx="596901" cy="582613"/>
            </a:xfrm>
            <a:grpFill/>
          </p:grpSpPr>
          <p:sp>
            <p:nvSpPr>
              <p:cNvPr id="28" name="Freeform 36"/>
              <p:cNvSpPr>
                <a:spLocks noEditPoints="1"/>
              </p:cNvSpPr>
              <p:nvPr/>
            </p:nvSpPr>
            <p:spPr bwMode="auto">
              <a:xfrm>
                <a:off x="3646080" y="2543266"/>
                <a:ext cx="481013" cy="582613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9" name="Freeform 37"/>
              <p:cNvSpPr/>
              <p:nvPr/>
            </p:nvSpPr>
            <p:spPr bwMode="auto">
              <a:xfrm>
                <a:off x="3530192" y="2821078"/>
                <a:ext cx="323850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7" name="原创作者QQ：598969553                   _7"/>
            <p:cNvSpPr/>
            <p:nvPr/>
          </p:nvSpPr>
          <p:spPr>
            <a:xfrm rot="2700000">
              <a:off x="2799869" y="1901451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8" name="原创作者QQ：598969553                   _8"/>
            <p:cNvGrpSpPr>
              <a:grpSpLocks noChangeAspect="1"/>
            </p:cNvGrpSpPr>
            <p:nvPr/>
          </p:nvGrpSpPr>
          <p:grpSpPr>
            <a:xfrm>
              <a:off x="3186438" y="2336300"/>
              <a:ext cx="636560" cy="540000"/>
              <a:chOff x="6791325" y="3867151"/>
              <a:chExt cx="282576" cy="239712"/>
            </a:xfrm>
            <a:grpFill/>
          </p:grpSpPr>
          <p:sp>
            <p:nvSpPr>
              <p:cNvPr id="25" name="Freeform 103"/>
              <p:cNvSpPr/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7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9" name="原创作者QQ：598969553                   _9"/>
            <p:cNvSpPr/>
            <p:nvPr/>
          </p:nvSpPr>
          <p:spPr>
            <a:xfrm rot="2700000">
              <a:off x="1628620" y="3072700"/>
              <a:ext cx="1409699" cy="1409699"/>
            </a:xfrm>
            <a:prstGeom prst="round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grpSp>
          <p:nvGrpSpPr>
            <p:cNvPr id="20" name="原创作者QQ：598969553                   _10"/>
            <p:cNvGrpSpPr>
              <a:grpSpLocks noChangeAspect="1"/>
            </p:cNvGrpSpPr>
            <p:nvPr/>
          </p:nvGrpSpPr>
          <p:grpSpPr>
            <a:xfrm>
              <a:off x="2065004" y="3507549"/>
              <a:ext cx="536931" cy="540000"/>
              <a:chOff x="4005263" y="4962526"/>
              <a:chExt cx="277812" cy="279400"/>
            </a:xfrm>
            <a:grpFill/>
          </p:grpSpPr>
          <p:sp>
            <p:nvSpPr>
              <p:cNvPr id="21" name="Freeform 478"/>
              <p:cNvSpPr/>
              <p:nvPr/>
            </p:nvSpPr>
            <p:spPr bwMode="auto">
              <a:xfrm>
                <a:off x="4005263" y="4962526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2" name="Freeform 479"/>
              <p:cNvSpPr>
                <a:spLocks noEditPoints="1"/>
              </p:cNvSpPr>
              <p:nvPr/>
            </p:nvSpPr>
            <p:spPr bwMode="auto">
              <a:xfrm>
                <a:off x="4027488" y="4984751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3" name="Freeform 480"/>
              <p:cNvSpPr/>
              <p:nvPr/>
            </p:nvSpPr>
            <p:spPr bwMode="auto">
              <a:xfrm>
                <a:off x="4184650" y="5145088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4" name="Freeform 481"/>
              <p:cNvSpPr>
                <a:spLocks noEditPoints="1"/>
              </p:cNvSpPr>
              <p:nvPr/>
            </p:nvSpPr>
            <p:spPr bwMode="auto">
              <a:xfrm>
                <a:off x="4162425" y="5118101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</p:grpSp>
      <p:sp>
        <p:nvSpPr>
          <p:cNvPr id="32" name="TextBox 13"/>
          <p:cNvSpPr txBox="1"/>
          <p:nvPr/>
        </p:nvSpPr>
        <p:spPr>
          <a:xfrm>
            <a:off x="5051855" y="69954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1790221" y="3911211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467544" y="2345000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5" name="TextBox 13"/>
          <p:cNvSpPr txBox="1"/>
          <p:nvPr/>
        </p:nvSpPr>
        <p:spPr>
          <a:xfrm>
            <a:off x="6321957" y="235975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462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论文研究成果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5104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B3AAF75D-824D-4880-820A-C73C083D08E5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1" name="圆角矩形 10"/>
            <p:cNvSpPr/>
            <p:nvPr/>
          </p:nvSpPr>
          <p:spPr>
            <a:xfrm rot="2700000">
              <a:off x="3419872" y="1419622"/>
              <a:ext cx="2304256" cy="23042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995936" y="1851670"/>
              <a:ext cx="1239414" cy="1239422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65548" y="1881741"/>
            <a:ext cx="318587" cy="68884"/>
            <a:chOff x="11706995" y="5199300"/>
            <a:chExt cx="318587" cy="68884"/>
          </a:xfrm>
        </p:grpSpPr>
        <p:sp>
          <p:nvSpPr>
            <p:cNvPr id="16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7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8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00247" y="291987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5344" y="292181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733653" y="208299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250274" y="1884881"/>
            <a:ext cx="318587" cy="68884"/>
            <a:chOff x="11706995" y="5199300"/>
            <a:chExt cx="318587" cy="68884"/>
          </a:xfrm>
        </p:grpSpPr>
        <p:sp>
          <p:nvSpPr>
            <p:cNvPr id="23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4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84973" y="292301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10070" y="292495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318379" y="208613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668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BFAB77E2-CF9B-4971-9799-46EB5C75850E}"/>
              </a:ext>
            </a:extLst>
          </p:cNvPr>
          <p:cNvGrpSpPr/>
          <p:nvPr/>
        </p:nvGrpSpPr>
        <p:grpSpPr>
          <a:xfrm>
            <a:off x="498558" y="1503288"/>
            <a:ext cx="1564319" cy="2664296"/>
            <a:chOff x="498558" y="1503288"/>
            <a:chExt cx="1564319" cy="2664296"/>
          </a:xfrm>
        </p:grpSpPr>
        <p:sp>
          <p:nvSpPr>
            <p:cNvPr id="11" name="矩形 10"/>
            <p:cNvSpPr/>
            <p:nvPr/>
          </p:nvSpPr>
          <p:spPr>
            <a:xfrm>
              <a:off x="498558" y="1503288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6359" y="2427734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597"/>
              <p:cNvSpPr>
                <a:spLocks/>
              </p:cNvSpPr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598"/>
              <p:cNvSpPr>
                <a:spLocks/>
              </p:cNvSpPr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203848" y="1635646"/>
            <a:ext cx="4774666" cy="674031"/>
            <a:chOff x="3203848" y="1059582"/>
            <a:chExt cx="4774666" cy="674031"/>
          </a:xfrm>
        </p:grpSpPr>
        <p:sp>
          <p:nvSpPr>
            <p:cNvPr id="15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6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03848" y="2571750"/>
            <a:ext cx="4774666" cy="674031"/>
            <a:chOff x="3203848" y="1059582"/>
            <a:chExt cx="4774666" cy="674031"/>
          </a:xfrm>
        </p:grpSpPr>
        <p:sp>
          <p:nvSpPr>
            <p:cNvPr id="19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20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3507854"/>
            <a:ext cx="4774666" cy="674031"/>
            <a:chOff x="3203848" y="1059582"/>
            <a:chExt cx="4774666" cy="674031"/>
          </a:xfrm>
        </p:grpSpPr>
        <p:sp>
          <p:nvSpPr>
            <p:cNvPr id="22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23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641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ECC0CC76-A380-49F8-841F-CD4D39C94E9F}"/>
              </a:ext>
            </a:extLst>
          </p:cNvPr>
          <p:cNvGrpSpPr/>
          <p:nvPr/>
        </p:nvGrpSpPr>
        <p:grpSpPr>
          <a:xfrm>
            <a:off x="1043608" y="1418102"/>
            <a:ext cx="1926336" cy="2984883"/>
            <a:chOff x="1043608" y="1418102"/>
            <a:chExt cx="1926336" cy="2984883"/>
          </a:xfrm>
        </p:grpSpPr>
        <p:grpSp>
          <p:nvGrpSpPr>
            <p:cNvPr id="12" name="组合 11"/>
            <p:cNvGrpSpPr/>
            <p:nvPr/>
          </p:nvGrpSpPr>
          <p:grpSpPr>
            <a:xfrm>
              <a:off x="1043608" y="2067694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17" name="îṧľiḋé">
                <a:extLst>
                  <a:ext uri="{FF2B5EF4-FFF2-40B4-BE49-F238E27FC236}">
                    <a16:creationId xmlns:a16="http://schemas.microsoft.com/office/drawing/2014/main" xmlns="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18" name="íš1íḋè">
                <a:extLst>
                  <a:ext uri="{FF2B5EF4-FFF2-40B4-BE49-F238E27FC236}">
                    <a16:creationId xmlns:a16="http://schemas.microsoft.com/office/drawing/2014/main" xmlns="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63688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1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B548F7E3-D6DB-4B64-B725-DE1667A6B5A0}"/>
              </a:ext>
            </a:extLst>
          </p:cNvPr>
          <p:cNvGrpSpPr/>
          <p:nvPr/>
        </p:nvGrpSpPr>
        <p:grpSpPr>
          <a:xfrm>
            <a:off x="3491880" y="1418102"/>
            <a:ext cx="1926336" cy="2984883"/>
            <a:chOff x="3491880" y="1418102"/>
            <a:chExt cx="1926336" cy="2984883"/>
          </a:xfrm>
        </p:grpSpPr>
        <p:grpSp>
          <p:nvGrpSpPr>
            <p:cNvPr id="22" name="组合 21"/>
            <p:cNvGrpSpPr/>
            <p:nvPr/>
          </p:nvGrpSpPr>
          <p:grpSpPr>
            <a:xfrm>
              <a:off x="3491880" y="2067694"/>
              <a:ext cx="1926336" cy="2335291"/>
              <a:chOff x="2353056" y="3602193"/>
              <a:chExt cx="1926336" cy="23352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24" name="îṧľiḋé">
                <a:extLst>
                  <a:ext uri="{FF2B5EF4-FFF2-40B4-BE49-F238E27FC236}">
                    <a16:creationId xmlns:a16="http://schemas.microsoft.com/office/drawing/2014/main" xmlns="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25" name="íš1íḋè">
                <a:extLst>
                  <a:ext uri="{FF2B5EF4-FFF2-40B4-BE49-F238E27FC236}">
                    <a16:creationId xmlns:a16="http://schemas.microsoft.com/office/drawing/2014/main" xmlns="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211960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FD908D71-4729-42AC-9268-0E854231FF4B}"/>
              </a:ext>
            </a:extLst>
          </p:cNvPr>
          <p:cNvGrpSpPr/>
          <p:nvPr/>
        </p:nvGrpSpPr>
        <p:grpSpPr>
          <a:xfrm>
            <a:off x="5909846" y="1418102"/>
            <a:ext cx="1926336" cy="2984883"/>
            <a:chOff x="5909846" y="1418102"/>
            <a:chExt cx="1926336" cy="2984883"/>
          </a:xfrm>
        </p:grpSpPr>
        <p:grpSp>
          <p:nvGrpSpPr>
            <p:cNvPr id="29" name="组合 28"/>
            <p:cNvGrpSpPr/>
            <p:nvPr/>
          </p:nvGrpSpPr>
          <p:grpSpPr>
            <a:xfrm>
              <a:off x="5909846" y="2067694"/>
              <a:ext cx="1926336" cy="2335291"/>
              <a:chOff x="2353056" y="3602193"/>
              <a:chExt cx="1926336" cy="233529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31" name="îṧľiḋé">
                <a:extLst>
                  <a:ext uri="{FF2B5EF4-FFF2-40B4-BE49-F238E27FC236}">
                    <a16:creationId xmlns:a16="http://schemas.microsoft.com/office/drawing/2014/main" xmlns="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32" name="íš1íḋè">
                <a:extLst>
                  <a:ext uri="{FF2B5EF4-FFF2-40B4-BE49-F238E27FC236}">
                    <a16:creationId xmlns:a16="http://schemas.microsoft.com/office/drawing/2014/main" xmlns="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29926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34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5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089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02573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589853" y="1810590"/>
            <a:ext cx="568326" cy="404487"/>
            <a:chOff x="849152" y="5758982"/>
            <a:chExt cx="318588" cy="226744"/>
          </a:xfrm>
        </p:grpSpPr>
        <p:sp>
          <p:nvSpPr>
            <p:cNvPr id="37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EBAE10C4-3500-485C-82B1-B8C4E6CEC6ED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2" name="椭圆 11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211960" y="2207917"/>
              <a:ext cx="792088" cy="663637"/>
              <a:chOff x="10429769" y="2544394"/>
              <a:chExt cx="318592" cy="266927"/>
            </a:xfrm>
            <a:solidFill>
              <a:schemeClr val="tx2">
                <a:lumMod val="50000"/>
              </a:schemeClr>
            </a:solidFill>
          </p:grpSpPr>
          <p:sp>
            <p:nvSpPr>
              <p:cNvPr id="43" name="Freeform 204"/>
              <p:cNvSpPr>
                <a:spLocks/>
              </p:cNvSpPr>
              <p:nvPr/>
            </p:nvSpPr>
            <p:spPr bwMode="auto">
              <a:xfrm>
                <a:off x="10429771" y="2544394"/>
                <a:ext cx="318590" cy="160729"/>
              </a:xfrm>
              <a:custGeom>
                <a:avLst/>
                <a:gdLst>
                  <a:gd name="T0" fmla="*/ 55 w 111"/>
                  <a:gd name="T1" fmla="*/ 0 h 56"/>
                  <a:gd name="T2" fmla="*/ 0 w 111"/>
                  <a:gd name="T3" fmla="*/ 56 h 56"/>
                  <a:gd name="T4" fmla="*/ 111 w 111"/>
                  <a:gd name="T5" fmla="*/ 56 h 56"/>
                  <a:gd name="T6" fmla="*/ 55 w 111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56">
                    <a:moveTo>
                      <a:pt x="55" y="0"/>
                    </a:moveTo>
                    <a:lnTo>
                      <a:pt x="0" y="56"/>
                    </a:lnTo>
                    <a:lnTo>
                      <a:pt x="111" y="56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Rectangle 206"/>
              <p:cNvSpPr>
                <a:spLocks noChangeArrowheads="1"/>
              </p:cNvSpPr>
              <p:nvPr/>
            </p:nvSpPr>
            <p:spPr bwMode="auto">
              <a:xfrm>
                <a:off x="10429769" y="2756787"/>
                <a:ext cx="318590" cy="54534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903857" y="1799631"/>
            <a:ext cx="568326" cy="404487"/>
            <a:chOff x="849152" y="5758982"/>
            <a:chExt cx="318588" cy="226744"/>
          </a:xfrm>
        </p:grpSpPr>
        <p:sp>
          <p:nvSpPr>
            <p:cNvPr id="46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7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8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0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667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5037" y="1203598"/>
            <a:ext cx="4926196" cy="3166233"/>
            <a:chOff x="584079" y="1958905"/>
            <a:chExt cx="6474622" cy="4161459"/>
          </a:xfrm>
        </p:grpSpPr>
        <p:sp>
          <p:nvSpPr>
            <p:cNvPr id="12" name="矩形 11"/>
            <p:cNvSpPr/>
            <p:nvPr/>
          </p:nvSpPr>
          <p:spPr>
            <a:xfrm>
              <a:off x="737149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132365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4757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98998" y="1958905"/>
              <a:ext cx="6194414" cy="881921"/>
              <a:chOff x="-1727426" y="4854209"/>
              <a:chExt cx="6194414" cy="881921"/>
            </a:xfrm>
            <a:effectLst/>
          </p:grpSpPr>
          <p:sp>
            <p:nvSpPr>
              <p:cNvPr id="23" name="文本框 22"/>
              <p:cNvSpPr txBox="1"/>
              <p:nvPr/>
            </p:nvSpPr>
            <p:spPr>
              <a:xfrm>
                <a:off x="-65008" y="4854209"/>
                <a:ext cx="2838371" cy="404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+mn-ea"/>
                    <a:cs typeface="+mn-ea"/>
                  </a:rPr>
                  <a:t>Click to add the title</a:t>
                </a:r>
                <a:endParaRPr lang="zh-CN" altLang="en-US" sz="1400" b="1" dirty="0">
                  <a:latin typeface="+mn-ea"/>
                  <a:cs typeface="+mn-ea"/>
                </a:endParaRPr>
              </a:p>
            </p:txBody>
          </p:sp>
          <p:sp>
            <p:nvSpPr>
              <p:cNvPr id="24" name="TextBox 38"/>
              <p:cNvSpPr txBox="1"/>
              <p:nvPr/>
            </p:nvSpPr>
            <p:spPr>
              <a:xfrm>
                <a:off x="-1727426" y="5291160"/>
                <a:ext cx="6194414" cy="444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PowerPoint offers word processing, outlining, drawing, graphing, and presentation management tools all designed to be easy to use and learn.</a:t>
                </a:r>
                <a:r>
                  <a:rPr lang="en-US" altLang="zh-CN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 </a:t>
                </a:r>
                <a:endParaRPr lang="en-US" sz="1100" dirty="0">
                  <a:latin typeface="Calibri" panose="020F0502020204030204" pitchFamily="34" charset="0"/>
                  <a:cs typeface="+mn-ea"/>
                  <a:sym typeface="Calibri" panose="020F0502020204030204" pitchFamily="34" charset="0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H="1">
              <a:off x="584079" y="3191016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ṧľiḋé">
              <a:extLst>
                <a:ext uri="{FF2B5EF4-FFF2-40B4-BE49-F238E27FC236}">
                  <a16:creationId xmlns:a16="http://schemas.microsoft.com/office/drawing/2014/main" xmlns="" id="{DACBA591-C1DC-4813-9F8F-306263E2841A}"/>
                </a:ext>
              </a:extLst>
            </p:cNvPr>
            <p:cNvSpPr txBox="1"/>
            <p:nvPr/>
          </p:nvSpPr>
          <p:spPr>
            <a:xfrm>
              <a:off x="1415127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35</a:t>
              </a:r>
              <a:r>
                <a:rPr lang="id-ID" sz="900" b="1" dirty="0">
                  <a:cs typeface="+mn-ea"/>
                </a:rPr>
                <a:t>%</a:t>
              </a:r>
            </a:p>
          </p:txBody>
        </p:sp>
        <p:sp>
          <p:nvSpPr>
            <p:cNvPr id="18" name="íš1íḋè">
              <a:extLst>
                <a:ext uri="{FF2B5EF4-FFF2-40B4-BE49-F238E27FC236}">
                  <a16:creationId xmlns:a16="http://schemas.microsoft.com/office/drawing/2014/main" xmlns="" id="{921D2456-A6A6-43F5-AD86-0A010D24A2F0}"/>
                </a:ext>
              </a:extLst>
            </p:cNvPr>
            <p:cNvSpPr txBox="1"/>
            <p:nvPr/>
          </p:nvSpPr>
          <p:spPr>
            <a:xfrm>
              <a:off x="820363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19" name="ïṡ1íḋé">
              <a:extLst>
                <a:ext uri="{FF2B5EF4-FFF2-40B4-BE49-F238E27FC236}">
                  <a16:creationId xmlns:a16="http://schemas.microsoft.com/office/drawing/2014/main" xmlns="" id="{DACBA591-C1DC-4813-9F8F-306263E2841A}"/>
                </a:ext>
              </a:extLst>
            </p:cNvPr>
            <p:cNvSpPr txBox="1"/>
            <p:nvPr/>
          </p:nvSpPr>
          <p:spPr>
            <a:xfrm>
              <a:off x="3534056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900" b="1" dirty="0">
                  <a:cs typeface="+mn-ea"/>
                </a:rPr>
                <a:t>6</a:t>
              </a:r>
              <a:r>
                <a:rPr lang="id-ID" sz="900" b="1" dirty="0">
                  <a:cs typeface="+mn-ea"/>
                </a:rPr>
                <a:t>0%</a:t>
              </a:r>
            </a:p>
          </p:txBody>
        </p:sp>
        <p:sp>
          <p:nvSpPr>
            <p:cNvPr id="20" name="ïṧḷïḋé">
              <a:extLst>
                <a:ext uri="{FF2B5EF4-FFF2-40B4-BE49-F238E27FC236}">
                  <a16:creationId xmlns:a16="http://schemas.microsoft.com/office/drawing/2014/main" xmlns="" id="{921D2456-A6A6-43F5-AD86-0A010D24A2F0}"/>
                </a:ext>
              </a:extLst>
            </p:cNvPr>
            <p:cNvSpPr txBox="1"/>
            <p:nvPr/>
          </p:nvSpPr>
          <p:spPr>
            <a:xfrm>
              <a:off x="2939292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21" name="íŝ1îḓè">
              <a:extLst>
                <a:ext uri="{FF2B5EF4-FFF2-40B4-BE49-F238E27FC236}">
                  <a16:creationId xmlns:a16="http://schemas.microsoft.com/office/drawing/2014/main" xmlns="" id="{DACBA591-C1DC-4813-9F8F-306263E2841A}"/>
                </a:ext>
              </a:extLst>
            </p:cNvPr>
            <p:cNvSpPr txBox="1"/>
            <p:nvPr/>
          </p:nvSpPr>
          <p:spPr>
            <a:xfrm>
              <a:off x="5652984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55</a:t>
              </a:r>
              <a:r>
                <a:rPr lang="id-ID" sz="900" b="1" dirty="0">
                  <a:cs typeface="+mn-ea"/>
                </a:rPr>
                <a:t>%</a:t>
              </a:r>
            </a:p>
          </p:txBody>
        </p:sp>
        <p:sp>
          <p:nvSpPr>
            <p:cNvPr id="22" name="iṧḻîḋê">
              <a:extLst>
                <a:ext uri="{FF2B5EF4-FFF2-40B4-BE49-F238E27FC236}">
                  <a16:creationId xmlns:a16="http://schemas.microsoft.com/office/drawing/2014/main" xmlns="" id="{921D2456-A6A6-43F5-AD86-0A010D24A2F0}"/>
                </a:ext>
              </a:extLst>
            </p:cNvPr>
            <p:cNvSpPr txBox="1"/>
            <p:nvPr/>
          </p:nvSpPr>
          <p:spPr>
            <a:xfrm>
              <a:off x="5058220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2C7F21F3-57AC-4219-987C-6CF7436A8E2A}"/>
              </a:ext>
            </a:extLst>
          </p:cNvPr>
          <p:cNvGrpSpPr/>
          <p:nvPr/>
        </p:nvGrpSpPr>
        <p:grpSpPr>
          <a:xfrm>
            <a:off x="6732240" y="1631677"/>
            <a:ext cx="1564319" cy="2664296"/>
            <a:chOff x="6732240" y="1631677"/>
            <a:chExt cx="1564319" cy="2664296"/>
          </a:xfrm>
        </p:grpSpPr>
        <p:sp>
          <p:nvSpPr>
            <p:cNvPr id="25" name="矩形 24"/>
            <p:cNvSpPr/>
            <p:nvPr/>
          </p:nvSpPr>
          <p:spPr>
            <a:xfrm>
              <a:off x="6732240" y="1631677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040041" y="2556123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597"/>
              <p:cNvSpPr>
                <a:spLocks/>
              </p:cNvSpPr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598"/>
              <p:cNvSpPr>
                <a:spLocks/>
              </p:cNvSpPr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203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7118" y="1417092"/>
            <a:ext cx="1545752" cy="3095643"/>
            <a:chOff x="1873514" y="2244246"/>
            <a:chExt cx="1926336" cy="3857830"/>
          </a:xfrm>
        </p:grpSpPr>
        <p:grpSp>
          <p:nvGrpSpPr>
            <p:cNvPr id="12" name="组合 11"/>
            <p:cNvGrpSpPr/>
            <p:nvPr/>
          </p:nvGrpSpPr>
          <p:grpSpPr>
            <a:xfrm>
              <a:off x="1873514" y="3766785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17" name="îṧľiḋé">
                <a:extLst>
                  <a:ext uri="{FF2B5EF4-FFF2-40B4-BE49-F238E27FC236}">
                    <a16:creationId xmlns:a16="http://schemas.microsoft.com/office/drawing/2014/main" xmlns="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35</a:t>
                </a:r>
                <a:r>
                  <a:rPr lang="id-ID" sz="900" b="1" dirty="0">
                    <a:cs typeface="+mn-ea"/>
                  </a:rPr>
                  <a:t>%</a:t>
                </a:r>
              </a:p>
            </p:txBody>
          </p:sp>
          <p:sp>
            <p:nvSpPr>
              <p:cNvPr id="18" name="íš1íḋè">
                <a:extLst>
                  <a:ext uri="{FF2B5EF4-FFF2-40B4-BE49-F238E27FC236}">
                    <a16:creationId xmlns:a16="http://schemas.microsoft.com/office/drawing/2014/main" xmlns="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166106" y="2244246"/>
              <a:ext cx="1526226" cy="1464671"/>
              <a:chOff x="1558866" y="1963009"/>
              <a:chExt cx="1526226" cy="1464671"/>
            </a:xfrm>
          </p:grpSpPr>
          <p:sp>
            <p:nvSpPr>
              <p:cNvPr id="14" name="MH_Other_1">
                <a:extLst>
                  <a:ext uri="{FF2B5EF4-FFF2-40B4-BE49-F238E27FC236}">
                    <a16:creationId xmlns:a16="http://schemas.microsoft.com/office/drawing/2014/main" xmlns="" id="{1CF2012B-3630-4374-85B4-6AB0D19F173E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558866" y="1963009"/>
                <a:ext cx="1526226" cy="146467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xmlns="" id="{38374294-C00D-4B70-B722-6F4CC8B1F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55" y="2266537"/>
                <a:ext cx="989450" cy="857615"/>
              </a:xfrm>
              <a:custGeom>
                <a:avLst/>
                <a:gdLst>
                  <a:gd name="T0" fmla="*/ 191 w 191"/>
                  <a:gd name="T1" fmla="*/ 182 h 182"/>
                  <a:gd name="T2" fmla="*/ 0 w 191"/>
                  <a:gd name="T3" fmla="*/ 182 h 182"/>
                  <a:gd name="T4" fmla="*/ 23 w 191"/>
                  <a:gd name="T5" fmla="*/ 159 h 182"/>
                  <a:gd name="T6" fmla="*/ 65 w 191"/>
                  <a:gd name="T7" fmla="*/ 141 h 182"/>
                  <a:gd name="T8" fmla="*/ 65 w 191"/>
                  <a:gd name="T9" fmla="*/ 131 h 182"/>
                  <a:gd name="T10" fmla="*/ 69 w 191"/>
                  <a:gd name="T11" fmla="*/ 129 h 182"/>
                  <a:gd name="T12" fmla="*/ 70 w 191"/>
                  <a:gd name="T13" fmla="*/ 108 h 182"/>
                  <a:gd name="T14" fmla="*/ 63 w 191"/>
                  <a:gd name="T15" fmla="*/ 91 h 182"/>
                  <a:gd name="T16" fmla="*/ 60 w 191"/>
                  <a:gd name="T17" fmla="*/ 84 h 182"/>
                  <a:gd name="T18" fmla="*/ 58 w 191"/>
                  <a:gd name="T19" fmla="*/ 75 h 182"/>
                  <a:gd name="T20" fmla="*/ 60 w 191"/>
                  <a:gd name="T21" fmla="*/ 64 h 182"/>
                  <a:gd name="T22" fmla="*/ 65 w 191"/>
                  <a:gd name="T23" fmla="*/ 21 h 182"/>
                  <a:gd name="T24" fmla="*/ 113 w 191"/>
                  <a:gd name="T25" fmla="*/ 1 h 182"/>
                  <a:gd name="T26" fmla="*/ 114 w 191"/>
                  <a:gd name="T27" fmla="*/ 12 h 182"/>
                  <a:gd name="T28" fmla="*/ 129 w 191"/>
                  <a:gd name="T29" fmla="*/ 33 h 182"/>
                  <a:gd name="T30" fmla="*/ 129 w 191"/>
                  <a:gd name="T31" fmla="*/ 61 h 182"/>
                  <a:gd name="T32" fmla="*/ 132 w 191"/>
                  <a:gd name="T33" fmla="*/ 68 h 182"/>
                  <a:gd name="T34" fmla="*/ 129 w 191"/>
                  <a:gd name="T35" fmla="*/ 86 h 182"/>
                  <a:gd name="T36" fmla="*/ 124 w 191"/>
                  <a:gd name="T37" fmla="*/ 99 h 182"/>
                  <a:gd name="T38" fmla="*/ 120 w 191"/>
                  <a:gd name="T39" fmla="*/ 109 h 182"/>
                  <a:gd name="T40" fmla="*/ 120 w 191"/>
                  <a:gd name="T41" fmla="*/ 126 h 182"/>
                  <a:gd name="T42" fmla="*/ 125 w 191"/>
                  <a:gd name="T43" fmla="*/ 131 h 182"/>
                  <a:gd name="T44" fmla="*/ 126 w 191"/>
                  <a:gd name="T45" fmla="*/ 141 h 182"/>
                  <a:gd name="T46" fmla="*/ 160 w 191"/>
                  <a:gd name="T47" fmla="*/ 157 h 182"/>
                  <a:gd name="T48" fmla="*/ 191 w 191"/>
                  <a:gd name="T4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182">
                    <a:moveTo>
                      <a:pt x="191" y="182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2"/>
                      <a:pt x="5" y="166"/>
                      <a:pt x="23" y="159"/>
                    </a:cubicBezTo>
                    <a:cubicBezTo>
                      <a:pt x="42" y="152"/>
                      <a:pt x="65" y="141"/>
                      <a:pt x="65" y="14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70" y="114"/>
                      <a:pt x="70" y="108"/>
                    </a:cubicBezTo>
                    <a:cubicBezTo>
                      <a:pt x="67" y="105"/>
                      <a:pt x="65" y="95"/>
                      <a:pt x="63" y="91"/>
                    </a:cubicBezTo>
                    <a:cubicBezTo>
                      <a:pt x="62" y="87"/>
                      <a:pt x="61" y="89"/>
                      <a:pt x="60" y="84"/>
                    </a:cubicBezTo>
                    <a:cubicBezTo>
                      <a:pt x="58" y="79"/>
                      <a:pt x="60" y="81"/>
                      <a:pt x="58" y="75"/>
                    </a:cubicBezTo>
                    <a:cubicBezTo>
                      <a:pt x="56" y="70"/>
                      <a:pt x="57" y="65"/>
                      <a:pt x="60" y="64"/>
                    </a:cubicBezTo>
                    <a:cubicBezTo>
                      <a:pt x="60" y="61"/>
                      <a:pt x="58" y="32"/>
                      <a:pt x="65" y="21"/>
                    </a:cubicBezTo>
                    <a:cubicBezTo>
                      <a:pt x="72" y="10"/>
                      <a:pt x="103" y="0"/>
                      <a:pt x="113" y="1"/>
                    </a:cubicBezTo>
                    <a:cubicBezTo>
                      <a:pt x="110" y="5"/>
                      <a:pt x="108" y="8"/>
                      <a:pt x="114" y="12"/>
                    </a:cubicBezTo>
                    <a:cubicBezTo>
                      <a:pt x="120" y="15"/>
                      <a:pt x="129" y="22"/>
                      <a:pt x="129" y="33"/>
                    </a:cubicBezTo>
                    <a:cubicBezTo>
                      <a:pt x="129" y="45"/>
                      <a:pt x="129" y="58"/>
                      <a:pt x="129" y="61"/>
                    </a:cubicBezTo>
                    <a:cubicBezTo>
                      <a:pt x="130" y="65"/>
                      <a:pt x="132" y="64"/>
                      <a:pt x="132" y="68"/>
                    </a:cubicBezTo>
                    <a:cubicBezTo>
                      <a:pt x="132" y="71"/>
                      <a:pt x="131" y="80"/>
                      <a:pt x="129" y="86"/>
                    </a:cubicBezTo>
                    <a:cubicBezTo>
                      <a:pt x="127" y="92"/>
                      <a:pt x="127" y="93"/>
                      <a:pt x="124" y="99"/>
                    </a:cubicBezTo>
                    <a:cubicBezTo>
                      <a:pt x="122" y="105"/>
                      <a:pt x="121" y="104"/>
                      <a:pt x="120" y="109"/>
                    </a:cubicBezTo>
                    <a:cubicBezTo>
                      <a:pt x="119" y="114"/>
                      <a:pt x="119" y="124"/>
                      <a:pt x="120" y="126"/>
                    </a:cubicBezTo>
                    <a:cubicBezTo>
                      <a:pt x="120" y="127"/>
                      <a:pt x="125" y="131"/>
                      <a:pt x="125" y="131"/>
                    </a:cubicBezTo>
                    <a:cubicBezTo>
                      <a:pt x="126" y="141"/>
                      <a:pt x="126" y="141"/>
                      <a:pt x="126" y="141"/>
                    </a:cubicBezTo>
                    <a:cubicBezTo>
                      <a:pt x="126" y="141"/>
                      <a:pt x="141" y="150"/>
                      <a:pt x="160" y="157"/>
                    </a:cubicBezTo>
                    <a:cubicBezTo>
                      <a:pt x="178" y="164"/>
                      <a:pt x="190" y="177"/>
                      <a:pt x="191" y="1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343214" y="1417092"/>
            <a:ext cx="1605248" cy="3095643"/>
            <a:chOff x="8558158" y="2244246"/>
            <a:chExt cx="2000481" cy="3857830"/>
          </a:xfrm>
        </p:grpSpPr>
        <p:grpSp>
          <p:nvGrpSpPr>
            <p:cNvPr id="20" name="组合 19"/>
            <p:cNvGrpSpPr/>
            <p:nvPr/>
          </p:nvGrpSpPr>
          <p:grpSpPr>
            <a:xfrm>
              <a:off x="8558158" y="3766785"/>
              <a:ext cx="2000481" cy="2335291"/>
              <a:chOff x="6674127" y="3602193"/>
              <a:chExt cx="2000481" cy="233529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748272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25" name="íŝ1îḓè">
                <a:extLst>
                  <a:ext uri="{FF2B5EF4-FFF2-40B4-BE49-F238E27FC236}">
                    <a16:creationId xmlns:a16="http://schemas.microsoft.com/office/drawing/2014/main" xmlns="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7268891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55</a:t>
                </a:r>
                <a:r>
                  <a:rPr lang="id-ID" sz="900" b="1" dirty="0">
                    <a:cs typeface="+mn-ea"/>
                  </a:rPr>
                  <a:t>%</a:t>
                </a:r>
              </a:p>
            </p:txBody>
          </p:sp>
          <p:sp>
            <p:nvSpPr>
              <p:cNvPr id="26" name="iṧḻîḋê">
                <a:extLst>
                  <a:ext uri="{FF2B5EF4-FFF2-40B4-BE49-F238E27FC236}">
                    <a16:creationId xmlns:a16="http://schemas.microsoft.com/office/drawing/2014/main" xmlns="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674127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99527" y="2244246"/>
              <a:ext cx="1526226" cy="1464671"/>
              <a:chOff x="9365840" y="1916948"/>
              <a:chExt cx="1526226" cy="1464671"/>
            </a:xfrm>
          </p:grpSpPr>
          <p:sp>
            <p:nvSpPr>
              <p:cNvPr id="22" name="MH_Other_3">
                <a:extLst>
                  <a:ext uri="{FF2B5EF4-FFF2-40B4-BE49-F238E27FC236}">
                    <a16:creationId xmlns:a16="http://schemas.microsoft.com/office/drawing/2014/main" xmlns="" id="{7CE732C9-33D6-4C45-BFE9-621135D2D12A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9365840" y="1916948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xmlns="" id="{D5E79FAF-B2E1-49DA-8CB6-AF1252A0A0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9701" y="2267933"/>
                <a:ext cx="853525" cy="770125"/>
              </a:xfrm>
              <a:custGeom>
                <a:avLst/>
                <a:gdLst>
                  <a:gd name="T0" fmla="*/ 449 w 650"/>
                  <a:gd name="T1" fmla="*/ 149 h 586"/>
                  <a:gd name="T2" fmla="*/ 508 w 650"/>
                  <a:gd name="T3" fmla="*/ 52 h 586"/>
                  <a:gd name="T4" fmla="*/ 476 w 650"/>
                  <a:gd name="T5" fmla="*/ 5 h 586"/>
                  <a:gd name="T6" fmla="*/ 406 w 650"/>
                  <a:gd name="T7" fmla="*/ 10 h 586"/>
                  <a:gd name="T8" fmla="*/ 317 w 650"/>
                  <a:gd name="T9" fmla="*/ 83 h 586"/>
                  <a:gd name="T10" fmla="*/ 229 w 650"/>
                  <a:gd name="T11" fmla="*/ 10 h 586"/>
                  <a:gd name="T12" fmla="*/ 158 w 650"/>
                  <a:gd name="T13" fmla="*/ 5 h 586"/>
                  <a:gd name="T14" fmla="*/ 127 w 650"/>
                  <a:gd name="T15" fmla="*/ 52 h 586"/>
                  <a:gd name="T16" fmla="*/ 187 w 650"/>
                  <a:gd name="T17" fmla="*/ 150 h 586"/>
                  <a:gd name="T18" fmla="*/ 0 w 650"/>
                  <a:gd name="T19" fmla="*/ 291 h 586"/>
                  <a:gd name="T20" fmla="*/ 77 w 650"/>
                  <a:gd name="T21" fmla="*/ 493 h 586"/>
                  <a:gd name="T22" fmla="*/ 471 w 650"/>
                  <a:gd name="T23" fmla="*/ 586 h 586"/>
                  <a:gd name="T24" fmla="*/ 565 w 650"/>
                  <a:gd name="T25" fmla="*/ 291 h 586"/>
                  <a:gd name="T26" fmla="*/ 650 w 650"/>
                  <a:gd name="T27" fmla="*/ 149 h 586"/>
                  <a:gd name="T28" fmla="*/ 525 w 650"/>
                  <a:gd name="T29" fmla="*/ 249 h 586"/>
                  <a:gd name="T30" fmla="*/ 448 w 650"/>
                  <a:gd name="T31" fmla="*/ 191 h 586"/>
                  <a:gd name="T32" fmla="*/ 525 w 650"/>
                  <a:gd name="T33" fmla="*/ 249 h 586"/>
                  <a:gd name="T34" fmla="*/ 288 w 650"/>
                  <a:gd name="T35" fmla="*/ 249 h 586"/>
                  <a:gd name="T36" fmla="*/ 363 w 650"/>
                  <a:gd name="T37" fmla="*/ 191 h 586"/>
                  <a:gd name="T38" fmla="*/ 204 w 650"/>
                  <a:gd name="T39" fmla="*/ 249 h 586"/>
                  <a:gd name="T40" fmla="*/ 119 w 650"/>
                  <a:gd name="T41" fmla="*/ 191 h 586"/>
                  <a:gd name="T42" fmla="*/ 204 w 650"/>
                  <a:gd name="T43" fmla="*/ 249 h 586"/>
                  <a:gd name="T44" fmla="*/ 119 w 650"/>
                  <a:gd name="T45" fmla="*/ 271 h 586"/>
                  <a:gd name="T46" fmla="*/ 266 w 650"/>
                  <a:gd name="T47" fmla="*/ 495 h 586"/>
                  <a:gd name="T48" fmla="*/ 119 w 650"/>
                  <a:gd name="T49" fmla="*/ 493 h 586"/>
                  <a:gd name="T50" fmla="*/ 384 w 650"/>
                  <a:gd name="T51" fmla="*/ 271 h 586"/>
                  <a:gd name="T52" fmla="*/ 523 w 650"/>
                  <a:gd name="T53" fmla="*/ 493 h 586"/>
                  <a:gd name="T54" fmla="*/ 384 w 650"/>
                  <a:gd name="T55" fmla="*/ 495 h 586"/>
                  <a:gd name="T56" fmla="*/ 385 w 650"/>
                  <a:gd name="T57" fmla="*/ 70 h 586"/>
                  <a:gd name="T58" fmla="*/ 451 w 650"/>
                  <a:gd name="T59" fmla="*/ 42 h 586"/>
                  <a:gd name="T60" fmla="*/ 465 w 650"/>
                  <a:gd name="T61" fmla="*/ 46 h 586"/>
                  <a:gd name="T62" fmla="*/ 456 w 650"/>
                  <a:gd name="T63" fmla="*/ 81 h 586"/>
                  <a:gd name="T64" fmla="*/ 386 w 650"/>
                  <a:gd name="T65" fmla="*/ 139 h 586"/>
                  <a:gd name="T66" fmla="*/ 346 w 650"/>
                  <a:gd name="T67" fmla="*/ 144 h 586"/>
                  <a:gd name="T68" fmla="*/ 341 w 650"/>
                  <a:gd name="T69" fmla="*/ 135 h 586"/>
                  <a:gd name="T70" fmla="*/ 168 w 650"/>
                  <a:gd name="T71" fmla="*/ 52 h 586"/>
                  <a:gd name="T72" fmla="*/ 174 w 650"/>
                  <a:gd name="T73" fmla="*/ 43 h 586"/>
                  <a:gd name="T74" fmla="*/ 184 w 650"/>
                  <a:gd name="T75" fmla="*/ 42 h 586"/>
                  <a:gd name="T76" fmla="*/ 250 w 650"/>
                  <a:gd name="T77" fmla="*/ 70 h 586"/>
                  <a:gd name="T78" fmla="*/ 294 w 650"/>
                  <a:gd name="T79" fmla="*/ 135 h 586"/>
                  <a:gd name="T80" fmla="*/ 292 w 650"/>
                  <a:gd name="T81" fmla="*/ 141 h 586"/>
                  <a:gd name="T82" fmla="*/ 278 w 650"/>
                  <a:gd name="T83" fmla="*/ 146 h 586"/>
                  <a:gd name="T84" fmla="*/ 212 w 650"/>
                  <a:gd name="T85" fmla="*/ 117 h 586"/>
                  <a:gd name="T86" fmla="*/ 168 w 650"/>
                  <a:gd name="T87" fmla="*/ 5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0" h="586">
                    <a:moveTo>
                      <a:pt x="630" y="149"/>
                    </a:moveTo>
                    <a:cubicBezTo>
                      <a:pt x="449" y="149"/>
                      <a:pt x="449" y="149"/>
                      <a:pt x="449" y="149"/>
                    </a:cubicBezTo>
                    <a:cubicBezTo>
                      <a:pt x="466" y="135"/>
                      <a:pt x="481" y="120"/>
                      <a:pt x="491" y="104"/>
                    </a:cubicBezTo>
                    <a:cubicBezTo>
                      <a:pt x="501" y="87"/>
                      <a:pt x="508" y="70"/>
                      <a:pt x="508" y="52"/>
                    </a:cubicBezTo>
                    <a:cubicBezTo>
                      <a:pt x="508" y="41"/>
                      <a:pt x="505" y="30"/>
                      <a:pt x="498" y="20"/>
                    </a:cubicBezTo>
                    <a:cubicBezTo>
                      <a:pt x="492" y="13"/>
                      <a:pt x="484" y="8"/>
                      <a:pt x="476" y="5"/>
                    </a:cubicBezTo>
                    <a:cubicBezTo>
                      <a:pt x="468" y="2"/>
                      <a:pt x="460" y="0"/>
                      <a:pt x="451" y="0"/>
                    </a:cubicBezTo>
                    <a:cubicBezTo>
                      <a:pt x="436" y="0"/>
                      <a:pt x="421" y="4"/>
                      <a:pt x="406" y="10"/>
                    </a:cubicBezTo>
                    <a:cubicBezTo>
                      <a:pt x="390" y="16"/>
                      <a:pt x="375" y="26"/>
                      <a:pt x="360" y="37"/>
                    </a:cubicBezTo>
                    <a:cubicBezTo>
                      <a:pt x="342" y="51"/>
                      <a:pt x="328" y="67"/>
                      <a:pt x="317" y="83"/>
                    </a:cubicBezTo>
                    <a:cubicBezTo>
                      <a:pt x="307" y="67"/>
                      <a:pt x="293" y="51"/>
                      <a:pt x="275" y="37"/>
                    </a:cubicBezTo>
                    <a:cubicBezTo>
                      <a:pt x="260" y="26"/>
                      <a:pt x="244" y="16"/>
                      <a:pt x="229" y="10"/>
                    </a:cubicBezTo>
                    <a:cubicBezTo>
                      <a:pt x="214" y="4"/>
                      <a:pt x="198" y="0"/>
                      <a:pt x="184" y="0"/>
                    </a:cubicBezTo>
                    <a:cubicBezTo>
                      <a:pt x="175" y="0"/>
                      <a:pt x="167" y="2"/>
                      <a:pt x="158" y="5"/>
                    </a:cubicBezTo>
                    <a:cubicBezTo>
                      <a:pt x="150" y="8"/>
                      <a:pt x="143" y="13"/>
                      <a:pt x="137" y="20"/>
                    </a:cubicBezTo>
                    <a:cubicBezTo>
                      <a:pt x="130" y="30"/>
                      <a:pt x="127" y="41"/>
                      <a:pt x="127" y="52"/>
                    </a:cubicBezTo>
                    <a:cubicBezTo>
                      <a:pt x="127" y="70"/>
                      <a:pt x="133" y="87"/>
                      <a:pt x="144" y="104"/>
                    </a:cubicBezTo>
                    <a:cubicBezTo>
                      <a:pt x="154" y="120"/>
                      <a:pt x="169" y="136"/>
                      <a:pt x="187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77" y="291"/>
                      <a:pt x="77" y="291"/>
                      <a:pt x="77" y="291"/>
                    </a:cubicBezTo>
                    <a:cubicBezTo>
                      <a:pt x="77" y="493"/>
                      <a:pt x="77" y="493"/>
                      <a:pt x="77" y="493"/>
                    </a:cubicBezTo>
                    <a:cubicBezTo>
                      <a:pt x="77" y="544"/>
                      <a:pt x="119" y="586"/>
                      <a:pt x="171" y="586"/>
                    </a:cubicBezTo>
                    <a:cubicBezTo>
                      <a:pt x="471" y="586"/>
                      <a:pt x="471" y="586"/>
                      <a:pt x="471" y="586"/>
                    </a:cubicBezTo>
                    <a:cubicBezTo>
                      <a:pt x="523" y="586"/>
                      <a:pt x="565" y="544"/>
                      <a:pt x="565" y="493"/>
                    </a:cubicBezTo>
                    <a:cubicBezTo>
                      <a:pt x="565" y="291"/>
                      <a:pt x="565" y="291"/>
                      <a:pt x="565" y="291"/>
                    </a:cubicBezTo>
                    <a:cubicBezTo>
                      <a:pt x="650" y="291"/>
                      <a:pt x="650" y="291"/>
                      <a:pt x="650" y="291"/>
                    </a:cubicBezTo>
                    <a:cubicBezTo>
                      <a:pt x="650" y="149"/>
                      <a:pt x="650" y="149"/>
                      <a:pt x="650" y="149"/>
                    </a:cubicBezTo>
                    <a:lnTo>
                      <a:pt x="630" y="149"/>
                    </a:lnTo>
                    <a:close/>
                    <a:moveTo>
                      <a:pt x="525" y="249"/>
                    </a:moveTo>
                    <a:cubicBezTo>
                      <a:pt x="448" y="249"/>
                      <a:pt x="448" y="249"/>
                      <a:pt x="448" y="249"/>
                    </a:cubicBezTo>
                    <a:cubicBezTo>
                      <a:pt x="448" y="191"/>
                      <a:pt x="448" y="191"/>
                      <a:pt x="448" y="191"/>
                    </a:cubicBezTo>
                    <a:cubicBezTo>
                      <a:pt x="525" y="191"/>
                      <a:pt x="525" y="191"/>
                      <a:pt x="525" y="191"/>
                    </a:cubicBezTo>
                    <a:lnTo>
                      <a:pt x="525" y="249"/>
                    </a:lnTo>
                    <a:close/>
                    <a:moveTo>
                      <a:pt x="363" y="249"/>
                    </a:moveTo>
                    <a:cubicBezTo>
                      <a:pt x="288" y="249"/>
                      <a:pt x="288" y="249"/>
                      <a:pt x="288" y="249"/>
                    </a:cubicBezTo>
                    <a:cubicBezTo>
                      <a:pt x="288" y="191"/>
                      <a:pt x="288" y="191"/>
                      <a:pt x="288" y="191"/>
                    </a:cubicBezTo>
                    <a:cubicBezTo>
                      <a:pt x="363" y="191"/>
                      <a:pt x="363" y="191"/>
                      <a:pt x="363" y="191"/>
                    </a:cubicBezTo>
                    <a:lnTo>
                      <a:pt x="363" y="249"/>
                    </a:lnTo>
                    <a:close/>
                    <a:moveTo>
                      <a:pt x="204" y="249"/>
                    </a:moveTo>
                    <a:cubicBezTo>
                      <a:pt x="119" y="249"/>
                      <a:pt x="119" y="249"/>
                      <a:pt x="119" y="249"/>
                    </a:cubicBezTo>
                    <a:cubicBezTo>
                      <a:pt x="119" y="191"/>
                      <a:pt x="119" y="191"/>
                      <a:pt x="119" y="191"/>
                    </a:cubicBezTo>
                    <a:cubicBezTo>
                      <a:pt x="204" y="191"/>
                      <a:pt x="204" y="191"/>
                      <a:pt x="204" y="191"/>
                    </a:cubicBezTo>
                    <a:lnTo>
                      <a:pt x="204" y="249"/>
                    </a:lnTo>
                    <a:close/>
                    <a:moveTo>
                      <a:pt x="119" y="493"/>
                    </a:moveTo>
                    <a:cubicBezTo>
                      <a:pt x="119" y="271"/>
                      <a:pt x="119" y="271"/>
                      <a:pt x="119" y="271"/>
                    </a:cubicBezTo>
                    <a:cubicBezTo>
                      <a:pt x="266" y="271"/>
                      <a:pt x="266" y="271"/>
                      <a:pt x="266" y="271"/>
                    </a:cubicBezTo>
                    <a:cubicBezTo>
                      <a:pt x="266" y="495"/>
                      <a:pt x="266" y="495"/>
                      <a:pt x="266" y="495"/>
                    </a:cubicBezTo>
                    <a:cubicBezTo>
                      <a:pt x="119" y="495"/>
                      <a:pt x="119" y="495"/>
                      <a:pt x="119" y="495"/>
                    </a:cubicBezTo>
                    <a:cubicBezTo>
                      <a:pt x="119" y="494"/>
                      <a:pt x="119" y="493"/>
                      <a:pt x="119" y="493"/>
                    </a:cubicBezTo>
                    <a:close/>
                    <a:moveTo>
                      <a:pt x="384" y="495"/>
                    </a:moveTo>
                    <a:cubicBezTo>
                      <a:pt x="384" y="271"/>
                      <a:pt x="384" y="271"/>
                      <a:pt x="384" y="271"/>
                    </a:cubicBezTo>
                    <a:cubicBezTo>
                      <a:pt x="523" y="271"/>
                      <a:pt x="523" y="271"/>
                      <a:pt x="523" y="271"/>
                    </a:cubicBezTo>
                    <a:cubicBezTo>
                      <a:pt x="523" y="493"/>
                      <a:pt x="523" y="493"/>
                      <a:pt x="523" y="493"/>
                    </a:cubicBezTo>
                    <a:cubicBezTo>
                      <a:pt x="523" y="493"/>
                      <a:pt x="523" y="494"/>
                      <a:pt x="523" y="495"/>
                    </a:cubicBezTo>
                    <a:lnTo>
                      <a:pt x="384" y="495"/>
                    </a:lnTo>
                    <a:close/>
                    <a:moveTo>
                      <a:pt x="352" y="106"/>
                    </a:moveTo>
                    <a:cubicBezTo>
                      <a:pt x="359" y="94"/>
                      <a:pt x="371" y="81"/>
                      <a:pt x="385" y="70"/>
                    </a:cubicBezTo>
                    <a:cubicBezTo>
                      <a:pt x="397" y="60"/>
                      <a:pt x="410" y="53"/>
                      <a:pt x="421" y="49"/>
                    </a:cubicBezTo>
                    <a:cubicBezTo>
                      <a:pt x="433" y="44"/>
                      <a:pt x="443" y="42"/>
                      <a:pt x="451" y="42"/>
                    </a:cubicBezTo>
                    <a:cubicBezTo>
                      <a:pt x="456" y="42"/>
                      <a:pt x="459" y="42"/>
                      <a:pt x="461" y="43"/>
                    </a:cubicBezTo>
                    <a:cubicBezTo>
                      <a:pt x="463" y="44"/>
                      <a:pt x="464" y="45"/>
                      <a:pt x="465" y="46"/>
                    </a:cubicBezTo>
                    <a:cubicBezTo>
                      <a:pt x="466" y="47"/>
                      <a:pt x="467" y="49"/>
                      <a:pt x="467" y="52"/>
                    </a:cubicBezTo>
                    <a:cubicBezTo>
                      <a:pt x="467" y="59"/>
                      <a:pt x="463" y="69"/>
                      <a:pt x="456" y="81"/>
                    </a:cubicBezTo>
                    <a:cubicBezTo>
                      <a:pt x="448" y="93"/>
                      <a:pt x="437" y="106"/>
                      <a:pt x="422" y="117"/>
                    </a:cubicBezTo>
                    <a:cubicBezTo>
                      <a:pt x="410" y="127"/>
                      <a:pt x="398" y="134"/>
                      <a:pt x="386" y="139"/>
                    </a:cubicBezTo>
                    <a:cubicBezTo>
                      <a:pt x="375" y="143"/>
                      <a:pt x="364" y="146"/>
                      <a:pt x="356" y="146"/>
                    </a:cubicBezTo>
                    <a:cubicBezTo>
                      <a:pt x="352" y="146"/>
                      <a:pt x="349" y="145"/>
                      <a:pt x="346" y="144"/>
                    </a:cubicBezTo>
                    <a:cubicBezTo>
                      <a:pt x="344" y="143"/>
                      <a:pt x="343" y="142"/>
                      <a:pt x="343" y="141"/>
                    </a:cubicBezTo>
                    <a:cubicBezTo>
                      <a:pt x="342" y="140"/>
                      <a:pt x="341" y="139"/>
                      <a:pt x="341" y="135"/>
                    </a:cubicBezTo>
                    <a:cubicBezTo>
                      <a:pt x="341" y="129"/>
                      <a:pt x="344" y="118"/>
                      <a:pt x="352" y="106"/>
                    </a:cubicBezTo>
                    <a:close/>
                    <a:moveTo>
                      <a:pt x="168" y="52"/>
                    </a:moveTo>
                    <a:cubicBezTo>
                      <a:pt x="168" y="49"/>
                      <a:pt x="169" y="47"/>
                      <a:pt x="170" y="46"/>
                    </a:cubicBezTo>
                    <a:cubicBezTo>
                      <a:pt x="171" y="45"/>
                      <a:pt x="171" y="44"/>
                      <a:pt x="174" y="43"/>
                    </a:cubicBezTo>
                    <a:cubicBezTo>
                      <a:pt x="176" y="42"/>
                      <a:pt x="179" y="42"/>
                      <a:pt x="183" y="42"/>
                    </a:cubicBezTo>
                    <a:cubicBezTo>
                      <a:pt x="184" y="42"/>
                      <a:pt x="184" y="42"/>
                      <a:pt x="184" y="42"/>
                    </a:cubicBezTo>
                    <a:cubicBezTo>
                      <a:pt x="191" y="42"/>
                      <a:pt x="202" y="44"/>
                      <a:pt x="213" y="49"/>
                    </a:cubicBezTo>
                    <a:cubicBezTo>
                      <a:pt x="225" y="53"/>
                      <a:pt x="237" y="60"/>
                      <a:pt x="250" y="70"/>
                    </a:cubicBezTo>
                    <a:cubicBezTo>
                      <a:pt x="264" y="81"/>
                      <a:pt x="276" y="94"/>
                      <a:pt x="283" y="106"/>
                    </a:cubicBezTo>
                    <a:cubicBezTo>
                      <a:pt x="291" y="118"/>
                      <a:pt x="294" y="129"/>
                      <a:pt x="294" y="135"/>
                    </a:cubicBezTo>
                    <a:cubicBezTo>
                      <a:pt x="294" y="139"/>
                      <a:pt x="293" y="140"/>
                      <a:pt x="292" y="141"/>
                    </a:cubicBezTo>
                    <a:cubicBezTo>
                      <a:pt x="292" y="141"/>
                      <a:pt x="292" y="141"/>
                      <a:pt x="292" y="141"/>
                    </a:cubicBezTo>
                    <a:cubicBezTo>
                      <a:pt x="291" y="142"/>
                      <a:pt x="290" y="143"/>
                      <a:pt x="288" y="144"/>
                    </a:cubicBezTo>
                    <a:cubicBezTo>
                      <a:pt x="286" y="145"/>
                      <a:pt x="283" y="146"/>
                      <a:pt x="278" y="146"/>
                    </a:cubicBezTo>
                    <a:cubicBezTo>
                      <a:pt x="271" y="146"/>
                      <a:pt x="260" y="143"/>
                      <a:pt x="249" y="139"/>
                    </a:cubicBezTo>
                    <a:cubicBezTo>
                      <a:pt x="237" y="134"/>
                      <a:pt x="224" y="127"/>
                      <a:pt x="212" y="117"/>
                    </a:cubicBezTo>
                    <a:cubicBezTo>
                      <a:pt x="198" y="106"/>
                      <a:pt x="186" y="93"/>
                      <a:pt x="179" y="81"/>
                    </a:cubicBezTo>
                    <a:cubicBezTo>
                      <a:pt x="171" y="69"/>
                      <a:pt x="168" y="59"/>
                      <a:pt x="168" y="5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dirty="0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804914" y="1419622"/>
            <a:ext cx="1545752" cy="3095643"/>
            <a:chOff x="5183391" y="2244246"/>
            <a:chExt cx="1926336" cy="3857830"/>
          </a:xfrm>
        </p:grpSpPr>
        <p:grpSp>
          <p:nvGrpSpPr>
            <p:cNvPr id="28" name="组合 27"/>
            <p:cNvGrpSpPr/>
            <p:nvPr/>
          </p:nvGrpSpPr>
          <p:grpSpPr>
            <a:xfrm>
              <a:off x="5183391" y="3766785"/>
              <a:ext cx="1926336" cy="2335291"/>
              <a:chOff x="4550664" y="3602193"/>
              <a:chExt cx="1926336" cy="233529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550664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33" name="ïṡ1íḋé">
                <a:extLst>
                  <a:ext uri="{FF2B5EF4-FFF2-40B4-BE49-F238E27FC236}">
                    <a16:creationId xmlns:a16="http://schemas.microsoft.com/office/drawing/2014/main" xmlns="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5149963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900" b="1" dirty="0">
                    <a:cs typeface="+mn-ea"/>
                  </a:rPr>
                  <a:t>6</a:t>
                </a:r>
                <a:r>
                  <a:rPr lang="id-ID" sz="900" b="1" dirty="0">
                    <a:cs typeface="+mn-ea"/>
                  </a:rPr>
                  <a:t>0%</a:t>
                </a:r>
              </a:p>
            </p:txBody>
          </p:sp>
          <p:sp>
            <p:nvSpPr>
              <p:cNvPr id="34" name="ïṧḷïḋé">
                <a:extLst>
                  <a:ext uri="{FF2B5EF4-FFF2-40B4-BE49-F238E27FC236}">
                    <a16:creationId xmlns:a16="http://schemas.microsoft.com/office/drawing/2014/main" xmlns="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4555199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329295" y="2244246"/>
              <a:ext cx="1526226" cy="1464671"/>
              <a:chOff x="5583501" y="1916947"/>
              <a:chExt cx="1526226" cy="1464671"/>
            </a:xfrm>
          </p:grpSpPr>
          <p:sp>
            <p:nvSpPr>
              <p:cNvPr id="30" name="MH_Other_1">
                <a:extLst>
                  <a:ext uri="{FF2B5EF4-FFF2-40B4-BE49-F238E27FC236}">
                    <a16:creationId xmlns:a16="http://schemas.microsoft.com/office/drawing/2014/main" xmlns="" id="{9C1FDB3F-EC3C-4213-BECA-CA07A650E2E9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5583501" y="1916947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xmlns="" id="{7BFFF4DB-0FFD-4DD4-B176-00A6D9AFAC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1889" y="2325375"/>
                <a:ext cx="989450" cy="739938"/>
              </a:xfrm>
              <a:custGeom>
                <a:avLst/>
                <a:gdLst>
                  <a:gd name="T0" fmla="*/ 443 w 759"/>
                  <a:gd name="T1" fmla="*/ 104 h 567"/>
                  <a:gd name="T2" fmla="*/ 439 w 759"/>
                  <a:gd name="T3" fmla="*/ 148 h 567"/>
                  <a:gd name="T4" fmla="*/ 386 w 759"/>
                  <a:gd name="T5" fmla="*/ 116 h 567"/>
                  <a:gd name="T6" fmla="*/ 308 w 759"/>
                  <a:gd name="T7" fmla="*/ 111 h 567"/>
                  <a:gd name="T8" fmla="*/ 213 w 759"/>
                  <a:gd name="T9" fmla="*/ 9 h 567"/>
                  <a:gd name="T10" fmla="*/ 10 w 759"/>
                  <a:gd name="T11" fmla="*/ 199 h 567"/>
                  <a:gd name="T12" fmla="*/ 87 w 759"/>
                  <a:gd name="T13" fmla="*/ 315 h 567"/>
                  <a:gd name="T14" fmla="*/ 120 w 759"/>
                  <a:gd name="T15" fmla="*/ 315 h 567"/>
                  <a:gd name="T16" fmla="*/ 160 w 759"/>
                  <a:gd name="T17" fmla="*/ 325 h 567"/>
                  <a:gd name="T18" fmla="*/ 168 w 759"/>
                  <a:gd name="T19" fmla="*/ 267 h 567"/>
                  <a:gd name="T20" fmla="*/ 284 w 759"/>
                  <a:gd name="T21" fmla="*/ 154 h 567"/>
                  <a:gd name="T22" fmla="*/ 317 w 759"/>
                  <a:gd name="T23" fmla="*/ 157 h 567"/>
                  <a:gd name="T24" fmla="*/ 352 w 759"/>
                  <a:gd name="T25" fmla="*/ 147 h 567"/>
                  <a:gd name="T26" fmla="*/ 349 w 759"/>
                  <a:gd name="T27" fmla="*/ 178 h 567"/>
                  <a:gd name="T28" fmla="*/ 360 w 759"/>
                  <a:gd name="T29" fmla="*/ 335 h 567"/>
                  <a:gd name="T30" fmla="*/ 393 w 759"/>
                  <a:gd name="T31" fmla="*/ 241 h 567"/>
                  <a:gd name="T32" fmla="*/ 469 w 759"/>
                  <a:gd name="T33" fmla="*/ 261 h 567"/>
                  <a:gd name="T34" fmla="*/ 566 w 759"/>
                  <a:gd name="T35" fmla="*/ 362 h 567"/>
                  <a:gd name="T36" fmla="*/ 574 w 759"/>
                  <a:gd name="T37" fmla="*/ 383 h 567"/>
                  <a:gd name="T38" fmla="*/ 555 w 759"/>
                  <a:gd name="T39" fmla="*/ 371 h 567"/>
                  <a:gd name="T40" fmla="*/ 501 w 759"/>
                  <a:gd name="T41" fmla="*/ 353 h 567"/>
                  <a:gd name="T42" fmla="*/ 520 w 759"/>
                  <a:gd name="T43" fmla="*/ 405 h 567"/>
                  <a:gd name="T44" fmla="*/ 528 w 759"/>
                  <a:gd name="T45" fmla="*/ 429 h 567"/>
                  <a:gd name="T46" fmla="*/ 460 w 759"/>
                  <a:gd name="T47" fmla="*/ 397 h 567"/>
                  <a:gd name="T48" fmla="*/ 460 w 759"/>
                  <a:gd name="T49" fmla="*/ 440 h 567"/>
                  <a:gd name="T50" fmla="*/ 479 w 759"/>
                  <a:gd name="T51" fmla="*/ 473 h 567"/>
                  <a:gd name="T52" fmla="*/ 449 w 759"/>
                  <a:gd name="T53" fmla="*/ 459 h 567"/>
                  <a:gd name="T54" fmla="*/ 419 w 759"/>
                  <a:gd name="T55" fmla="*/ 461 h 567"/>
                  <a:gd name="T56" fmla="*/ 422 w 759"/>
                  <a:gd name="T57" fmla="*/ 499 h 567"/>
                  <a:gd name="T58" fmla="*/ 430 w 759"/>
                  <a:gd name="T59" fmla="*/ 518 h 567"/>
                  <a:gd name="T60" fmla="*/ 401 w 759"/>
                  <a:gd name="T61" fmla="*/ 502 h 567"/>
                  <a:gd name="T62" fmla="*/ 362 w 759"/>
                  <a:gd name="T63" fmla="*/ 529 h 567"/>
                  <a:gd name="T64" fmla="*/ 428 w 759"/>
                  <a:gd name="T65" fmla="*/ 567 h 567"/>
                  <a:gd name="T66" fmla="*/ 438 w 759"/>
                  <a:gd name="T67" fmla="*/ 566 h 567"/>
                  <a:gd name="T68" fmla="*/ 482 w 759"/>
                  <a:gd name="T69" fmla="*/ 524 h 567"/>
                  <a:gd name="T70" fmla="*/ 514 w 759"/>
                  <a:gd name="T71" fmla="*/ 503 h 567"/>
                  <a:gd name="T72" fmla="*/ 528 w 759"/>
                  <a:gd name="T73" fmla="*/ 475 h 567"/>
                  <a:gd name="T74" fmla="*/ 582 w 759"/>
                  <a:gd name="T75" fmla="*/ 431 h 567"/>
                  <a:gd name="T76" fmla="*/ 625 w 759"/>
                  <a:gd name="T77" fmla="*/ 386 h 567"/>
                  <a:gd name="T78" fmla="*/ 601 w 759"/>
                  <a:gd name="T79" fmla="*/ 332 h 567"/>
                  <a:gd name="T80" fmla="*/ 608 w 759"/>
                  <a:gd name="T81" fmla="*/ 280 h 567"/>
                  <a:gd name="T82" fmla="*/ 669 w 759"/>
                  <a:gd name="T83" fmla="*/ 315 h 567"/>
                  <a:gd name="T84" fmla="*/ 547 w 759"/>
                  <a:gd name="T85" fmla="*/ 0 h 567"/>
                  <a:gd name="T86" fmla="*/ 57 w 759"/>
                  <a:gd name="T87" fmla="*/ 216 h 567"/>
                  <a:gd name="T88" fmla="*/ 252 w 759"/>
                  <a:gd name="T89" fmla="*/ 116 h 567"/>
                  <a:gd name="T90" fmla="*/ 251 w 759"/>
                  <a:gd name="T91" fmla="*/ 300 h 567"/>
                  <a:gd name="T92" fmla="*/ 168 w 759"/>
                  <a:gd name="T93" fmla="*/ 345 h 567"/>
                  <a:gd name="T94" fmla="*/ 202 w 759"/>
                  <a:gd name="T95" fmla="*/ 381 h 567"/>
                  <a:gd name="T96" fmla="*/ 251 w 759"/>
                  <a:gd name="T97" fmla="*/ 300 h 567"/>
                  <a:gd name="T98" fmla="*/ 264 w 759"/>
                  <a:gd name="T99" fmla="*/ 344 h 567"/>
                  <a:gd name="T100" fmla="*/ 215 w 759"/>
                  <a:gd name="T101" fmla="*/ 425 h 567"/>
                  <a:gd name="T102" fmla="*/ 299 w 759"/>
                  <a:gd name="T103" fmla="*/ 380 h 567"/>
                  <a:gd name="T104" fmla="*/ 343 w 759"/>
                  <a:gd name="T105" fmla="*/ 395 h 567"/>
                  <a:gd name="T106" fmla="*/ 259 w 759"/>
                  <a:gd name="T107" fmla="*/ 440 h 567"/>
                  <a:gd name="T108" fmla="*/ 294 w 759"/>
                  <a:gd name="T109" fmla="*/ 476 h 567"/>
                  <a:gd name="T110" fmla="*/ 343 w 759"/>
                  <a:gd name="T111" fmla="*/ 395 h 567"/>
                  <a:gd name="T112" fmla="*/ 356 w 759"/>
                  <a:gd name="T113" fmla="*/ 439 h 567"/>
                  <a:gd name="T114" fmla="*/ 307 w 759"/>
                  <a:gd name="T115" fmla="*/ 520 h 567"/>
                  <a:gd name="T116" fmla="*/ 391 w 759"/>
                  <a:gd name="T117" fmla="*/ 47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9" h="567">
                    <a:moveTo>
                      <a:pt x="547" y="0"/>
                    </a:moveTo>
                    <a:cubicBezTo>
                      <a:pt x="443" y="104"/>
                      <a:pt x="443" y="104"/>
                      <a:pt x="443" y="104"/>
                    </a:cubicBezTo>
                    <a:cubicBezTo>
                      <a:pt x="480" y="143"/>
                      <a:pt x="480" y="143"/>
                      <a:pt x="480" y="143"/>
                    </a:cubicBezTo>
                    <a:cubicBezTo>
                      <a:pt x="468" y="145"/>
                      <a:pt x="452" y="148"/>
                      <a:pt x="439" y="148"/>
                    </a:cubicBezTo>
                    <a:cubicBezTo>
                      <a:pt x="434" y="149"/>
                      <a:pt x="428" y="150"/>
                      <a:pt x="421" y="151"/>
                    </a:cubicBezTo>
                    <a:cubicBezTo>
                      <a:pt x="403" y="133"/>
                      <a:pt x="389" y="120"/>
                      <a:pt x="386" y="116"/>
                    </a:cubicBezTo>
                    <a:cubicBezTo>
                      <a:pt x="375" y="104"/>
                      <a:pt x="360" y="101"/>
                      <a:pt x="349" y="101"/>
                    </a:cubicBezTo>
                    <a:cubicBezTo>
                      <a:pt x="333" y="101"/>
                      <a:pt x="318" y="106"/>
                      <a:pt x="308" y="111"/>
                    </a:cubicBezTo>
                    <a:cubicBezTo>
                      <a:pt x="230" y="17"/>
                      <a:pt x="230" y="17"/>
                      <a:pt x="230" y="17"/>
                    </a:cubicBezTo>
                    <a:cubicBezTo>
                      <a:pt x="226" y="12"/>
                      <a:pt x="219" y="9"/>
                      <a:pt x="213" y="9"/>
                    </a:cubicBezTo>
                    <a:cubicBezTo>
                      <a:pt x="207" y="9"/>
                      <a:pt x="200" y="11"/>
                      <a:pt x="196" y="15"/>
                    </a:cubicBezTo>
                    <a:cubicBezTo>
                      <a:pt x="10" y="199"/>
                      <a:pt x="10" y="199"/>
                      <a:pt x="10" y="199"/>
                    </a:cubicBezTo>
                    <a:cubicBezTo>
                      <a:pt x="1" y="207"/>
                      <a:pt x="0" y="221"/>
                      <a:pt x="9" y="230"/>
                    </a:cubicBezTo>
                    <a:cubicBezTo>
                      <a:pt x="87" y="315"/>
                      <a:pt x="87" y="315"/>
                      <a:pt x="87" y="315"/>
                    </a:cubicBezTo>
                    <a:cubicBezTo>
                      <a:pt x="91" y="319"/>
                      <a:pt x="97" y="322"/>
                      <a:pt x="103" y="322"/>
                    </a:cubicBezTo>
                    <a:cubicBezTo>
                      <a:pt x="110" y="322"/>
                      <a:pt x="116" y="320"/>
                      <a:pt x="120" y="315"/>
                    </a:cubicBezTo>
                    <a:cubicBezTo>
                      <a:pt x="136" y="299"/>
                      <a:pt x="136" y="299"/>
                      <a:pt x="136" y="299"/>
                    </a:cubicBezTo>
                    <a:cubicBezTo>
                      <a:pt x="142" y="306"/>
                      <a:pt x="151" y="315"/>
                      <a:pt x="160" y="325"/>
                    </a:cubicBezTo>
                    <a:cubicBezTo>
                      <a:pt x="194" y="293"/>
                      <a:pt x="194" y="293"/>
                      <a:pt x="194" y="293"/>
                    </a:cubicBezTo>
                    <a:cubicBezTo>
                      <a:pt x="183" y="283"/>
                      <a:pt x="174" y="274"/>
                      <a:pt x="168" y="267"/>
                    </a:cubicBezTo>
                    <a:cubicBezTo>
                      <a:pt x="281" y="151"/>
                      <a:pt x="281" y="151"/>
                      <a:pt x="281" y="151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292" y="163"/>
                      <a:pt x="304" y="165"/>
                      <a:pt x="314" y="159"/>
                    </a:cubicBezTo>
                    <a:cubicBezTo>
                      <a:pt x="314" y="159"/>
                      <a:pt x="315" y="159"/>
                      <a:pt x="317" y="157"/>
                    </a:cubicBezTo>
                    <a:cubicBezTo>
                      <a:pt x="324" y="153"/>
                      <a:pt x="341" y="146"/>
                      <a:pt x="349" y="147"/>
                    </a:cubicBezTo>
                    <a:cubicBezTo>
                      <a:pt x="351" y="147"/>
                      <a:pt x="352" y="147"/>
                      <a:pt x="352" y="147"/>
                    </a:cubicBezTo>
                    <a:cubicBezTo>
                      <a:pt x="355" y="151"/>
                      <a:pt x="362" y="157"/>
                      <a:pt x="371" y="166"/>
                    </a:cubicBezTo>
                    <a:cubicBezTo>
                      <a:pt x="364" y="170"/>
                      <a:pt x="356" y="174"/>
                      <a:pt x="349" y="178"/>
                    </a:cubicBezTo>
                    <a:cubicBezTo>
                      <a:pt x="321" y="197"/>
                      <a:pt x="311" y="256"/>
                      <a:pt x="330" y="281"/>
                    </a:cubicBezTo>
                    <a:cubicBezTo>
                      <a:pt x="349" y="306"/>
                      <a:pt x="351" y="313"/>
                      <a:pt x="360" y="335"/>
                    </a:cubicBezTo>
                    <a:cubicBezTo>
                      <a:pt x="370" y="357"/>
                      <a:pt x="385" y="352"/>
                      <a:pt x="390" y="325"/>
                    </a:cubicBezTo>
                    <a:cubicBezTo>
                      <a:pt x="395" y="299"/>
                      <a:pt x="396" y="271"/>
                      <a:pt x="393" y="241"/>
                    </a:cubicBezTo>
                    <a:cubicBezTo>
                      <a:pt x="391" y="223"/>
                      <a:pt x="407" y="216"/>
                      <a:pt x="420" y="214"/>
                    </a:cubicBezTo>
                    <a:cubicBezTo>
                      <a:pt x="435" y="229"/>
                      <a:pt x="452" y="245"/>
                      <a:pt x="469" y="261"/>
                    </a:cubicBezTo>
                    <a:cubicBezTo>
                      <a:pt x="495" y="287"/>
                      <a:pt x="521" y="313"/>
                      <a:pt x="541" y="334"/>
                    </a:cubicBezTo>
                    <a:cubicBezTo>
                      <a:pt x="551" y="345"/>
                      <a:pt x="560" y="354"/>
                      <a:pt x="566" y="362"/>
                    </a:cubicBezTo>
                    <a:cubicBezTo>
                      <a:pt x="569" y="365"/>
                      <a:pt x="573" y="368"/>
                      <a:pt x="574" y="372"/>
                    </a:cubicBezTo>
                    <a:cubicBezTo>
                      <a:pt x="575" y="375"/>
                      <a:pt x="576" y="381"/>
                      <a:pt x="574" y="383"/>
                    </a:cubicBezTo>
                    <a:cubicBezTo>
                      <a:pt x="572" y="386"/>
                      <a:pt x="567" y="384"/>
                      <a:pt x="565" y="382"/>
                    </a:cubicBezTo>
                    <a:cubicBezTo>
                      <a:pt x="561" y="379"/>
                      <a:pt x="559" y="375"/>
                      <a:pt x="555" y="371"/>
                    </a:cubicBezTo>
                    <a:cubicBezTo>
                      <a:pt x="543" y="359"/>
                      <a:pt x="532" y="351"/>
                      <a:pt x="531" y="350"/>
                    </a:cubicBezTo>
                    <a:cubicBezTo>
                      <a:pt x="522" y="343"/>
                      <a:pt x="509" y="345"/>
                      <a:pt x="501" y="353"/>
                    </a:cubicBezTo>
                    <a:cubicBezTo>
                      <a:pt x="493" y="361"/>
                      <a:pt x="493" y="374"/>
                      <a:pt x="500" y="383"/>
                    </a:cubicBezTo>
                    <a:cubicBezTo>
                      <a:pt x="500" y="383"/>
                      <a:pt x="508" y="394"/>
                      <a:pt x="520" y="405"/>
                    </a:cubicBezTo>
                    <a:cubicBezTo>
                      <a:pt x="525" y="409"/>
                      <a:pt x="530" y="412"/>
                      <a:pt x="533" y="417"/>
                    </a:cubicBezTo>
                    <a:cubicBezTo>
                      <a:pt x="536" y="422"/>
                      <a:pt x="535" y="429"/>
                      <a:pt x="528" y="429"/>
                    </a:cubicBezTo>
                    <a:cubicBezTo>
                      <a:pt x="510" y="430"/>
                      <a:pt x="499" y="410"/>
                      <a:pt x="488" y="399"/>
                    </a:cubicBezTo>
                    <a:cubicBezTo>
                      <a:pt x="480" y="392"/>
                      <a:pt x="468" y="391"/>
                      <a:pt x="460" y="397"/>
                    </a:cubicBezTo>
                    <a:cubicBezTo>
                      <a:pt x="451" y="402"/>
                      <a:pt x="447" y="413"/>
                      <a:pt x="450" y="423"/>
                    </a:cubicBezTo>
                    <a:cubicBezTo>
                      <a:pt x="452" y="429"/>
                      <a:pt x="456" y="435"/>
                      <a:pt x="460" y="440"/>
                    </a:cubicBezTo>
                    <a:cubicBezTo>
                      <a:pt x="467" y="448"/>
                      <a:pt x="481" y="458"/>
                      <a:pt x="480" y="470"/>
                    </a:cubicBezTo>
                    <a:cubicBezTo>
                      <a:pt x="480" y="472"/>
                      <a:pt x="480" y="472"/>
                      <a:pt x="479" y="473"/>
                    </a:cubicBezTo>
                    <a:cubicBezTo>
                      <a:pt x="476" y="474"/>
                      <a:pt x="472" y="476"/>
                      <a:pt x="463" y="469"/>
                    </a:cubicBezTo>
                    <a:cubicBezTo>
                      <a:pt x="458" y="466"/>
                      <a:pt x="454" y="461"/>
                      <a:pt x="449" y="459"/>
                    </a:cubicBezTo>
                    <a:cubicBezTo>
                      <a:pt x="446" y="457"/>
                      <a:pt x="443" y="455"/>
                      <a:pt x="439" y="455"/>
                    </a:cubicBezTo>
                    <a:cubicBezTo>
                      <a:pt x="433" y="453"/>
                      <a:pt x="424" y="456"/>
                      <a:pt x="419" y="461"/>
                    </a:cubicBezTo>
                    <a:cubicBezTo>
                      <a:pt x="413" y="467"/>
                      <a:pt x="412" y="478"/>
                      <a:pt x="415" y="486"/>
                    </a:cubicBezTo>
                    <a:cubicBezTo>
                      <a:pt x="417" y="490"/>
                      <a:pt x="419" y="495"/>
                      <a:pt x="422" y="499"/>
                    </a:cubicBezTo>
                    <a:cubicBezTo>
                      <a:pt x="424" y="502"/>
                      <a:pt x="426" y="505"/>
                      <a:pt x="428" y="508"/>
                    </a:cubicBezTo>
                    <a:cubicBezTo>
                      <a:pt x="429" y="510"/>
                      <a:pt x="431" y="516"/>
                      <a:pt x="430" y="518"/>
                    </a:cubicBezTo>
                    <a:cubicBezTo>
                      <a:pt x="429" y="521"/>
                      <a:pt x="426" y="520"/>
                      <a:pt x="424" y="519"/>
                    </a:cubicBezTo>
                    <a:cubicBezTo>
                      <a:pt x="415" y="516"/>
                      <a:pt x="408" y="508"/>
                      <a:pt x="401" y="502"/>
                    </a:cubicBezTo>
                    <a:cubicBezTo>
                      <a:pt x="399" y="501"/>
                      <a:pt x="398" y="499"/>
                      <a:pt x="396" y="497"/>
                    </a:cubicBezTo>
                    <a:cubicBezTo>
                      <a:pt x="362" y="529"/>
                      <a:pt x="362" y="529"/>
                      <a:pt x="362" y="529"/>
                    </a:cubicBezTo>
                    <a:cubicBezTo>
                      <a:pt x="365" y="532"/>
                      <a:pt x="368" y="534"/>
                      <a:pt x="370" y="536"/>
                    </a:cubicBezTo>
                    <a:cubicBezTo>
                      <a:pt x="396" y="559"/>
                      <a:pt x="413" y="567"/>
                      <a:pt x="428" y="567"/>
                    </a:cubicBezTo>
                    <a:cubicBezTo>
                      <a:pt x="429" y="567"/>
                      <a:pt x="429" y="567"/>
                      <a:pt x="429" y="567"/>
                    </a:cubicBezTo>
                    <a:cubicBezTo>
                      <a:pt x="432" y="567"/>
                      <a:pt x="435" y="567"/>
                      <a:pt x="438" y="566"/>
                    </a:cubicBezTo>
                    <a:cubicBezTo>
                      <a:pt x="449" y="564"/>
                      <a:pt x="459" y="561"/>
                      <a:pt x="468" y="554"/>
                    </a:cubicBezTo>
                    <a:cubicBezTo>
                      <a:pt x="477" y="546"/>
                      <a:pt x="482" y="533"/>
                      <a:pt x="482" y="524"/>
                    </a:cubicBezTo>
                    <a:cubicBezTo>
                      <a:pt x="482" y="522"/>
                      <a:pt x="481" y="521"/>
                      <a:pt x="481" y="519"/>
                    </a:cubicBezTo>
                    <a:cubicBezTo>
                      <a:pt x="493" y="519"/>
                      <a:pt x="506" y="513"/>
                      <a:pt x="514" y="503"/>
                    </a:cubicBezTo>
                    <a:cubicBezTo>
                      <a:pt x="521" y="494"/>
                      <a:pt x="525" y="484"/>
                      <a:pt x="525" y="475"/>
                    </a:cubicBezTo>
                    <a:cubicBezTo>
                      <a:pt x="526" y="475"/>
                      <a:pt x="527" y="475"/>
                      <a:pt x="528" y="475"/>
                    </a:cubicBezTo>
                    <a:cubicBezTo>
                      <a:pt x="541" y="475"/>
                      <a:pt x="556" y="470"/>
                      <a:pt x="568" y="459"/>
                    </a:cubicBezTo>
                    <a:cubicBezTo>
                      <a:pt x="576" y="451"/>
                      <a:pt x="581" y="441"/>
                      <a:pt x="582" y="431"/>
                    </a:cubicBezTo>
                    <a:cubicBezTo>
                      <a:pt x="592" y="430"/>
                      <a:pt x="602" y="426"/>
                      <a:pt x="611" y="419"/>
                    </a:cubicBezTo>
                    <a:cubicBezTo>
                      <a:pt x="620" y="411"/>
                      <a:pt x="625" y="397"/>
                      <a:pt x="625" y="386"/>
                    </a:cubicBezTo>
                    <a:cubicBezTo>
                      <a:pt x="625" y="375"/>
                      <a:pt x="622" y="365"/>
                      <a:pt x="617" y="354"/>
                    </a:cubicBezTo>
                    <a:cubicBezTo>
                      <a:pt x="613" y="346"/>
                      <a:pt x="608" y="340"/>
                      <a:pt x="601" y="332"/>
                    </a:cubicBezTo>
                    <a:cubicBezTo>
                      <a:pt x="596" y="326"/>
                      <a:pt x="590" y="319"/>
                      <a:pt x="583" y="312"/>
                    </a:cubicBezTo>
                    <a:cubicBezTo>
                      <a:pt x="608" y="280"/>
                      <a:pt x="608" y="280"/>
                      <a:pt x="608" y="280"/>
                    </a:cubicBezTo>
                    <a:cubicBezTo>
                      <a:pt x="655" y="330"/>
                      <a:pt x="655" y="330"/>
                      <a:pt x="655" y="330"/>
                    </a:cubicBezTo>
                    <a:cubicBezTo>
                      <a:pt x="669" y="315"/>
                      <a:pt x="669" y="315"/>
                      <a:pt x="669" y="315"/>
                    </a:cubicBezTo>
                    <a:cubicBezTo>
                      <a:pt x="759" y="225"/>
                      <a:pt x="759" y="225"/>
                      <a:pt x="759" y="225"/>
                    </a:cubicBezTo>
                    <a:lnTo>
                      <a:pt x="547" y="0"/>
                    </a:lnTo>
                    <a:close/>
                    <a:moveTo>
                      <a:pt x="104" y="266"/>
                    </a:moveTo>
                    <a:cubicBezTo>
                      <a:pt x="57" y="216"/>
                      <a:pt x="57" y="216"/>
                      <a:pt x="57" y="21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52" y="116"/>
                      <a:pt x="252" y="116"/>
                      <a:pt x="252" y="116"/>
                    </a:cubicBezTo>
                    <a:lnTo>
                      <a:pt x="104" y="266"/>
                    </a:lnTo>
                    <a:close/>
                    <a:moveTo>
                      <a:pt x="251" y="300"/>
                    </a:moveTo>
                    <a:cubicBezTo>
                      <a:pt x="242" y="290"/>
                      <a:pt x="227" y="288"/>
                      <a:pt x="219" y="296"/>
                    </a:cubicBezTo>
                    <a:cubicBezTo>
                      <a:pt x="168" y="345"/>
                      <a:pt x="168" y="345"/>
                      <a:pt x="168" y="345"/>
                    </a:cubicBezTo>
                    <a:cubicBezTo>
                      <a:pt x="159" y="353"/>
                      <a:pt x="160" y="368"/>
                      <a:pt x="170" y="378"/>
                    </a:cubicBezTo>
                    <a:cubicBezTo>
                      <a:pt x="179" y="388"/>
                      <a:pt x="194" y="390"/>
                      <a:pt x="202" y="381"/>
                    </a:cubicBezTo>
                    <a:cubicBezTo>
                      <a:pt x="253" y="333"/>
                      <a:pt x="253" y="333"/>
                      <a:pt x="253" y="333"/>
                    </a:cubicBezTo>
                    <a:cubicBezTo>
                      <a:pt x="262" y="324"/>
                      <a:pt x="261" y="310"/>
                      <a:pt x="251" y="300"/>
                    </a:cubicBezTo>
                    <a:close/>
                    <a:moveTo>
                      <a:pt x="297" y="347"/>
                    </a:moveTo>
                    <a:cubicBezTo>
                      <a:pt x="288" y="337"/>
                      <a:pt x="273" y="336"/>
                      <a:pt x="264" y="344"/>
                    </a:cubicBezTo>
                    <a:cubicBezTo>
                      <a:pt x="213" y="393"/>
                      <a:pt x="213" y="393"/>
                      <a:pt x="213" y="393"/>
                    </a:cubicBezTo>
                    <a:cubicBezTo>
                      <a:pt x="205" y="401"/>
                      <a:pt x="206" y="415"/>
                      <a:pt x="215" y="425"/>
                    </a:cubicBezTo>
                    <a:cubicBezTo>
                      <a:pt x="225" y="435"/>
                      <a:pt x="240" y="437"/>
                      <a:pt x="248" y="429"/>
                    </a:cubicBezTo>
                    <a:cubicBezTo>
                      <a:pt x="299" y="380"/>
                      <a:pt x="299" y="380"/>
                      <a:pt x="299" y="380"/>
                    </a:cubicBezTo>
                    <a:cubicBezTo>
                      <a:pt x="308" y="372"/>
                      <a:pt x="307" y="357"/>
                      <a:pt x="297" y="347"/>
                    </a:cubicBezTo>
                    <a:close/>
                    <a:moveTo>
                      <a:pt x="343" y="395"/>
                    </a:moveTo>
                    <a:cubicBezTo>
                      <a:pt x="333" y="385"/>
                      <a:pt x="319" y="383"/>
                      <a:pt x="310" y="391"/>
                    </a:cubicBezTo>
                    <a:cubicBezTo>
                      <a:pt x="259" y="440"/>
                      <a:pt x="259" y="440"/>
                      <a:pt x="259" y="440"/>
                    </a:cubicBezTo>
                    <a:cubicBezTo>
                      <a:pt x="251" y="448"/>
                      <a:pt x="252" y="463"/>
                      <a:pt x="261" y="473"/>
                    </a:cubicBezTo>
                    <a:cubicBezTo>
                      <a:pt x="271" y="483"/>
                      <a:pt x="285" y="484"/>
                      <a:pt x="294" y="476"/>
                    </a:cubicBezTo>
                    <a:cubicBezTo>
                      <a:pt x="345" y="427"/>
                      <a:pt x="345" y="427"/>
                      <a:pt x="345" y="427"/>
                    </a:cubicBezTo>
                    <a:cubicBezTo>
                      <a:pt x="353" y="419"/>
                      <a:pt x="353" y="405"/>
                      <a:pt x="343" y="395"/>
                    </a:cubicBezTo>
                    <a:close/>
                    <a:moveTo>
                      <a:pt x="389" y="442"/>
                    </a:moveTo>
                    <a:cubicBezTo>
                      <a:pt x="379" y="432"/>
                      <a:pt x="364" y="430"/>
                      <a:pt x="356" y="439"/>
                    </a:cubicBezTo>
                    <a:cubicBezTo>
                      <a:pt x="305" y="487"/>
                      <a:pt x="305" y="487"/>
                      <a:pt x="305" y="487"/>
                    </a:cubicBezTo>
                    <a:cubicBezTo>
                      <a:pt x="296" y="496"/>
                      <a:pt x="297" y="510"/>
                      <a:pt x="307" y="520"/>
                    </a:cubicBezTo>
                    <a:cubicBezTo>
                      <a:pt x="317" y="530"/>
                      <a:pt x="331" y="532"/>
                      <a:pt x="340" y="524"/>
                    </a:cubicBezTo>
                    <a:cubicBezTo>
                      <a:pt x="391" y="475"/>
                      <a:pt x="391" y="475"/>
                      <a:pt x="391" y="475"/>
                    </a:cubicBezTo>
                    <a:cubicBezTo>
                      <a:pt x="399" y="467"/>
                      <a:pt x="398" y="452"/>
                      <a:pt x="389" y="44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>
                  <a:latin typeface="+mn-ea"/>
                  <a:cs typeface="+mn-ea"/>
                </a:endParaRPr>
              </a:p>
            </p:txBody>
          </p:sp>
        </p:grp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050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216" y="981525"/>
            <a:ext cx="3594735" cy="784830"/>
            <a:chOff x="870239" y="2040912"/>
            <a:chExt cx="3594735" cy="784830"/>
          </a:xfrm>
        </p:grpSpPr>
        <p:sp>
          <p:nvSpPr>
            <p:cNvPr id="12" name="Marketing…">
              <a:extLst>
                <a:ext uri="{FF2B5EF4-FFF2-40B4-BE49-F238E27FC236}">
                  <a16:creationId xmlns:a16="http://schemas.microsoft.com/office/drawing/2014/main" xmlns="" id="{802459E7-56CE-4F61-8FF2-9A78557DF0C9}"/>
                </a:ext>
              </a:extLst>
            </p:cNvPr>
            <p:cNvSpPr txBox="1"/>
            <p:nvPr/>
          </p:nvSpPr>
          <p:spPr>
            <a:xfrm>
              <a:off x="1550715" y="2040912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Marketing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6216" y="2067694"/>
            <a:ext cx="3594735" cy="784830"/>
            <a:chOff x="870239" y="3679378"/>
            <a:chExt cx="3594735" cy="784830"/>
          </a:xfrm>
        </p:grpSpPr>
        <p:sp>
          <p:nvSpPr>
            <p:cNvPr id="15" name="Design…">
              <a:extLst>
                <a:ext uri="{FF2B5EF4-FFF2-40B4-BE49-F238E27FC236}">
                  <a16:creationId xmlns:a16="http://schemas.microsoft.com/office/drawing/2014/main" xmlns="" id="{88DDE6A3-C93B-4BDE-A652-1FC1BFD39B29}"/>
                </a:ext>
              </a:extLst>
            </p:cNvPr>
            <p:cNvSpPr txBox="1"/>
            <p:nvPr/>
          </p:nvSpPr>
          <p:spPr>
            <a:xfrm>
              <a:off x="1550715" y="3679378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Design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6216" y="3294286"/>
            <a:ext cx="3594735" cy="784830"/>
            <a:chOff x="870239" y="5317843"/>
            <a:chExt cx="3594735" cy="784830"/>
          </a:xfrm>
        </p:grpSpPr>
        <p:sp>
          <p:nvSpPr>
            <p:cNvPr id="18" name="Consulting…">
              <a:extLst>
                <a:ext uri="{FF2B5EF4-FFF2-40B4-BE49-F238E27FC236}">
                  <a16:creationId xmlns:a16="http://schemas.microsoft.com/office/drawing/2014/main" xmlns="" id="{06C5314A-F968-400C-BDFA-1AB12FDE84A0}"/>
                </a:ext>
              </a:extLst>
            </p:cNvPr>
            <p:cNvSpPr txBox="1"/>
            <p:nvPr/>
          </p:nvSpPr>
          <p:spPr>
            <a:xfrm>
              <a:off x="1550715" y="5317843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Consulting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0239" y="5458266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03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04519234-E41F-4B6F-8CE2-09A683187A3D}"/>
              </a:ext>
            </a:extLst>
          </p:cNvPr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320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FC4818E3-61B0-4B38-A0CF-F4ACC9AEB0AF}"/>
              </a:ext>
            </a:extLst>
          </p:cNvPr>
          <p:cNvGrpSpPr/>
          <p:nvPr/>
        </p:nvGrpSpPr>
        <p:grpSpPr>
          <a:xfrm>
            <a:off x="3212859" y="3097656"/>
            <a:ext cx="3394810" cy="830997"/>
            <a:chOff x="3212859" y="3097656"/>
            <a:chExt cx="3394810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3212859" y="3097656"/>
              <a:ext cx="3394810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DB023BA8-39CC-4BC9-B3D1-BD5E4687FE23}"/>
              </a:ext>
            </a:extLst>
          </p:cNvPr>
          <p:cNvGrpSpPr/>
          <p:nvPr/>
        </p:nvGrpSpPr>
        <p:grpSpPr>
          <a:xfrm>
            <a:off x="5978782" y="3097656"/>
            <a:ext cx="1833578" cy="839499"/>
            <a:chOff x="5978782" y="3097656"/>
            <a:chExt cx="1833578" cy="839499"/>
          </a:xfrm>
        </p:grpSpPr>
        <p:sp>
          <p:nvSpPr>
            <p:cNvPr id="23" name="文本框 22"/>
            <p:cNvSpPr txBox="1"/>
            <p:nvPr/>
          </p:nvSpPr>
          <p:spPr>
            <a:xfrm>
              <a:off x="5978782" y="3097656"/>
              <a:ext cx="1833578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47864" y="1635646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共产党和民主党派都是历史上发生的。凡是历史上发生的东西，都要在历史上消灭。因此，共产党总有一天要消灭，民主党派也总有一天要消灭。消灭就是那么不舒服？我看很舒服。共产党，无产阶级专政，哪一天不要了，我看实在好。我们的任务就是要促使它们消灭得早一点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 rot="20467254">
            <a:off x="1249589" y="1307337"/>
            <a:ext cx="57606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？？？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76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3517" y="284758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答辩人：小北</a:t>
            </a:r>
          </a:p>
          <a:p>
            <a:pPr algn="ctr"/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南京大学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xmlns="" val="261824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cs typeface="+mn-ea"/>
                </a:rPr>
                <a:t>唯物辩证法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1A85882E-819E-4740-BDE7-F14A811B95E9}"/>
              </a:ext>
            </a:extLst>
          </p:cNvPr>
          <p:cNvGrpSpPr/>
          <p:nvPr/>
        </p:nvGrpSpPr>
        <p:grpSpPr>
          <a:xfrm>
            <a:off x="3203848" y="1131590"/>
            <a:ext cx="2673584" cy="2878954"/>
            <a:chOff x="3203848" y="1131590"/>
            <a:chExt cx="2673584" cy="2878954"/>
          </a:xfrm>
        </p:grpSpPr>
        <p:grpSp>
          <p:nvGrpSpPr>
            <p:cNvPr id="11" name="组合 10"/>
            <p:cNvGrpSpPr/>
            <p:nvPr/>
          </p:nvGrpSpPr>
          <p:grpSpPr>
            <a:xfrm>
              <a:off x="3743908" y="1132955"/>
              <a:ext cx="1656184" cy="2877589"/>
              <a:chOff x="1477543" y="637844"/>
              <a:chExt cx="6486890" cy="31570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5076056" y="113159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03848" y="3075806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75"/>
            <p:cNvSpPr>
              <a:spLocks noEditPoints="1"/>
            </p:cNvSpPr>
            <p:nvPr/>
          </p:nvSpPr>
          <p:spPr bwMode="auto">
            <a:xfrm>
              <a:off x="4226355" y="2222993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072734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43608" y="2571750"/>
            <a:ext cx="2256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/>
              <a:t>凡是</a:t>
            </a:r>
            <a:r>
              <a:rPr lang="zh-CN" altLang="zh-CN" sz="1600" dirty="0" smtClean="0"/>
              <a:t>现实的都是合乎理性的，凡是合乎理性的都是现实的</a:t>
            </a:r>
            <a:r>
              <a:rPr lang="en-US" altLang="zh-CN" sz="1600" dirty="0" smtClean="0"/>
              <a:t>”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041286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588224" y="206769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Century Gothic" panose="020B0502020202020204" pitchFamily="34" charset="0"/>
                <a:cs typeface="+mn-ea"/>
              </a:rPr>
              <a:t>恩格斯</a:t>
            </a:r>
            <a:endParaRPr lang="zh-CN" altLang="en-US" sz="1600" b="1" dirty="0">
              <a:solidFill>
                <a:srgbClr val="C00000"/>
              </a:solidFill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5652120" y="2567930"/>
            <a:ext cx="2880320" cy="9468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zh-CN" sz="2000" dirty="0" smtClean="0"/>
              <a:t>凡是现存的都应该被</a:t>
            </a:r>
            <a:r>
              <a:rPr lang="zh-CN" altLang="zh-CN" sz="2000" dirty="0" smtClean="0"/>
              <a:t>灭亡</a:t>
            </a:r>
            <a:endParaRPr lang="en-US" altLang="zh-CN" sz="2000" dirty="0" smtClean="0"/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latin typeface="+mn-ea"/>
                <a:cs typeface="+mn-ea"/>
              </a:rPr>
              <a:t>          ——</a:t>
            </a:r>
            <a:r>
              <a:rPr lang="zh-CN" altLang="zh-CN" sz="1400" dirty="0" smtClean="0"/>
              <a:t>路德维希</a:t>
            </a:r>
            <a:r>
              <a:rPr lang="en-US" altLang="zh-CN" sz="1400" dirty="0" smtClean="0"/>
              <a:t>·</a:t>
            </a:r>
            <a:r>
              <a:rPr lang="zh-CN" altLang="zh-CN" sz="1400" dirty="0" smtClean="0"/>
              <a:t>费尔巴哈</a:t>
            </a:r>
            <a:r>
              <a:rPr lang="en-US" altLang="zh-CN" sz="1400" dirty="0" smtClean="0"/>
              <a:t>  </a:t>
            </a: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 smtClean="0"/>
              <a:t> </a:t>
            </a:r>
            <a:r>
              <a:rPr lang="en-US" altLang="zh-CN" sz="1400" dirty="0" smtClean="0"/>
              <a:t>                  </a:t>
            </a:r>
            <a:r>
              <a:rPr lang="zh-CN" altLang="zh-CN" sz="1400" dirty="0" smtClean="0"/>
              <a:t>和</a:t>
            </a:r>
            <a:r>
              <a:rPr lang="zh-CN" altLang="zh-CN" sz="1400" dirty="0" smtClean="0"/>
              <a:t>德国古典哲学的终结</a:t>
            </a:r>
            <a:endParaRPr lang="en-US" altLang="zh-CN" sz="1400" dirty="0">
              <a:latin typeface="+mn-ea"/>
              <a:cs typeface="+mn-ea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75656" y="206769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黑格尔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7704" y="4527947"/>
            <a:ext cx="57606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必然灭亡并不是全面否定，而是辩证否定，包含了肯定的否定。</a:t>
            </a:r>
          </a:p>
          <a:p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5936" y="16356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0070C0"/>
                </a:solidFill>
              </a:rPr>
              <a:t>灭亡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55976" y="314781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0070C0"/>
                </a:solidFill>
              </a:rPr>
              <a:t>发展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40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cs typeface="+mn-ea"/>
                </a:rPr>
                <a:t>历史规律</a:t>
              </a:r>
              <a:endParaRPr lang="zh-CN" altLang="en-US" sz="1600" b="1" dirty="0">
                <a:cs typeface="+mn-ea"/>
              </a:endParaRPr>
            </a:p>
          </p:txBody>
        </p:sp>
      </p:grpSp>
      <p:sp>
        <p:nvSpPr>
          <p:cNvPr id="53" name="Making money is art…">
            <a:extLst>
              <a:ext uri="{FF2B5EF4-FFF2-40B4-BE49-F238E27FC236}">
                <a16:creationId xmlns:a16="http://schemas.microsoft.com/office/drawing/2014/main" xmlns="" id="{975F5A0C-FC1B-4F89-A37B-DC5F27611018}"/>
              </a:ext>
            </a:extLst>
          </p:cNvPr>
          <p:cNvSpPr txBox="1"/>
          <p:nvPr/>
        </p:nvSpPr>
        <p:spPr>
          <a:xfrm>
            <a:off x="3995936" y="987574"/>
            <a:ext cx="6157080" cy="203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10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4" name="Distinctively develop without focused partnerships. Business…">
            <a:extLst>
              <a:ext uri="{FF2B5EF4-FFF2-40B4-BE49-F238E27FC236}">
                <a16:creationId xmlns:a16="http://schemas.microsoft.com/office/drawing/2014/main" xmlns="" id="{AF55498A-E544-4101-ADB2-2968004C909C}"/>
              </a:ext>
            </a:extLst>
          </p:cNvPr>
          <p:cNvSpPr txBox="1"/>
          <p:nvPr/>
        </p:nvSpPr>
        <p:spPr>
          <a:xfrm>
            <a:off x="5086511" y="2162511"/>
            <a:ext cx="65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10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5" name="43">
            <a:extLst>
              <a:ext uri="{FF2B5EF4-FFF2-40B4-BE49-F238E27FC236}">
                <a16:creationId xmlns:a16="http://schemas.microsoft.com/office/drawing/2014/main" xmlns="" id="{EF587CC1-6FD4-4A2A-9A62-2CC985978107}"/>
              </a:ext>
            </a:extLst>
          </p:cNvPr>
          <p:cNvSpPr txBox="1"/>
          <p:nvPr/>
        </p:nvSpPr>
        <p:spPr>
          <a:xfrm>
            <a:off x="5086510" y="3720203"/>
            <a:ext cx="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endParaRPr sz="3500" kern="0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sp>
        <p:nvSpPr>
          <p:cNvPr id="56" name="Tittle Here…">
            <a:extLst>
              <a:ext uri="{FF2B5EF4-FFF2-40B4-BE49-F238E27FC236}">
                <a16:creationId xmlns:a16="http://schemas.microsoft.com/office/drawing/2014/main" xmlns="" id="{591DCF38-9F11-4EB6-8DEB-A5D530CBA19B}"/>
              </a:ext>
            </a:extLst>
          </p:cNvPr>
          <p:cNvSpPr txBox="1"/>
          <p:nvPr/>
        </p:nvSpPr>
        <p:spPr>
          <a:xfrm>
            <a:off x="5086510" y="4257117"/>
            <a:ext cx="65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endParaRPr sz="10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7" name="65">
            <a:extLst>
              <a:ext uri="{FF2B5EF4-FFF2-40B4-BE49-F238E27FC236}">
                <a16:creationId xmlns:a16="http://schemas.microsoft.com/office/drawing/2014/main" xmlns="" id="{422BC586-1FE2-4F5F-9CC3-64E50F6CD8B9}"/>
              </a:ext>
            </a:extLst>
          </p:cNvPr>
          <p:cNvSpPr txBox="1"/>
          <p:nvPr/>
        </p:nvSpPr>
        <p:spPr>
          <a:xfrm>
            <a:off x="6923055" y="3726671"/>
            <a:ext cx="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endParaRPr sz="3500" kern="0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sp>
        <p:nvSpPr>
          <p:cNvPr id="58" name="Tittle Here…">
            <a:extLst>
              <a:ext uri="{FF2B5EF4-FFF2-40B4-BE49-F238E27FC236}">
                <a16:creationId xmlns:a16="http://schemas.microsoft.com/office/drawing/2014/main" xmlns="" id="{425B4283-623F-4C37-B8AF-70E961622CEE}"/>
              </a:ext>
            </a:extLst>
          </p:cNvPr>
          <p:cNvSpPr txBox="1"/>
          <p:nvPr/>
        </p:nvSpPr>
        <p:spPr>
          <a:xfrm>
            <a:off x="6923055" y="4263586"/>
            <a:ext cx="65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endParaRPr sz="10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9" name="Rounded Rectangle">
            <a:extLst>
              <a:ext uri="{FF2B5EF4-FFF2-40B4-BE49-F238E27FC236}">
                <a16:creationId xmlns:a16="http://schemas.microsoft.com/office/drawing/2014/main" xmlns="" id="{71992B79-23A1-42E8-B3C4-646AAC43E99F}"/>
              </a:ext>
            </a:extLst>
          </p:cNvPr>
          <p:cNvSpPr/>
          <p:nvPr/>
        </p:nvSpPr>
        <p:spPr>
          <a:xfrm>
            <a:off x="5086510" y="3175337"/>
            <a:ext cx="2797858" cy="467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1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0" name="Rounded Rectangle">
            <a:extLst>
              <a:ext uri="{FF2B5EF4-FFF2-40B4-BE49-F238E27FC236}">
                <a16:creationId xmlns:a16="http://schemas.microsoft.com/office/drawing/2014/main" xmlns="" id="{EFFC4A3C-EF81-4442-8E7F-24A0C93CE9F0}"/>
              </a:ext>
            </a:extLst>
          </p:cNvPr>
          <p:cNvSpPr/>
          <p:nvPr/>
        </p:nvSpPr>
        <p:spPr>
          <a:xfrm>
            <a:off x="5086510" y="3175337"/>
            <a:ext cx="1964919" cy="4678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1" name="Design">
            <a:extLst>
              <a:ext uri="{FF2B5EF4-FFF2-40B4-BE49-F238E27FC236}">
                <a16:creationId xmlns:a16="http://schemas.microsoft.com/office/drawing/2014/main" xmlns="" id="{8B23120E-870E-456F-96A5-65FD7DA96081}"/>
              </a:ext>
            </a:extLst>
          </p:cNvPr>
          <p:cNvSpPr txBox="1"/>
          <p:nvPr/>
        </p:nvSpPr>
        <p:spPr>
          <a:xfrm>
            <a:off x="5292080" y="2715766"/>
            <a:ext cx="1510029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defTabSz="412750" hangingPunct="0"/>
            <a:r>
              <a:rPr lang="zh-CN" altLang="en-US" sz="1800" b="1" kern="0" dirty="0" smtClean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汉朝</a:t>
            </a:r>
            <a:r>
              <a:rPr lang="en-US" altLang="zh-CN" sz="1800" b="1" kern="0" dirty="0" smtClean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——</a:t>
            </a:r>
            <a:r>
              <a:rPr lang="en-US" altLang="zh-CN" sz="1800" b="1" kern="0" dirty="0" smtClean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407</a:t>
            </a:r>
            <a:r>
              <a:rPr lang="zh-CN" altLang="en-US" sz="1800" b="1" kern="0" dirty="0" smtClean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年</a:t>
            </a:r>
            <a:endParaRPr sz="1800" b="1" kern="0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62" name="95%">
            <a:extLst>
              <a:ext uri="{FF2B5EF4-FFF2-40B4-BE49-F238E27FC236}">
                <a16:creationId xmlns:a16="http://schemas.microsoft.com/office/drawing/2014/main" xmlns="" id="{E9471EE4-E74D-43C7-AC5F-0637C67EE2A9}"/>
              </a:ext>
            </a:extLst>
          </p:cNvPr>
          <p:cNvSpPr txBox="1"/>
          <p:nvPr/>
        </p:nvSpPr>
        <p:spPr>
          <a:xfrm>
            <a:off x="7884303" y="2941297"/>
            <a:ext cx="65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endParaRPr sz="1000" kern="0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  <p:pic>
        <p:nvPicPr>
          <p:cNvPr id="64" name="图片 63" descr="u=3843797148,570827211&amp;fm=173&amp;app=49&amp;f=JPEG.jpg"/>
          <p:cNvPicPr>
            <a:picLocks noChangeAspect="1"/>
          </p:cNvPicPr>
          <p:nvPr/>
        </p:nvPicPr>
        <p:blipFill>
          <a:blip r:embed="rId4" cstate="print"/>
          <a:srcRect l="10934" r="10966"/>
          <a:stretch>
            <a:fillRect/>
          </a:stretch>
        </p:blipFill>
        <p:spPr>
          <a:xfrm>
            <a:off x="179512" y="1635646"/>
            <a:ext cx="3600400" cy="329183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987574"/>
            <a:ext cx="38202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穿越者</a:t>
            </a:r>
            <a:r>
              <a:rPr lang="en-US" altLang="zh-CN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——</a:t>
            </a:r>
            <a:r>
              <a:rPr lang="zh-CN" alt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王莽</a:t>
            </a:r>
            <a:endParaRPr lang="zh-CN" alt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16016" y="62753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任何政权都会灭亡，这是历史规律，无法改变。社会主义制度作为一种历史现象，总有一天要灭亡。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88024" y="1851670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012160" y="213970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7380312" y="1851670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932040" y="199568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不灭亡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668344" y="199568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神学</a:t>
            </a:r>
            <a:endParaRPr lang="zh-CN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220072" y="32918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宋朝</a:t>
            </a:r>
            <a:r>
              <a:rPr lang="en-US" altLang="zh-CN" b="1" dirty="0" smtClean="0">
                <a:latin typeface="+mn-ea"/>
              </a:rPr>
              <a:t>——319</a:t>
            </a:r>
            <a:r>
              <a:rPr lang="zh-CN" altLang="en-US" b="1" dirty="0" smtClean="0">
                <a:latin typeface="+mn-ea"/>
              </a:rPr>
              <a:t>年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72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9752" y="195486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699792" y="26749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共产主义社会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1131590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消除阶级，生产力极大发展，物质财富和精神财富极大</a:t>
            </a:r>
            <a:r>
              <a:rPr lang="zh-CN" altLang="zh-CN" dirty="0" smtClean="0"/>
              <a:t>丰富，</a:t>
            </a:r>
            <a:r>
              <a:rPr lang="zh-CN" altLang="zh-CN" dirty="0" smtClean="0"/>
              <a:t>以马克思主义为指导，所有财产归全人类所有，实行各尽所能、按需分配，所有人平等享受社会经济权利，人们摆脱生存竞争的束缚，不再把劳动做为谋生手段，劳动成为生活的第一需要，生产关系不再制约生产力发展。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17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0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2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2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cs typeface="+mn-ea"/>
                </a:rPr>
                <a:t>几百年后？？？</a:t>
              </a:r>
              <a:endParaRPr lang="zh-CN" altLang="en-US" sz="1600" b="1" dirty="0"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7660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cs typeface="+mn-ea"/>
                </a:rPr>
                <a:t>科幻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95ED2090-1F05-49F4-BB59-CFD4B2656609}"/>
              </a:ext>
            </a:extLst>
          </p:cNvPr>
          <p:cNvGrpSpPr/>
          <p:nvPr/>
        </p:nvGrpSpPr>
        <p:grpSpPr>
          <a:xfrm>
            <a:off x="3527884" y="699542"/>
            <a:ext cx="2088232" cy="2916324"/>
            <a:chOff x="3527884" y="1527634"/>
            <a:chExt cx="2088232" cy="2088232"/>
          </a:xfrm>
        </p:grpSpPr>
        <p:sp>
          <p:nvSpPr>
            <p:cNvPr id="11" name="矩形 10"/>
            <p:cNvSpPr/>
            <p:nvPr/>
          </p:nvSpPr>
          <p:spPr>
            <a:xfrm>
              <a:off x="3527884" y="1527634"/>
              <a:ext cx="2088232" cy="2088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849886" y="2065783"/>
              <a:ext cx="1444228" cy="1011933"/>
              <a:chOff x="8275083" y="4291968"/>
              <a:chExt cx="760809" cy="53307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1673"/>
              <p:cNvSpPr>
                <a:spLocks/>
              </p:cNvSpPr>
              <p:nvPr/>
            </p:nvSpPr>
            <p:spPr bwMode="auto">
              <a:xfrm>
                <a:off x="8275083" y="4804276"/>
                <a:ext cx="760809" cy="20771"/>
              </a:xfrm>
              <a:custGeom>
                <a:avLst/>
                <a:gdLst>
                  <a:gd name="T0" fmla="*/ 2 w 121"/>
                  <a:gd name="T1" fmla="*/ 4 h 4"/>
                  <a:gd name="T2" fmla="*/ 0 w 121"/>
                  <a:gd name="T3" fmla="*/ 2 h 4"/>
                  <a:gd name="T4" fmla="*/ 2 w 121"/>
                  <a:gd name="T5" fmla="*/ 0 h 4"/>
                  <a:gd name="T6" fmla="*/ 119 w 121"/>
                  <a:gd name="T7" fmla="*/ 0 h 4"/>
                  <a:gd name="T8" fmla="*/ 121 w 121"/>
                  <a:gd name="T9" fmla="*/ 2 h 4"/>
                  <a:gd name="T10" fmla="*/ 119 w 121"/>
                  <a:gd name="T11" fmla="*/ 4 h 4"/>
                  <a:gd name="T12" fmla="*/ 2 w 121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0" y="0"/>
                      <a:pt x="121" y="1"/>
                      <a:pt x="121" y="2"/>
                    </a:cubicBezTo>
                    <a:cubicBezTo>
                      <a:pt x="121" y="3"/>
                      <a:pt x="120" y="4"/>
                      <a:pt x="119" y="4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Rectangle 1674"/>
              <p:cNvSpPr>
                <a:spLocks noChangeArrowheads="1"/>
              </p:cNvSpPr>
              <p:nvPr/>
            </p:nvSpPr>
            <p:spPr bwMode="auto">
              <a:xfrm>
                <a:off x="8373007" y="4409659"/>
                <a:ext cx="112990" cy="3392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Rectangle 1675"/>
              <p:cNvSpPr>
                <a:spLocks noChangeArrowheads="1"/>
              </p:cNvSpPr>
              <p:nvPr/>
            </p:nvSpPr>
            <p:spPr bwMode="auto">
              <a:xfrm>
                <a:off x="8538728" y="4291968"/>
                <a:ext cx="112990" cy="4569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6" name="Rectangle 1676"/>
              <p:cNvSpPr>
                <a:spLocks noChangeArrowheads="1"/>
              </p:cNvSpPr>
              <p:nvPr/>
            </p:nvSpPr>
            <p:spPr bwMode="auto">
              <a:xfrm>
                <a:off x="8689389" y="4430425"/>
                <a:ext cx="105460" cy="3184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Rectangle 1677"/>
              <p:cNvSpPr>
                <a:spLocks noChangeArrowheads="1"/>
              </p:cNvSpPr>
              <p:nvPr/>
            </p:nvSpPr>
            <p:spPr bwMode="auto">
              <a:xfrm>
                <a:off x="8855110" y="4534270"/>
                <a:ext cx="112990" cy="2146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179512" y="2710620"/>
            <a:ext cx="29560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9512" y="2067694"/>
            <a:ext cx="29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entury Gothic" panose="020B0502020202020204" pitchFamily="34" charset="0"/>
                <a:cs typeface="+mn-ea"/>
              </a:rPr>
              <a:t>科幻</a:t>
            </a:r>
            <a:r>
              <a:rPr lang="en-US" altLang="zh-CN" dirty="0" smtClean="0">
                <a:latin typeface="Century Gothic" panose="020B0502020202020204" pitchFamily="34" charset="0"/>
                <a:cs typeface="+mn-ea"/>
              </a:rPr>
              <a:t>——</a:t>
            </a:r>
            <a:r>
              <a:rPr lang="zh-CN" altLang="zh-CN" dirty="0" smtClean="0"/>
              <a:t>在可能的世界里探讨一切学术、非学术问题</a:t>
            </a:r>
            <a:endParaRPr lang="zh-CN" altLang="en-US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539553" y="2859782"/>
            <a:ext cx="2304256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zh-CN" sz="1600" b="1" dirty="0" smtClean="0">
                <a:latin typeface="楷体" pitchFamily="49" charset="-122"/>
                <a:ea typeface="楷体" pitchFamily="49" charset="-122"/>
              </a:rPr>
              <a:t>当人类第一次进入太空时代，当我们终于有史以来第一次有了一个全新的审视自身的视角，人类的社会形态会发生剧烈的改变</a:t>
            </a:r>
            <a:endParaRPr lang="en-US" altLang="zh-CN" sz="1600" b="1" dirty="0">
              <a:latin typeface="楷体" pitchFamily="49" charset="-122"/>
              <a:ea typeface="楷体" pitchFamily="49" charset="-122"/>
              <a:cs typeface="+mn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  <p:pic>
        <p:nvPicPr>
          <p:cNvPr id="44" name="图片 43" descr="08a071550b49b135b8b23ef0de47414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123478"/>
            <a:ext cx="2335324" cy="3996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 rot="20564690">
            <a:off x="7817051" y="274403"/>
            <a:ext cx="553998" cy="36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我们的征途是星辰</a:t>
            </a: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大海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8" name="图片 47" descr="a32f089c77c06ea7480f00e0c9e9a7a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2925650"/>
            <a:ext cx="3024336" cy="22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072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cs typeface="+mn-ea"/>
                </a:rPr>
                <a:t>社会主义国家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  <p:pic>
        <p:nvPicPr>
          <p:cNvPr id="41" name="图片 40" descr="laowo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427734"/>
            <a:ext cx="2088232" cy="2489564"/>
          </a:xfrm>
          <a:prstGeom prst="rect">
            <a:avLst/>
          </a:prstGeom>
        </p:spPr>
      </p:pic>
      <p:pic>
        <p:nvPicPr>
          <p:cNvPr id="42" name="图片 41" descr="dff1f7d9eccf45fcb8eb3fb532e4fc0d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824" y="0"/>
            <a:ext cx="2427611" cy="5143500"/>
          </a:xfrm>
          <a:prstGeom prst="rect">
            <a:avLst/>
          </a:prstGeom>
        </p:spPr>
      </p:pic>
      <p:pic>
        <p:nvPicPr>
          <p:cNvPr id="43" name="图片 42" descr="f202927307679a79099b581cc6f64bfc.jpg"/>
          <p:cNvPicPr>
            <a:picLocks noChangeAspect="1"/>
          </p:cNvPicPr>
          <p:nvPr/>
        </p:nvPicPr>
        <p:blipFill>
          <a:blip r:embed="rId6" cstate="print"/>
          <a:srcRect b="17388"/>
          <a:stretch>
            <a:fillRect/>
          </a:stretch>
        </p:blipFill>
        <p:spPr>
          <a:xfrm>
            <a:off x="755576" y="771549"/>
            <a:ext cx="2232248" cy="1512169"/>
          </a:xfrm>
          <a:prstGeom prst="rect">
            <a:avLst/>
          </a:prstGeom>
        </p:spPr>
      </p:pic>
      <p:pic>
        <p:nvPicPr>
          <p:cNvPr id="44" name="图片 43" descr="72ca70458bd0401ab15c991a89086f8c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52120" y="1491630"/>
            <a:ext cx="3328511" cy="3281704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4283968" y="4876006"/>
            <a:ext cx="1080120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56376" y="4443958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361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cs typeface="+mn-ea"/>
                </a:rPr>
                <a:t>屠龙术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843558"/>
            <a:ext cx="8280920" cy="3833750"/>
            <a:chOff x="880110" y="1546860"/>
            <a:chExt cx="10303485" cy="4770120"/>
          </a:xfrm>
        </p:grpSpPr>
        <p:sp>
          <p:nvSpPr>
            <p:cNvPr id="11" name="椭圆 10"/>
            <p:cNvSpPr/>
            <p:nvPr/>
          </p:nvSpPr>
          <p:spPr>
            <a:xfrm>
              <a:off x="3272790" y="3177540"/>
              <a:ext cx="3139440" cy="3139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0110" y="1546860"/>
              <a:ext cx="3139440" cy="31394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238492" y="1842135"/>
              <a:ext cx="2782764" cy="1851406"/>
              <a:chOff x="4610342" y="794385"/>
              <a:chExt cx="2782764" cy="185140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191369" y="794385"/>
                <a:ext cx="229850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610342" y="1305469"/>
                <a:ext cx="2782764" cy="1340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楷体" pitchFamily="49" charset="-122"/>
                    <a:ea typeface="楷体" pitchFamily="49" charset="-122"/>
                    <a:cs typeface="+mn-ea"/>
                    <a:sym typeface="+mn-lt"/>
                  </a:rPr>
                  <a:t>屠龙术</a:t>
                </a:r>
                <a:endParaRPr lang="en-US" altLang="zh-CN" sz="3200" b="1" dirty="0" smtClean="0">
                  <a:latin typeface="楷体" pitchFamily="49" charset="-122"/>
                  <a:ea typeface="楷体" pitchFamily="49" charset="-122"/>
                  <a:cs typeface="+mn-ea"/>
                  <a:sym typeface="+mn-lt"/>
                </a:endParaRPr>
              </a:p>
              <a:p>
                <a:r>
                  <a:rPr lang="zh-CN" altLang="en-US" sz="3200" b="1" dirty="0" smtClean="0">
                    <a:latin typeface="楷体" pitchFamily="49" charset="-122"/>
                    <a:ea typeface="楷体" pitchFamily="49" charset="-122"/>
                    <a:cs typeface="+mn-ea"/>
                    <a:sym typeface="+mn-lt"/>
                  </a:rPr>
                  <a:t>造反</a:t>
                </a:r>
                <a:r>
                  <a:rPr lang="zh-CN" altLang="en-US" sz="3200" b="1" dirty="0" smtClean="0">
                    <a:latin typeface="楷体" pitchFamily="49" charset="-122"/>
                    <a:ea typeface="楷体" pitchFamily="49" charset="-122"/>
                    <a:cs typeface="+mn-ea"/>
                    <a:sym typeface="+mn-lt"/>
                  </a:rPr>
                  <a:t>有理？</a:t>
                </a:r>
                <a:endParaRPr lang="zh-CN" altLang="en-US" sz="3200" b="1" dirty="0">
                  <a:latin typeface="楷体" pitchFamily="49" charset="-122"/>
                  <a:ea typeface="楷体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65156" y="1877258"/>
                <a:ext cx="2335743" cy="325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36456" y="3560088"/>
              <a:ext cx="2335743" cy="1408380"/>
              <a:chOff x="4865156" y="794385"/>
              <a:chExt cx="2335743" cy="140838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91369" y="794385"/>
                <a:ext cx="229850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865157" y="1126629"/>
                <a:ext cx="1250966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 smtClean="0">
                    <a:cs typeface="+mn-ea"/>
                    <a:sym typeface="+mn-lt"/>
                  </a:rPr>
                  <a:t>苏共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65156" y="1877258"/>
                <a:ext cx="2335743" cy="325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8300267" y="2066657"/>
              <a:ext cx="229850" cy="325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8530117" y="1957799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588511" y="2083237"/>
              <a:ext cx="2595084" cy="325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92485" y="3531140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530117" y="3422282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588511" y="3547720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92485" y="4848715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530117" y="4739857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588511" y="4865295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12160" y="14916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党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48264" y="149163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人民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72200" y="84355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对立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67002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5E0D54C-5FCD-4B71-A406-B81AAE854AF4}"/>
              </a:ext>
            </a:extLst>
          </p:cNvPr>
          <p:cNvGrpSpPr/>
          <p:nvPr/>
        </p:nvGrpSpPr>
        <p:grpSpPr>
          <a:xfrm>
            <a:off x="6804248" y="987574"/>
            <a:ext cx="1872208" cy="3168352"/>
            <a:chOff x="6804248" y="987574"/>
            <a:chExt cx="1872208" cy="3168352"/>
          </a:xfrm>
        </p:grpSpPr>
        <p:grpSp>
          <p:nvGrpSpPr>
            <p:cNvPr id="19" name="组合 18"/>
            <p:cNvGrpSpPr/>
            <p:nvPr/>
          </p:nvGrpSpPr>
          <p:grpSpPr>
            <a:xfrm>
              <a:off x="6804248" y="987574"/>
              <a:ext cx="1872208" cy="3168352"/>
              <a:chOff x="6516216" y="843558"/>
              <a:chExt cx="1872208" cy="3168352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6516216" y="843558"/>
                <a:ext cx="1872208" cy="3168352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7164288" y="185167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804248" y="3003798"/>
                <a:ext cx="12961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7452320" y="163564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33%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2320" y="249974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66%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52320" y="350785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99%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31640" y="1131590"/>
            <a:ext cx="4918682" cy="720080"/>
            <a:chOff x="1475656" y="1779662"/>
            <a:chExt cx="4918682" cy="720080"/>
          </a:xfrm>
        </p:grpSpPr>
        <p:sp>
          <p:nvSpPr>
            <p:cNvPr id="23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2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331640" y="2211710"/>
            <a:ext cx="4918682" cy="720080"/>
            <a:chOff x="1475656" y="1779662"/>
            <a:chExt cx="4918682" cy="720080"/>
          </a:xfrm>
        </p:grpSpPr>
        <p:sp>
          <p:nvSpPr>
            <p:cNvPr id="32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331640" y="3291830"/>
            <a:ext cx="4918682" cy="720080"/>
            <a:chOff x="1475656" y="1779662"/>
            <a:chExt cx="4918682" cy="720080"/>
          </a:xfrm>
        </p:grpSpPr>
        <p:sp>
          <p:nvSpPr>
            <p:cNvPr id="39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0331" y="129001"/>
            <a:ext cx="627245" cy="7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0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936</Words>
  <Application>Microsoft Office PowerPoint</Application>
  <PresentationFormat>全屏显示(16:9)</PresentationFormat>
  <Paragraphs>180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Thinkpad</cp:lastModifiedBy>
  <cp:revision>103</cp:revision>
  <dcterms:created xsi:type="dcterms:W3CDTF">2018-11-28T05:41:12Z</dcterms:created>
  <dcterms:modified xsi:type="dcterms:W3CDTF">2019-11-12T13:39:22Z</dcterms:modified>
</cp:coreProperties>
</file>