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20"/>
  </p:notesMasterIdLst>
  <p:sldIdLst>
    <p:sldId id="291" r:id="rId2"/>
    <p:sldId id="282" r:id="rId3"/>
    <p:sldId id="284" r:id="rId4"/>
    <p:sldId id="277" r:id="rId5"/>
    <p:sldId id="263" r:id="rId6"/>
    <p:sldId id="273" r:id="rId7"/>
    <p:sldId id="301" r:id="rId8"/>
    <p:sldId id="270" r:id="rId9"/>
    <p:sldId id="279" r:id="rId10"/>
    <p:sldId id="274" r:id="rId11"/>
    <p:sldId id="302" r:id="rId12"/>
    <p:sldId id="269" r:id="rId13"/>
    <p:sldId id="264" r:id="rId14"/>
    <p:sldId id="303" r:id="rId15"/>
    <p:sldId id="304" r:id="rId16"/>
    <p:sldId id="262" r:id="rId17"/>
    <p:sldId id="276" r:id="rId18"/>
    <p:sldId id="300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24D"/>
    <a:srgbClr val="7AA06B"/>
    <a:srgbClr val="CBDCB1"/>
    <a:srgbClr val="DB732C"/>
    <a:srgbClr val="D0EDA9"/>
    <a:srgbClr val="B8C69C"/>
    <a:srgbClr val="BCF484"/>
    <a:srgbClr val="88F97F"/>
    <a:srgbClr val="994C52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17324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87-45CB-B8E5-A8247C6B0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0499392"/>
        <c:axId val="750498304"/>
      </c:barChart>
      <c:catAx>
        <c:axId val="7504993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50498304"/>
        <c:crosses val="autoZero"/>
        <c:auto val="1"/>
        <c:lblAlgn val="ctr"/>
        <c:lblOffset val="100"/>
        <c:noMultiLvlLbl val="0"/>
      </c:catAx>
      <c:valAx>
        <c:axId val="750498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50499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17324D"/>
            </a:solidFill>
            <a:ln w="25400" cap="flat" cmpd="sng" algn="ctr">
              <a:noFill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324D"/>
              </a:solidFill>
              <a:ln w="25400" cap="flat" cmpd="sng" algn="ctr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7F-48FE-A223-F18309F5B846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7F-48FE-A223-F18309F5B8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7F-48FE-A223-F18309F5B8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noFill/>
            <a:ln w="25400" cap="flat" cmpd="sng" algn="ctr">
              <a:solidFill>
                <a:srgbClr val="17324D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7F-48FE-A223-F18309F5B8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47460480"/>
        <c:axId val="647459392"/>
      </c:barChart>
      <c:catAx>
        <c:axId val="64746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7459392"/>
        <c:crosses val="autoZero"/>
        <c:auto val="1"/>
        <c:lblAlgn val="ctr"/>
        <c:lblOffset val="100"/>
        <c:noMultiLvlLbl val="0"/>
      </c:catAx>
      <c:valAx>
        <c:axId val="647459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746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F151C5-21C1-0141-8140-5284F08C5164}" type="doc">
      <dgm:prSet loTypeId="urn:microsoft.com/office/officeart/2009/layout/CircleArrow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381575-B802-BC43-BD00-F204690220FA}">
      <dgm:prSet/>
      <dgm:spPr/>
      <dgm:t>
        <a:bodyPr/>
        <a:lstStyle/>
        <a:p>
          <a:endParaRPr lang="en-US"/>
        </a:p>
      </dgm:t>
    </dgm:pt>
    <dgm:pt modelId="{793BE0AC-93FF-5741-A389-267276961E74}" type="parTrans" cxnId="{E4FE3A7D-F78C-8F4F-B15B-6BF91434DF52}">
      <dgm:prSet/>
      <dgm:spPr/>
      <dgm:t>
        <a:bodyPr/>
        <a:lstStyle/>
        <a:p>
          <a:endParaRPr lang="en-US"/>
        </a:p>
      </dgm:t>
    </dgm:pt>
    <dgm:pt modelId="{0B6C397E-B1F7-5247-99AE-6407E3DA8B71}" type="sibTrans" cxnId="{E4FE3A7D-F78C-8F4F-B15B-6BF91434DF52}">
      <dgm:prSet/>
      <dgm:spPr/>
      <dgm:t>
        <a:bodyPr/>
        <a:lstStyle/>
        <a:p>
          <a:endParaRPr lang="en-US"/>
        </a:p>
      </dgm:t>
    </dgm:pt>
    <dgm:pt modelId="{1DB8AD18-93E6-6F44-AB3F-6B92BDF55906}">
      <dgm:prSet/>
      <dgm:spPr/>
      <dgm:t>
        <a:bodyPr/>
        <a:lstStyle/>
        <a:p>
          <a:endParaRPr lang="en-US"/>
        </a:p>
      </dgm:t>
    </dgm:pt>
    <dgm:pt modelId="{DAA3FEB9-8775-4B43-AC25-4EA142A4993F}" type="parTrans" cxnId="{0BCF08BC-6C39-6441-BD6A-C0A975C996FD}">
      <dgm:prSet/>
      <dgm:spPr/>
      <dgm:t>
        <a:bodyPr/>
        <a:lstStyle/>
        <a:p>
          <a:endParaRPr lang="en-US"/>
        </a:p>
      </dgm:t>
    </dgm:pt>
    <dgm:pt modelId="{55049317-068E-5243-9A0E-D5D4A67EDC5F}" type="sibTrans" cxnId="{0BCF08BC-6C39-6441-BD6A-C0A975C996FD}">
      <dgm:prSet/>
      <dgm:spPr/>
      <dgm:t>
        <a:bodyPr/>
        <a:lstStyle/>
        <a:p>
          <a:endParaRPr lang="en-US"/>
        </a:p>
      </dgm:t>
    </dgm:pt>
    <dgm:pt modelId="{CA247453-C629-5F4B-A1E7-225C43F2C94D}">
      <dgm:prSet/>
      <dgm:spPr/>
      <dgm:t>
        <a:bodyPr/>
        <a:lstStyle/>
        <a:p>
          <a:endParaRPr lang="en-US"/>
        </a:p>
      </dgm:t>
    </dgm:pt>
    <dgm:pt modelId="{BE08E101-A92F-8C4A-8C57-C09CC854A80B}" type="parTrans" cxnId="{99AAE61F-319A-DE47-BA45-620EF20BF82C}">
      <dgm:prSet/>
      <dgm:spPr/>
      <dgm:t>
        <a:bodyPr/>
        <a:lstStyle/>
        <a:p>
          <a:endParaRPr lang="en-US"/>
        </a:p>
      </dgm:t>
    </dgm:pt>
    <dgm:pt modelId="{D79589D5-96F6-E04F-8FD9-AAF3F000161F}" type="sibTrans" cxnId="{99AAE61F-319A-DE47-BA45-620EF20BF82C}">
      <dgm:prSet/>
      <dgm:spPr/>
      <dgm:t>
        <a:bodyPr/>
        <a:lstStyle/>
        <a:p>
          <a:endParaRPr lang="en-US"/>
        </a:p>
      </dgm:t>
    </dgm:pt>
    <dgm:pt modelId="{737340F1-EF03-A743-B011-4713A3774715}" type="pres">
      <dgm:prSet presAssocID="{EEF151C5-21C1-0141-8140-5284F08C516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D663505-8B3E-7948-B146-530ECBA6AB85}" type="pres">
      <dgm:prSet presAssocID="{50381575-B802-BC43-BD00-F204690220FA}" presName="Accent1" presStyleCnt="0"/>
      <dgm:spPr/>
    </dgm:pt>
    <dgm:pt modelId="{9AE41F29-53A0-2642-A1B9-0D2F308182E5}" type="pres">
      <dgm:prSet presAssocID="{50381575-B802-BC43-BD00-F204690220FA}" presName="Accent" presStyleLbl="node1" presStyleIdx="0" presStyleCnt="3"/>
      <dgm:spPr>
        <a:noFill/>
        <a:ln>
          <a:solidFill>
            <a:srgbClr val="17324D"/>
          </a:solidFill>
        </a:ln>
      </dgm:spPr>
    </dgm:pt>
    <dgm:pt modelId="{448E778E-788C-684D-8A1B-6FF88A42F69A}" type="pres">
      <dgm:prSet presAssocID="{50381575-B802-BC43-BD00-F204690220FA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DE437B61-57A2-4440-A301-474D9973C01E}" type="pres">
      <dgm:prSet presAssocID="{1DB8AD18-93E6-6F44-AB3F-6B92BDF55906}" presName="Accent2" presStyleCnt="0"/>
      <dgm:spPr/>
    </dgm:pt>
    <dgm:pt modelId="{59DF8D81-CE33-EC46-ACB4-E185347CD6E7}" type="pres">
      <dgm:prSet presAssocID="{1DB8AD18-93E6-6F44-AB3F-6B92BDF55906}" presName="Accent" presStyleLbl="node1" presStyleIdx="1" presStyleCnt="3"/>
      <dgm:spPr>
        <a:noFill/>
        <a:ln>
          <a:solidFill>
            <a:srgbClr val="17324D"/>
          </a:solidFill>
        </a:ln>
      </dgm:spPr>
    </dgm:pt>
    <dgm:pt modelId="{2FDE7BC7-FCD6-DE41-A6CD-CD28DB3584A2}" type="pres">
      <dgm:prSet presAssocID="{1DB8AD18-93E6-6F44-AB3F-6B92BDF5590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70E2137E-C71B-D14A-9389-EC254A8E9B2D}" type="pres">
      <dgm:prSet presAssocID="{CA247453-C629-5F4B-A1E7-225C43F2C94D}" presName="Accent3" presStyleCnt="0"/>
      <dgm:spPr/>
    </dgm:pt>
    <dgm:pt modelId="{64B9B5B3-84FC-1140-9801-172C3CDAECE4}" type="pres">
      <dgm:prSet presAssocID="{CA247453-C629-5F4B-A1E7-225C43F2C94D}" presName="Accent" presStyleLbl="node1" presStyleIdx="2" presStyleCnt="3"/>
      <dgm:spPr>
        <a:noFill/>
        <a:ln>
          <a:solidFill>
            <a:srgbClr val="17324D"/>
          </a:solidFill>
        </a:ln>
      </dgm:spPr>
    </dgm:pt>
    <dgm:pt modelId="{39A966E5-4159-7340-9962-89D60FB662A9}" type="pres">
      <dgm:prSet presAssocID="{CA247453-C629-5F4B-A1E7-225C43F2C94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99AAE61F-319A-DE47-BA45-620EF20BF82C}" srcId="{EEF151C5-21C1-0141-8140-5284F08C5164}" destId="{CA247453-C629-5F4B-A1E7-225C43F2C94D}" srcOrd="2" destOrd="0" parTransId="{BE08E101-A92F-8C4A-8C57-C09CC854A80B}" sibTransId="{D79589D5-96F6-E04F-8FD9-AAF3F000161F}"/>
    <dgm:cxn modelId="{3A5D3B21-9E67-7948-AEA6-496C12019E67}" type="presOf" srcId="{CA247453-C629-5F4B-A1E7-225C43F2C94D}" destId="{39A966E5-4159-7340-9962-89D60FB662A9}" srcOrd="0" destOrd="0" presId="urn:microsoft.com/office/officeart/2009/layout/CircleArrowProcess"/>
    <dgm:cxn modelId="{0D05BB61-78CE-3149-BA61-11DF7A529EBC}" type="presOf" srcId="{50381575-B802-BC43-BD00-F204690220FA}" destId="{448E778E-788C-684D-8A1B-6FF88A42F69A}" srcOrd="0" destOrd="0" presId="urn:microsoft.com/office/officeart/2009/layout/CircleArrowProcess"/>
    <dgm:cxn modelId="{E4FE3A7D-F78C-8F4F-B15B-6BF91434DF52}" srcId="{EEF151C5-21C1-0141-8140-5284F08C5164}" destId="{50381575-B802-BC43-BD00-F204690220FA}" srcOrd="0" destOrd="0" parTransId="{793BE0AC-93FF-5741-A389-267276961E74}" sibTransId="{0B6C397E-B1F7-5247-99AE-6407E3DA8B71}"/>
    <dgm:cxn modelId="{2E481982-EC9E-2B48-AC3D-57B5459D1AFD}" type="presOf" srcId="{EEF151C5-21C1-0141-8140-5284F08C5164}" destId="{737340F1-EF03-A743-B011-4713A3774715}" srcOrd="0" destOrd="0" presId="urn:microsoft.com/office/officeart/2009/layout/CircleArrowProcess"/>
    <dgm:cxn modelId="{0BCF08BC-6C39-6441-BD6A-C0A975C996FD}" srcId="{EEF151C5-21C1-0141-8140-5284F08C5164}" destId="{1DB8AD18-93E6-6F44-AB3F-6B92BDF55906}" srcOrd="1" destOrd="0" parTransId="{DAA3FEB9-8775-4B43-AC25-4EA142A4993F}" sibTransId="{55049317-068E-5243-9A0E-D5D4A67EDC5F}"/>
    <dgm:cxn modelId="{45E11FD7-258A-974B-A044-6DC7E248B280}" type="presOf" srcId="{1DB8AD18-93E6-6F44-AB3F-6B92BDF55906}" destId="{2FDE7BC7-FCD6-DE41-A6CD-CD28DB3584A2}" srcOrd="0" destOrd="0" presId="urn:microsoft.com/office/officeart/2009/layout/CircleArrowProcess"/>
    <dgm:cxn modelId="{CDA05361-D967-3E4D-84F9-F526505C854C}" type="presParOf" srcId="{737340F1-EF03-A743-B011-4713A3774715}" destId="{2D663505-8B3E-7948-B146-530ECBA6AB85}" srcOrd="0" destOrd="0" presId="urn:microsoft.com/office/officeart/2009/layout/CircleArrowProcess"/>
    <dgm:cxn modelId="{02D96CDA-3448-484F-A115-BE88430931B9}" type="presParOf" srcId="{2D663505-8B3E-7948-B146-530ECBA6AB85}" destId="{9AE41F29-53A0-2642-A1B9-0D2F308182E5}" srcOrd="0" destOrd="0" presId="urn:microsoft.com/office/officeart/2009/layout/CircleArrowProcess"/>
    <dgm:cxn modelId="{6F31FC11-8BAE-414A-A525-78332D8A7181}" type="presParOf" srcId="{737340F1-EF03-A743-B011-4713A3774715}" destId="{448E778E-788C-684D-8A1B-6FF88A42F69A}" srcOrd="1" destOrd="0" presId="urn:microsoft.com/office/officeart/2009/layout/CircleArrowProcess"/>
    <dgm:cxn modelId="{EF81B12E-74F4-6647-AFB3-85A2D4AC5E3C}" type="presParOf" srcId="{737340F1-EF03-A743-B011-4713A3774715}" destId="{DE437B61-57A2-4440-A301-474D9973C01E}" srcOrd="2" destOrd="0" presId="urn:microsoft.com/office/officeart/2009/layout/CircleArrowProcess"/>
    <dgm:cxn modelId="{755F879E-E246-DC48-9861-1BC163E60ACE}" type="presParOf" srcId="{DE437B61-57A2-4440-A301-474D9973C01E}" destId="{59DF8D81-CE33-EC46-ACB4-E185347CD6E7}" srcOrd="0" destOrd="0" presId="urn:microsoft.com/office/officeart/2009/layout/CircleArrowProcess"/>
    <dgm:cxn modelId="{24CC4875-374A-CC40-9BFB-EC31AFAE140B}" type="presParOf" srcId="{737340F1-EF03-A743-B011-4713A3774715}" destId="{2FDE7BC7-FCD6-DE41-A6CD-CD28DB3584A2}" srcOrd="3" destOrd="0" presId="urn:microsoft.com/office/officeart/2009/layout/CircleArrowProcess"/>
    <dgm:cxn modelId="{3A532168-539E-B444-B8F7-4C5DC879BC1F}" type="presParOf" srcId="{737340F1-EF03-A743-B011-4713A3774715}" destId="{70E2137E-C71B-D14A-9389-EC254A8E9B2D}" srcOrd="4" destOrd="0" presId="urn:microsoft.com/office/officeart/2009/layout/CircleArrowProcess"/>
    <dgm:cxn modelId="{A0D37EEE-DABC-D84B-871D-9DF80BEE365C}" type="presParOf" srcId="{70E2137E-C71B-D14A-9389-EC254A8E9B2D}" destId="{64B9B5B3-84FC-1140-9801-172C3CDAECE4}" srcOrd="0" destOrd="0" presId="urn:microsoft.com/office/officeart/2009/layout/CircleArrowProcess"/>
    <dgm:cxn modelId="{EDBB6C9A-AC94-AC4D-804C-274FAFA61F86}" type="presParOf" srcId="{737340F1-EF03-A743-B011-4713A3774715}" destId="{39A966E5-4159-7340-9962-89D60FB662A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41F29-53A0-2642-A1B9-0D2F308182E5}">
      <dsp:nvSpPr>
        <dsp:cNvPr id="0" name=""/>
        <dsp:cNvSpPr/>
      </dsp:nvSpPr>
      <dsp:spPr>
        <a:xfrm>
          <a:off x="1104810" y="302052"/>
          <a:ext cx="1911964" cy="191225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noFill/>
        <a:ln>
          <a:solidFill>
            <a:srgbClr val="17324D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8E778E-788C-684D-8A1B-6FF88A42F69A}">
      <dsp:nvSpPr>
        <dsp:cNvPr id="0" name=""/>
        <dsp:cNvSpPr/>
      </dsp:nvSpPr>
      <dsp:spPr>
        <a:xfrm>
          <a:off x="1527417" y="992435"/>
          <a:ext cx="1062441" cy="53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527417" y="992435"/>
        <a:ext cx="1062441" cy="531093"/>
      </dsp:txXfrm>
    </dsp:sp>
    <dsp:sp modelId="{59DF8D81-CE33-EC46-ACB4-E185347CD6E7}">
      <dsp:nvSpPr>
        <dsp:cNvPr id="0" name=""/>
        <dsp:cNvSpPr/>
      </dsp:nvSpPr>
      <dsp:spPr>
        <a:xfrm>
          <a:off x="573768" y="1400785"/>
          <a:ext cx="1911964" cy="191225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noFill/>
        <a:ln>
          <a:solidFill>
            <a:srgbClr val="17324D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DE7BC7-FCD6-DE41-A6CD-CD28DB3584A2}">
      <dsp:nvSpPr>
        <dsp:cNvPr id="0" name=""/>
        <dsp:cNvSpPr/>
      </dsp:nvSpPr>
      <dsp:spPr>
        <a:xfrm>
          <a:off x="998530" y="2097523"/>
          <a:ext cx="1062441" cy="53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98530" y="2097523"/>
        <a:ext cx="1062441" cy="531093"/>
      </dsp:txXfrm>
    </dsp:sp>
    <dsp:sp modelId="{64B9B5B3-84FC-1140-9801-172C3CDAECE4}">
      <dsp:nvSpPr>
        <dsp:cNvPr id="0" name=""/>
        <dsp:cNvSpPr/>
      </dsp:nvSpPr>
      <dsp:spPr>
        <a:xfrm>
          <a:off x="1240892" y="2631000"/>
          <a:ext cx="1642673" cy="164333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noFill/>
        <a:ln>
          <a:solidFill>
            <a:srgbClr val="17324D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A966E5-4159-7340-9962-89D60FB662A9}">
      <dsp:nvSpPr>
        <dsp:cNvPr id="0" name=""/>
        <dsp:cNvSpPr/>
      </dsp:nvSpPr>
      <dsp:spPr>
        <a:xfrm>
          <a:off x="1529930" y="3204200"/>
          <a:ext cx="1062441" cy="53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529930" y="3204200"/>
        <a:ext cx="1062441" cy="531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19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02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33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281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90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37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183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502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64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0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22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12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589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3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29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21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35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1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30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2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08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81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6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F0C1287-F253-4D8F-BD7F-D238F63A7EB6}"/>
              </a:ext>
            </a:extLst>
          </p:cNvPr>
          <p:cNvSpPr txBox="1"/>
          <p:nvPr/>
        </p:nvSpPr>
        <p:spPr>
          <a:xfrm>
            <a:off x="4502845" y="2505249"/>
            <a:ext cx="333363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dirty="0">
                <a:solidFill>
                  <a:srgbClr val="17324D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经典综艺体简" panose="02010609000101010101" pitchFamily="49" charset="-122"/>
              </a:rPr>
              <a:t>南京大学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经典综艺体简" panose="02010609000101010101" pitchFamily="49" charset="-122"/>
              </a:rPr>
              <a:t>PPT</a:t>
            </a:r>
            <a:r>
              <a: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经典综艺体简" panose="02010609000101010101" pitchFamily="49" charset="-122"/>
              </a:rPr>
              <a:t>模板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6BAEDCA-B0DB-409A-93C5-16B662A54466}"/>
              </a:ext>
            </a:extLst>
          </p:cNvPr>
          <p:cNvGrpSpPr/>
          <p:nvPr/>
        </p:nvGrpSpPr>
        <p:grpSpPr>
          <a:xfrm>
            <a:off x="4634353" y="1563756"/>
            <a:ext cx="3082319" cy="757891"/>
            <a:chOff x="4634353" y="1563756"/>
            <a:chExt cx="3082319" cy="75789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DA76C52-21BF-4F94-952C-8714BD6264B0}"/>
                </a:ext>
              </a:extLst>
            </p:cNvPr>
            <p:cNvSpPr/>
            <p:nvPr/>
          </p:nvSpPr>
          <p:spPr>
            <a:xfrm>
              <a:off x="4810539" y="1563756"/>
              <a:ext cx="2729948" cy="757891"/>
            </a:xfrm>
            <a:prstGeom prst="rect">
              <a:avLst/>
            </a:prstGeom>
            <a:solidFill>
              <a:srgbClr val="173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E9FA1CD-8CC7-47D3-9155-F5394919D37A}"/>
                </a:ext>
              </a:extLst>
            </p:cNvPr>
            <p:cNvSpPr txBox="1"/>
            <p:nvPr/>
          </p:nvSpPr>
          <p:spPr>
            <a:xfrm>
              <a:off x="4634353" y="1780468"/>
              <a:ext cx="30823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经典综艺体简" panose="02010609000101010101" pitchFamily="49" charset="-122"/>
                </a:rPr>
                <a:t>汇报人：</a:t>
              </a:r>
              <a:r>
                <a:rPr lang="en-US" altLang="zh-CN" sz="1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经典综艺体简" panose="02010609000101010101" pitchFamily="49" charset="-122"/>
                </a:rPr>
                <a:t>xxx</a:t>
              </a:r>
              <a:r>
                <a:rPr lang="zh-CN" altLang="en-US" sz="1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经典综艺体简" panose="02010609000101010101" pitchFamily="49" charset="-122"/>
                </a:rPr>
                <a:t>  汇报时间：</a:t>
              </a:r>
              <a:r>
                <a:rPr lang="en-US" altLang="zh-CN" sz="1400" dirty="0" err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经典综艺体简" panose="02010609000101010101" pitchFamily="49" charset="-122"/>
                </a:rPr>
                <a:t>xxxx</a:t>
              </a:r>
              <a:endParaRPr lang="zh-CN" altLang="en-US" sz="1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经典综艺体简" panose="02010609000101010101" pitchFamily="49" charset="-122"/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0B72E0F-FEF2-4402-8222-2F6CEA0D8552}"/>
              </a:ext>
            </a:extLst>
          </p:cNvPr>
          <p:cNvCxnSpPr>
            <a:cxnSpLocks/>
          </p:cNvCxnSpPr>
          <p:nvPr/>
        </p:nvCxnSpPr>
        <p:spPr>
          <a:xfrm flipH="1">
            <a:off x="4502846" y="980661"/>
            <a:ext cx="1129328" cy="1340986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E98C59-2C2A-4813-B47B-D058E1342CF6}"/>
              </a:ext>
            </a:extLst>
          </p:cNvPr>
          <p:cNvCxnSpPr>
            <a:cxnSpLocks/>
          </p:cNvCxnSpPr>
          <p:nvPr/>
        </p:nvCxnSpPr>
        <p:spPr>
          <a:xfrm flipH="1">
            <a:off x="6169660" y="3121454"/>
            <a:ext cx="2516899" cy="2988615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229EE88-8106-44BB-827F-E504A0B50DDA}"/>
              </a:ext>
            </a:extLst>
          </p:cNvPr>
          <p:cNvCxnSpPr>
            <a:cxnSpLocks/>
          </p:cNvCxnSpPr>
          <p:nvPr/>
        </p:nvCxnSpPr>
        <p:spPr>
          <a:xfrm flipH="1">
            <a:off x="7136961" y="4591513"/>
            <a:ext cx="807051" cy="958309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FA87E9A-A6D2-473B-ABB0-E4BD64733231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7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044952" y="1613843"/>
            <a:ext cx="6263640" cy="4576386"/>
            <a:chOff x="3044952" y="1613843"/>
            <a:chExt cx="6263640" cy="4576386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1629587851"/>
                </p:ext>
              </p:extLst>
            </p:nvPr>
          </p:nvGraphicFramePr>
          <p:xfrm>
            <a:off x="4154424" y="1613843"/>
            <a:ext cx="3590544" cy="45763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5949696" y="2493138"/>
              <a:ext cx="611144" cy="553998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sz="3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Montserrat Light" charset="0"/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63896" y="3625037"/>
              <a:ext cx="611144" cy="553998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sz="3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Montserrat Light" charset="0"/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39809" y="4795186"/>
              <a:ext cx="611144" cy="553998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sz="3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Montserrat Light" charset="0"/>
                </a:rPr>
                <a:t>3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044952" y="4463073"/>
              <a:ext cx="6254496" cy="1579138"/>
            </a:xfrm>
            <a:custGeom>
              <a:avLst/>
              <a:gdLst>
                <a:gd name="connsiteX0" fmla="*/ 0 w 6254496"/>
                <a:gd name="connsiteY0" fmla="*/ 0 h 1828800"/>
                <a:gd name="connsiteX1" fmla="*/ 0 w 6254496"/>
                <a:gd name="connsiteY1" fmla="*/ 1828800 h 1828800"/>
                <a:gd name="connsiteX2" fmla="*/ 475488 w 6254496"/>
                <a:gd name="connsiteY2" fmla="*/ 1828800 h 1828800"/>
                <a:gd name="connsiteX3" fmla="*/ 6254496 w 6254496"/>
                <a:gd name="connsiteY3" fmla="*/ 1828800 h 1828800"/>
                <a:gd name="connsiteX4" fmla="*/ 6254496 w 6254496"/>
                <a:gd name="connsiteY4" fmla="*/ 1627632 h 1828800"/>
                <a:gd name="connsiteX5" fmla="*/ 6254496 w 6254496"/>
                <a:gd name="connsiteY5" fmla="*/ 118872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54496" h="1828800">
                  <a:moveTo>
                    <a:pt x="0" y="0"/>
                  </a:moveTo>
                  <a:lnTo>
                    <a:pt x="0" y="1828800"/>
                  </a:lnTo>
                  <a:lnTo>
                    <a:pt x="475488" y="1828800"/>
                  </a:lnTo>
                  <a:lnTo>
                    <a:pt x="6254496" y="1828800"/>
                  </a:lnTo>
                  <a:lnTo>
                    <a:pt x="6254496" y="1627632"/>
                  </a:lnTo>
                  <a:lnTo>
                    <a:pt x="6254496" y="1188720"/>
                  </a:lnTo>
                </a:path>
              </a:pathLst>
            </a:custGeom>
            <a:noFill/>
            <a:ln w="25400">
              <a:solidFill>
                <a:srgbClr val="17324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en-US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9308592" y="3481891"/>
              <a:ext cx="0" cy="877825"/>
            </a:xfrm>
            <a:prstGeom prst="line">
              <a:avLst/>
            </a:prstGeom>
            <a:ln w="25400">
              <a:solidFill>
                <a:srgbClr val="17324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3044952" y="1826827"/>
              <a:ext cx="6236208" cy="1197864"/>
            </a:xfrm>
            <a:custGeom>
              <a:avLst/>
              <a:gdLst>
                <a:gd name="connsiteX0" fmla="*/ 6208776 w 6208776"/>
                <a:gd name="connsiteY0" fmla="*/ 320040 h 1252728"/>
                <a:gd name="connsiteX1" fmla="*/ 6208776 w 6208776"/>
                <a:gd name="connsiteY1" fmla="*/ 0 h 1252728"/>
                <a:gd name="connsiteX2" fmla="*/ 0 w 6208776"/>
                <a:gd name="connsiteY2" fmla="*/ 0 h 1252728"/>
                <a:gd name="connsiteX3" fmla="*/ 0 w 6208776"/>
                <a:gd name="connsiteY3" fmla="*/ 182880 h 1252728"/>
                <a:gd name="connsiteX4" fmla="*/ 0 w 6208776"/>
                <a:gd name="connsiteY4" fmla="*/ 1252728 h 125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8776" h="1252728">
                  <a:moveTo>
                    <a:pt x="6208776" y="320040"/>
                  </a:moveTo>
                  <a:lnTo>
                    <a:pt x="6208776" y="0"/>
                  </a:lnTo>
                  <a:lnTo>
                    <a:pt x="0" y="0"/>
                  </a:lnTo>
                  <a:lnTo>
                    <a:pt x="0" y="182880"/>
                  </a:lnTo>
                  <a:lnTo>
                    <a:pt x="0" y="1252728"/>
                  </a:lnTo>
                </a:path>
              </a:pathLst>
            </a:custGeom>
            <a:noFill/>
            <a:ln w="25400">
              <a:solidFill>
                <a:srgbClr val="17324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en-US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865906" y="2478100"/>
            <a:ext cx="2885371" cy="752988"/>
            <a:chOff x="7523107" y="3331677"/>
            <a:chExt cx="2885371" cy="752988"/>
          </a:xfrm>
        </p:grpSpPr>
        <p:sp>
          <p:nvSpPr>
            <p:cNvPr id="23" name="矩形 22"/>
            <p:cNvSpPr/>
            <p:nvPr/>
          </p:nvSpPr>
          <p:spPr>
            <a:xfrm>
              <a:off x="7844805" y="333167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523107" y="3641467"/>
              <a:ext cx="2885371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into.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865906" y="4525984"/>
            <a:ext cx="2885371" cy="752988"/>
            <a:chOff x="7523107" y="3331677"/>
            <a:chExt cx="2885371" cy="752988"/>
          </a:xfrm>
        </p:grpSpPr>
        <p:sp>
          <p:nvSpPr>
            <p:cNvPr id="27" name="矩形 26"/>
            <p:cNvSpPr/>
            <p:nvPr/>
          </p:nvSpPr>
          <p:spPr>
            <a:xfrm>
              <a:off x="7844805" y="333167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523107" y="3641467"/>
              <a:ext cx="2885371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it.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07453" y="3133791"/>
            <a:ext cx="2885371" cy="1103854"/>
            <a:chOff x="7523107" y="3331677"/>
            <a:chExt cx="2885371" cy="1103854"/>
          </a:xfrm>
        </p:grpSpPr>
        <p:sp>
          <p:nvSpPr>
            <p:cNvPr id="30" name="矩形 29"/>
            <p:cNvSpPr/>
            <p:nvPr/>
          </p:nvSpPr>
          <p:spPr>
            <a:xfrm>
              <a:off x="7844805" y="333167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523107" y="3641467"/>
              <a:ext cx="2885371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 The user can demonstrate on a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408B032-0591-4F31-8FD9-28E8C1A520CD}"/>
              </a:ext>
            </a:extLst>
          </p:cNvPr>
          <p:cNvGrpSpPr/>
          <p:nvPr/>
        </p:nvGrpSpPr>
        <p:grpSpPr>
          <a:xfrm>
            <a:off x="4021376" y="366554"/>
            <a:ext cx="3978632" cy="781039"/>
            <a:chOff x="1520468" y="3551417"/>
            <a:chExt cx="3978632" cy="781039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6971533-E966-4FAE-AF17-956B04AC7858}"/>
                </a:ext>
              </a:extLst>
            </p:cNvPr>
            <p:cNvSpPr txBox="1"/>
            <p:nvPr/>
          </p:nvSpPr>
          <p:spPr>
            <a:xfrm>
              <a:off x="2186345" y="3551417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工作完成情况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BA5E92D-E66E-4BB2-A721-CC1E298FE1D0}"/>
                </a:ext>
              </a:extLst>
            </p:cNvPr>
            <p:cNvSpPr txBox="1"/>
            <p:nvPr/>
          </p:nvSpPr>
          <p:spPr>
            <a:xfrm>
              <a:off x="1520468" y="4086235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print the presentation and make it into a film a wider field</a:t>
              </a:r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6F250C1-1A81-45B3-ABAE-9030392C568E}"/>
              </a:ext>
            </a:extLst>
          </p:cNvPr>
          <p:cNvCxnSpPr/>
          <p:nvPr/>
        </p:nvCxnSpPr>
        <p:spPr>
          <a:xfrm>
            <a:off x="7501525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A2C3192-F54B-4831-9B6C-81EF2A5EE7CA}"/>
              </a:ext>
            </a:extLst>
          </p:cNvPr>
          <p:cNvCxnSpPr/>
          <p:nvPr/>
        </p:nvCxnSpPr>
        <p:spPr>
          <a:xfrm>
            <a:off x="2772422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8906AA90-B804-4933-83F3-056600589482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708" y="331874"/>
            <a:ext cx="908291" cy="11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7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DAA519-F288-4C8D-89E3-64F7C7728B66}"/>
              </a:ext>
            </a:extLst>
          </p:cNvPr>
          <p:cNvSpPr/>
          <p:nvPr/>
        </p:nvSpPr>
        <p:spPr>
          <a:xfrm>
            <a:off x="4124885" y="3091621"/>
            <a:ext cx="3923083" cy="707886"/>
          </a:xfrm>
          <a:prstGeom prst="rect">
            <a:avLst/>
          </a:prstGeom>
          <a:solidFill>
            <a:srgbClr val="17324D"/>
          </a:solidFill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03920" y="3915989"/>
            <a:ext cx="488632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The user can demonstrate on a projector or computer, or print the presentation and make it into a film to be used in a wider field The user can demonstrate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4886" y="2275797"/>
            <a:ext cx="40443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经典综艺体简" panose="02010609000101010101" pitchFamily="49" charset="-122"/>
              </a:rPr>
              <a:t>03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经典综艺体简" panose="0201060900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0381B2C-60FD-45FE-AF76-D78F9266F447}"/>
              </a:ext>
            </a:extLst>
          </p:cNvPr>
          <p:cNvCxnSpPr/>
          <p:nvPr/>
        </p:nvCxnSpPr>
        <p:spPr>
          <a:xfrm flipH="1">
            <a:off x="5272506" y="1815548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A697B12-071D-4917-9604-4674345AB6A1}"/>
              </a:ext>
            </a:extLst>
          </p:cNvPr>
          <p:cNvCxnSpPr/>
          <p:nvPr/>
        </p:nvCxnSpPr>
        <p:spPr>
          <a:xfrm flipH="1">
            <a:off x="5763766" y="4419773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52832CF-1D4A-4477-9DD1-ABE364899082}"/>
              </a:ext>
            </a:extLst>
          </p:cNvPr>
          <p:cNvSpPr txBox="1"/>
          <p:nvPr/>
        </p:nvSpPr>
        <p:spPr>
          <a:xfrm>
            <a:off x="4073803" y="3049943"/>
            <a:ext cx="3974166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8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工作存在不足</a:t>
            </a:r>
          </a:p>
        </p:txBody>
      </p:sp>
    </p:spTree>
    <p:extLst>
      <p:ext uri="{BB962C8B-B14F-4D97-AF65-F5344CB8AC3E}">
        <p14:creationId xmlns:p14="http://schemas.microsoft.com/office/powerpoint/2010/main" val="6375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2218989" y="2736150"/>
            <a:ext cx="2885371" cy="903017"/>
            <a:chOff x="7644687" y="3331677"/>
            <a:chExt cx="2885371" cy="903017"/>
          </a:xfrm>
        </p:grpSpPr>
        <p:sp>
          <p:nvSpPr>
            <p:cNvPr id="48" name="矩形 47"/>
            <p:cNvSpPr/>
            <p:nvPr/>
          </p:nvSpPr>
          <p:spPr>
            <a:xfrm>
              <a:off x="7844805" y="3331677"/>
              <a:ext cx="2241974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644687" y="3668770"/>
              <a:ext cx="2885371" cy="5659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720642" y="2772219"/>
            <a:ext cx="2885371" cy="875714"/>
            <a:chOff x="7523107" y="3331677"/>
            <a:chExt cx="2885371" cy="875714"/>
          </a:xfrm>
        </p:grpSpPr>
        <p:sp>
          <p:nvSpPr>
            <p:cNvPr id="51" name="矩形 50"/>
            <p:cNvSpPr/>
            <p:nvPr/>
          </p:nvSpPr>
          <p:spPr>
            <a:xfrm>
              <a:off x="7844805" y="3331677"/>
              <a:ext cx="2241974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523107" y="3641467"/>
              <a:ext cx="2885371" cy="5659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179061" y="5195873"/>
            <a:ext cx="2885371" cy="875714"/>
            <a:chOff x="7523107" y="3331677"/>
            <a:chExt cx="2885371" cy="875714"/>
          </a:xfrm>
        </p:grpSpPr>
        <p:sp>
          <p:nvSpPr>
            <p:cNvPr id="54" name="矩形 53"/>
            <p:cNvSpPr/>
            <p:nvPr/>
          </p:nvSpPr>
          <p:spPr>
            <a:xfrm>
              <a:off x="7844805" y="3331677"/>
              <a:ext cx="2241974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523107" y="3641467"/>
              <a:ext cx="2885371" cy="5659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940128" y="5195873"/>
            <a:ext cx="2885371" cy="875714"/>
            <a:chOff x="7523107" y="3331677"/>
            <a:chExt cx="2885371" cy="875714"/>
          </a:xfrm>
        </p:grpSpPr>
        <p:sp>
          <p:nvSpPr>
            <p:cNvPr id="57" name="矩形 56"/>
            <p:cNvSpPr/>
            <p:nvPr/>
          </p:nvSpPr>
          <p:spPr>
            <a:xfrm>
              <a:off x="7844805" y="3331677"/>
              <a:ext cx="2241974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523107" y="3641467"/>
              <a:ext cx="2885371" cy="5659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15908" y="443923"/>
            <a:ext cx="3978632" cy="805344"/>
            <a:chOff x="1520468" y="3527112"/>
            <a:chExt cx="3978632" cy="805344"/>
          </a:xfrm>
        </p:grpSpPr>
        <p:sp>
          <p:nvSpPr>
            <p:cNvPr id="31" name="文本框 30"/>
            <p:cNvSpPr txBox="1"/>
            <p:nvPr/>
          </p:nvSpPr>
          <p:spPr>
            <a:xfrm>
              <a:off x="2065986" y="3527112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工作存在不足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20468" y="4086235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print the presentation and make it into a film a wider field</a:t>
              </a:r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6ABE821-A2B5-412A-8AD6-C9FBE7914F71}"/>
              </a:ext>
            </a:extLst>
          </p:cNvPr>
          <p:cNvCxnSpPr/>
          <p:nvPr/>
        </p:nvCxnSpPr>
        <p:spPr>
          <a:xfrm>
            <a:off x="7501525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D9425DC-0BCB-4015-AD26-6D527D50A5B7}"/>
              </a:ext>
            </a:extLst>
          </p:cNvPr>
          <p:cNvCxnSpPr/>
          <p:nvPr/>
        </p:nvCxnSpPr>
        <p:spPr>
          <a:xfrm>
            <a:off x="2772422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80C1C547-E656-46A7-837E-C33079AD02FB}"/>
              </a:ext>
            </a:extLst>
          </p:cNvPr>
          <p:cNvSpPr/>
          <p:nvPr/>
        </p:nvSpPr>
        <p:spPr>
          <a:xfrm>
            <a:off x="3192121" y="1681757"/>
            <a:ext cx="950358" cy="950358"/>
          </a:xfrm>
          <a:prstGeom prst="ellipse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B847912-CE69-45D8-96E9-0E1285D66EFA}"/>
              </a:ext>
            </a:extLst>
          </p:cNvPr>
          <p:cNvSpPr/>
          <p:nvPr/>
        </p:nvSpPr>
        <p:spPr>
          <a:xfrm>
            <a:off x="7777922" y="1628785"/>
            <a:ext cx="950358" cy="950358"/>
          </a:xfrm>
          <a:prstGeom prst="ellipse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0D328D1-03F7-4AB1-AAE2-519D7A07ABF0}"/>
              </a:ext>
            </a:extLst>
          </p:cNvPr>
          <p:cNvSpPr/>
          <p:nvPr/>
        </p:nvSpPr>
        <p:spPr>
          <a:xfrm>
            <a:off x="3237898" y="4143326"/>
            <a:ext cx="950358" cy="950358"/>
          </a:xfrm>
          <a:prstGeom prst="ellipse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BE0B7F86-C8F4-4C4D-A0DA-699061259264}"/>
              </a:ext>
            </a:extLst>
          </p:cNvPr>
          <p:cNvSpPr/>
          <p:nvPr/>
        </p:nvSpPr>
        <p:spPr>
          <a:xfrm>
            <a:off x="7815354" y="4106079"/>
            <a:ext cx="950358" cy="950358"/>
          </a:xfrm>
          <a:prstGeom prst="ellipse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63E9EEC-2561-4BB5-963C-3597F34C2D25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pic>
        <p:nvPicPr>
          <p:cNvPr id="4" name="图形 3" descr="灯泡">
            <a:extLst>
              <a:ext uri="{FF2B5EF4-FFF2-40B4-BE49-F238E27FC236}">
                <a16:creationId xmlns:a16="http://schemas.microsoft.com/office/drawing/2014/main" id="{F91CF3FD-5E88-4979-82F5-88CCD48F23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4976" y="4211458"/>
            <a:ext cx="739215" cy="739215"/>
          </a:xfrm>
          <a:prstGeom prst="rect">
            <a:avLst/>
          </a:prstGeom>
        </p:spPr>
      </p:pic>
      <p:pic>
        <p:nvPicPr>
          <p:cNvPr id="6" name="图形 5" descr="靶心">
            <a:extLst>
              <a:ext uri="{FF2B5EF4-FFF2-40B4-BE49-F238E27FC236}">
                <a16:creationId xmlns:a16="http://schemas.microsoft.com/office/drawing/2014/main" id="{30E0FA29-F4E3-4408-B566-D245B0F5E6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1100" y="1721245"/>
            <a:ext cx="778577" cy="778577"/>
          </a:xfrm>
          <a:prstGeom prst="rect">
            <a:avLst/>
          </a:prstGeom>
        </p:spPr>
      </p:pic>
      <p:pic>
        <p:nvPicPr>
          <p:cNvPr id="8" name="图形 7" descr="标记">
            <a:extLst>
              <a:ext uri="{FF2B5EF4-FFF2-40B4-BE49-F238E27FC236}">
                <a16:creationId xmlns:a16="http://schemas.microsoft.com/office/drawing/2014/main" id="{F709645F-44CF-4E7F-9AD6-CC4A1F2B66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0743" y="4285548"/>
            <a:ext cx="731065" cy="731065"/>
          </a:xfrm>
          <a:prstGeom prst="rect">
            <a:avLst/>
          </a:prstGeom>
        </p:spPr>
      </p:pic>
      <p:pic>
        <p:nvPicPr>
          <p:cNvPr id="10" name="图形 9" descr="时钟">
            <a:extLst>
              <a:ext uri="{FF2B5EF4-FFF2-40B4-BE49-F238E27FC236}">
                <a16:creationId xmlns:a16="http://schemas.microsoft.com/office/drawing/2014/main" id="{D9AB436C-8551-4027-A370-07D02A5A93A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96143" y="1794448"/>
            <a:ext cx="731065" cy="73106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708" y="331874"/>
            <a:ext cx="908291" cy="11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8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8211446" y="2272171"/>
            <a:ext cx="2885371" cy="682841"/>
            <a:chOff x="7523107" y="3331677"/>
            <a:chExt cx="2885371" cy="682841"/>
          </a:xfrm>
        </p:grpSpPr>
        <p:sp>
          <p:nvSpPr>
            <p:cNvPr id="53" name="矩形 52"/>
            <p:cNvSpPr/>
            <p:nvPr/>
          </p:nvSpPr>
          <p:spPr>
            <a:xfrm>
              <a:off x="7523108" y="333167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23107" y="3641467"/>
              <a:ext cx="2885371" cy="373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211446" y="4503985"/>
            <a:ext cx="2885371" cy="682841"/>
            <a:chOff x="7523107" y="3331677"/>
            <a:chExt cx="2885371" cy="682841"/>
          </a:xfrm>
        </p:grpSpPr>
        <p:sp>
          <p:nvSpPr>
            <p:cNvPr id="56" name="矩形 55"/>
            <p:cNvSpPr/>
            <p:nvPr/>
          </p:nvSpPr>
          <p:spPr>
            <a:xfrm>
              <a:off x="7523108" y="333167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23107" y="3641467"/>
              <a:ext cx="2885371" cy="373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116018" y="2272171"/>
            <a:ext cx="2885371" cy="682841"/>
            <a:chOff x="7523107" y="3331677"/>
            <a:chExt cx="2885371" cy="682841"/>
          </a:xfrm>
        </p:grpSpPr>
        <p:sp>
          <p:nvSpPr>
            <p:cNvPr id="59" name="矩形 58"/>
            <p:cNvSpPr/>
            <p:nvPr/>
          </p:nvSpPr>
          <p:spPr>
            <a:xfrm>
              <a:off x="8166504" y="333167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523107" y="3641467"/>
              <a:ext cx="2885371" cy="373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116018" y="4503985"/>
            <a:ext cx="2885371" cy="682841"/>
            <a:chOff x="7523107" y="3331677"/>
            <a:chExt cx="2885371" cy="682841"/>
          </a:xfrm>
        </p:grpSpPr>
        <p:sp>
          <p:nvSpPr>
            <p:cNvPr id="63" name="矩形 62"/>
            <p:cNvSpPr/>
            <p:nvPr/>
          </p:nvSpPr>
          <p:spPr>
            <a:xfrm>
              <a:off x="8166504" y="333167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23107" y="3641467"/>
              <a:ext cx="2885371" cy="373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72927" y="1808027"/>
            <a:ext cx="4028615" cy="4028613"/>
            <a:chOff x="4072927" y="1808027"/>
            <a:chExt cx="4028615" cy="4028613"/>
          </a:xfrm>
        </p:grpSpPr>
        <p:grpSp>
          <p:nvGrpSpPr>
            <p:cNvPr id="3" name="组合 2"/>
            <p:cNvGrpSpPr/>
            <p:nvPr/>
          </p:nvGrpSpPr>
          <p:grpSpPr>
            <a:xfrm>
              <a:off x="4072927" y="1808027"/>
              <a:ext cx="4028615" cy="4028613"/>
              <a:chOff x="4072927" y="1808027"/>
              <a:chExt cx="4028615" cy="4028613"/>
            </a:xfrm>
          </p:grpSpPr>
          <p:sp>
            <p:nvSpPr>
              <p:cNvPr id="22" name="Shape 10"/>
              <p:cNvSpPr/>
              <p:nvPr/>
            </p:nvSpPr>
            <p:spPr>
              <a:xfrm>
                <a:off x="4298572" y="2225172"/>
                <a:ext cx="1433601" cy="17399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42" h="21600" extrusionOk="0">
                    <a:moveTo>
                      <a:pt x="18755" y="8290"/>
                    </a:moveTo>
                    <a:lnTo>
                      <a:pt x="13932" y="0"/>
                    </a:lnTo>
                    <a:cubicBezTo>
                      <a:pt x="4453" y="4270"/>
                      <a:pt x="-758" y="12901"/>
                      <a:pt x="90" y="21600"/>
                    </a:cubicBezTo>
                    <a:cubicBezTo>
                      <a:pt x="3767" y="12143"/>
                      <a:pt x="15444" y="13183"/>
                      <a:pt x="17285" y="13675"/>
                    </a:cubicBezTo>
                    <a:cubicBezTo>
                      <a:pt x="18392" y="13854"/>
                      <a:pt x="19594" y="14276"/>
                      <a:pt x="20842" y="15000"/>
                    </a:cubicBezTo>
                    <a:cubicBezTo>
                      <a:pt x="20781" y="13165"/>
                      <a:pt x="19921" y="10282"/>
                      <a:pt x="18755" y="8290"/>
                    </a:cubicBezTo>
                    <a:close/>
                  </a:path>
                </a:pathLst>
              </a:custGeom>
              <a:noFill/>
              <a:ln w="12700">
                <a:solidFill>
                  <a:srgbClr val="17324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3" name="Shape 11"/>
              <p:cNvSpPr/>
              <p:nvPr/>
            </p:nvSpPr>
            <p:spPr>
              <a:xfrm>
                <a:off x="4499789" y="4182255"/>
                <a:ext cx="1739936" cy="1433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42" extrusionOk="0">
                    <a:moveTo>
                      <a:pt x="8290" y="2087"/>
                    </a:moveTo>
                    <a:lnTo>
                      <a:pt x="0" y="6910"/>
                    </a:lnTo>
                    <a:cubicBezTo>
                      <a:pt x="4270" y="16389"/>
                      <a:pt x="12901" y="21600"/>
                      <a:pt x="21600" y="20752"/>
                    </a:cubicBezTo>
                    <a:cubicBezTo>
                      <a:pt x="12143" y="17075"/>
                      <a:pt x="13183" y="5398"/>
                      <a:pt x="13675" y="3557"/>
                    </a:cubicBezTo>
                    <a:cubicBezTo>
                      <a:pt x="13854" y="2450"/>
                      <a:pt x="14276" y="1248"/>
                      <a:pt x="15000" y="0"/>
                    </a:cubicBezTo>
                    <a:cubicBezTo>
                      <a:pt x="13165" y="61"/>
                      <a:pt x="10282" y="921"/>
                      <a:pt x="8290" y="2087"/>
                    </a:cubicBezTo>
                    <a:close/>
                  </a:path>
                </a:pathLst>
              </a:custGeom>
              <a:noFill/>
              <a:ln w="12700">
                <a:solidFill>
                  <a:srgbClr val="17324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4" name="Shape 12"/>
              <p:cNvSpPr/>
              <p:nvPr/>
            </p:nvSpPr>
            <p:spPr>
              <a:xfrm>
                <a:off x="6459829" y="3681931"/>
                <a:ext cx="1433601" cy="17399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42" h="21600" extrusionOk="0">
                    <a:moveTo>
                      <a:pt x="2087" y="13310"/>
                    </a:moveTo>
                    <a:lnTo>
                      <a:pt x="6910" y="21600"/>
                    </a:lnTo>
                    <a:cubicBezTo>
                      <a:pt x="16389" y="17330"/>
                      <a:pt x="21600" y="8699"/>
                      <a:pt x="20752" y="0"/>
                    </a:cubicBezTo>
                    <a:cubicBezTo>
                      <a:pt x="17075" y="9457"/>
                      <a:pt x="5398" y="8417"/>
                      <a:pt x="3557" y="7925"/>
                    </a:cubicBezTo>
                    <a:cubicBezTo>
                      <a:pt x="2450" y="7746"/>
                      <a:pt x="1248" y="7324"/>
                      <a:pt x="0" y="6600"/>
                    </a:cubicBezTo>
                    <a:cubicBezTo>
                      <a:pt x="61" y="8435"/>
                      <a:pt x="921" y="11318"/>
                      <a:pt x="2087" y="13310"/>
                    </a:cubicBezTo>
                    <a:close/>
                  </a:path>
                </a:pathLst>
              </a:custGeom>
              <a:noFill/>
              <a:ln w="12700">
                <a:solidFill>
                  <a:srgbClr val="17324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5" name="Shape 13"/>
              <p:cNvSpPr/>
              <p:nvPr/>
            </p:nvSpPr>
            <p:spPr>
              <a:xfrm>
                <a:off x="5954560" y="2028813"/>
                <a:ext cx="1739936" cy="1433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42" extrusionOk="0">
                    <a:moveTo>
                      <a:pt x="13310" y="18755"/>
                    </a:moveTo>
                    <a:lnTo>
                      <a:pt x="21600" y="13932"/>
                    </a:lnTo>
                    <a:cubicBezTo>
                      <a:pt x="17330" y="4453"/>
                      <a:pt x="8699" y="-758"/>
                      <a:pt x="0" y="90"/>
                    </a:cubicBezTo>
                    <a:cubicBezTo>
                      <a:pt x="9457" y="3767"/>
                      <a:pt x="8417" y="15444"/>
                      <a:pt x="7925" y="17285"/>
                    </a:cubicBezTo>
                    <a:cubicBezTo>
                      <a:pt x="7746" y="18392"/>
                      <a:pt x="7324" y="19594"/>
                      <a:pt x="6600" y="20842"/>
                    </a:cubicBezTo>
                    <a:cubicBezTo>
                      <a:pt x="8435" y="20781"/>
                      <a:pt x="11318" y="19921"/>
                      <a:pt x="13310" y="18755"/>
                    </a:cubicBezTo>
                    <a:close/>
                  </a:path>
                </a:pathLst>
              </a:custGeom>
              <a:noFill/>
              <a:ln w="12700">
                <a:solidFill>
                  <a:srgbClr val="17324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072927" y="1808027"/>
                <a:ext cx="4028615" cy="4028613"/>
              </a:xfrm>
              <a:prstGeom prst="ellipse">
                <a:avLst/>
              </a:prstGeom>
              <a:noFill/>
              <a:ln w="12700">
                <a:solidFill>
                  <a:srgbClr val="17324D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4960292" y="2808284"/>
              <a:ext cx="558999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01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654471" y="2808284"/>
              <a:ext cx="558999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02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960292" y="4421404"/>
              <a:ext cx="558999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03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6654471" y="4421404"/>
              <a:ext cx="558999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04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34" name="Oval 44">
            <a:extLst>
              <a:ext uri="{FF2B5EF4-FFF2-40B4-BE49-F238E27FC236}">
                <a16:creationId xmlns:a16="http://schemas.microsoft.com/office/drawing/2014/main" id="{EB2ECE95-4529-4BCC-B4D0-B64399B5B2A5}"/>
              </a:ext>
            </a:extLst>
          </p:cNvPr>
          <p:cNvSpPr/>
          <p:nvPr/>
        </p:nvSpPr>
        <p:spPr>
          <a:xfrm>
            <a:off x="5772144" y="3504112"/>
            <a:ext cx="603504" cy="556416"/>
          </a:xfrm>
          <a:custGeom>
            <a:avLst/>
            <a:gdLst>
              <a:gd name="connsiteX0" fmla="*/ 469488 w 578320"/>
              <a:gd name="connsiteY0" fmla="*/ 312166 h 533197"/>
              <a:gd name="connsiteX1" fmla="*/ 523904 w 578320"/>
              <a:gd name="connsiteY1" fmla="*/ 363740 h 533197"/>
              <a:gd name="connsiteX2" fmla="*/ 523904 w 578320"/>
              <a:gd name="connsiteY2" fmla="*/ 376634 h 533197"/>
              <a:gd name="connsiteX3" fmla="*/ 527594 w 578320"/>
              <a:gd name="connsiteY3" fmla="*/ 391369 h 533197"/>
              <a:gd name="connsiteX4" fmla="*/ 512837 w 578320"/>
              <a:gd name="connsiteY4" fmla="*/ 411630 h 533197"/>
              <a:gd name="connsiteX5" fmla="*/ 498080 w 578320"/>
              <a:gd name="connsiteY5" fmla="*/ 440180 h 533197"/>
              <a:gd name="connsiteX6" fmla="*/ 529438 w 578320"/>
              <a:gd name="connsiteY6" fmla="*/ 475176 h 533197"/>
              <a:gd name="connsiteX7" fmla="*/ 578320 w 578320"/>
              <a:gd name="connsiteY7" fmla="*/ 518462 h 533197"/>
              <a:gd name="connsiteX8" fmla="*/ 485168 w 578320"/>
              <a:gd name="connsiteY8" fmla="*/ 533197 h 533197"/>
              <a:gd name="connsiteX9" fmla="*/ 477789 w 578320"/>
              <a:gd name="connsiteY9" fmla="*/ 486228 h 533197"/>
              <a:gd name="connsiteX10" fmla="*/ 481478 w 578320"/>
              <a:gd name="connsiteY10" fmla="*/ 479781 h 533197"/>
              <a:gd name="connsiteX11" fmla="*/ 480556 w 578320"/>
              <a:gd name="connsiteY11" fmla="*/ 477939 h 533197"/>
              <a:gd name="connsiteX12" fmla="*/ 471333 w 578320"/>
              <a:gd name="connsiteY12" fmla="*/ 466888 h 533197"/>
              <a:gd name="connsiteX13" fmla="*/ 467644 w 578320"/>
              <a:gd name="connsiteY13" fmla="*/ 466888 h 533197"/>
              <a:gd name="connsiteX14" fmla="*/ 458421 w 578320"/>
              <a:gd name="connsiteY14" fmla="*/ 477939 h 533197"/>
              <a:gd name="connsiteX15" fmla="*/ 458421 w 578320"/>
              <a:gd name="connsiteY15" fmla="*/ 479781 h 533197"/>
              <a:gd name="connsiteX16" fmla="*/ 462110 w 578320"/>
              <a:gd name="connsiteY16" fmla="*/ 486228 h 533197"/>
              <a:gd name="connsiteX17" fmla="*/ 454732 w 578320"/>
              <a:gd name="connsiteY17" fmla="*/ 533197 h 533197"/>
              <a:gd name="connsiteX18" fmla="*/ 361579 w 578320"/>
              <a:gd name="connsiteY18" fmla="*/ 518462 h 533197"/>
              <a:gd name="connsiteX19" fmla="*/ 409539 w 578320"/>
              <a:gd name="connsiteY19" fmla="*/ 475176 h 533197"/>
              <a:gd name="connsiteX20" fmla="*/ 440897 w 578320"/>
              <a:gd name="connsiteY20" fmla="*/ 440180 h 533197"/>
              <a:gd name="connsiteX21" fmla="*/ 427063 w 578320"/>
              <a:gd name="connsiteY21" fmla="*/ 411630 h 533197"/>
              <a:gd name="connsiteX22" fmla="*/ 411383 w 578320"/>
              <a:gd name="connsiteY22" fmla="*/ 391369 h 533197"/>
              <a:gd name="connsiteX23" fmla="*/ 415995 w 578320"/>
              <a:gd name="connsiteY23" fmla="*/ 376634 h 533197"/>
              <a:gd name="connsiteX24" fmla="*/ 415995 w 578320"/>
              <a:gd name="connsiteY24" fmla="*/ 363740 h 533197"/>
              <a:gd name="connsiteX25" fmla="*/ 469488 w 578320"/>
              <a:gd name="connsiteY25" fmla="*/ 312166 h 533197"/>
              <a:gd name="connsiteX26" fmla="*/ 107909 w 578320"/>
              <a:gd name="connsiteY26" fmla="*/ 312166 h 533197"/>
              <a:gd name="connsiteX27" fmla="*/ 162325 w 578320"/>
              <a:gd name="connsiteY27" fmla="*/ 363740 h 533197"/>
              <a:gd name="connsiteX28" fmla="*/ 162325 w 578320"/>
              <a:gd name="connsiteY28" fmla="*/ 376634 h 533197"/>
              <a:gd name="connsiteX29" fmla="*/ 166937 w 578320"/>
              <a:gd name="connsiteY29" fmla="*/ 391369 h 533197"/>
              <a:gd name="connsiteX30" fmla="*/ 151257 w 578320"/>
              <a:gd name="connsiteY30" fmla="*/ 411630 h 533197"/>
              <a:gd name="connsiteX31" fmla="*/ 137423 w 578320"/>
              <a:gd name="connsiteY31" fmla="*/ 440180 h 533197"/>
              <a:gd name="connsiteX32" fmla="*/ 167859 w 578320"/>
              <a:gd name="connsiteY32" fmla="*/ 475176 h 533197"/>
              <a:gd name="connsiteX33" fmla="*/ 216741 w 578320"/>
              <a:gd name="connsiteY33" fmla="*/ 518462 h 533197"/>
              <a:gd name="connsiteX34" fmla="*/ 123588 w 578320"/>
              <a:gd name="connsiteY34" fmla="*/ 533197 h 533197"/>
              <a:gd name="connsiteX35" fmla="*/ 116210 w 578320"/>
              <a:gd name="connsiteY35" fmla="*/ 486228 h 533197"/>
              <a:gd name="connsiteX36" fmla="*/ 119899 w 578320"/>
              <a:gd name="connsiteY36" fmla="*/ 479781 h 533197"/>
              <a:gd name="connsiteX37" fmla="*/ 119899 w 578320"/>
              <a:gd name="connsiteY37" fmla="*/ 477939 h 533197"/>
              <a:gd name="connsiteX38" fmla="*/ 109754 w 578320"/>
              <a:gd name="connsiteY38" fmla="*/ 466888 h 533197"/>
              <a:gd name="connsiteX39" fmla="*/ 106987 w 578320"/>
              <a:gd name="connsiteY39" fmla="*/ 466888 h 533197"/>
              <a:gd name="connsiteX40" fmla="*/ 96842 w 578320"/>
              <a:gd name="connsiteY40" fmla="*/ 477939 h 533197"/>
              <a:gd name="connsiteX41" fmla="*/ 96842 w 578320"/>
              <a:gd name="connsiteY41" fmla="*/ 479781 h 533197"/>
              <a:gd name="connsiteX42" fmla="*/ 100531 w 578320"/>
              <a:gd name="connsiteY42" fmla="*/ 486228 h 533197"/>
              <a:gd name="connsiteX43" fmla="*/ 93152 w 578320"/>
              <a:gd name="connsiteY43" fmla="*/ 533197 h 533197"/>
              <a:gd name="connsiteX44" fmla="*/ 0 w 578320"/>
              <a:gd name="connsiteY44" fmla="*/ 518462 h 533197"/>
              <a:gd name="connsiteX45" fmla="*/ 48882 w 578320"/>
              <a:gd name="connsiteY45" fmla="*/ 475176 h 533197"/>
              <a:gd name="connsiteX46" fmla="*/ 79318 w 578320"/>
              <a:gd name="connsiteY46" fmla="*/ 440180 h 533197"/>
              <a:gd name="connsiteX47" fmla="*/ 65483 w 578320"/>
              <a:gd name="connsiteY47" fmla="*/ 411630 h 533197"/>
              <a:gd name="connsiteX48" fmla="*/ 49804 w 578320"/>
              <a:gd name="connsiteY48" fmla="*/ 391369 h 533197"/>
              <a:gd name="connsiteX49" fmla="*/ 54416 w 578320"/>
              <a:gd name="connsiteY49" fmla="*/ 376634 h 533197"/>
              <a:gd name="connsiteX50" fmla="*/ 54416 w 578320"/>
              <a:gd name="connsiteY50" fmla="*/ 363740 h 533197"/>
              <a:gd name="connsiteX51" fmla="*/ 107909 w 578320"/>
              <a:gd name="connsiteY51" fmla="*/ 312166 h 533197"/>
              <a:gd name="connsiteX52" fmla="*/ 288717 w 578320"/>
              <a:gd name="connsiteY52" fmla="*/ 237601 h 533197"/>
              <a:gd name="connsiteX53" fmla="*/ 303485 w 578320"/>
              <a:gd name="connsiteY53" fmla="*/ 252338 h 533197"/>
              <a:gd name="connsiteX54" fmla="*/ 303485 w 578320"/>
              <a:gd name="connsiteY54" fmla="*/ 331547 h 533197"/>
              <a:gd name="connsiteX55" fmla="*/ 384708 w 578320"/>
              <a:gd name="connsiteY55" fmla="*/ 398782 h 533197"/>
              <a:gd name="connsiteX56" fmla="*/ 386554 w 578320"/>
              <a:gd name="connsiteY56" fmla="*/ 419045 h 533197"/>
              <a:gd name="connsiteX57" fmla="*/ 375478 w 578320"/>
              <a:gd name="connsiteY57" fmla="*/ 423650 h 533197"/>
              <a:gd name="connsiteX58" fmla="*/ 366248 w 578320"/>
              <a:gd name="connsiteY58" fmla="*/ 420887 h 533197"/>
              <a:gd name="connsiteX59" fmla="*/ 288717 w 578320"/>
              <a:gd name="connsiteY59" fmla="*/ 356415 h 533197"/>
              <a:gd name="connsiteX60" fmla="*/ 212108 w 578320"/>
              <a:gd name="connsiteY60" fmla="*/ 420887 h 533197"/>
              <a:gd name="connsiteX61" fmla="*/ 191802 w 578320"/>
              <a:gd name="connsiteY61" fmla="*/ 419045 h 533197"/>
              <a:gd name="connsiteX62" fmla="*/ 193648 w 578320"/>
              <a:gd name="connsiteY62" fmla="*/ 398782 h 533197"/>
              <a:gd name="connsiteX63" fmla="*/ 274872 w 578320"/>
              <a:gd name="connsiteY63" fmla="*/ 331547 h 533197"/>
              <a:gd name="connsiteX64" fmla="*/ 274872 w 578320"/>
              <a:gd name="connsiteY64" fmla="*/ 252338 h 533197"/>
              <a:gd name="connsiteX65" fmla="*/ 288717 w 578320"/>
              <a:gd name="connsiteY65" fmla="*/ 237601 h 533197"/>
              <a:gd name="connsiteX66" fmla="*/ 288699 w 578320"/>
              <a:gd name="connsiteY66" fmla="*/ 0 h 533197"/>
              <a:gd name="connsiteX67" fmla="*/ 343115 w 578320"/>
              <a:gd name="connsiteY67" fmla="*/ 50653 h 533197"/>
              <a:gd name="connsiteX68" fmla="*/ 343115 w 578320"/>
              <a:gd name="connsiteY68" fmla="*/ 63546 h 533197"/>
              <a:gd name="connsiteX69" fmla="*/ 346805 w 578320"/>
              <a:gd name="connsiteY69" fmla="*/ 78282 h 533197"/>
              <a:gd name="connsiteX70" fmla="*/ 332048 w 578320"/>
              <a:gd name="connsiteY70" fmla="*/ 98543 h 533197"/>
              <a:gd name="connsiteX71" fmla="*/ 318213 w 578320"/>
              <a:gd name="connsiteY71" fmla="*/ 127093 h 533197"/>
              <a:gd name="connsiteX72" fmla="*/ 348649 w 578320"/>
              <a:gd name="connsiteY72" fmla="*/ 163010 h 533197"/>
              <a:gd name="connsiteX73" fmla="*/ 397531 w 578320"/>
              <a:gd name="connsiteY73" fmla="*/ 206295 h 533197"/>
              <a:gd name="connsiteX74" fmla="*/ 304379 w 578320"/>
              <a:gd name="connsiteY74" fmla="*/ 220110 h 533197"/>
              <a:gd name="connsiteX75" fmla="*/ 297000 w 578320"/>
              <a:gd name="connsiteY75" fmla="*/ 173141 h 533197"/>
              <a:gd name="connsiteX76" fmla="*/ 300689 w 578320"/>
              <a:gd name="connsiteY76" fmla="*/ 167615 h 533197"/>
              <a:gd name="connsiteX77" fmla="*/ 300689 w 578320"/>
              <a:gd name="connsiteY77" fmla="*/ 164852 h 533197"/>
              <a:gd name="connsiteX78" fmla="*/ 290544 w 578320"/>
              <a:gd name="connsiteY78" fmla="*/ 154722 h 533197"/>
              <a:gd name="connsiteX79" fmla="*/ 287777 w 578320"/>
              <a:gd name="connsiteY79" fmla="*/ 154722 h 533197"/>
              <a:gd name="connsiteX80" fmla="*/ 277632 w 578320"/>
              <a:gd name="connsiteY80" fmla="*/ 164852 h 533197"/>
              <a:gd name="connsiteX81" fmla="*/ 277632 w 578320"/>
              <a:gd name="connsiteY81" fmla="*/ 167615 h 533197"/>
              <a:gd name="connsiteX82" fmla="*/ 281321 w 578320"/>
              <a:gd name="connsiteY82" fmla="*/ 173141 h 533197"/>
              <a:gd name="connsiteX83" fmla="*/ 273943 w 578320"/>
              <a:gd name="connsiteY83" fmla="*/ 221031 h 533197"/>
              <a:gd name="connsiteX84" fmla="*/ 180790 w 578320"/>
              <a:gd name="connsiteY84" fmla="*/ 206295 h 533197"/>
              <a:gd name="connsiteX85" fmla="*/ 228750 w 578320"/>
              <a:gd name="connsiteY85" fmla="*/ 163010 h 533197"/>
              <a:gd name="connsiteX86" fmla="*/ 260108 w 578320"/>
              <a:gd name="connsiteY86" fmla="*/ 127093 h 533197"/>
              <a:gd name="connsiteX87" fmla="*/ 246274 w 578320"/>
              <a:gd name="connsiteY87" fmla="*/ 98543 h 533197"/>
              <a:gd name="connsiteX88" fmla="*/ 230594 w 578320"/>
              <a:gd name="connsiteY88" fmla="*/ 78282 h 533197"/>
              <a:gd name="connsiteX89" fmla="*/ 235206 w 578320"/>
              <a:gd name="connsiteY89" fmla="*/ 63546 h 533197"/>
              <a:gd name="connsiteX90" fmla="*/ 235206 w 578320"/>
              <a:gd name="connsiteY90" fmla="*/ 50653 h 533197"/>
              <a:gd name="connsiteX91" fmla="*/ 288699 w 578320"/>
              <a:gd name="connsiteY9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78320" h="533197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rgbClr val="17324D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25656E7-D822-4B8A-9B7A-EB887DB9E0ED}"/>
              </a:ext>
            </a:extLst>
          </p:cNvPr>
          <p:cNvGrpSpPr/>
          <p:nvPr/>
        </p:nvGrpSpPr>
        <p:grpSpPr>
          <a:xfrm>
            <a:off x="4021376" y="366554"/>
            <a:ext cx="3978632" cy="781039"/>
            <a:chOff x="1520468" y="3551417"/>
            <a:chExt cx="3978632" cy="781039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2659513-BDDB-4614-A9F2-216AC64A1956}"/>
                </a:ext>
              </a:extLst>
            </p:cNvPr>
            <p:cNvSpPr txBox="1"/>
            <p:nvPr/>
          </p:nvSpPr>
          <p:spPr>
            <a:xfrm>
              <a:off x="2186345" y="3551417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工作存在不足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59E1822-E9C2-4EC1-9119-AD95999DBD74}"/>
                </a:ext>
              </a:extLst>
            </p:cNvPr>
            <p:cNvSpPr txBox="1"/>
            <p:nvPr/>
          </p:nvSpPr>
          <p:spPr>
            <a:xfrm>
              <a:off x="1520468" y="4086235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print the presentation and make it into a film a wider field</a:t>
              </a:r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4068E0D-2039-4706-A83B-CA22E2B7864B}"/>
              </a:ext>
            </a:extLst>
          </p:cNvPr>
          <p:cNvCxnSpPr/>
          <p:nvPr/>
        </p:nvCxnSpPr>
        <p:spPr>
          <a:xfrm>
            <a:off x="7501525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23B90CD-DE8B-48D8-A03D-AACE6160B920}"/>
              </a:ext>
            </a:extLst>
          </p:cNvPr>
          <p:cNvCxnSpPr/>
          <p:nvPr/>
        </p:nvCxnSpPr>
        <p:spPr>
          <a:xfrm>
            <a:off x="2772422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B7A4C067-B3C7-49D7-B4A1-654D8A7E4A09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708" y="331874"/>
            <a:ext cx="908291" cy="11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2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DAA519-F288-4C8D-89E3-64F7C7728B66}"/>
              </a:ext>
            </a:extLst>
          </p:cNvPr>
          <p:cNvSpPr/>
          <p:nvPr/>
        </p:nvSpPr>
        <p:spPr>
          <a:xfrm>
            <a:off x="4124885" y="3091621"/>
            <a:ext cx="3923083" cy="707886"/>
          </a:xfrm>
          <a:prstGeom prst="rect">
            <a:avLst/>
          </a:prstGeom>
          <a:solidFill>
            <a:srgbClr val="17324D"/>
          </a:solidFill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03920" y="3915989"/>
            <a:ext cx="488632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The user can demonstrate on a projector or computer, or print the presentation and make it into a film to be used in a wider field The user can demonstrate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4886" y="2275797"/>
            <a:ext cx="40443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经典综艺体简" panose="02010609000101010101" pitchFamily="49" charset="-122"/>
              </a:rPr>
              <a:t>04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经典综艺体简" panose="0201060900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0381B2C-60FD-45FE-AF76-D78F9266F447}"/>
              </a:ext>
            </a:extLst>
          </p:cNvPr>
          <p:cNvCxnSpPr/>
          <p:nvPr/>
        </p:nvCxnSpPr>
        <p:spPr>
          <a:xfrm flipH="1">
            <a:off x="5272506" y="1815548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A697B12-071D-4917-9604-4674345AB6A1}"/>
              </a:ext>
            </a:extLst>
          </p:cNvPr>
          <p:cNvCxnSpPr/>
          <p:nvPr/>
        </p:nvCxnSpPr>
        <p:spPr>
          <a:xfrm flipH="1">
            <a:off x="5763766" y="4419773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D15636B-EEB3-44DE-BFC9-76077B1BAE4C}"/>
              </a:ext>
            </a:extLst>
          </p:cNvPr>
          <p:cNvSpPr txBox="1"/>
          <p:nvPr/>
        </p:nvSpPr>
        <p:spPr>
          <a:xfrm>
            <a:off x="4073803" y="3063195"/>
            <a:ext cx="3974166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8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65863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39863B-A24F-4797-9C5E-AFE0D38C706E}"/>
              </a:ext>
            </a:extLst>
          </p:cNvPr>
          <p:cNvSpPr/>
          <p:nvPr/>
        </p:nvSpPr>
        <p:spPr>
          <a:xfrm>
            <a:off x="879375" y="1535482"/>
            <a:ext cx="10185555" cy="396533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718963" y="4893215"/>
            <a:ext cx="3122140" cy="6186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The user can demonstrate on a projector or computer, or print the presentation and make it into a film to be used in a wider field.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4035453" y="411781"/>
            <a:ext cx="3978632" cy="735812"/>
            <a:chOff x="907207" y="3554359"/>
            <a:chExt cx="3978632" cy="735812"/>
          </a:xfrm>
        </p:grpSpPr>
        <p:sp>
          <p:nvSpPr>
            <p:cNvPr id="59" name="文本框 58"/>
            <p:cNvSpPr txBox="1"/>
            <p:nvPr/>
          </p:nvSpPr>
          <p:spPr>
            <a:xfrm>
              <a:off x="1520468" y="3554359"/>
              <a:ext cx="26468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明年工作计划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07207" y="4043950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print the presentation and make it into a film a wider field</a:t>
              </a: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4F795FA-9C2C-4431-9978-2AD7AD525CDC}"/>
              </a:ext>
            </a:extLst>
          </p:cNvPr>
          <p:cNvCxnSpPr/>
          <p:nvPr/>
        </p:nvCxnSpPr>
        <p:spPr>
          <a:xfrm>
            <a:off x="7501525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D5AE66F-FF11-4C0E-AD25-B1B4A1C10610}"/>
              </a:ext>
            </a:extLst>
          </p:cNvPr>
          <p:cNvCxnSpPr/>
          <p:nvPr/>
        </p:nvCxnSpPr>
        <p:spPr>
          <a:xfrm>
            <a:off x="2772422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576FDE95-E02B-4CFE-BB99-BF3FA66B74CB}"/>
              </a:ext>
            </a:extLst>
          </p:cNvPr>
          <p:cNvSpPr txBox="1"/>
          <p:nvPr/>
        </p:nvSpPr>
        <p:spPr>
          <a:xfrm>
            <a:off x="2125727" y="5944236"/>
            <a:ext cx="9206457" cy="2677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The user can demonstrate on a projector or computer, or print the presentation and make it into a film to be used in a wider field.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FEA28C-A1B7-4D52-9EA8-DB15B4338396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5E1D6D-3465-4C0F-B79A-2DB617C33FC2}"/>
              </a:ext>
            </a:extLst>
          </p:cNvPr>
          <p:cNvSpPr/>
          <p:nvPr/>
        </p:nvSpPr>
        <p:spPr>
          <a:xfrm>
            <a:off x="2751035" y="1401988"/>
            <a:ext cx="2568835" cy="4218094"/>
          </a:xfrm>
          <a:prstGeom prst="rect">
            <a:avLst/>
          </a:prstGeom>
          <a:solidFill>
            <a:srgbClr val="17324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929026" y="3518147"/>
            <a:ext cx="2212851" cy="86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The user can demonstrate on a projector or computer, or print the presentation and make it into a film to be used in a wider field.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A11BE76-144B-4B10-B755-3F42874FC63A}"/>
              </a:ext>
            </a:extLst>
          </p:cNvPr>
          <p:cNvSpPr/>
          <p:nvPr/>
        </p:nvSpPr>
        <p:spPr>
          <a:xfrm>
            <a:off x="2540689" y="2497545"/>
            <a:ext cx="2241974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标题文字添加</a:t>
            </a:r>
          </a:p>
        </p:txBody>
      </p:sp>
    </p:spTree>
    <p:extLst>
      <p:ext uri="{BB962C8B-B14F-4D97-AF65-F5344CB8AC3E}">
        <p14:creationId xmlns:p14="http://schemas.microsoft.com/office/powerpoint/2010/main" val="52212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8" grpId="0"/>
      <p:bldP spid="5" grpId="0" animBg="1"/>
      <p:bldP spid="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4267202" y="1975475"/>
            <a:ext cx="3657598" cy="3627776"/>
            <a:chOff x="4457038" y="2163763"/>
            <a:chExt cx="3277926" cy="3251200"/>
          </a:xfrm>
        </p:grpSpPr>
        <p:sp>
          <p:nvSpPr>
            <p:cNvPr id="9" name="Shape 9"/>
            <p:cNvSpPr/>
            <p:nvPr/>
          </p:nvSpPr>
          <p:spPr>
            <a:xfrm>
              <a:off x="4804384" y="2499549"/>
              <a:ext cx="1591162" cy="1589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6" y="6703"/>
                  </a:moveTo>
                  <a:cubicBezTo>
                    <a:pt x="18449" y="6703"/>
                    <a:pt x="17776" y="7055"/>
                    <a:pt x="17337" y="7604"/>
                  </a:cubicBezTo>
                  <a:lnTo>
                    <a:pt x="17337" y="0"/>
                  </a:lnTo>
                  <a:cubicBezTo>
                    <a:pt x="7762" y="0"/>
                    <a:pt x="0" y="7769"/>
                    <a:pt x="0" y="17353"/>
                  </a:cubicBezTo>
                  <a:lnTo>
                    <a:pt x="7315" y="17353"/>
                  </a:lnTo>
                  <a:cubicBezTo>
                    <a:pt x="7568" y="17433"/>
                    <a:pt x="7595" y="17819"/>
                    <a:pt x="7293" y="18032"/>
                  </a:cubicBezTo>
                  <a:cubicBezTo>
                    <a:pt x="6867" y="18406"/>
                    <a:pt x="6597" y="18952"/>
                    <a:pt x="6597" y="19563"/>
                  </a:cubicBezTo>
                  <a:cubicBezTo>
                    <a:pt x="6597" y="20688"/>
                    <a:pt x="7508" y="21600"/>
                    <a:pt x="8632" y="21600"/>
                  </a:cubicBezTo>
                  <a:cubicBezTo>
                    <a:pt x="9756" y="21600"/>
                    <a:pt x="10667" y="20688"/>
                    <a:pt x="10667" y="19563"/>
                  </a:cubicBezTo>
                  <a:cubicBezTo>
                    <a:pt x="10667" y="18952"/>
                    <a:pt x="10397" y="18406"/>
                    <a:pt x="9971" y="18032"/>
                  </a:cubicBezTo>
                  <a:cubicBezTo>
                    <a:pt x="9736" y="17793"/>
                    <a:pt x="9763" y="17420"/>
                    <a:pt x="10015" y="17353"/>
                  </a:cubicBezTo>
                  <a:lnTo>
                    <a:pt x="17337" y="17353"/>
                  </a:lnTo>
                  <a:lnTo>
                    <a:pt x="17337" y="10595"/>
                  </a:lnTo>
                  <a:cubicBezTo>
                    <a:pt x="17776" y="11143"/>
                    <a:pt x="18449" y="11496"/>
                    <a:pt x="19206" y="11496"/>
                  </a:cubicBezTo>
                  <a:cubicBezTo>
                    <a:pt x="20528" y="11496"/>
                    <a:pt x="21600" y="10423"/>
                    <a:pt x="21600" y="9099"/>
                  </a:cubicBezTo>
                  <a:cubicBezTo>
                    <a:pt x="21600" y="7776"/>
                    <a:pt x="20528" y="6703"/>
                    <a:pt x="19206" y="6703"/>
                  </a:cubicBez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FFFF"/>
              </a:solidFill>
              <a:miter lim="400000"/>
            </a:ln>
          </p:spPr>
          <p:txBody>
            <a:bodyPr lIns="0" tIns="0" rIns="0" bIns="0" anchor="ctr"/>
            <a:lstStyle/>
            <a:p>
              <a:endParaRPr sz="3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4820551" y="3791234"/>
              <a:ext cx="1558829" cy="1277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93" y="9661"/>
                  </a:moveTo>
                  <a:cubicBezTo>
                    <a:pt x="19548" y="9661"/>
                    <a:pt x="19075" y="10018"/>
                    <a:pt x="18810" y="10547"/>
                  </a:cubicBezTo>
                  <a:cubicBezTo>
                    <a:pt x="18627" y="10953"/>
                    <a:pt x="17975" y="11268"/>
                    <a:pt x="17697" y="10589"/>
                  </a:cubicBezTo>
                  <a:lnTo>
                    <a:pt x="17697" y="0"/>
                  </a:lnTo>
                  <a:lnTo>
                    <a:pt x="10223" y="0"/>
                  </a:lnTo>
                  <a:cubicBezTo>
                    <a:pt x="9965" y="83"/>
                    <a:pt x="9938" y="547"/>
                    <a:pt x="10178" y="845"/>
                  </a:cubicBezTo>
                  <a:cubicBezTo>
                    <a:pt x="10613" y="1310"/>
                    <a:pt x="10888" y="1990"/>
                    <a:pt x="10888" y="2751"/>
                  </a:cubicBezTo>
                  <a:cubicBezTo>
                    <a:pt x="10888" y="4151"/>
                    <a:pt x="9958" y="5286"/>
                    <a:pt x="8811" y="5286"/>
                  </a:cubicBezTo>
                  <a:cubicBezTo>
                    <a:pt x="7664" y="5286"/>
                    <a:pt x="6734" y="4151"/>
                    <a:pt x="6734" y="2751"/>
                  </a:cubicBezTo>
                  <a:cubicBezTo>
                    <a:pt x="6734" y="1990"/>
                    <a:pt x="7010" y="1310"/>
                    <a:pt x="7444" y="845"/>
                  </a:cubicBezTo>
                  <a:cubicBezTo>
                    <a:pt x="7752" y="580"/>
                    <a:pt x="7725" y="99"/>
                    <a:pt x="7467" y="0"/>
                  </a:cubicBezTo>
                  <a:lnTo>
                    <a:pt x="0" y="0"/>
                  </a:lnTo>
                  <a:cubicBezTo>
                    <a:pt x="0" y="11929"/>
                    <a:pt x="7923" y="21600"/>
                    <a:pt x="17697" y="21600"/>
                  </a:cubicBezTo>
                  <a:lnTo>
                    <a:pt x="17697" y="12412"/>
                  </a:lnTo>
                  <a:cubicBezTo>
                    <a:pt x="17907" y="11948"/>
                    <a:pt x="18559" y="11931"/>
                    <a:pt x="18810" y="12454"/>
                  </a:cubicBezTo>
                  <a:cubicBezTo>
                    <a:pt x="19075" y="12983"/>
                    <a:pt x="19548" y="13340"/>
                    <a:pt x="20093" y="13340"/>
                  </a:cubicBezTo>
                  <a:cubicBezTo>
                    <a:pt x="20925" y="13340"/>
                    <a:pt x="21600" y="12516"/>
                    <a:pt x="21600" y="11500"/>
                  </a:cubicBezTo>
                  <a:cubicBezTo>
                    <a:pt x="21600" y="10484"/>
                    <a:pt x="20925" y="9661"/>
                    <a:pt x="20093" y="9661"/>
                  </a:cubicBez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FFFF"/>
              </a:solidFill>
              <a:miter lim="400000"/>
            </a:ln>
          </p:spPr>
          <p:txBody>
            <a:bodyPr lIns="0" tIns="0" rIns="0" bIns="0" anchor="ctr"/>
            <a:lstStyle/>
            <a:p>
              <a:endPara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6094307" y="2510349"/>
              <a:ext cx="1277144" cy="1604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48" y="18065"/>
                  </a:moveTo>
                  <a:cubicBezTo>
                    <a:pt x="14972" y="17841"/>
                    <a:pt x="14856" y="17327"/>
                    <a:pt x="15303" y="17195"/>
                  </a:cubicBezTo>
                  <a:lnTo>
                    <a:pt x="21600" y="17195"/>
                  </a:lnTo>
                  <a:cubicBezTo>
                    <a:pt x="21600" y="7698"/>
                    <a:pt x="11929" y="0"/>
                    <a:pt x="0" y="0"/>
                  </a:cubicBezTo>
                  <a:lnTo>
                    <a:pt x="0" y="7534"/>
                  </a:lnTo>
                  <a:cubicBezTo>
                    <a:pt x="547" y="6991"/>
                    <a:pt x="1386" y="6642"/>
                    <a:pt x="2328" y="6642"/>
                  </a:cubicBezTo>
                  <a:cubicBezTo>
                    <a:pt x="3976" y="6642"/>
                    <a:pt x="5311" y="7705"/>
                    <a:pt x="5311" y="9016"/>
                  </a:cubicBezTo>
                  <a:cubicBezTo>
                    <a:pt x="5311" y="10328"/>
                    <a:pt x="3976" y="11391"/>
                    <a:pt x="2328" y="11391"/>
                  </a:cubicBezTo>
                  <a:cubicBezTo>
                    <a:pt x="1386" y="11391"/>
                    <a:pt x="547" y="11042"/>
                    <a:pt x="0" y="10498"/>
                  </a:cubicBezTo>
                  <a:lnTo>
                    <a:pt x="0" y="17195"/>
                  </a:lnTo>
                  <a:lnTo>
                    <a:pt x="11956" y="17195"/>
                  </a:lnTo>
                  <a:cubicBezTo>
                    <a:pt x="12403" y="17366"/>
                    <a:pt x="12652" y="17736"/>
                    <a:pt x="12183" y="18065"/>
                  </a:cubicBezTo>
                  <a:cubicBezTo>
                    <a:pt x="11603" y="18428"/>
                    <a:pt x="11230" y="18989"/>
                    <a:pt x="11230" y="19621"/>
                  </a:cubicBezTo>
                  <a:cubicBezTo>
                    <a:pt x="11230" y="20714"/>
                    <a:pt x="12342" y="21600"/>
                    <a:pt x="13715" y="21600"/>
                  </a:cubicBezTo>
                  <a:cubicBezTo>
                    <a:pt x="15088" y="21600"/>
                    <a:pt x="16201" y="20714"/>
                    <a:pt x="16201" y="19621"/>
                  </a:cubicBezTo>
                  <a:cubicBezTo>
                    <a:pt x="16201" y="18989"/>
                    <a:pt x="15827" y="18428"/>
                    <a:pt x="15248" y="18065"/>
                  </a:cubicBez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FFFF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6094307" y="3791234"/>
              <a:ext cx="1277144" cy="1277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03" y="0"/>
                  </a:moveTo>
                  <a:cubicBezTo>
                    <a:pt x="14856" y="166"/>
                    <a:pt x="14972" y="812"/>
                    <a:pt x="15248" y="1094"/>
                  </a:cubicBezTo>
                  <a:cubicBezTo>
                    <a:pt x="15827" y="1549"/>
                    <a:pt x="16201" y="2254"/>
                    <a:pt x="16201" y="3048"/>
                  </a:cubicBezTo>
                  <a:cubicBezTo>
                    <a:pt x="16201" y="4421"/>
                    <a:pt x="15088" y="5534"/>
                    <a:pt x="13715" y="5534"/>
                  </a:cubicBezTo>
                  <a:cubicBezTo>
                    <a:pt x="12342" y="5534"/>
                    <a:pt x="11230" y="4421"/>
                    <a:pt x="11230" y="3048"/>
                  </a:cubicBezTo>
                  <a:cubicBezTo>
                    <a:pt x="11230" y="2254"/>
                    <a:pt x="11603" y="1549"/>
                    <a:pt x="12183" y="1094"/>
                  </a:cubicBezTo>
                  <a:cubicBezTo>
                    <a:pt x="12652" y="679"/>
                    <a:pt x="12403" y="215"/>
                    <a:pt x="11956" y="0"/>
                  </a:cubicBezTo>
                  <a:lnTo>
                    <a:pt x="0" y="0"/>
                  </a:lnTo>
                  <a:lnTo>
                    <a:pt x="0" y="10589"/>
                  </a:lnTo>
                  <a:cubicBezTo>
                    <a:pt x="340" y="11268"/>
                    <a:pt x="1135" y="10953"/>
                    <a:pt x="1359" y="10547"/>
                  </a:cubicBezTo>
                  <a:cubicBezTo>
                    <a:pt x="1682" y="10018"/>
                    <a:pt x="2259" y="9661"/>
                    <a:pt x="2925" y="9661"/>
                  </a:cubicBezTo>
                  <a:cubicBezTo>
                    <a:pt x="3941" y="9661"/>
                    <a:pt x="4764" y="10484"/>
                    <a:pt x="4764" y="11500"/>
                  </a:cubicBezTo>
                  <a:cubicBezTo>
                    <a:pt x="4764" y="12516"/>
                    <a:pt x="3941" y="13340"/>
                    <a:pt x="2925" y="13340"/>
                  </a:cubicBezTo>
                  <a:cubicBezTo>
                    <a:pt x="2259" y="13340"/>
                    <a:pt x="1682" y="12983"/>
                    <a:pt x="1359" y="12454"/>
                  </a:cubicBezTo>
                  <a:cubicBezTo>
                    <a:pt x="1052" y="11931"/>
                    <a:pt x="257" y="11948"/>
                    <a:pt x="0" y="12412"/>
                  </a:cubicBezTo>
                  <a:lnTo>
                    <a:pt x="0" y="21600"/>
                  </a:lnTo>
                  <a:cubicBezTo>
                    <a:pt x="11929" y="21600"/>
                    <a:pt x="21600" y="11929"/>
                    <a:pt x="21600" y="0"/>
                  </a:cubicBezTo>
                  <a:cubicBezTo>
                    <a:pt x="21600" y="0"/>
                    <a:pt x="15303" y="0"/>
                    <a:pt x="15303" y="0"/>
                  </a:cubicBezTo>
                  <a:close/>
                </a:path>
              </a:pathLst>
            </a:cu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rgbClr val="FFFFFF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457038" y="3635908"/>
              <a:ext cx="3277926" cy="298464"/>
              <a:chOff x="4154127" y="3262305"/>
              <a:chExt cx="3886259" cy="35385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7706999" y="3262305"/>
                <a:ext cx="333387" cy="333387"/>
              </a:xfrm>
              <a:prstGeom prst="ellipse">
                <a:avLst/>
              </a:prstGeom>
              <a:noFill/>
              <a:ln w="12700">
                <a:solidFill>
                  <a:srgbClr val="1732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4</a:t>
                </a: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154127" y="3282772"/>
                <a:ext cx="333387" cy="333387"/>
              </a:xfrm>
              <a:prstGeom prst="ellipse">
                <a:avLst/>
              </a:prstGeom>
              <a:noFill/>
              <a:ln w="12700">
                <a:solidFill>
                  <a:srgbClr val="1732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2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953660" y="2163763"/>
              <a:ext cx="287305" cy="3251200"/>
              <a:chOff x="5927243" y="1506000"/>
              <a:chExt cx="340624" cy="3854575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5927243" y="5027188"/>
                <a:ext cx="333387" cy="333387"/>
              </a:xfrm>
              <a:prstGeom prst="ellipse">
                <a:avLst/>
              </a:prstGeom>
              <a:noFill/>
              <a:ln w="12700">
                <a:solidFill>
                  <a:srgbClr val="1732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3</a:t>
                </a: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5934480" y="1506000"/>
                <a:ext cx="333387" cy="333387"/>
              </a:xfrm>
              <a:prstGeom prst="ellipse">
                <a:avLst/>
              </a:prstGeom>
              <a:noFill/>
              <a:ln w="12700">
                <a:solidFill>
                  <a:srgbClr val="1732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1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618991" y="2312354"/>
              <a:ext cx="2954019" cy="2954018"/>
              <a:chOff x="4085387" y="1343400"/>
              <a:chExt cx="4021226" cy="4021226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085387" y="1343400"/>
                <a:ext cx="4021226" cy="4021226"/>
                <a:chOff x="4085387" y="1418387"/>
                <a:chExt cx="4021226" cy="4021226"/>
              </a:xfrm>
            </p:grpSpPr>
            <p:sp>
              <p:nvSpPr>
                <p:cNvPr id="75" name="Arc 74"/>
                <p:cNvSpPr/>
                <p:nvPr/>
              </p:nvSpPr>
              <p:spPr>
                <a:xfrm>
                  <a:off x="4085387" y="1418387"/>
                  <a:ext cx="4021226" cy="4021226"/>
                </a:xfrm>
                <a:prstGeom prst="arc">
                  <a:avLst>
                    <a:gd name="adj1" fmla="val 11223297"/>
                    <a:gd name="adj2" fmla="val 15787159"/>
                  </a:avLst>
                </a:prstGeom>
                <a:ln w="9525">
                  <a:solidFill>
                    <a:srgbClr val="17324D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endParaRPr>
                </a:p>
              </p:txBody>
            </p:sp>
            <p:sp>
              <p:nvSpPr>
                <p:cNvPr id="88" name="Arc 74"/>
                <p:cNvSpPr/>
                <p:nvPr/>
              </p:nvSpPr>
              <p:spPr>
                <a:xfrm rot="5400000">
                  <a:off x="4085387" y="1418387"/>
                  <a:ext cx="4021226" cy="4021226"/>
                </a:xfrm>
                <a:prstGeom prst="arc">
                  <a:avLst>
                    <a:gd name="adj1" fmla="val 11223297"/>
                    <a:gd name="adj2" fmla="val 15787159"/>
                  </a:avLst>
                </a:prstGeom>
                <a:ln w="9525">
                  <a:solidFill>
                    <a:srgbClr val="17324D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字魂59号-创粗黑" panose="00000500000000000000" pitchFamily="2" charset="-122"/>
                    <a:ea typeface="字魂59号-创粗黑" panose="00000500000000000000" pitchFamily="2" charset="-122"/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 flipV="1">
                <a:off x="4085387" y="1343400"/>
                <a:ext cx="4021226" cy="4021226"/>
                <a:chOff x="4085387" y="1418387"/>
                <a:chExt cx="4021226" cy="4021226"/>
              </a:xfrm>
            </p:grpSpPr>
            <p:sp>
              <p:nvSpPr>
                <p:cNvPr id="104" name="Arc 74"/>
                <p:cNvSpPr/>
                <p:nvPr/>
              </p:nvSpPr>
              <p:spPr>
                <a:xfrm>
                  <a:off x="4085387" y="1418387"/>
                  <a:ext cx="4021226" cy="4021226"/>
                </a:xfrm>
                <a:prstGeom prst="arc">
                  <a:avLst>
                    <a:gd name="adj1" fmla="val 11223297"/>
                    <a:gd name="adj2" fmla="val 15787159"/>
                  </a:avLst>
                </a:prstGeom>
                <a:ln w="9525">
                  <a:solidFill>
                    <a:srgbClr val="17324D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字魂59号-创粗黑" panose="00000500000000000000" pitchFamily="2" charset="-122"/>
                    <a:ea typeface="字魂59号-创粗黑" panose="00000500000000000000" pitchFamily="2" charset="-122"/>
                  </a:endParaRPr>
                </a:p>
              </p:txBody>
            </p:sp>
            <p:sp>
              <p:nvSpPr>
                <p:cNvPr id="107" name="Arc 74"/>
                <p:cNvSpPr/>
                <p:nvPr/>
              </p:nvSpPr>
              <p:spPr>
                <a:xfrm rot="5400000">
                  <a:off x="4085387" y="1418387"/>
                  <a:ext cx="4021226" cy="4021226"/>
                </a:xfrm>
                <a:prstGeom prst="arc">
                  <a:avLst>
                    <a:gd name="adj1" fmla="val 11223297"/>
                    <a:gd name="adj2" fmla="val 15787159"/>
                  </a:avLst>
                </a:prstGeom>
                <a:ln w="9525">
                  <a:solidFill>
                    <a:srgbClr val="17324D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字魂59号-创粗黑" panose="00000500000000000000" pitchFamily="2" charset="-122"/>
                    <a:ea typeface="字魂59号-创粗黑" panose="00000500000000000000" pitchFamily="2" charset="-122"/>
                  </a:endParaRPr>
                </a:p>
              </p:txBody>
            </p:sp>
          </p:grpSp>
        </p:grpSp>
      </p:grpSp>
      <p:grpSp>
        <p:nvGrpSpPr>
          <p:cNvPr id="108" name="组合 107"/>
          <p:cNvGrpSpPr/>
          <p:nvPr/>
        </p:nvGrpSpPr>
        <p:grpSpPr>
          <a:xfrm>
            <a:off x="7926611" y="2272171"/>
            <a:ext cx="2885371" cy="682841"/>
            <a:chOff x="7523107" y="3331677"/>
            <a:chExt cx="2885371" cy="682841"/>
          </a:xfrm>
        </p:grpSpPr>
        <p:sp>
          <p:nvSpPr>
            <p:cNvPr id="109" name="矩形 108"/>
            <p:cNvSpPr/>
            <p:nvPr/>
          </p:nvSpPr>
          <p:spPr>
            <a:xfrm>
              <a:off x="7523108" y="333167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523107" y="3641467"/>
              <a:ext cx="2885371" cy="373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926611" y="4503985"/>
            <a:ext cx="2885371" cy="682841"/>
            <a:chOff x="7523107" y="3331677"/>
            <a:chExt cx="2885371" cy="682841"/>
          </a:xfrm>
        </p:grpSpPr>
        <p:sp>
          <p:nvSpPr>
            <p:cNvPr id="112" name="矩形 111"/>
            <p:cNvSpPr/>
            <p:nvPr/>
          </p:nvSpPr>
          <p:spPr>
            <a:xfrm>
              <a:off x="7523108" y="333167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7523107" y="3641467"/>
              <a:ext cx="2885371" cy="373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380018" y="2272171"/>
            <a:ext cx="2885371" cy="682841"/>
            <a:chOff x="7523107" y="3331677"/>
            <a:chExt cx="2885371" cy="682841"/>
          </a:xfrm>
        </p:grpSpPr>
        <p:sp>
          <p:nvSpPr>
            <p:cNvPr id="115" name="矩形 114"/>
            <p:cNvSpPr/>
            <p:nvPr/>
          </p:nvSpPr>
          <p:spPr>
            <a:xfrm>
              <a:off x="8166504" y="333167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7523107" y="3641467"/>
              <a:ext cx="2885371" cy="373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380018" y="4503985"/>
            <a:ext cx="2885371" cy="682841"/>
            <a:chOff x="7523107" y="3331677"/>
            <a:chExt cx="2885371" cy="682841"/>
          </a:xfrm>
        </p:grpSpPr>
        <p:sp>
          <p:nvSpPr>
            <p:cNvPr id="118" name="矩形 117"/>
            <p:cNvSpPr/>
            <p:nvPr/>
          </p:nvSpPr>
          <p:spPr>
            <a:xfrm>
              <a:off x="8166504" y="333167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7523107" y="3641467"/>
              <a:ext cx="2885371" cy="373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227869" y="369615"/>
            <a:ext cx="3978632" cy="816719"/>
            <a:chOff x="1520468" y="3515737"/>
            <a:chExt cx="3978632" cy="816719"/>
          </a:xfrm>
        </p:grpSpPr>
        <p:sp>
          <p:nvSpPr>
            <p:cNvPr id="43" name="文本框 42"/>
            <p:cNvSpPr txBox="1"/>
            <p:nvPr/>
          </p:nvSpPr>
          <p:spPr>
            <a:xfrm>
              <a:off x="2070030" y="3515737"/>
              <a:ext cx="2598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明年工作计划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520468" y="4086235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print the presentation and make it into a film a wider field</a:t>
              </a:r>
            </a:p>
          </p:txBody>
        </p: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43F2063-D8D4-4709-BACB-A83BFBEB4DD9}"/>
              </a:ext>
            </a:extLst>
          </p:cNvPr>
          <p:cNvCxnSpPr/>
          <p:nvPr/>
        </p:nvCxnSpPr>
        <p:spPr>
          <a:xfrm>
            <a:off x="7501525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F0C9426-492D-4A89-BC93-78846E8AD2A7}"/>
              </a:ext>
            </a:extLst>
          </p:cNvPr>
          <p:cNvCxnSpPr/>
          <p:nvPr/>
        </p:nvCxnSpPr>
        <p:spPr>
          <a:xfrm>
            <a:off x="2772422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8C38B65-BE60-4F4A-9207-F1A3BAC552F0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708" y="331874"/>
            <a:ext cx="908291" cy="11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5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41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333">
                                          <p:cBhvr additive="base">
                                            <p:cTn id="14" dur="75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333">
                                          <p:cBhvr additive="base">
                                            <p:cTn id="15" dur="75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 p14:presetBounceEnd="41333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333">
                                          <p:cBhvr additive="base">
                                            <p:cTn id="18" dur="75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333">
                                          <p:cBhvr additive="base">
                                            <p:cTn id="19" dur="75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 p14:presetBounceEnd="41333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333">
                                          <p:cBhvr additive="base">
                                            <p:cTn id="22" dur="7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333">
                                          <p:cBhvr additive="base">
                                            <p:cTn id="23" dur="7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nodeType="withEffect" p14:presetBounceEnd="41333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333">
                                          <p:cBhvr additive="base">
                                            <p:cTn id="26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333">
                                          <p:cBhvr additive="base">
                                            <p:cTn id="27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6832587" y="1836742"/>
            <a:ext cx="4227298" cy="682841"/>
            <a:chOff x="7523107" y="3331677"/>
            <a:chExt cx="4227298" cy="682841"/>
          </a:xfrm>
        </p:grpSpPr>
        <p:sp>
          <p:nvSpPr>
            <p:cNvPr id="24" name="矩形 23"/>
            <p:cNvSpPr/>
            <p:nvPr/>
          </p:nvSpPr>
          <p:spPr>
            <a:xfrm>
              <a:off x="7523108" y="333167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523107" y="3641467"/>
              <a:ext cx="4227298" cy="373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832587" y="2802092"/>
            <a:ext cx="4227298" cy="682841"/>
            <a:chOff x="7523107" y="3331677"/>
            <a:chExt cx="4227298" cy="682841"/>
          </a:xfrm>
        </p:grpSpPr>
        <p:sp>
          <p:nvSpPr>
            <p:cNvPr id="27" name="矩形 26"/>
            <p:cNvSpPr/>
            <p:nvPr/>
          </p:nvSpPr>
          <p:spPr>
            <a:xfrm>
              <a:off x="7523108" y="333167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523107" y="3641467"/>
              <a:ext cx="4227298" cy="373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832587" y="3767442"/>
            <a:ext cx="4227298" cy="682841"/>
            <a:chOff x="7523107" y="3331677"/>
            <a:chExt cx="4227298" cy="682841"/>
          </a:xfrm>
        </p:grpSpPr>
        <p:sp>
          <p:nvSpPr>
            <p:cNvPr id="30" name="矩形 29"/>
            <p:cNvSpPr/>
            <p:nvPr/>
          </p:nvSpPr>
          <p:spPr>
            <a:xfrm>
              <a:off x="7523108" y="333167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523107" y="3641467"/>
              <a:ext cx="4227298" cy="373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832587" y="4732792"/>
            <a:ext cx="4227298" cy="682841"/>
            <a:chOff x="7523107" y="3331677"/>
            <a:chExt cx="4227298" cy="682841"/>
          </a:xfrm>
        </p:grpSpPr>
        <p:sp>
          <p:nvSpPr>
            <p:cNvPr id="33" name="矩形 32"/>
            <p:cNvSpPr/>
            <p:nvPr/>
          </p:nvSpPr>
          <p:spPr>
            <a:xfrm>
              <a:off x="7523108" y="333167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523107" y="3641467"/>
              <a:ext cx="4227298" cy="373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6455DE9-D835-48DC-9AF0-46F59D31E1FB}"/>
              </a:ext>
            </a:extLst>
          </p:cNvPr>
          <p:cNvGrpSpPr/>
          <p:nvPr/>
        </p:nvGrpSpPr>
        <p:grpSpPr>
          <a:xfrm>
            <a:off x="4227869" y="369615"/>
            <a:ext cx="3978632" cy="816719"/>
            <a:chOff x="1520468" y="3515737"/>
            <a:chExt cx="3978632" cy="81671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B940E42-0DCE-481B-AA7A-CC11A35C7F8A}"/>
                </a:ext>
              </a:extLst>
            </p:cNvPr>
            <p:cNvSpPr txBox="1"/>
            <p:nvPr/>
          </p:nvSpPr>
          <p:spPr>
            <a:xfrm>
              <a:off x="2070030" y="3515737"/>
              <a:ext cx="2598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明年工作计划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A4E596F-49DB-44B9-93C5-70859149E9FA}"/>
                </a:ext>
              </a:extLst>
            </p:cNvPr>
            <p:cNvSpPr txBox="1"/>
            <p:nvPr/>
          </p:nvSpPr>
          <p:spPr>
            <a:xfrm>
              <a:off x="1520468" y="4086235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print the presentation and make it into a film a wider field</a:t>
              </a:r>
            </a:p>
          </p:txBody>
        </p:sp>
      </p:grp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6E7C685-A6C3-4E95-9A69-91F731778381}"/>
              </a:ext>
            </a:extLst>
          </p:cNvPr>
          <p:cNvCxnSpPr/>
          <p:nvPr/>
        </p:nvCxnSpPr>
        <p:spPr>
          <a:xfrm>
            <a:off x="7501525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8745475-8E4D-4FFF-BFEF-72C431D42CCE}"/>
              </a:ext>
            </a:extLst>
          </p:cNvPr>
          <p:cNvCxnSpPr/>
          <p:nvPr/>
        </p:nvCxnSpPr>
        <p:spPr>
          <a:xfrm>
            <a:off x="2772422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A117405-E36E-4FFC-BCED-D36D648B45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8231109"/>
              </p:ext>
            </p:extLst>
          </p:nvPr>
        </p:nvGraphicFramePr>
        <p:xfrm>
          <a:off x="1008925" y="1880216"/>
          <a:ext cx="5249500" cy="3499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69D86ADA-592D-4BA5-B0F7-CDD82909CF2F}"/>
              </a:ext>
            </a:extLst>
          </p:cNvPr>
          <p:cNvSpPr/>
          <p:nvPr/>
        </p:nvSpPr>
        <p:spPr>
          <a:xfrm>
            <a:off x="6571921" y="1482850"/>
            <a:ext cx="45719" cy="4128629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708" y="331874"/>
            <a:ext cx="908291" cy="11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9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F0C1287-F253-4D8F-BD7F-D238F63A7EB6}"/>
              </a:ext>
            </a:extLst>
          </p:cNvPr>
          <p:cNvSpPr txBox="1"/>
          <p:nvPr/>
        </p:nvSpPr>
        <p:spPr>
          <a:xfrm>
            <a:off x="4610382" y="2868876"/>
            <a:ext cx="333363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经典综艺体简" panose="02010609000101010101" pitchFamily="49" charset="-122"/>
              </a:rPr>
              <a:t>谢谢观看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6BAEDCA-B0DB-409A-93C5-16B662A54466}"/>
              </a:ext>
            </a:extLst>
          </p:cNvPr>
          <p:cNvGrpSpPr/>
          <p:nvPr/>
        </p:nvGrpSpPr>
        <p:grpSpPr>
          <a:xfrm>
            <a:off x="4634353" y="1563756"/>
            <a:ext cx="3082319" cy="757891"/>
            <a:chOff x="4634353" y="1563756"/>
            <a:chExt cx="3082319" cy="75789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DA76C52-21BF-4F94-952C-8714BD6264B0}"/>
                </a:ext>
              </a:extLst>
            </p:cNvPr>
            <p:cNvSpPr/>
            <p:nvPr/>
          </p:nvSpPr>
          <p:spPr>
            <a:xfrm>
              <a:off x="4810539" y="1563756"/>
              <a:ext cx="2729948" cy="757891"/>
            </a:xfrm>
            <a:prstGeom prst="rect">
              <a:avLst/>
            </a:prstGeom>
            <a:solidFill>
              <a:srgbClr val="173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E9FA1CD-8CC7-47D3-9155-F5394919D37A}"/>
                </a:ext>
              </a:extLst>
            </p:cNvPr>
            <p:cNvSpPr txBox="1"/>
            <p:nvPr/>
          </p:nvSpPr>
          <p:spPr>
            <a:xfrm>
              <a:off x="4634353" y="1780468"/>
              <a:ext cx="30823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经典综艺体简" panose="02010609000101010101" pitchFamily="49" charset="-122"/>
                </a:rPr>
                <a:t>汇报人：</a:t>
              </a:r>
              <a:r>
                <a:rPr lang="en-US" altLang="zh-CN" sz="1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经典综艺体简" panose="02010609000101010101" pitchFamily="49" charset="-122"/>
                </a:rPr>
                <a:t>xxx</a:t>
              </a:r>
              <a:r>
                <a:rPr lang="zh-CN" altLang="en-US" sz="1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经典综艺体简" panose="02010609000101010101" pitchFamily="49" charset="-122"/>
                </a:rPr>
                <a:t>  汇报时间：</a:t>
              </a:r>
              <a:r>
                <a:rPr lang="en-US" altLang="zh-CN" sz="1400" dirty="0" err="1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经典综艺体简" panose="02010609000101010101" pitchFamily="49" charset="-122"/>
                </a:rPr>
                <a:t>xxxx</a:t>
              </a:r>
              <a:endParaRPr lang="zh-CN" altLang="en-US" sz="1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经典综艺体简" panose="02010609000101010101" pitchFamily="49" charset="-122"/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0B72E0F-FEF2-4402-8222-2F6CEA0D8552}"/>
              </a:ext>
            </a:extLst>
          </p:cNvPr>
          <p:cNvCxnSpPr>
            <a:cxnSpLocks/>
          </p:cNvCxnSpPr>
          <p:nvPr/>
        </p:nvCxnSpPr>
        <p:spPr>
          <a:xfrm flipH="1">
            <a:off x="4502846" y="980661"/>
            <a:ext cx="1129328" cy="1340986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E98C59-2C2A-4813-B47B-D058E1342CF6}"/>
              </a:ext>
            </a:extLst>
          </p:cNvPr>
          <p:cNvCxnSpPr>
            <a:cxnSpLocks/>
          </p:cNvCxnSpPr>
          <p:nvPr/>
        </p:nvCxnSpPr>
        <p:spPr>
          <a:xfrm flipH="1">
            <a:off x="6169660" y="3121454"/>
            <a:ext cx="2516899" cy="2988615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229EE88-8106-44BB-827F-E504A0B50DDA}"/>
              </a:ext>
            </a:extLst>
          </p:cNvPr>
          <p:cNvCxnSpPr>
            <a:cxnSpLocks/>
          </p:cNvCxnSpPr>
          <p:nvPr/>
        </p:nvCxnSpPr>
        <p:spPr>
          <a:xfrm flipH="1">
            <a:off x="7136961" y="4591513"/>
            <a:ext cx="807051" cy="958309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FA87E9A-A6D2-473B-ABB0-E4BD64733231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1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6E7411-6992-4465-9A5C-EB070D51E8E3}"/>
              </a:ext>
            </a:extLst>
          </p:cNvPr>
          <p:cNvSpPr/>
          <p:nvPr/>
        </p:nvSpPr>
        <p:spPr>
          <a:xfrm>
            <a:off x="986065" y="3003330"/>
            <a:ext cx="3127513" cy="847839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354645" y="1631773"/>
            <a:ext cx="3978632" cy="704651"/>
            <a:chOff x="1520468" y="3641444"/>
            <a:chExt cx="3978632" cy="704651"/>
          </a:xfrm>
        </p:grpSpPr>
        <p:sp>
          <p:nvSpPr>
            <p:cNvPr id="6" name="文本框 5"/>
            <p:cNvSpPr txBox="1"/>
            <p:nvPr/>
          </p:nvSpPr>
          <p:spPr>
            <a:xfrm>
              <a:off x="1520469" y="364144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年度工作概述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20468" y="4115263"/>
              <a:ext cx="39786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print the presentation and make it into a film a wider field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354645" y="2722598"/>
            <a:ext cx="3978632" cy="704651"/>
            <a:chOff x="1520468" y="3641444"/>
            <a:chExt cx="3978632" cy="704651"/>
          </a:xfrm>
        </p:grpSpPr>
        <p:sp>
          <p:nvSpPr>
            <p:cNvPr id="18" name="文本框 17"/>
            <p:cNvSpPr txBox="1"/>
            <p:nvPr/>
          </p:nvSpPr>
          <p:spPr>
            <a:xfrm>
              <a:off x="1520469" y="364144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工作完成情况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20468" y="4115263"/>
              <a:ext cx="39786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print the presentation and make it into a film a wider field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54645" y="3813423"/>
            <a:ext cx="3978632" cy="704651"/>
            <a:chOff x="1520468" y="3641444"/>
            <a:chExt cx="3978632" cy="704651"/>
          </a:xfrm>
        </p:grpSpPr>
        <p:sp>
          <p:nvSpPr>
            <p:cNvPr id="21" name="文本框 20"/>
            <p:cNvSpPr txBox="1"/>
            <p:nvPr/>
          </p:nvSpPr>
          <p:spPr>
            <a:xfrm>
              <a:off x="1520469" y="364144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工作存在不足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20468" y="4115263"/>
              <a:ext cx="39786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print the presentation and make it into a film a wider field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54645" y="4904247"/>
            <a:ext cx="3978632" cy="704651"/>
            <a:chOff x="1520468" y="3641444"/>
            <a:chExt cx="3978632" cy="704651"/>
          </a:xfrm>
        </p:grpSpPr>
        <p:sp>
          <p:nvSpPr>
            <p:cNvPr id="24" name="文本框 23"/>
            <p:cNvSpPr txBox="1"/>
            <p:nvPr/>
          </p:nvSpPr>
          <p:spPr>
            <a:xfrm>
              <a:off x="1520469" y="364144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明年工作计划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520468" y="4115263"/>
              <a:ext cx="39786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print the presentation and make it into a film a wider field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894145" y="1599559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经典综艺体简" panose="02010609000101010101" pitchFamily="49" charset="-122"/>
              </a:rPr>
              <a:t>01.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94145" y="2675292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经典综艺体简" panose="02010609000101010101" pitchFamily="49" charset="-122"/>
              </a:rPr>
              <a:t>02.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894145" y="3751025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经典综艺体简" panose="02010609000101010101" pitchFamily="49" charset="-122"/>
              </a:rPr>
              <a:t>03.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894145" y="4826757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经典综艺体简" panose="02010609000101010101" pitchFamily="49" charset="-122"/>
              </a:rPr>
              <a:t>04.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4996" y="3102347"/>
            <a:ext cx="364172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经典综艺体简" panose="02010609000101010101" pitchFamily="49" charset="-122"/>
              </a:rPr>
              <a:t>CONTENT</a:t>
            </a:r>
            <a:endParaRPr lang="zh-CN" altLang="en-US" sz="40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经典综艺体简" panose="02010609000101010101" pitchFamily="49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2A78C2E-D47F-4299-86E8-56CDA3BC6A2C}"/>
              </a:ext>
            </a:extLst>
          </p:cNvPr>
          <p:cNvGrpSpPr/>
          <p:nvPr/>
        </p:nvGrpSpPr>
        <p:grpSpPr>
          <a:xfrm>
            <a:off x="1627710" y="1599559"/>
            <a:ext cx="1075733" cy="1075733"/>
            <a:chOff x="1627710" y="1599559"/>
            <a:chExt cx="1075733" cy="107573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9E58667-07F5-4CAF-AF54-777A3E4D269E}"/>
                </a:ext>
              </a:extLst>
            </p:cNvPr>
            <p:cNvCxnSpPr/>
            <p:nvPr/>
          </p:nvCxnSpPr>
          <p:spPr>
            <a:xfrm flipH="1">
              <a:off x="1627710" y="1599559"/>
              <a:ext cx="1075733" cy="1075733"/>
            </a:xfrm>
            <a:prstGeom prst="line">
              <a:avLst/>
            </a:prstGeom>
            <a:ln>
              <a:solidFill>
                <a:srgbClr val="173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70DFB74-2AA6-45E3-83FC-9382941798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5840" y="2130555"/>
              <a:ext cx="411736" cy="411737"/>
            </a:xfrm>
            <a:prstGeom prst="line">
              <a:avLst/>
            </a:prstGeom>
            <a:ln>
              <a:solidFill>
                <a:srgbClr val="173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D1C29AA-80D0-439C-AED5-20AA4435D195}"/>
              </a:ext>
            </a:extLst>
          </p:cNvPr>
          <p:cNvGrpSpPr/>
          <p:nvPr/>
        </p:nvGrpSpPr>
        <p:grpSpPr>
          <a:xfrm>
            <a:off x="2245313" y="4167382"/>
            <a:ext cx="1075733" cy="1075733"/>
            <a:chOff x="2245313" y="4167382"/>
            <a:chExt cx="1075733" cy="1075733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EDEE7DA-2A88-4006-B47C-6AC0A7A0169B}"/>
                </a:ext>
              </a:extLst>
            </p:cNvPr>
            <p:cNvCxnSpPr/>
            <p:nvPr/>
          </p:nvCxnSpPr>
          <p:spPr>
            <a:xfrm flipH="1">
              <a:off x="2245313" y="4167382"/>
              <a:ext cx="1075733" cy="1075733"/>
            </a:xfrm>
            <a:prstGeom prst="line">
              <a:avLst/>
            </a:prstGeom>
            <a:ln>
              <a:solidFill>
                <a:srgbClr val="173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9FFDC0E2-AC65-453D-A3EB-C4E6403F74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3443" y="4698378"/>
              <a:ext cx="411736" cy="411737"/>
            </a:xfrm>
            <a:prstGeom prst="line">
              <a:avLst/>
            </a:prstGeom>
            <a:ln>
              <a:solidFill>
                <a:srgbClr val="173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6C7EA508-0A17-46C2-A8C8-1BAEAB103C71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DAA519-F288-4C8D-89E3-64F7C7728B66}"/>
              </a:ext>
            </a:extLst>
          </p:cNvPr>
          <p:cNvSpPr/>
          <p:nvPr/>
        </p:nvSpPr>
        <p:spPr>
          <a:xfrm>
            <a:off x="4124885" y="3091621"/>
            <a:ext cx="3923083" cy="707886"/>
          </a:xfrm>
          <a:prstGeom prst="rect">
            <a:avLst/>
          </a:prstGeom>
          <a:solidFill>
            <a:srgbClr val="17324D"/>
          </a:solidFill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73802" y="3058513"/>
            <a:ext cx="3974166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8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年度工作概述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03920" y="3915989"/>
            <a:ext cx="488632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The user can demonstrate on a projector or computer, or print the presentation and make it into a film to be used in a wider field The user can demonstrate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4886" y="2275797"/>
            <a:ext cx="40443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经典综艺体简" panose="02010609000101010101" pitchFamily="49" charset="-122"/>
              </a:rPr>
              <a:t>01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经典综艺体简" panose="0201060900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0381B2C-60FD-45FE-AF76-D78F9266F447}"/>
              </a:ext>
            </a:extLst>
          </p:cNvPr>
          <p:cNvCxnSpPr/>
          <p:nvPr/>
        </p:nvCxnSpPr>
        <p:spPr>
          <a:xfrm flipH="1">
            <a:off x="5272506" y="1815548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A697B12-071D-4917-9604-4674345AB6A1}"/>
              </a:ext>
            </a:extLst>
          </p:cNvPr>
          <p:cNvCxnSpPr/>
          <p:nvPr/>
        </p:nvCxnSpPr>
        <p:spPr>
          <a:xfrm flipH="1">
            <a:off x="5763766" y="4419773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91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/>
        </p:nvSpPr>
        <p:spPr>
          <a:xfrm>
            <a:off x="1347042" y="3813777"/>
            <a:ext cx="3122140" cy="6186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The user can demonstrate on a projector or computer, or print the presentation and make it into a film to be used in a wider field.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7640153" y="3813777"/>
            <a:ext cx="3122140" cy="6186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The user can demonstrate on a projector or computer, or print the presentation and make it into a film to be used in a wider field.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4035453" y="411781"/>
            <a:ext cx="3978632" cy="735812"/>
            <a:chOff x="907207" y="3554359"/>
            <a:chExt cx="3978632" cy="735812"/>
          </a:xfrm>
        </p:grpSpPr>
        <p:sp>
          <p:nvSpPr>
            <p:cNvPr id="59" name="文本框 58"/>
            <p:cNvSpPr txBox="1"/>
            <p:nvPr/>
          </p:nvSpPr>
          <p:spPr>
            <a:xfrm>
              <a:off x="1520469" y="3554359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年度工作概述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07207" y="4043950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print the presentation and make it into a film a wider field</a:t>
              </a: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4F795FA-9C2C-4431-9978-2AD7AD525CDC}"/>
              </a:ext>
            </a:extLst>
          </p:cNvPr>
          <p:cNvCxnSpPr/>
          <p:nvPr/>
        </p:nvCxnSpPr>
        <p:spPr>
          <a:xfrm>
            <a:off x="7501525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D5AE66F-FF11-4C0E-AD25-B1B4A1C10610}"/>
              </a:ext>
            </a:extLst>
          </p:cNvPr>
          <p:cNvCxnSpPr/>
          <p:nvPr/>
        </p:nvCxnSpPr>
        <p:spPr>
          <a:xfrm>
            <a:off x="2772422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576FDE95-E02B-4CFE-BB99-BF3FA66B74CB}"/>
              </a:ext>
            </a:extLst>
          </p:cNvPr>
          <p:cNvSpPr txBox="1"/>
          <p:nvPr/>
        </p:nvSpPr>
        <p:spPr>
          <a:xfrm>
            <a:off x="2125727" y="5944236"/>
            <a:ext cx="9206457" cy="2677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The user can demonstrate on a projector or computer, or print the presentation and make it into a film to be used in a wider field.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FEA28C-A1B7-4D52-9EA8-DB15B4338396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F93706-EBAF-4C91-B5D9-FB768F6C6942}"/>
              </a:ext>
            </a:extLst>
          </p:cNvPr>
          <p:cNvSpPr/>
          <p:nvPr/>
        </p:nvSpPr>
        <p:spPr>
          <a:xfrm>
            <a:off x="4802120" y="1832804"/>
            <a:ext cx="2445297" cy="3564834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C0259B2-32CC-4BE2-B6B0-31BEE78D74B3}"/>
              </a:ext>
            </a:extLst>
          </p:cNvPr>
          <p:cNvSpPr/>
          <p:nvPr/>
        </p:nvSpPr>
        <p:spPr>
          <a:xfrm>
            <a:off x="2481943" y="2515576"/>
            <a:ext cx="852339" cy="852339"/>
          </a:xfrm>
          <a:prstGeom prst="ellipse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E9E34C0-BF6A-418B-975A-00ED21EC63BE}"/>
              </a:ext>
            </a:extLst>
          </p:cNvPr>
          <p:cNvSpPr/>
          <p:nvPr/>
        </p:nvSpPr>
        <p:spPr>
          <a:xfrm>
            <a:off x="8775055" y="2515576"/>
            <a:ext cx="852339" cy="852339"/>
          </a:xfrm>
          <a:prstGeom prst="ellipse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pic>
        <p:nvPicPr>
          <p:cNvPr id="6" name="图形 5" descr="从云中下载">
            <a:extLst>
              <a:ext uri="{FF2B5EF4-FFF2-40B4-BE49-F238E27FC236}">
                <a16:creationId xmlns:a16="http://schemas.microsoft.com/office/drawing/2014/main" id="{AA8E97B9-3799-4C15-BABD-2F415E191A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2762" y="2654240"/>
            <a:ext cx="651720" cy="651720"/>
          </a:xfrm>
          <a:prstGeom prst="rect">
            <a:avLst/>
          </a:prstGeom>
        </p:spPr>
      </p:pic>
      <p:pic>
        <p:nvPicPr>
          <p:cNvPr id="8" name="图形 7" descr="聊天">
            <a:extLst>
              <a:ext uri="{FF2B5EF4-FFF2-40B4-BE49-F238E27FC236}">
                <a16:creationId xmlns:a16="http://schemas.microsoft.com/office/drawing/2014/main" id="{7EFE23EE-293E-4453-B7E2-DA3F9BD52D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59465" y="2638342"/>
            <a:ext cx="683517" cy="6835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708" y="331874"/>
            <a:ext cx="908291" cy="11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6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>
            <a:off x="4200382" y="1879805"/>
            <a:ext cx="3791237" cy="3791236"/>
          </a:xfrm>
          <a:prstGeom prst="ellipse">
            <a:avLst/>
          </a:prstGeom>
          <a:noFill/>
          <a:ln w="12700">
            <a:solidFill>
              <a:srgbClr val="17324D"/>
            </a:solidFill>
          </a:ln>
          <a:effectLst>
            <a:outerShdw blurRad="571500" dist="546100" dir="3120000" sx="92000" sy="920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8311946" y="2298247"/>
            <a:ext cx="2885371" cy="682841"/>
            <a:chOff x="7523107" y="3331677"/>
            <a:chExt cx="2885371" cy="682841"/>
          </a:xfrm>
        </p:grpSpPr>
        <p:sp>
          <p:nvSpPr>
            <p:cNvPr id="102" name="矩形 101"/>
            <p:cNvSpPr/>
            <p:nvPr/>
          </p:nvSpPr>
          <p:spPr>
            <a:xfrm>
              <a:off x="7523108" y="333167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7523107" y="3641467"/>
              <a:ext cx="2885371" cy="373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020946" y="2449565"/>
            <a:ext cx="2885371" cy="928421"/>
            <a:chOff x="1380018" y="2095714"/>
            <a:chExt cx="2885371" cy="928421"/>
          </a:xfrm>
        </p:grpSpPr>
        <p:sp>
          <p:nvSpPr>
            <p:cNvPr id="114" name="矩形 113"/>
            <p:cNvSpPr/>
            <p:nvPr/>
          </p:nvSpPr>
          <p:spPr>
            <a:xfrm>
              <a:off x="2023415" y="2095714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380018" y="2405504"/>
              <a:ext cx="2885371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8311946" y="4251480"/>
            <a:ext cx="2885371" cy="682841"/>
            <a:chOff x="7523107" y="3331677"/>
            <a:chExt cx="2885371" cy="682841"/>
          </a:xfrm>
        </p:grpSpPr>
        <p:sp>
          <p:nvSpPr>
            <p:cNvPr id="111" name="矩形 110"/>
            <p:cNvSpPr/>
            <p:nvPr/>
          </p:nvSpPr>
          <p:spPr>
            <a:xfrm>
              <a:off x="7523108" y="333167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523107" y="3641467"/>
              <a:ext cx="2885371" cy="373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994684" y="4251480"/>
            <a:ext cx="2885371" cy="682841"/>
            <a:chOff x="7523107" y="3331677"/>
            <a:chExt cx="2885371" cy="682841"/>
          </a:xfrm>
        </p:grpSpPr>
        <p:sp>
          <p:nvSpPr>
            <p:cNvPr id="117" name="矩形 116"/>
            <p:cNvSpPr/>
            <p:nvPr/>
          </p:nvSpPr>
          <p:spPr>
            <a:xfrm>
              <a:off x="8166504" y="333167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7523107" y="3641467"/>
              <a:ext cx="2885371" cy="373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FC1BE79-03C6-43EE-99C4-8CCDF7732582}"/>
              </a:ext>
            </a:extLst>
          </p:cNvPr>
          <p:cNvGrpSpPr/>
          <p:nvPr/>
        </p:nvGrpSpPr>
        <p:grpSpPr>
          <a:xfrm>
            <a:off x="4035453" y="411781"/>
            <a:ext cx="3978632" cy="735812"/>
            <a:chOff x="907207" y="3554359"/>
            <a:chExt cx="3978632" cy="735812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1C09E89-36FD-48C5-ACFB-358EF0B694AE}"/>
                </a:ext>
              </a:extLst>
            </p:cNvPr>
            <p:cNvSpPr txBox="1"/>
            <p:nvPr/>
          </p:nvSpPr>
          <p:spPr>
            <a:xfrm>
              <a:off x="1520469" y="3554359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年度工作概述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1916FE5-6C45-44A0-BC98-A4A35264ED15}"/>
                </a:ext>
              </a:extLst>
            </p:cNvPr>
            <p:cNvSpPr txBox="1"/>
            <p:nvPr/>
          </p:nvSpPr>
          <p:spPr>
            <a:xfrm>
              <a:off x="907207" y="4043950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print the presentation and make it into a film a wider field</a:t>
              </a:r>
            </a:p>
          </p:txBody>
        </p: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3B8FE6C-EAF7-49A5-B889-090B10FE4FB8}"/>
              </a:ext>
            </a:extLst>
          </p:cNvPr>
          <p:cNvCxnSpPr/>
          <p:nvPr/>
        </p:nvCxnSpPr>
        <p:spPr>
          <a:xfrm>
            <a:off x="7501525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41047222-9436-49D3-AF69-432931015DFC}"/>
              </a:ext>
            </a:extLst>
          </p:cNvPr>
          <p:cNvCxnSpPr/>
          <p:nvPr/>
        </p:nvCxnSpPr>
        <p:spPr>
          <a:xfrm>
            <a:off x="2772422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3647C65-6307-4095-9318-AE75074A27A6}"/>
              </a:ext>
            </a:extLst>
          </p:cNvPr>
          <p:cNvCxnSpPr>
            <a:stCxn id="43" idx="2"/>
          </p:cNvCxnSpPr>
          <p:nvPr/>
        </p:nvCxnSpPr>
        <p:spPr>
          <a:xfrm flipH="1" flipV="1">
            <a:off x="590843" y="3742006"/>
            <a:ext cx="3609539" cy="33417"/>
          </a:xfrm>
          <a:prstGeom prst="line">
            <a:avLst/>
          </a:prstGeom>
          <a:ln w="12700"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8ADEDBB-300C-43D2-AB2A-B0E1F6EFC2C6}"/>
              </a:ext>
            </a:extLst>
          </p:cNvPr>
          <p:cNvCxnSpPr/>
          <p:nvPr/>
        </p:nvCxnSpPr>
        <p:spPr>
          <a:xfrm flipH="1" flipV="1">
            <a:off x="7991619" y="3742005"/>
            <a:ext cx="3609539" cy="33417"/>
          </a:xfrm>
          <a:prstGeom prst="line">
            <a:avLst/>
          </a:prstGeom>
          <a:ln w="12700"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E49A134-5598-4EC8-8A7F-B6B7BB4E8CA2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05C2D8A-9B1F-4772-85B9-4FD64A4CD0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253423"/>
              </p:ext>
            </p:extLst>
          </p:nvPr>
        </p:nvGraphicFramePr>
        <p:xfrm>
          <a:off x="4330443" y="2299955"/>
          <a:ext cx="3544366" cy="2362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708" y="331874"/>
            <a:ext cx="908291" cy="11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4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1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333">
                                          <p:cBhvr additive="base">
                                            <p:cTn id="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333">
                                          <p:cBhvr additive="base">
                                            <p:cTn id="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1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333">
                                          <p:cBhvr additive="base">
                                            <p:cTn id="11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333">
                                          <p:cBhvr additive="base">
                                            <p:cTn id="12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1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333">
                                          <p:cBhvr additive="base">
                                            <p:cTn id="15" dur="75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333">
                                          <p:cBhvr additive="base">
                                            <p:cTn id="16" dur="75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41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333">
                                          <p:cBhvr additive="base">
                                            <p:cTn id="19" dur="75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333">
                                          <p:cBhvr additive="base">
                                            <p:cTn id="20" dur="75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2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7105881" y="2048487"/>
            <a:ext cx="3202594" cy="928421"/>
            <a:chOff x="7523107" y="3331677"/>
            <a:chExt cx="3202594" cy="928421"/>
          </a:xfrm>
        </p:grpSpPr>
        <p:sp>
          <p:nvSpPr>
            <p:cNvPr id="42" name="矩形 41"/>
            <p:cNvSpPr/>
            <p:nvPr/>
          </p:nvSpPr>
          <p:spPr>
            <a:xfrm>
              <a:off x="7523108" y="3331677"/>
              <a:ext cx="2241974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523107" y="3641467"/>
              <a:ext cx="3202594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105881" y="4500425"/>
            <a:ext cx="3344406" cy="958070"/>
            <a:chOff x="7678647" y="3299981"/>
            <a:chExt cx="3344406" cy="958070"/>
          </a:xfrm>
        </p:grpSpPr>
        <p:sp>
          <p:nvSpPr>
            <p:cNvPr id="48" name="矩形 47"/>
            <p:cNvSpPr/>
            <p:nvPr/>
          </p:nvSpPr>
          <p:spPr>
            <a:xfrm>
              <a:off x="7678647" y="3299981"/>
              <a:ext cx="2241974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678647" y="3639420"/>
              <a:ext cx="3344406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0555D6-EE3E-4040-BC77-277DC3998A79}"/>
              </a:ext>
            </a:extLst>
          </p:cNvPr>
          <p:cNvGrpSpPr/>
          <p:nvPr/>
        </p:nvGrpSpPr>
        <p:grpSpPr>
          <a:xfrm>
            <a:off x="4035453" y="411781"/>
            <a:ext cx="3978632" cy="735812"/>
            <a:chOff x="907207" y="3554359"/>
            <a:chExt cx="3978632" cy="735812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06F094E-6F53-4BB0-878A-5BF040816BF3}"/>
                </a:ext>
              </a:extLst>
            </p:cNvPr>
            <p:cNvSpPr txBox="1"/>
            <p:nvPr/>
          </p:nvSpPr>
          <p:spPr>
            <a:xfrm>
              <a:off x="1520469" y="3554359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年度工作概述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90B31BA-D5D7-4A15-B9E7-BF48E1CDE759}"/>
                </a:ext>
              </a:extLst>
            </p:cNvPr>
            <p:cNvSpPr txBox="1"/>
            <p:nvPr/>
          </p:nvSpPr>
          <p:spPr>
            <a:xfrm>
              <a:off x="907207" y="4043950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print the presentation and make it into a film a wider field</a:t>
              </a:r>
            </a:p>
          </p:txBody>
        </p: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CA828EB-EDDC-479E-9E5F-A07A7207751A}"/>
              </a:ext>
            </a:extLst>
          </p:cNvPr>
          <p:cNvCxnSpPr/>
          <p:nvPr/>
        </p:nvCxnSpPr>
        <p:spPr>
          <a:xfrm>
            <a:off x="7501525" y="704168"/>
            <a:ext cx="1778508" cy="0"/>
          </a:xfrm>
          <a:prstGeom prst="line">
            <a:avLst/>
          </a:prstGeom>
          <a:ln>
            <a:solidFill>
              <a:srgbClr val="7AA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9D9DA70-623E-4A03-91E6-4768C03B6143}"/>
              </a:ext>
            </a:extLst>
          </p:cNvPr>
          <p:cNvCxnSpPr/>
          <p:nvPr/>
        </p:nvCxnSpPr>
        <p:spPr>
          <a:xfrm>
            <a:off x="2772422" y="704168"/>
            <a:ext cx="1778508" cy="0"/>
          </a:xfrm>
          <a:prstGeom prst="line">
            <a:avLst/>
          </a:prstGeom>
          <a:ln>
            <a:solidFill>
              <a:srgbClr val="7AA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4A1C9A9-BB61-453E-9D51-D522B2CD4B6E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94A16DB-8D08-46F1-AEBB-99AB3F9E7B22}"/>
              </a:ext>
            </a:extLst>
          </p:cNvPr>
          <p:cNvCxnSpPr>
            <a:cxnSpLocks/>
          </p:cNvCxnSpPr>
          <p:nvPr/>
        </p:nvCxnSpPr>
        <p:spPr>
          <a:xfrm flipV="1">
            <a:off x="4358842" y="2819678"/>
            <a:ext cx="736153" cy="290285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DF30949-FEDE-4C1F-B3C6-9ADDABF30549}"/>
              </a:ext>
            </a:extLst>
          </p:cNvPr>
          <p:cNvCxnSpPr>
            <a:cxnSpLocks/>
          </p:cNvCxnSpPr>
          <p:nvPr/>
        </p:nvCxnSpPr>
        <p:spPr>
          <a:xfrm>
            <a:off x="4329807" y="4647450"/>
            <a:ext cx="808730" cy="227399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8D3244F-73AE-49F2-80E3-A41FA9A99025}"/>
              </a:ext>
            </a:extLst>
          </p:cNvPr>
          <p:cNvGrpSpPr/>
          <p:nvPr/>
        </p:nvGrpSpPr>
        <p:grpSpPr>
          <a:xfrm>
            <a:off x="1059945" y="2271575"/>
            <a:ext cx="2975508" cy="2989943"/>
            <a:chOff x="1059945" y="2271575"/>
            <a:chExt cx="2975508" cy="298994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32CAA0D7-222E-4533-AA1E-6D8F111EC520}"/>
                </a:ext>
              </a:extLst>
            </p:cNvPr>
            <p:cNvSpPr/>
            <p:nvPr/>
          </p:nvSpPr>
          <p:spPr>
            <a:xfrm>
              <a:off x="1059945" y="2271575"/>
              <a:ext cx="2975508" cy="2989943"/>
            </a:xfrm>
            <a:prstGeom prst="ellipse">
              <a:avLst/>
            </a:prstGeom>
            <a:noFill/>
            <a:ln>
              <a:solidFill>
                <a:srgbClr val="173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pic>
          <p:nvPicPr>
            <p:cNvPr id="12" name="图形 11" descr="用户">
              <a:extLst>
                <a:ext uri="{FF2B5EF4-FFF2-40B4-BE49-F238E27FC236}">
                  <a16:creationId xmlns:a16="http://schemas.microsoft.com/office/drawing/2014/main" id="{021F4369-BF7E-4F05-B663-12CBE94F7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79421" y="2466500"/>
              <a:ext cx="2600092" cy="2600092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2D3085-2264-4A8F-AB21-A5F8A46C900B}"/>
              </a:ext>
            </a:extLst>
          </p:cNvPr>
          <p:cNvGrpSpPr/>
          <p:nvPr/>
        </p:nvGrpSpPr>
        <p:grpSpPr>
          <a:xfrm>
            <a:off x="5345881" y="1861734"/>
            <a:ext cx="1489323" cy="1496548"/>
            <a:chOff x="5345881" y="1861734"/>
            <a:chExt cx="1489323" cy="1496548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636A358-38A7-4B08-A840-F2D7AF18F949}"/>
                </a:ext>
              </a:extLst>
            </p:cNvPr>
            <p:cNvSpPr/>
            <p:nvPr/>
          </p:nvSpPr>
          <p:spPr>
            <a:xfrm>
              <a:off x="5345881" y="1861734"/>
              <a:ext cx="1489323" cy="1496548"/>
            </a:xfrm>
            <a:prstGeom prst="ellipse">
              <a:avLst/>
            </a:prstGeom>
            <a:noFill/>
            <a:ln>
              <a:solidFill>
                <a:srgbClr val="173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pic>
          <p:nvPicPr>
            <p:cNvPr id="14" name="图形 13" descr="日历">
              <a:extLst>
                <a:ext uri="{FF2B5EF4-FFF2-40B4-BE49-F238E27FC236}">
                  <a16:creationId xmlns:a16="http://schemas.microsoft.com/office/drawing/2014/main" id="{CD60A53A-2265-47BD-B1CC-C58AA523C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74761" y="2152808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CA2E254-D34F-4516-8A1F-60DF77ACACA7}"/>
              </a:ext>
            </a:extLst>
          </p:cNvPr>
          <p:cNvGrpSpPr/>
          <p:nvPr/>
        </p:nvGrpSpPr>
        <p:grpSpPr>
          <a:xfrm>
            <a:off x="5387300" y="4126575"/>
            <a:ext cx="1489323" cy="1496548"/>
            <a:chOff x="5387300" y="4126575"/>
            <a:chExt cx="1489323" cy="1496548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777EE18-0E71-4F27-B014-5AB34CCF5939}"/>
                </a:ext>
              </a:extLst>
            </p:cNvPr>
            <p:cNvSpPr/>
            <p:nvPr/>
          </p:nvSpPr>
          <p:spPr>
            <a:xfrm>
              <a:off x="5387300" y="4126575"/>
              <a:ext cx="1489323" cy="1496548"/>
            </a:xfrm>
            <a:prstGeom prst="ellipse">
              <a:avLst/>
            </a:prstGeom>
            <a:noFill/>
            <a:ln>
              <a:solidFill>
                <a:srgbClr val="173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pic>
          <p:nvPicPr>
            <p:cNvPr id="16" name="图形 15" descr="条形图">
              <a:extLst>
                <a:ext uri="{FF2B5EF4-FFF2-40B4-BE49-F238E27FC236}">
                  <a16:creationId xmlns:a16="http://schemas.microsoft.com/office/drawing/2014/main" id="{C7E7229A-2820-4328-A47E-35EDE071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74761" y="4417649"/>
              <a:ext cx="914400" cy="914400"/>
            </a:xfrm>
            <a:prstGeom prst="rect">
              <a:avLst/>
            </a:prstGeom>
          </p:spPr>
        </p:pic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708" y="331874"/>
            <a:ext cx="908291" cy="11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4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DAA519-F288-4C8D-89E3-64F7C7728B66}"/>
              </a:ext>
            </a:extLst>
          </p:cNvPr>
          <p:cNvSpPr/>
          <p:nvPr/>
        </p:nvSpPr>
        <p:spPr>
          <a:xfrm>
            <a:off x="4124885" y="3091621"/>
            <a:ext cx="3923083" cy="707886"/>
          </a:xfrm>
          <a:prstGeom prst="rect">
            <a:avLst/>
          </a:prstGeom>
          <a:solidFill>
            <a:srgbClr val="17324D"/>
          </a:solidFill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03920" y="3915989"/>
            <a:ext cx="488632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The user can demonstrate on a projector or computer, or print the presentation and make it into a film to be used in a wider field The user can demonstrate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4886" y="2275797"/>
            <a:ext cx="40443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经典综艺体简" panose="02010609000101010101" pitchFamily="49" charset="-122"/>
              </a:rPr>
              <a:t>02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经典综艺体简" panose="0201060900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0381B2C-60FD-45FE-AF76-D78F9266F447}"/>
              </a:ext>
            </a:extLst>
          </p:cNvPr>
          <p:cNvCxnSpPr/>
          <p:nvPr/>
        </p:nvCxnSpPr>
        <p:spPr>
          <a:xfrm flipH="1">
            <a:off x="5272506" y="1815548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A697B12-071D-4917-9604-4674345AB6A1}"/>
              </a:ext>
            </a:extLst>
          </p:cNvPr>
          <p:cNvCxnSpPr/>
          <p:nvPr/>
        </p:nvCxnSpPr>
        <p:spPr>
          <a:xfrm flipH="1">
            <a:off x="5763766" y="4419773"/>
            <a:ext cx="982520" cy="98252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12F620F-C508-46ED-AE72-EA49029C4E88}"/>
              </a:ext>
            </a:extLst>
          </p:cNvPr>
          <p:cNvSpPr txBox="1"/>
          <p:nvPr/>
        </p:nvSpPr>
        <p:spPr>
          <a:xfrm>
            <a:off x="4073803" y="3036691"/>
            <a:ext cx="3974166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8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166821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F828DD-96D1-428F-A22C-AEF02D37EC4D}"/>
              </a:ext>
            </a:extLst>
          </p:cNvPr>
          <p:cNvSpPr/>
          <p:nvPr/>
        </p:nvSpPr>
        <p:spPr>
          <a:xfrm>
            <a:off x="4516910" y="1567543"/>
            <a:ext cx="3105805" cy="1844891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0F0D65B-224D-493A-AFBF-B0C036FD4421}"/>
              </a:ext>
            </a:extLst>
          </p:cNvPr>
          <p:cNvSpPr/>
          <p:nvPr/>
        </p:nvSpPr>
        <p:spPr>
          <a:xfrm>
            <a:off x="4525549" y="3773902"/>
            <a:ext cx="3105805" cy="1844891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4771364" y="4109552"/>
            <a:ext cx="2885371" cy="981475"/>
            <a:chOff x="7523107" y="3278623"/>
            <a:chExt cx="2885371" cy="981475"/>
          </a:xfrm>
        </p:grpSpPr>
        <p:sp>
          <p:nvSpPr>
            <p:cNvPr id="81" name="矩形 80"/>
            <p:cNvSpPr/>
            <p:nvPr/>
          </p:nvSpPr>
          <p:spPr>
            <a:xfrm>
              <a:off x="7523107" y="3278623"/>
              <a:ext cx="2241974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523107" y="3641467"/>
              <a:ext cx="2885371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659940" y="1928501"/>
            <a:ext cx="2885371" cy="928421"/>
            <a:chOff x="7523107" y="3331677"/>
            <a:chExt cx="2885371" cy="928421"/>
          </a:xfrm>
        </p:grpSpPr>
        <p:sp>
          <p:nvSpPr>
            <p:cNvPr id="94" name="矩形 93"/>
            <p:cNvSpPr/>
            <p:nvPr/>
          </p:nvSpPr>
          <p:spPr>
            <a:xfrm>
              <a:off x="8166504" y="3331677"/>
              <a:ext cx="2241974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7523107" y="3641467"/>
              <a:ext cx="2885371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236682" y="450936"/>
            <a:ext cx="3978632" cy="763658"/>
            <a:chOff x="1520468" y="3568798"/>
            <a:chExt cx="3978632" cy="763658"/>
          </a:xfrm>
        </p:grpSpPr>
        <p:sp>
          <p:nvSpPr>
            <p:cNvPr id="28" name="文本框 27"/>
            <p:cNvSpPr txBox="1"/>
            <p:nvPr/>
          </p:nvSpPr>
          <p:spPr>
            <a:xfrm>
              <a:off x="2070009" y="3568798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工作完成情况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20468" y="4086235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print the presentation and make it into a film a wider field</a:t>
              </a:r>
            </a:p>
          </p:txBody>
        </p:sp>
      </p:grp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6434F2B-AE21-461F-BA66-1DECC44C35C8}"/>
              </a:ext>
            </a:extLst>
          </p:cNvPr>
          <p:cNvCxnSpPr/>
          <p:nvPr/>
        </p:nvCxnSpPr>
        <p:spPr>
          <a:xfrm>
            <a:off x="7501525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7BB4878-3545-4953-93FC-F259110F484A}"/>
              </a:ext>
            </a:extLst>
          </p:cNvPr>
          <p:cNvCxnSpPr/>
          <p:nvPr/>
        </p:nvCxnSpPr>
        <p:spPr>
          <a:xfrm>
            <a:off x="2772422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F7DC7D2-01CE-4206-8DCC-CDEAB0D79F56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9BA8ED-B9EB-4776-B847-074355913DA2}"/>
              </a:ext>
            </a:extLst>
          </p:cNvPr>
          <p:cNvSpPr/>
          <p:nvPr/>
        </p:nvSpPr>
        <p:spPr>
          <a:xfrm>
            <a:off x="7953829" y="1343264"/>
            <a:ext cx="3425371" cy="4717143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292FC6-2708-4EF0-9265-D4AABDEFBCEC}"/>
              </a:ext>
            </a:extLst>
          </p:cNvPr>
          <p:cNvSpPr/>
          <p:nvPr/>
        </p:nvSpPr>
        <p:spPr>
          <a:xfrm>
            <a:off x="754550" y="1329692"/>
            <a:ext cx="3425371" cy="4717143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23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4021376" y="366554"/>
            <a:ext cx="3978632" cy="781039"/>
            <a:chOff x="1520468" y="3551417"/>
            <a:chExt cx="3978632" cy="781039"/>
          </a:xfrm>
        </p:grpSpPr>
        <p:sp>
          <p:nvSpPr>
            <p:cNvPr id="88" name="文本框 87"/>
            <p:cNvSpPr txBox="1"/>
            <p:nvPr/>
          </p:nvSpPr>
          <p:spPr>
            <a:xfrm>
              <a:off x="2186345" y="3551417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工作完成情况</a:t>
              </a: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520468" y="4086235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print the presentation and make it into a film a wider field</a:t>
              </a:r>
            </a:p>
          </p:txBody>
        </p:sp>
      </p:grp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428AEBCA-2BDE-431D-A232-95CE1AD33762}"/>
              </a:ext>
            </a:extLst>
          </p:cNvPr>
          <p:cNvCxnSpPr/>
          <p:nvPr/>
        </p:nvCxnSpPr>
        <p:spPr>
          <a:xfrm>
            <a:off x="7501525" y="704168"/>
            <a:ext cx="1778508" cy="0"/>
          </a:xfrm>
          <a:prstGeom prst="line">
            <a:avLst/>
          </a:prstGeom>
          <a:ln>
            <a:solidFill>
              <a:srgbClr val="7AA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34D4B68A-2323-415D-9C69-C03668FA9259}"/>
              </a:ext>
            </a:extLst>
          </p:cNvPr>
          <p:cNvCxnSpPr/>
          <p:nvPr/>
        </p:nvCxnSpPr>
        <p:spPr>
          <a:xfrm>
            <a:off x="2772422" y="704168"/>
            <a:ext cx="1778508" cy="0"/>
          </a:xfrm>
          <a:prstGeom prst="line">
            <a:avLst/>
          </a:prstGeom>
          <a:ln>
            <a:solidFill>
              <a:srgbClr val="7AA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766609" y="6095852"/>
            <a:ext cx="8672033" cy="4431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The user can demonstrate on a projector or computer, or print the presentation and make it into a film to be The user can demonstrate on a projector or computer, or print the presentation and make it into a film to be used in a wider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field.used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 in a wider field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C32DF4-38E7-40EC-8DC4-3596FA33121D}"/>
              </a:ext>
            </a:extLst>
          </p:cNvPr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7A5AB3C-68C7-4DEB-A86F-9AA4D569EA0C}"/>
              </a:ext>
            </a:extLst>
          </p:cNvPr>
          <p:cNvSpPr/>
          <p:nvPr/>
        </p:nvSpPr>
        <p:spPr>
          <a:xfrm>
            <a:off x="3981421" y="1894040"/>
            <a:ext cx="4242407" cy="3657247"/>
          </a:xfrm>
          <a:prstGeom prst="triangle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AD68A7E-8A45-4A41-B572-D23AA8E12BFB}"/>
              </a:ext>
            </a:extLst>
          </p:cNvPr>
          <p:cNvCxnSpPr/>
          <p:nvPr/>
        </p:nvCxnSpPr>
        <p:spPr>
          <a:xfrm>
            <a:off x="5239657" y="3412434"/>
            <a:ext cx="1756229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5B54FEE-2AB0-4363-B471-5BE6DABC8629}"/>
              </a:ext>
            </a:extLst>
          </p:cNvPr>
          <p:cNvCxnSpPr/>
          <p:nvPr/>
        </p:nvCxnSpPr>
        <p:spPr>
          <a:xfrm>
            <a:off x="4658225" y="4455886"/>
            <a:ext cx="2918233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A96287E-7D1C-4CB1-883F-68EDB264B794}"/>
              </a:ext>
            </a:extLst>
          </p:cNvPr>
          <p:cNvSpPr txBox="1"/>
          <p:nvPr/>
        </p:nvSpPr>
        <p:spPr>
          <a:xfrm>
            <a:off x="5754299" y="2683806"/>
            <a:ext cx="72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21.3</a:t>
            </a:r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7F46CD-B70F-40D9-9AE1-6DA7F1562976}"/>
              </a:ext>
            </a:extLst>
          </p:cNvPr>
          <p:cNvSpPr txBox="1"/>
          <p:nvPr/>
        </p:nvSpPr>
        <p:spPr>
          <a:xfrm>
            <a:off x="5754299" y="3779206"/>
            <a:ext cx="72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96.8</a:t>
            </a:r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0980D0D-435D-4A80-9AAB-57CC4735D718}"/>
              </a:ext>
            </a:extLst>
          </p:cNvPr>
          <p:cNvSpPr txBox="1"/>
          <p:nvPr/>
        </p:nvSpPr>
        <p:spPr>
          <a:xfrm>
            <a:off x="5754299" y="4888639"/>
            <a:ext cx="72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43.5</a:t>
            </a:r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B1CDF21-ABEB-45F3-92D4-52B77E4244F5}"/>
              </a:ext>
            </a:extLst>
          </p:cNvPr>
          <p:cNvGrpSpPr/>
          <p:nvPr/>
        </p:nvGrpSpPr>
        <p:grpSpPr>
          <a:xfrm>
            <a:off x="6785429" y="2393501"/>
            <a:ext cx="1582057" cy="184063"/>
            <a:chOff x="6995886" y="2683806"/>
            <a:chExt cx="1582057" cy="18406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566E6E8-5E42-491D-8D9C-6627332E2A43}"/>
                </a:ext>
              </a:extLst>
            </p:cNvPr>
            <p:cNvSpPr/>
            <p:nvPr/>
          </p:nvSpPr>
          <p:spPr>
            <a:xfrm>
              <a:off x="6995886" y="2683806"/>
              <a:ext cx="184063" cy="184063"/>
            </a:xfrm>
            <a:prstGeom prst="ellipse">
              <a:avLst/>
            </a:prstGeom>
            <a:solidFill>
              <a:srgbClr val="173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08EACA0-AA5C-4324-A31C-6680AFA43C3D}"/>
                </a:ext>
              </a:extLst>
            </p:cNvPr>
            <p:cNvCxnSpPr>
              <a:cxnSpLocks/>
            </p:cNvCxnSpPr>
            <p:nvPr/>
          </p:nvCxnSpPr>
          <p:spPr>
            <a:xfrm>
              <a:off x="7123966" y="2768343"/>
              <a:ext cx="1453977" cy="26955"/>
            </a:xfrm>
            <a:prstGeom prst="line">
              <a:avLst/>
            </a:prstGeom>
            <a:ln>
              <a:solidFill>
                <a:srgbClr val="173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9151C3A-81F2-4806-AEEA-A725CA58A658}"/>
              </a:ext>
            </a:extLst>
          </p:cNvPr>
          <p:cNvGrpSpPr/>
          <p:nvPr/>
        </p:nvGrpSpPr>
        <p:grpSpPr>
          <a:xfrm>
            <a:off x="8253260" y="4796607"/>
            <a:ext cx="731083" cy="184063"/>
            <a:chOff x="6995886" y="2683806"/>
            <a:chExt cx="731083" cy="184063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19B048B-8584-4309-8CA0-04A376811993}"/>
                </a:ext>
              </a:extLst>
            </p:cNvPr>
            <p:cNvSpPr/>
            <p:nvPr/>
          </p:nvSpPr>
          <p:spPr>
            <a:xfrm>
              <a:off x="6995886" y="2683806"/>
              <a:ext cx="184063" cy="184063"/>
            </a:xfrm>
            <a:prstGeom prst="ellipse">
              <a:avLst/>
            </a:prstGeom>
            <a:solidFill>
              <a:srgbClr val="173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337EE08-E1AB-4840-81B7-926F504F81F8}"/>
                </a:ext>
              </a:extLst>
            </p:cNvPr>
            <p:cNvCxnSpPr>
              <a:cxnSpLocks/>
            </p:cNvCxnSpPr>
            <p:nvPr/>
          </p:nvCxnSpPr>
          <p:spPr>
            <a:xfrm>
              <a:off x="7123966" y="2768343"/>
              <a:ext cx="603003" cy="11179"/>
            </a:xfrm>
            <a:prstGeom prst="line">
              <a:avLst/>
            </a:prstGeom>
            <a:ln>
              <a:solidFill>
                <a:srgbClr val="173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C6AD2F2-73C5-4ED3-9F50-1F565BF25A33}"/>
              </a:ext>
            </a:extLst>
          </p:cNvPr>
          <p:cNvGrpSpPr/>
          <p:nvPr/>
        </p:nvGrpSpPr>
        <p:grpSpPr>
          <a:xfrm rot="10800000">
            <a:off x="3320520" y="3687174"/>
            <a:ext cx="1262937" cy="184063"/>
            <a:chOff x="6995886" y="2683806"/>
            <a:chExt cx="1262937" cy="184063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89C93BE-326E-44A5-B520-4C8AA09C6986}"/>
                </a:ext>
              </a:extLst>
            </p:cNvPr>
            <p:cNvSpPr/>
            <p:nvPr/>
          </p:nvSpPr>
          <p:spPr>
            <a:xfrm>
              <a:off x="6995886" y="2683806"/>
              <a:ext cx="184063" cy="184063"/>
            </a:xfrm>
            <a:prstGeom prst="ellipse">
              <a:avLst/>
            </a:prstGeom>
            <a:solidFill>
              <a:srgbClr val="173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C46FC7D-7017-467F-A2FA-AD9EB1C61DB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123965" y="2782856"/>
              <a:ext cx="1134858" cy="21040"/>
            </a:xfrm>
            <a:prstGeom prst="line">
              <a:avLst/>
            </a:prstGeom>
            <a:ln>
              <a:solidFill>
                <a:srgbClr val="173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B8BCEFD-C766-406D-985E-143FF25092D1}"/>
              </a:ext>
            </a:extLst>
          </p:cNvPr>
          <p:cNvGrpSpPr/>
          <p:nvPr/>
        </p:nvGrpSpPr>
        <p:grpSpPr>
          <a:xfrm>
            <a:off x="652606" y="3367606"/>
            <a:ext cx="2568327" cy="885492"/>
            <a:chOff x="7868643" y="3331677"/>
            <a:chExt cx="2568327" cy="885492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7DF9EBF-526A-4579-A506-0F0CD19224CE}"/>
                </a:ext>
              </a:extLst>
            </p:cNvPr>
            <p:cNvSpPr/>
            <p:nvPr/>
          </p:nvSpPr>
          <p:spPr>
            <a:xfrm>
              <a:off x="8166504" y="333167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B81B338-1210-4747-9D8B-E6CE45DD101E}"/>
                </a:ext>
              </a:extLst>
            </p:cNvPr>
            <p:cNvSpPr txBox="1"/>
            <p:nvPr/>
          </p:nvSpPr>
          <p:spPr>
            <a:xfrm>
              <a:off x="7868643" y="3651245"/>
              <a:ext cx="2568327" cy="5659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field.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9234791-B356-45A8-B69C-51D2B8575A8F}"/>
              </a:ext>
            </a:extLst>
          </p:cNvPr>
          <p:cNvGrpSpPr/>
          <p:nvPr/>
        </p:nvGrpSpPr>
        <p:grpSpPr>
          <a:xfrm>
            <a:off x="8652585" y="2093393"/>
            <a:ext cx="2885371" cy="682841"/>
            <a:chOff x="7523107" y="3331677"/>
            <a:chExt cx="2885371" cy="68284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46E4529-D843-4164-920C-20C4C56C8E4F}"/>
                </a:ext>
              </a:extLst>
            </p:cNvPr>
            <p:cNvSpPr/>
            <p:nvPr/>
          </p:nvSpPr>
          <p:spPr>
            <a:xfrm>
              <a:off x="7523108" y="333167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32DF59B-116B-4688-A4FD-CE886378AD01}"/>
                </a:ext>
              </a:extLst>
            </p:cNvPr>
            <p:cNvSpPr txBox="1"/>
            <p:nvPr/>
          </p:nvSpPr>
          <p:spPr>
            <a:xfrm>
              <a:off x="7523107" y="3641467"/>
              <a:ext cx="2885371" cy="373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AF46B2F-09C9-4E33-AF91-9D5618C81CE6}"/>
              </a:ext>
            </a:extLst>
          </p:cNvPr>
          <p:cNvGrpSpPr/>
          <p:nvPr/>
        </p:nvGrpSpPr>
        <p:grpSpPr>
          <a:xfrm>
            <a:off x="9110774" y="4487253"/>
            <a:ext cx="2631283" cy="823200"/>
            <a:chOff x="7523107" y="3331677"/>
            <a:chExt cx="2631283" cy="82320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26937F1-DD3A-4312-9481-8C05D656C5B5}"/>
                </a:ext>
              </a:extLst>
            </p:cNvPr>
            <p:cNvSpPr/>
            <p:nvPr/>
          </p:nvSpPr>
          <p:spPr>
            <a:xfrm>
              <a:off x="7523108" y="3331677"/>
              <a:ext cx="2241974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标题文字添加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7E58DA9-AF48-42E3-BCB7-6F4F92480E6E}"/>
                </a:ext>
              </a:extLst>
            </p:cNvPr>
            <p:cNvSpPr txBox="1"/>
            <p:nvPr/>
          </p:nvSpPr>
          <p:spPr>
            <a:xfrm>
              <a:off x="7523107" y="3641467"/>
              <a:ext cx="2631283" cy="513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The user can demonstrate on a projector or computer, or print the presentation and make it into a film to be used in a wider field.</a:t>
              </a: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708" y="331874"/>
            <a:ext cx="908291" cy="11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2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极简线条感工作报告PPT模板"/>
</p:tagLst>
</file>

<file path=ppt/theme/theme1.xml><?xml version="1.0" encoding="utf-8"?>
<a:theme xmlns:a="http://schemas.openxmlformats.org/drawingml/2006/main" name="包图主题2">
  <a:themeElements>
    <a:clrScheme name="自定义 32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4491A"/>
      </a:accent1>
      <a:accent2>
        <a:srgbClr val="0EDCCD"/>
      </a:accent2>
      <a:accent3>
        <a:srgbClr val="E4491A"/>
      </a:accent3>
      <a:accent4>
        <a:srgbClr val="0EDCCD"/>
      </a:accent4>
      <a:accent5>
        <a:srgbClr val="E4491A"/>
      </a:accent5>
      <a:accent6>
        <a:srgbClr val="0EDCCD"/>
      </a:accent6>
      <a:hlink>
        <a:srgbClr val="E4491A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890</TotalTime>
  <Words>1565</Words>
  <Application>Microsoft Office PowerPoint</Application>
  <PresentationFormat>宽屏</PresentationFormat>
  <Paragraphs>152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微软雅黑</vt:lpstr>
      <vt:lpstr>字魂59号-创粗黑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极简线条感工作报告PPT模板</dc:title>
  <dc:creator>WIN7</dc:creator>
  <cp:lastModifiedBy> </cp:lastModifiedBy>
  <cp:revision>108</cp:revision>
  <dcterms:created xsi:type="dcterms:W3CDTF">2017-08-18T03:02:00Z</dcterms:created>
  <dcterms:modified xsi:type="dcterms:W3CDTF">2019-08-15T02:02:49Z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