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57" r:id="rId4"/>
    <p:sldId id="272" r:id="rId5"/>
    <p:sldId id="274" r:id="rId6"/>
    <p:sldId id="273" r:id="rId7"/>
    <p:sldId id="275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 snapToObjects="1" showGuides="1">
      <p:cViewPr varScale="1">
        <p:scale>
          <a:sx n="119" d="100"/>
          <a:sy n="119" d="100"/>
        </p:scale>
        <p:origin x="15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09" y="1365249"/>
            <a:ext cx="11637817" cy="1376363"/>
          </a:xfrm>
        </p:spPr>
        <p:txBody>
          <a:bodyPr>
            <a:normAutofit fontScale="90000"/>
          </a:bodyPr>
          <a:lstStyle/>
          <a:p>
            <a:r>
              <a:rPr kumimoji="1" lang="en-US" altLang="zh-CN" sz="5400" dirty="0"/>
              <a:t>Large folio for anonymous mapping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3087688"/>
            <a:ext cx="9144000" cy="16557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英特尔     殷锋卫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目录</a:t>
            </a: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49800" y="2609949"/>
            <a:ext cx="6834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Motivation for Anon Mapping</a:t>
            </a:r>
            <a:endParaRPr lang="zh-CN" altLang="en-US" sz="3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05935" y="25139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05935" y="521271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04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9800" y="1238753"/>
            <a:ext cx="4038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Overview of Folio </a:t>
            </a:r>
            <a:endParaRPr lang="zh-CN" altLang="en-US" sz="3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9800" y="3983355"/>
            <a:ext cx="620649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Status for Anon Mapping</a:t>
            </a:r>
            <a:endParaRPr lang="zh-CN" altLang="en-US" sz="3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1810" y="38601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9800" y="5296667"/>
            <a:ext cx="600329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Future Work</a:t>
            </a:r>
            <a:endParaRPr lang="zh-CN" altLang="en-US" sz="3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800" dirty="0"/>
              <a:t>Active in mm development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800" dirty="0"/>
              <a:t>Based on compound page – avoid head&lt;-&gt; tail conversion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800" dirty="0"/>
              <a:t>Pros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Larger chunk to manage memory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User space compatibility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Physical contiguous memory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800" dirty="0"/>
              <a:t>Cons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Larger block for write/read to storage - can be addressed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Larger memory footprint/fragment</a:t>
            </a:r>
            <a:endParaRPr kumimoji="1"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</a:rPr>
              <a:t>Overview of Folio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Landing the benefits of large folio without drawbacks of original THP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Start point of performance tuning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7323286" cy="662782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</a:rPr>
              <a:t>Motivation for Anon Mapping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Led by Ryan Robert from ARM. Basic function V6 </a:t>
            </a:r>
            <a:r>
              <a:rPr kumimoji="1" lang="en-US" altLang="zh-CN" sz="2600" dirty="0" err="1"/>
              <a:t>patchset</a:t>
            </a:r>
            <a:r>
              <a:rPr kumimoji="1" lang="en-US" altLang="zh-CN" sz="2600" dirty="0"/>
              <a:t> posted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Prerequisites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 err="1"/>
              <a:t>mlock</a:t>
            </a:r>
            <a:r>
              <a:rPr kumimoji="1" lang="en-US" altLang="zh-CN" sz="2400" dirty="0"/>
              <a:t> – in mm-stable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 err="1"/>
              <a:t>madvise</a:t>
            </a:r>
            <a:r>
              <a:rPr kumimoji="1" lang="en-US" altLang="zh-CN" sz="2400" dirty="0"/>
              <a:t> MADV_COLD/PAGEOUT/FREE – in v6.6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compaction – RFC posted to mm mailing list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user-triggered page migration – in mm-stable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 err="1"/>
              <a:t>khugepage</a:t>
            </a:r>
            <a:r>
              <a:rPr kumimoji="1" lang="en-US" altLang="zh-CN" sz="2400" dirty="0"/>
              <a:t> - verification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Performance data collected for few workloads</a:t>
            </a:r>
            <a:endParaRPr kumimoji="1" lang="en-US" altLang="zh-C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7323286" cy="662782"/>
          </a:xfrm>
        </p:spPr>
        <p:txBody>
          <a:bodyPr>
            <a:normAutofit/>
          </a:bodyPr>
          <a:lstStyle/>
          <a:p>
            <a:pPr defTabSz="914400">
              <a:defRPr/>
            </a:pPr>
            <a:r>
              <a:rPr lang="en-US" altLang="zh-CN" sz="40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Status for Anon Mapping</a:t>
            </a:r>
            <a:endParaRPr lang="zh-CN" altLang="en-US" sz="40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8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Precise shared vs exclusive mappings – avoid per-page </a:t>
            </a:r>
            <a:r>
              <a:rPr kumimoji="1" lang="en-US" altLang="zh-CN" sz="2600" dirty="0" err="1"/>
              <a:t>mapcount</a:t>
            </a: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Complicate Policy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Avoid THP situation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Difference between page cache and anonymous mapping: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More frequent free/</a:t>
            </a:r>
            <a:r>
              <a:rPr kumimoji="1" lang="en-US" altLang="zh-CN" sz="2400" dirty="0" err="1"/>
              <a:t>alloc</a:t>
            </a:r>
            <a:endParaRPr kumimoji="1" lang="en-US" altLang="zh-CN" sz="24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Free/allocation dominate tail latency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7323286" cy="662782"/>
          </a:xfrm>
        </p:spPr>
        <p:txBody>
          <a:bodyPr>
            <a:normAutofit fontScale="90000"/>
          </a:bodyPr>
          <a:lstStyle/>
          <a:p>
            <a:pPr defTabSz="914400">
              <a:defRPr/>
            </a:pPr>
            <a:r>
              <a:rPr lang="en-US" altLang="zh-CN" sz="40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Challenge of Anon Mapping</a:t>
            </a:r>
            <a:endParaRPr lang="zh-CN" altLang="en-US" sz="40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080BF-9572-BA39-C111-96722985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8" y="1694226"/>
            <a:ext cx="3867630" cy="158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F75F2E-E1D9-C308-58D8-D3DFAB83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80" y="1694226"/>
            <a:ext cx="3500533" cy="158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130E3-04FA-CEA0-EC07-A71E72E05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63" y="1700212"/>
            <a:ext cx="3853036" cy="15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7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Maximize benefit of large folio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Reduce per page operations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Batched pages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en-US" altLang="zh-CN" sz="2600" dirty="0"/>
              <a:t>Performance tuning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for difference arch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for optimized policy – folio order selection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for different memory configurations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1" lang="en-US" altLang="zh-CN" sz="2400" dirty="0"/>
              <a:t>for more real user workloads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  <a:p>
            <a:endParaRPr kumimoji="1" lang="en-US" altLang="zh-CN" sz="2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en-US" altLang="zh-CN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7323286" cy="662782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</a:rPr>
              <a:t>Future Work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4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229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Microsoft YaHei</vt:lpstr>
      <vt:lpstr>Microsoft YaHei Regular</vt:lpstr>
      <vt:lpstr>Arial</vt:lpstr>
      <vt:lpstr>Wingdings</vt:lpstr>
      <vt:lpstr>Office 主题​​</vt:lpstr>
      <vt:lpstr>Large folio for anonymous mapping</vt:lpstr>
      <vt:lpstr>PowerPoint Presentation</vt:lpstr>
      <vt:lpstr>Overview of Folio</vt:lpstr>
      <vt:lpstr>Motivation for Anon Mapping</vt:lpstr>
      <vt:lpstr>Status for Anon Mapping</vt:lpstr>
      <vt:lpstr>Challenge of Anon Mapping</vt:lpstr>
      <vt:lpstr>Future Work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Yin, Fengwei</cp:lastModifiedBy>
  <cp:revision>126</cp:revision>
  <dcterms:created xsi:type="dcterms:W3CDTF">2023-10-17T07:31:33Z</dcterms:created>
  <dcterms:modified xsi:type="dcterms:W3CDTF">2023-10-23T00:59:04Z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2052-5.1.1.7662</vt:lpwstr>
  </property>
</Properties>
</file>